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4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565" r:id="rId2"/>
    <p:sldId id="512" r:id="rId3"/>
    <p:sldId id="698" r:id="rId4"/>
    <p:sldId id="653" r:id="rId5"/>
    <p:sldId id="690" r:id="rId6"/>
    <p:sldId id="654" r:id="rId7"/>
    <p:sldId id="682" r:id="rId8"/>
    <p:sldId id="513" r:id="rId9"/>
    <p:sldId id="632" r:id="rId10"/>
    <p:sldId id="712" r:id="rId11"/>
    <p:sldId id="598" r:id="rId12"/>
    <p:sldId id="586" r:id="rId13"/>
    <p:sldId id="606" r:id="rId14"/>
    <p:sldId id="731" r:id="rId15"/>
    <p:sldId id="607" r:id="rId16"/>
    <p:sldId id="611" r:id="rId17"/>
    <p:sldId id="612" r:id="rId18"/>
    <p:sldId id="517" r:id="rId19"/>
    <p:sldId id="521" r:id="rId20"/>
    <p:sldId id="522" r:id="rId21"/>
    <p:sldId id="718" r:id="rId22"/>
    <p:sldId id="605" r:id="rId23"/>
    <p:sldId id="732" r:id="rId24"/>
    <p:sldId id="554" r:id="rId25"/>
    <p:sldId id="588" r:id="rId26"/>
    <p:sldId id="699" r:id="rId27"/>
    <p:sldId id="711" r:id="rId28"/>
    <p:sldId id="635" r:id="rId29"/>
    <p:sldId id="697" r:id="rId30"/>
    <p:sldId id="533" r:id="rId31"/>
    <p:sldId id="727" r:id="rId32"/>
    <p:sldId id="719" r:id="rId33"/>
    <p:sldId id="602" r:id="rId34"/>
    <p:sldId id="633" r:id="rId35"/>
    <p:sldId id="527" r:id="rId36"/>
    <p:sldId id="528" r:id="rId37"/>
    <p:sldId id="639" r:id="rId38"/>
    <p:sldId id="604" r:id="rId39"/>
    <p:sldId id="634" r:id="rId40"/>
    <p:sldId id="530" r:id="rId41"/>
    <p:sldId id="534" r:id="rId42"/>
    <p:sldId id="609" r:id="rId43"/>
    <p:sldId id="589" r:id="rId44"/>
    <p:sldId id="703" r:id="rId45"/>
    <p:sldId id="726" r:id="rId46"/>
    <p:sldId id="567" r:id="rId47"/>
    <p:sldId id="577" r:id="rId48"/>
    <p:sldId id="536" r:id="rId49"/>
    <p:sldId id="622" r:id="rId50"/>
    <p:sldId id="576" r:id="rId51"/>
    <p:sldId id="641" r:id="rId52"/>
    <p:sldId id="720" r:id="rId53"/>
    <p:sldId id="701" r:id="rId54"/>
    <p:sldId id="626" r:id="rId55"/>
    <p:sldId id="713" r:id="rId56"/>
    <p:sldId id="691" r:id="rId57"/>
    <p:sldId id="692" r:id="rId58"/>
    <p:sldId id="670" r:id="rId59"/>
    <p:sldId id="642" r:id="rId60"/>
    <p:sldId id="628" r:id="rId61"/>
    <p:sldId id="708" r:id="rId62"/>
    <p:sldId id="704" r:id="rId63"/>
    <p:sldId id="709" r:id="rId64"/>
    <p:sldId id="710" r:id="rId65"/>
    <p:sldId id="728" r:id="rId66"/>
    <p:sldId id="721" r:id="rId67"/>
    <p:sldId id="594" r:id="rId68"/>
    <p:sldId id="729" r:id="rId69"/>
    <p:sldId id="714" r:id="rId70"/>
    <p:sldId id="715" r:id="rId71"/>
    <p:sldId id="707" r:id="rId72"/>
    <p:sldId id="730" r:id="rId73"/>
    <p:sldId id="716" r:id="rId74"/>
    <p:sldId id="717" r:id="rId75"/>
    <p:sldId id="705" r:id="rId76"/>
    <p:sldId id="725" r:id="rId77"/>
    <p:sldId id="722" r:id="rId78"/>
    <p:sldId id="608" r:id="rId79"/>
    <p:sldId id="595" r:id="rId80"/>
  </p:sldIdLst>
  <p:sldSz cx="9144000" cy="6858000" type="screen4x3"/>
  <p:notesSz cx="7315200" cy="9601200"/>
  <p:custDataLst>
    <p:tags r:id="rId8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5" pos="30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FF"/>
    <a:srgbClr val="784B48"/>
    <a:srgbClr val="009900"/>
    <a:srgbClr val="FF0066"/>
    <a:srgbClr val="7A5246"/>
    <a:srgbClr val="745B4C"/>
    <a:srgbClr val="6C6454"/>
    <a:srgbClr val="345E02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0" autoAdjust="0"/>
    <p:restoredTop sz="93851" autoAdjust="0"/>
  </p:normalViewPr>
  <p:slideViewPr>
    <p:cSldViewPr>
      <p:cViewPr varScale="1">
        <p:scale>
          <a:sx n="62" d="100"/>
          <a:sy n="62" d="100"/>
        </p:scale>
        <p:origin x="686" y="62"/>
      </p:cViewPr>
      <p:guideLst>
        <p:guide orient="horz" pos="2160"/>
        <p:guide pos="2880"/>
        <p:guide orient="horz" pos="2260"/>
        <p:guide pos="3080"/>
      </p:guideLst>
    </p:cSldViewPr>
  </p:slideViewPr>
  <p:outlineViewPr>
    <p:cViewPr>
      <p:scale>
        <a:sx n="33" d="100"/>
        <a:sy n="33" d="100"/>
      </p:scale>
      <p:origin x="0" y="-89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88" y="-84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" y="15"/>
            <a:ext cx="3170238" cy="479425"/>
          </a:xfrm>
          <a:prstGeom prst="rect">
            <a:avLst/>
          </a:prstGeom>
        </p:spPr>
        <p:txBody>
          <a:bodyPr vert="horz" lIns="91140" tIns="45571" rIns="91140" bIns="4557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83" y="15"/>
            <a:ext cx="3170238" cy="479425"/>
          </a:xfrm>
          <a:prstGeom prst="rect">
            <a:avLst/>
          </a:prstGeom>
        </p:spPr>
        <p:txBody>
          <a:bodyPr vert="horz" lIns="91140" tIns="45571" rIns="91140" bIns="45571" rtlCol="0"/>
          <a:lstStyle>
            <a:lvl1pPr algn="r">
              <a:defRPr sz="1200"/>
            </a:lvl1pPr>
          </a:lstStyle>
          <a:p>
            <a:fld id="{06FB5A73-EB98-4026-AA16-10F9D09D9F16}" type="datetimeFigureOut">
              <a:rPr lang="en-US" smtClean="0"/>
              <a:pPr/>
              <a:t>6/11/2014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40" tIns="45571" rIns="91140" bIns="4557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2" y="4560888"/>
            <a:ext cx="5851525" cy="4319588"/>
          </a:xfrm>
          <a:prstGeom prst="rect">
            <a:avLst/>
          </a:prstGeom>
        </p:spPr>
        <p:txBody>
          <a:bodyPr vert="horz" lIns="91140" tIns="45571" rIns="91140" bIns="4557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" y="9120204"/>
            <a:ext cx="3170238" cy="479425"/>
          </a:xfrm>
          <a:prstGeom prst="rect">
            <a:avLst/>
          </a:prstGeom>
        </p:spPr>
        <p:txBody>
          <a:bodyPr vert="horz" lIns="91140" tIns="45571" rIns="91140" bIns="4557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83" y="9120204"/>
            <a:ext cx="3170238" cy="479425"/>
          </a:xfrm>
          <a:prstGeom prst="rect">
            <a:avLst/>
          </a:prstGeom>
        </p:spPr>
        <p:txBody>
          <a:bodyPr vert="horz" lIns="91140" tIns="45571" rIns="91140" bIns="45571" rtlCol="0" anchor="b"/>
          <a:lstStyle>
            <a:lvl1pPr algn="r">
              <a:defRPr sz="1200"/>
            </a:lvl1pPr>
          </a:lstStyle>
          <a:p>
            <a:fld id="{6209C2B8-7410-4AA7-90C9-987758641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2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Quote</a:t>
            </a:r>
            <a:r>
              <a:rPr lang="en-US" baseline="0" dirty="0" smtClean="0"/>
              <a:t> what John Adams said about it: </a:t>
            </a:r>
            <a:r>
              <a:rPr lang="en-US" dirty="0"/>
              <a:t>"You know how it is when someone asks you to ride in a terrific sports car, and then you wish you hadn't?"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C2B8-7410-4AA7-90C9-987758641BF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36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realize that the use of such language is socially inappropriate in the present social situation</a:t>
            </a:r>
            <a:r>
              <a:rPr lang="en-US" baseline="0" dirty="0" smtClean="0"/>
              <a:t> </a:t>
            </a:r>
            <a:r>
              <a:rPr lang="en-US" dirty="0" smtClean="0"/>
              <a:t> 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C2B8-7410-4AA7-90C9-987758641B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13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realize that the use of such language is socially inappropriate in the present social situation</a:t>
            </a:r>
            <a:r>
              <a:rPr lang="en-US" baseline="0" dirty="0" smtClean="0"/>
              <a:t> </a:t>
            </a:r>
            <a:r>
              <a:rPr lang="en-US" dirty="0" smtClean="0"/>
              <a:t> 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C2B8-7410-4AA7-90C9-987758641B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86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C2B8-7410-4AA7-90C9-987758641BF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01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2D15A-B6FA-40CD-AFCC-07E44C5589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EC4C8-9A27-4F0A-A5D8-F43106CC24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E645B-0E4C-4CC9-BA24-04714EC8DB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4BC2E-3F72-47AF-BE2C-88B0F7D114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B5C5B-52C2-4A2F-A590-3197A0EAF6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4BF60-7395-42FA-BB61-D55E5AA548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D828E-42D4-4D19-A87B-316337ED60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42C7B-68BA-4AAE-98A5-1BCCC3A039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0FEC6-6649-4B88-A16D-70C13A8CD7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0EF86-3623-4669-B33C-96698BE90D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25D6F-31D1-47B1-BA44-F03426ED8E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747103-ED17-41C4-A632-0B52BE4FCC5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9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1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4.png"/><Relationship Id="rId5" Type="http://schemas.openxmlformats.org/officeDocument/2006/relationships/tags" Target="../tags/tag33.xml"/><Relationship Id="rId10" Type="http://schemas.openxmlformats.org/officeDocument/2006/relationships/image" Target="../media/image3.png"/><Relationship Id="rId4" Type="http://schemas.openxmlformats.org/officeDocument/2006/relationships/tags" Target="../tags/tag32.xml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image" Target="../media/image8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7.png"/><Relationship Id="rId5" Type="http://schemas.openxmlformats.org/officeDocument/2006/relationships/tags" Target="../tags/tag46.xml"/><Relationship Id="rId10" Type="http://schemas.openxmlformats.org/officeDocument/2006/relationships/image" Target="../media/image6.png"/><Relationship Id="rId4" Type="http://schemas.openxmlformats.org/officeDocument/2006/relationships/tags" Target="../tags/tag45.xml"/><Relationship Id="rId9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5.xml"/><Relationship Id="rId10" Type="http://schemas.openxmlformats.org/officeDocument/2006/relationships/tags" Target="../tags/tag60.xml"/><Relationship Id="rId4" Type="http://schemas.openxmlformats.org/officeDocument/2006/relationships/tags" Target="../tags/tag54.xml"/><Relationship Id="rId9" Type="http://schemas.openxmlformats.org/officeDocument/2006/relationships/tags" Target="../tags/tag5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63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3" Type="http://schemas.openxmlformats.org/officeDocument/2006/relationships/tags" Target="../tags/tag69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tags" Target="../tags/tag86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10" Type="http://schemas.openxmlformats.org/officeDocument/2006/relationships/tags" Target="../tags/tag76.xml"/><Relationship Id="rId19" Type="http://schemas.openxmlformats.org/officeDocument/2006/relationships/tags" Target="../tags/tag85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26" Type="http://schemas.openxmlformats.org/officeDocument/2006/relationships/tags" Target="../tags/tag116.xml"/><Relationship Id="rId3" Type="http://schemas.openxmlformats.org/officeDocument/2006/relationships/tags" Target="../tags/tag93.xml"/><Relationship Id="rId21" Type="http://schemas.openxmlformats.org/officeDocument/2006/relationships/tags" Target="../tags/tag111.xml"/><Relationship Id="rId34" Type="http://schemas.openxmlformats.org/officeDocument/2006/relationships/image" Target="../media/image12.png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5" Type="http://schemas.openxmlformats.org/officeDocument/2006/relationships/tags" Target="../tags/tag115.xml"/><Relationship Id="rId33" Type="http://schemas.openxmlformats.org/officeDocument/2006/relationships/image" Target="../media/image11.png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tags" Target="../tags/tag110.xml"/><Relationship Id="rId29" Type="http://schemas.openxmlformats.org/officeDocument/2006/relationships/tags" Target="../tags/tag119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tags" Target="../tags/tag114.xml"/><Relationship Id="rId32" Type="http://schemas.openxmlformats.org/officeDocument/2006/relationships/slideLayout" Target="../slideLayouts/slideLayout7.xml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23" Type="http://schemas.openxmlformats.org/officeDocument/2006/relationships/tags" Target="../tags/tag113.xml"/><Relationship Id="rId28" Type="http://schemas.openxmlformats.org/officeDocument/2006/relationships/tags" Target="../tags/tag118.xml"/><Relationship Id="rId10" Type="http://schemas.openxmlformats.org/officeDocument/2006/relationships/tags" Target="../tags/tag100.xml"/><Relationship Id="rId19" Type="http://schemas.openxmlformats.org/officeDocument/2006/relationships/tags" Target="../tags/tag109.xml"/><Relationship Id="rId31" Type="http://schemas.openxmlformats.org/officeDocument/2006/relationships/tags" Target="../tags/tag121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tags" Target="../tags/tag112.xml"/><Relationship Id="rId27" Type="http://schemas.openxmlformats.org/officeDocument/2006/relationships/tags" Target="../tags/tag117.xml"/><Relationship Id="rId30" Type="http://schemas.openxmlformats.org/officeDocument/2006/relationships/tags" Target="../tags/tag120.xml"/><Relationship Id="rId8" Type="http://schemas.openxmlformats.org/officeDocument/2006/relationships/tags" Target="../tags/tag9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4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27.xml"/><Relationship Id="rId7" Type="http://schemas.openxmlformats.org/officeDocument/2006/relationships/image" Target="../media/image13.pn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9.xml"/><Relationship Id="rId10" Type="http://schemas.openxmlformats.org/officeDocument/2006/relationships/image" Target="../media/image16.png"/><Relationship Id="rId4" Type="http://schemas.openxmlformats.org/officeDocument/2006/relationships/tags" Target="../tags/tag128.xml"/><Relationship Id="rId9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9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tags" Target="../tags/tag142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23.pn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image" Target="../media/image22.png"/><Relationship Id="rId5" Type="http://schemas.openxmlformats.org/officeDocument/2006/relationships/tags" Target="../tags/tag144.xml"/><Relationship Id="rId10" Type="http://schemas.openxmlformats.org/officeDocument/2006/relationships/image" Target="../media/image21.png"/><Relationship Id="rId4" Type="http://schemas.openxmlformats.org/officeDocument/2006/relationships/tags" Target="../tags/tag143.xml"/><Relationship Id="rId9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image" Target="../media/image28.png"/><Relationship Id="rId3" Type="http://schemas.openxmlformats.org/officeDocument/2006/relationships/tags" Target="../tags/tag148.xml"/><Relationship Id="rId7" Type="http://schemas.openxmlformats.org/officeDocument/2006/relationships/tags" Target="../tags/tag152.xml"/><Relationship Id="rId12" Type="http://schemas.openxmlformats.org/officeDocument/2006/relationships/image" Target="../media/image27.png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image" Target="../media/image26.png"/><Relationship Id="rId5" Type="http://schemas.openxmlformats.org/officeDocument/2006/relationships/tags" Target="../tags/tag150.xml"/><Relationship Id="rId10" Type="http://schemas.openxmlformats.org/officeDocument/2006/relationships/image" Target="../media/image25.png"/><Relationship Id="rId4" Type="http://schemas.openxmlformats.org/officeDocument/2006/relationships/tags" Target="../tags/tag149.xml"/><Relationship Id="rId9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32.png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12" Type="http://schemas.openxmlformats.org/officeDocument/2006/relationships/image" Target="../media/image31.png"/><Relationship Id="rId2" Type="http://schemas.openxmlformats.org/officeDocument/2006/relationships/tags" Target="../tags/tag155.xml"/><Relationship Id="rId16" Type="http://schemas.openxmlformats.org/officeDocument/2006/relationships/image" Target="../media/image35.png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image" Target="../media/image30.png"/><Relationship Id="rId5" Type="http://schemas.openxmlformats.org/officeDocument/2006/relationships/tags" Target="../tags/tag158.xml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tags" Target="../tags/tag157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tags" Target="../tags/tag163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40.png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image" Target="../media/image39.png"/><Relationship Id="rId5" Type="http://schemas.openxmlformats.org/officeDocument/2006/relationships/tags" Target="../tags/tag165.xml"/><Relationship Id="rId10" Type="http://schemas.openxmlformats.org/officeDocument/2006/relationships/image" Target="../media/image38.png"/><Relationship Id="rId4" Type="http://schemas.openxmlformats.org/officeDocument/2006/relationships/tags" Target="../tags/tag164.xml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169.xml"/><Relationship Id="rId7" Type="http://schemas.openxmlformats.org/officeDocument/2006/relationships/image" Target="../media/image42.png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5.png"/><Relationship Id="rId5" Type="http://schemas.openxmlformats.org/officeDocument/2006/relationships/tags" Target="../tags/tag171.xml"/><Relationship Id="rId10" Type="http://schemas.openxmlformats.org/officeDocument/2006/relationships/image" Target="../media/image29.png"/><Relationship Id="rId4" Type="http://schemas.openxmlformats.org/officeDocument/2006/relationships/tags" Target="../tags/tag170.xml"/><Relationship Id="rId9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4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image" Target="../media/image47.png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tags" Target="../tags/tag186.xml"/><Relationship Id="rId5" Type="http://schemas.openxmlformats.org/officeDocument/2006/relationships/tags" Target="../tags/tag180.xml"/><Relationship Id="rId10" Type="http://schemas.openxmlformats.org/officeDocument/2006/relationships/tags" Target="../tags/tag185.xml"/><Relationship Id="rId4" Type="http://schemas.openxmlformats.org/officeDocument/2006/relationships/tags" Target="../tags/tag179.xml"/><Relationship Id="rId9" Type="http://schemas.openxmlformats.org/officeDocument/2006/relationships/tags" Target="../tags/tag18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tags" Target="../tags/tag199.xml"/><Relationship Id="rId18" Type="http://schemas.openxmlformats.org/officeDocument/2006/relationships/tags" Target="../tags/tag204.xml"/><Relationship Id="rId26" Type="http://schemas.openxmlformats.org/officeDocument/2006/relationships/tags" Target="../tags/tag212.xml"/><Relationship Id="rId3" Type="http://schemas.openxmlformats.org/officeDocument/2006/relationships/tags" Target="../tags/tag189.xml"/><Relationship Id="rId21" Type="http://schemas.openxmlformats.org/officeDocument/2006/relationships/tags" Target="../tags/tag207.xml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17" Type="http://schemas.openxmlformats.org/officeDocument/2006/relationships/tags" Target="../tags/tag203.xml"/><Relationship Id="rId25" Type="http://schemas.openxmlformats.org/officeDocument/2006/relationships/tags" Target="../tags/tag211.xml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20" Type="http://schemas.openxmlformats.org/officeDocument/2006/relationships/tags" Target="../tags/tag206.xml"/><Relationship Id="rId29" Type="http://schemas.openxmlformats.org/officeDocument/2006/relationships/image" Target="../media/image48.png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24" Type="http://schemas.openxmlformats.org/officeDocument/2006/relationships/tags" Target="../tags/tag210.xml"/><Relationship Id="rId5" Type="http://schemas.openxmlformats.org/officeDocument/2006/relationships/tags" Target="../tags/tag191.xml"/><Relationship Id="rId15" Type="http://schemas.openxmlformats.org/officeDocument/2006/relationships/tags" Target="../tags/tag201.xml"/><Relationship Id="rId23" Type="http://schemas.openxmlformats.org/officeDocument/2006/relationships/tags" Target="../tags/tag209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196.xml"/><Relationship Id="rId19" Type="http://schemas.openxmlformats.org/officeDocument/2006/relationships/tags" Target="../tags/tag205.xml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Relationship Id="rId22" Type="http://schemas.openxmlformats.org/officeDocument/2006/relationships/tags" Target="../tags/tag208.xml"/><Relationship Id="rId27" Type="http://schemas.openxmlformats.org/officeDocument/2006/relationships/tags" Target="../tags/tag21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13" Type="http://schemas.openxmlformats.org/officeDocument/2006/relationships/tags" Target="../tags/tag226.xml"/><Relationship Id="rId18" Type="http://schemas.openxmlformats.org/officeDocument/2006/relationships/image" Target="../media/image49.png"/><Relationship Id="rId3" Type="http://schemas.openxmlformats.org/officeDocument/2006/relationships/tags" Target="../tags/tag216.xml"/><Relationship Id="rId7" Type="http://schemas.openxmlformats.org/officeDocument/2006/relationships/tags" Target="../tags/tag220.xml"/><Relationship Id="rId12" Type="http://schemas.openxmlformats.org/officeDocument/2006/relationships/tags" Target="../tags/tag225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215.xml"/><Relationship Id="rId16" Type="http://schemas.openxmlformats.org/officeDocument/2006/relationships/tags" Target="../tags/tag229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tags" Target="../tags/tag224.xml"/><Relationship Id="rId5" Type="http://schemas.openxmlformats.org/officeDocument/2006/relationships/tags" Target="../tags/tag218.xml"/><Relationship Id="rId15" Type="http://schemas.openxmlformats.org/officeDocument/2006/relationships/tags" Target="../tags/tag228.xml"/><Relationship Id="rId10" Type="http://schemas.openxmlformats.org/officeDocument/2006/relationships/tags" Target="../tags/tag223.xml"/><Relationship Id="rId4" Type="http://schemas.openxmlformats.org/officeDocument/2006/relationships/tags" Target="../tags/tag217.xml"/><Relationship Id="rId9" Type="http://schemas.openxmlformats.org/officeDocument/2006/relationships/tags" Target="../tags/tag222.xml"/><Relationship Id="rId14" Type="http://schemas.openxmlformats.org/officeDocument/2006/relationships/tags" Target="../tags/tag22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237.xml"/><Relationship Id="rId3" Type="http://schemas.openxmlformats.org/officeDocument/2006/relationships/tags" Target="../tags/tag232.xml"/><Relationship Id="rId7" Type="http://schemas.openxmlformats.org/officeDocument/2006/relationships/tags" Target="../tags/tag236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image" Target="../media/image51.png"/><Relationship Id="rId5" Type="http://schemas.openxmlformats.org/officeDocument/2006/relationships/tags" Target="../tags/tag234.xml"/><Relationship Id="rId10" Type="http://schemas.openxmlformats.org/officeDocument/2006/relationships/image" Target="../media/image50.png"/><Relationship Id="rId4" Type="http://schemas.openxmlformats.org/officeDocument/2006/relationships/tags" Target="../tags/tag233.xml"/><Relationship Id="rId9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240.xml"/><Relationship Id="rId7" Type="http://schemas.openxmlformats.org/officeDocument/2006/relationships/image" Target="../media/image52.png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42.xml"/><Relationship Id="rId4" Type="http://schemas.openxmlformats.org/officeDocument/2006/relationships/tags" Target="../tags/tag241.xml"/><Relationship Id="rId9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13" Type="http://schemas.openxmlformats.org/officeDocument/2006/relationships/tags" Target="../tags/tag257.xml"/><Relationship Id="rId18" Type="http://schemas.openxmlformats.org/officeDocument/2006/relationships/tags" Target="../tags/tag262.xml"/><Relationship Id="rId3" Type="http://schemas.openxmlformats.org/officeDocument/2006/relationships/tags" Target="../tags/tag247.xml"/><Relationship Id="rId21" Type="http://schemas.openxmlformats.org/officeDocument/2006/relationships/tags" Target="../tags/tag265.xml"/><Relationship Id="rId7" Type="http://schemas.openxmlformats.org/officeDocument/2006/relationships/tags" Target="../tags/tag251.xml"/><Relationship Id="rId12" Type="http://schemas.openxmlformats.org/officeDocument/2006/relationships/tags" Target="../tags/tag256.xml"/><Relationship Id="rId17" Type="http://schemas.openxmlformats.org/officeDocument/2006/relationships/tags" Target="../tags/tag261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246.xml"/><Relationship Id="rId16" Type="http://schemas.openxmlformats.org/officeDocument/2006/relationships/tags" Target="../tags/tag260.xml"/><Relationship Id="rId20" Type="http://schemas.openxmlformats.org/officeDocument/2006/relationships/tags" Target="../tags/tag264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tags" Target="../tags/tag255.xml"/><Relationship Id="rId24" Type="http://schemas.openxmlformats.org/officeDocument/2006/relationships/tags" Target="../tags/tag268.xml"/><Relationship Id="rId5" Type="http://schemas.openxmlformats.org/officeDocument/2006/relationships/tags" Target="../tags/tag249.xml"/><Relationship Id="rId15" Type="http://schemas.openxmlformats.org/officeDocument/2006/relationships/tags" Target="../tags/tag259.xml"/><Relationship Id="rId23" Type="http://schemas.openxmlformats.org/officeDocument/2006/relationships/tags" Target="../tags/tag267.xml"/><Relationship Id="rId10" Type="http://schemas.openxmlformats.org/officeDocument/2006/relationships/tags" Target="../tags/tag254.xml"/><Relationship Id="rId19" Type="http://schemas.openxmlformats.org/officeDocument/2006/relationships/tags" Target="../tags/tag263.xml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tags" Target="../tags/tag258.xml"/><Relationship Id="rId22" Type="http://schemas.openxmlformats.org/officeDocument/2006/relationships/tags" Target="../tags/tag26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6" Type="http://schemas.openxmlformats.org/officeDocument/2006/relationships/image" Target="../media/image57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7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280.xml"/><Relationship Id="rId13" Type="http://schemas.openxmlformats.org/officeDocument/2006/relationships/image" Target="../media/image59.png"/><Relationship Id="rId3" Type="http://schemas.openxmlformats.org/officeDocument/2006/relationships/tags" Target="../tags/tag275.xml"/><Relationship Id="rId7" Type="http://schemas.openxmlformats.org/officeDocument/2006/relationships/tags" Target="../tags/tag279.xml"/><Relationship Id="rId12" Type="http://schemas.openxmlformats.org/officeDocument/2006/relationships/image" Target="../media/image58.png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277.xml"/><Relationship Id="rId15" Type="http://schemas.openxmlformats.org/officeDocument/2006/relationships/image" Target="../media/image61.png"/><Relationship Id="rId10" Type="http://schemas.openxmlformats.org/officeDocument/2006/relationships/tags" Target="../tags/tag282.xml"/><Relationship Id="rId4" Type="http://schemas.openxmlformats.org/officeDocument/2006/relationships/tags" Target="../tags/tag276.xml"/><Relationship Id="rId9" Type="http://schemas.openxmlformats.org/officeDocument/2006/relationships/tags" Target="../tags/tag281.xml"/><Relationship Id="rId1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tags" Target="../tags/tag287.xml"/><Relationship Id="rId7" Type="http://schemas.openxmlformats.org/officeDocument/2006/relationships/image" Target="../media/image64.png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image" Target="../media/image43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88.xml"/><Relationship Id="rId9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296.xml"/><Relationship Id="rId13" Type="http://schemas.openxmlformats.org/officeDocument/2006/relationships/tags" Target="../tags/tag301.xml"/><Relationship Id="rId18" Type="http://schemas.openxmlformats.org/officeDocument/2006/relationships/image" Target="../media/image68.png"/><Relationship Id="rId3" Type="http://schemas.openxmlformats.org/officeDocument/2006/relationships/tags" Target="../tags/tag291.xml"/><Relationship Id="rId21" Type="http://schemas.openxmlformats.org/officeDocument/2006/relationships/image" Target="../media/image71.png"/><Relationship Id="rId7" Type="http://schemas.openxmlformats.org/officeDocument/2006/relationships/tags" Target="../tags/tag295.xml"/><Relationship Id="rId12" Type="http://schemas.openxmlformats.org/officeDocument/2006/relationships/tags" Target="../tags/tag300.xml"/><Relationship Id="rId17" Type="http://schemas.openxmlformats.org/officeDocument/2006/relationships/image" Target="../media/image67.png"/><Relationship Id="rId2" Type="http://schemas.openxmlformats.org/officeDocument/2006/relationships/tags" Target="../tags/tag290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70.png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11" Type="http://schemas.openxmlformats.org/officeDocument/2006/relationships/tags" Target="../tags/tag299.xml"/><Relationship Id="rId24" Type="http://schemas.openxmlformats.org/officeDocument/2006/relationships/image" Target="../media/image74.png"/><Relationship Id="rId5" Type="http://schemas.openxmlformats.org/officeDocument/2006/relationships/tags" Target="../tags/tag293.xml"/><Relationship Id="rId15" Type="http://schemas.openxmlformats.org/officeDocument/2006/relationships/tags" Target="../tags/tag303.xml"/><Relationship Id="rId23" Type="http://schemas.openxmlformats.org/officeDocument/2006/relationships/image" Target="../media/image73.png"/><Relationship Id="rId10" Type="http://schemas.openxmlformats.org/officeDocument/2006/relationships/tags" Target="../tags/tag298.xml"/><Relationship Id="rId19" Type="http://schemas.openxmlformats.org/officeDocument/2006/relationships/image" Target="../media/image69.png"/><Relationship Id="rId4" Type="http://schemas.openxmlformats.org/officeDocument/2006/relationships/tags" Target="../tags/tag292.xml"/><Relationship Id="rId9" Type="http://schemas.openxmlformats.org/officeDocument/2006/relationships/tags" Target="../tags/tag297.xml"/><Relationship Id="rId14" Type="http://schemas.openxmlformats.org/officeDocument/2006/relationships/tags" Target="../tags/tag302.xml"/><Relationship Id="rId22" Type="http://schemas.openxmlformats.org/officeDocument/2006/relationships/image" Target="../media/image7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79.png"/><Relationship Id="rId3" Type="http://schemas.openxmlformats.org/officeDocument/2006/relationships/tags" Target="../tags/tag306.xml"/><Relationship Id="rId7" Type="http://schemas.openxmlformats.org/officeDocument/2006/relationships/tags" Target="../tags/tag310.xml"/><Relationship Id="rId12" Type="http://schemas.openxmlformats.org/officeDocument/2006/relationships/image" Target="../media/image78.png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11" Type="http://schemas.openxmlformats.org/officeDocument/2006/relationships/image" Target="../media/image77.png"/><Relationship Id="rId5" Type="http://schemas.openxmlformats.org/officeDocument/2006/relationships/tags" Target="../tags/tag308.xml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tags" Target="../tags/tag307.xml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318.xml"/><Relationship Id="rId13" Type="http://schemas.openxmlformats.org/officeDocument/2006/relationships/tags" Target="../tags/tag323.xml"/><Relationship Id="rId18" Type="http://schemas.openxmlformats.org/officeDocument/2006/relationships/tags" Target="../tags/tag328.xml"/><Relationship Id="rId26" Type="http://schemas.openxmlformats.org/officeDocument/2006/relationships/image" Target="../media/image88.png"/><Relationship Id="rId3" Type="http://schemas.openxmlformats.org/officeDocument/2006/relationships/tags" Target="../tags/tag313.xml"/><Relationship Id="rId21" Type="http://schemas.openxmlformats.org/officeDocument/2006/relationships/image" Target="../media/image83.png"/><Relationship Id="rId7" Type="http://schemas.openxmlformats.org/officeDocument/2006/relationships/tags" Target="../tags/tag317.xml"/><Relationship Id="rId12" Type="http://schemas.openxmlformats.org/officeDocument/2006/relationships/tags" Target="../tags/tag322.xml"/><Relationship Id="rId17" Type="http://schemas.openxmlformats.org/officeDocument/2006/relationships/tags" Target="../tags/tag327.xml"/><Relationship Id="rId25" Type="http://schemas.openxmlformats.org/officeDocument/2006/relationships/image" Target="../media/image87.png"/><Relationship Id="rId2" Type="http://schemas.openxmlformats.org/officeDocument/2006/relationships/tags" Target="../tags/tag312.xml"/><Relationship Id="rId16" Type="http://schemas.openxmlformats.org/officeDocument/2006/relationships/tags" Target="../tags/tag326.xml"/><Relationship Id="rId20" Type="http://schemas.openxmlformats.org/officeDocument/2006/relationships/image" Target="../media/image82.png"/><Relationship Id="rId29" Type="http://schemas.openxmlformats.org/officeDocument/2006/relationships/image" Target="../media/image91.png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11" Type="http://schemas.openxmlformats.org/officeDocument/2006/relationships/tags" Target="../tags/tag321.xml"/><Relationship Id="rId24" Type="http://schemas.openxmlformats.org/officeDocument/2006/relationships/image" Target="../media/image86.png"/><Relationship Id="rId5" Type="http://schemas.openxmlformats.org/officeDocument/2006/relationships/tags" Target="../tags/tag315.xml"/><Relationship Id="rId15" Type="http://schemas.openxmlformats.org/officeDocument/2006/relationships/tags" Target="../tags/tag325.xml"/><Relationship Id="rId23" Type="http://schemas.openxmlformats.org/officeDocument/2006/relationships/image" Target="../media/image85.png"/><Relationship Id="rId28" Type="http://schemas.openxmlformats.org/officeDocument/2006/relationships/image" Target="../media/image90.png"/><Relationship Id="rId10" Type="http://schemas.openxmlformats.org/officeDocument/2006/relationships/tags" Target="../tags/tag320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314.xml"/><Relationship Id="rId9" Type="http://schemas.openxmlformats.org/officeDocument/2006/relationships/tags" Target="../tags/tag319.xml"/><Relationship Id="rId14" Type="http://schemas.openxmlformats.org/officeDocument/2006/relationships/tags" Target="../tags/tag324.xml"/><Relationship Id="rId22" Type="http://schemas.openxmlformats.org/officeDocument/2006/relationships/image" Target="../media/image84.png"/><Relationship Id="rId27" Type="http://schemas.openxmlformats.org/officeDocument/2006/relationships/image" Target="../media/image89.png"/><Relationship Id="rId30" Type="http://schemas.openxmlformats.org/officeDocument/2006/relationships/image" Target="../media/image9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336.xml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3" Type="http://schemas.openxmlformats.org/officeDocument/2006/relationships/tags" Target="../tags/tag331.xml"/><Relationship Id="rId7" Type="http://schemas.openxmlformats.org/officeDocument/2006/relationships/tags" Target="../tags/tag335.xml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" Type="http://schemas.openxmlformats.org/officeDocument/2006/relationships/tags" Target="../tags/tag330.xml"/><Relationship Id="rId16" Type="http://schemas.openxmlformats.org/officeDocument/2006/relationships/image" Target="../media/image98.png"/><Relationship Id="rId1" Type="http://schemas.openxmlformats.org/officeDocument/2006/relationships/tags" Target="../tags/tag329.xml"/><Relationship Id="rId6" Type="http://schemas.openxmlformats.org/officeDocument/2006/relationships/tags" Target="../tags/tag334.xml"/><Relationship Id="rId11" Type="http://schemas.openxmlformats.org/officeDocument/2006/relationships/image" Target="../media/image93.png"/><Relationship Id="rId5" Type="http://schemas.openxmlformats.org/officeDocument/2006/relationships/tags" Target="../tags/tag333.xml"/><Relationship Id="rId15" Type="http://schemas.openxmlformats.org/officeDocument/2006/relationships/image" Target="../media/image97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01.png"/><Relationship Id="rId4" Type="http://schemas.openxmlformats.org/officeDocument/2006/relationships/tags" Target="../tags/tag332.xml"/><Relationship Id="rId9" Type="http://schemas.openxmlformats.org/officeDocument/2006/relationships/tags" Target="../tags/tag337.xml"/><Relationship Id="rId14" Type="http://schemas.openxmlformats.org/officeDocument/2006/relationships/image" Target="../media/image9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tags" Target="../tags/tag340.xml"/><Relationship Id="rId7" Type="http://schemas.openxmlformats.org/officeDocument/2006/relationships/image" Target="../media/image93.png"/><Relationship Id="rId2" Type="http://schemas.openxmlformats.org/officeDocument/2006/relationships/tags" Target="../tags/tag339.xml"/><Relationship Id="rId1" Type="http://schemas.openxmlformats.org/officeDocument/2006/relationships/tags" Target="../tags/tag338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04.png"/><Relationship Id="rId5" Type="http://schemas.openxmlformats.org/officeDocument/2006/relationships/tags" Target="../tags/tag342.xml"/><Relationship Id="rId10" Type="http://schemas.openxmlformats.org/officeDocument/2006/relationships/image" Target="../media/image103.png"/><Relationship Id="rId4" Type="http://schemas.openxmlformats.org/officeDocument/2006/relationships/tags" Target="../tags/tag341.xml"/><Relationship Id="rId9" Type="http://schemas.openxmlformats.org/officeDocument/2006/relationships/image" Target="../media/image10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350.xml"/><Relationship Id="rId13" Type="http://schemas.openxmlformats.org/officeDocument/2006/relationships/image" Target="../media/image106.png"/><Relationship Id="rId3" Type="http://schemas.openxmlformats.org/officeDocument/2006/relationships/tags" Target="../tags/tag345.xml"/><Relationship Id="rId7" Type="http://schemas.openxmlformats.org/officeDocument/2006/relationships/tags" Target="../tags/tag349.xml"/><Relationship Id="rId12" Type="http://schemas.openxmlformats.org/officeDocument/2006/relationships/image" Target="../media/image105.png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6" Type="http://schemas.openxmlformats.org/officeDocument/2006/relationships/tags" Target="../tags/tag348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347.xml"/><Relationship Id="rId15" Type="http://schemas.openxmlformats.org/officeDocument/2006/relationships/image" Target="../media/image108.png"/><Relationship Id="rId10" Type="http://schemas.openxmlformats.org/officeDocument/2006/relationships/tags" Target="../tags/tag352.xml"/><Relationship Id="rId4" Type="http://schemas.openxmlformats.org/officeDocument/2006/relationships/tags" Target="../tags/tag346.xml"/><Relationship Id="rId9" Type="http://schemas.openxmlformats.org/officeDocument/2006/relationships/tags" Target="../tags/tag351.xml"/><Relationship Id="rId14" Type="http://schemas.openxmlformats.org/officeDocument/2006/relationships/image" Target="../media/image10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tags" Target="../tags/tag355.xml"/><Relationship Id="rId7" Type="http://schemas.openxmlformats.org/officeDocument/2006/relationships/image" Target="../media/image110.png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6" Type="http://schemas.openxmlformats.org/officeDocument/2006/relationships/image" Target="../media/image109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56.xml"/><Relationship Id="rId9" Type="http://schemas.openxmlformats.org/officeDocument/2006/relationships/image" Target="../media/image11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365.xml"/><Relationship Id="rId13" Type="http://schemas.openxmlformats.org/officeDocument/2006/relationships/image" Target="../media/image114.png"/><Relationship Id="rId18" Type="http://schemas.openxmlformats.org/officeDocument/2006/relationships/image" Target="../media/image119.png"/><Relationship Id="rId3" Type="http://schemas.openxmlformats.org/officeDocument/2006/relationships/tags" Target="../tags/tag360.xml"/><Relationship Id="rId7" Type="http://schemas.openxmlformats.org/officeDocument/2006/relationships/tags" Target="../tags/tag364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118.png"/><Relationship Id="rId2" Type="http://schemas.openxmlformats.org/officeDocument/2006/relationships/tags" Target="../tags/tag359.xml"/><Relationship Id="rId16" Type="http://schemas.openxmlformats.org/officeDocument/2006/relationships/image" Target="../media/image117.png"/><Relationship Id="rId20" Type="http://schemas.openxmlformats.org/officeDocument/2006/relationships/image" Target="../media/image121.png"/><Relationship Id="rId1" Type="http://schemas.openxmlformats.org/officeDocument/2006/relationships/tags" Target="../tags/tag358.xml"/><Relationship Id="rId6" Type="http://schemas.openxmlformats.org/officeDocument/2006/relationships/tags" Target="../tags/tag363.xml"/><Relationship Id="rId11" Type="http://schemas.openxmlformats.org/officeDocument/2006/relationships/tags" Target="../tags/tag368.xml"/><Relationship Id="rId5" Type="http://schemas.openxmlformats.org/officeDocument/2006/relationships/tags" Target="../tags/tag362.xml"/><Relationship Id="rId15" Type="http://schemas.openxmlformats.org/officeDocument/2006/relationships/image" Target="../media/image116.png"/><Relationship Id="rId10" Type="http://schemas.openxmlformats.org/officeDocument/2006/relationships/tags" Target="../tags/tag367.xml"/><Relationship Id="rId19" Type="http://schemas.openxmlformats.org/officeDocument/2006/relationships/image" Target="../media/image120.png"/><Relationship Id="rId4" Type="http://schemas.openxmlformats.org/officeDocument/2006/relationships/tags" Target="../tags/tag361.xml"/><Relationship Id="rId9" Type="http://schemas.openxmlformats.org/officeDocument/2006/relationships/tags" Target="../tags/tag366.xml"/><Relationship Id="rId14" Type="http://schemas.openxmlformats.org/officeDocument/2006/relationships/image" Target="../media/image11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371.xml"/><Relationship Id="rId7" Type="http://schemas.openxmlformats.org/officeDocument/2006/relationships/image" Target="../media/image124.png"/><Relationship Id="rId2" Type="http://schemas.openxmlformats.org/officeDocument/2006/relationships/tags" Target="../tags/tag370.xml"/><Relationship Id="rId1" Type="http://schemas.openxmlformats.org/officeDocument/2006/relationships/tags" Target="../tags/tag369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379.xml"/><Relationship Id="rId13" Type="http://schemas.openxmlformats.org/officeDocument/2006/relationships/image" Target="../media/image126.png"/><Relationship Id="rId18" Type="http://schemas.openxmlformats.org/officeDocument/2006/relationships/image" Target="../media/image130.png"/><Relationship Id="rId3" Type="http://schemas.openxmlformats.org/officeDocument/2006/relationships/tags" Target="../tags/tag374.xml"/><Relationship Id="rId7" Type="http://schemas.openxmlformats.org/officeDocument/2006/relationships/tags" Target="../tags/tag378.xml"/><Relationship Id="rId12" Type="http://schemas.openxmlformats.org/officeDocument/2006/relationships/image" Target="../media/image125.png"/><Relationship Id="rId17" Type="http://schemas.openxmlformats.org/officeDocument/2006/relationships/image" Target="../media/image120.png"/><Relationship Id="rId2" Type="http://schemas.openxmlformats.org/officeDocument/2006/relationships/tags" Target="../tags/tag373.xml"/><Relationship Id="rId16" Type="http://schemas.openxmlformats.org/officeDocument/2006/relationships/image" Target="../media/image129.png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376.xml"/><Relationship Id="rId15" Type="http://schemas.openxmlformats.org/officeDocument/2006/relationships/image" Target="../media/image128.png"/><Relationship Id="rId10" Type="http://schemas.openxmlformats.org/officeDocument/2006/relationships/tags" Target="../tags/tag381.xml"/><Relationship Id="rId19" Type="http://schemas.openxmlformats.org/officeDocument/2006/relationships/image" Target="../media/image119.png"/><Relationship Id="rId4" Type="http://schemas.openxmlformats.org/officeDocument/2006/relationships/tags" Target="../tags/tag375.xml"/><Relationship Id="rId9" Type="http://schemas.openxmlformats.org/officeDocument/2006/relationships/tags" Target="../tags/tag380.xml"/><Relationship Id="rId14" Type="http://schemas.openxmlformats.org/officeDocument/2006/relationships/image" Target="../media/image12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27.png"/><Relationship Id="rId3" Type="http://schemas.openxmlformats.org/officeDocument/2006/relationships/tags" Target="../tags/tag384.xml"/><Relationship Id="rId7" Type="http://schemas.openxmlformats.org/officeDocument/2006/relationships/tags" Target="../tags/tag388.xml"/><Relationship Id="rId12" Type="http://schemas.openxmlformats.org/officeDocument/2006/relationships/image" Target="../media/image125.png"/><Relationship Id="rId2" Type="http://schemas.openxmlformats.org/officeDocument/2006/relationships/tags" Target="../tags/tag383.xml"/><Relationship Id="rId1" Type="http://schemas.openxmlformats.org/officeDocument/2006/relationships/tags" Target="../tags/tag382.xml"/><Relationship Id="rId6" Type="http://schemas.openxmlformats.org/officeDocument/2006/relationships/tags" Target="../tags/tag387.xml"/><Relationship Id="rId11" Type="http://schemas.openxmlformats.org/officeDocument/2006/relationships/image" Target="../media/image131.png"/><Relationship Id="rId5" Type="http://schemas.openxmlformats.org/officeDocument/2006/relationships/tags" Target="../tags/tag386.xml"/><Relationship Id="rId10" Type="http://schemas.openxmlformats.org/officeDocument/2006/relationships/image" Target="../media/image119.png"/><Relationship Id="rId4" Type="http://schemas.openxmlformats.org/officeDocument/2006/relationships/tags" Target="../tags/tag385.xml"/><Relationship Id="rId9" Type="http://schemas.openxmlformats.org/officeDocument/2006/relationships/image" Target="../media/image12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27.png"/><Relationship Id="rId3" Type="http://schemas.openxmlformats.org/officeDocument/2006/relationships/tags" Target="../tags/tag391.xml"/><Relationship Id="rId7" Type="http://schemas.openxmlformats.org/officeDocument/2006/relationships/tags" Target="../tags/tag395.xml"/><Relationship Id="rId12" Type="http://schemas.openxmlformats.org/officeDocument/2006/relationships/image" Target="../media/image126.png"/><Relationship Id="rId2" Type="http://schemas.openxmlformats.org/officeDocument/2006/relationships/tags" Target="../tags/tag390.xml"/><Relationship Id="rId1" Type="http://schemas.openxmlformats.org/officeDocument/2006/relationships/tags" Target="../tags/tag389.xml"/><Relationship Id="rId6" Type="http://schemas.openxmlformats.org/officeDocument/2006/relationships/tags" Target="../tags/tag394.xml"/><Relationship Id="rId11" Type="http://schemas.openxmlformats.org/officeDocument/2006/relationships/image" Target="../media/image134.png"/><Relationship Id="rId5" Type="http://schemas.openxmlformats.org/officeDocument/2006/relationships/tags" Target="../tags/tag393.xml"/><Relationship Id="rId10" Type="http://schemas.openxmlformats.org/officeDocument/2006/relationships/image" Target="../media/image133.png"/><Relationship Id="rId4" Type="http://schemas.openxmlformats.org/officeDocument/2006/relationships/tags" Target="../tags/tag392.xml"/><Relationship Id="rId9" Type="http://schemas.openxmlformats.org/officeDocument/2006/relationships/image" Target="../media/image132.png"/><Relationship Id="rId14" Type="http://schemas.openxmlformats.org/officeDocument/2006/relationships/image" Target="../media/image135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403.xml"/><Relationship Id="rId13" Type="http://schemas.openxmlformats.org/officeDocument/2006/relationships/tags" Target="../tags/tag408.xml"/><Relationship Id="rId18" Type="http://schemas.openxmlformats.org/officeDocument/2006/relationships/image" Target="../media/image117.png"/><Relationship Id="rId3" Type="http://schemas.openxmlformats.org/officeDocument/2006/relationships/tags" Target="../tags/tag398.xml"/><Relationship Id="rId21" Type="http://schemas.openxmlformats.org/officeDocument/2006/relationships/image" Target="../media/image130.png"/><Relationship Id="rId7" Type="http://schemas.openxmlformats.org/officeDocument/2006/relationships/tags" Target="../tags/tag402.xml"/><Relationship Id="rId12" Type="http://schemas.openxmlformats.org/officeDocument/2006/relationships/tags" Target="../tags/tag407.xml"/><Relationship Id="rId17" Type="http://schemas.openxmlformats.org/officeDocument/2006/relationships/image" Target="../media/image116.png"/><Relationship Id="rId2" Type="http://schemas.openxmlformats.org/officeDocument/2006/relationships/tags" Target="../tags/tag397.xml"/><Relationship Id="rId16" Type="http://schemas.openxmlformats.org/officeDocument/2006/relationships/image" Target="../media/image115.png"/><Relationship Id="rId20" Type="http://schemas.openxmlformats.org/officeDocument/2006/relationships/image" Target="../media/image120.png"/><Relationship Id="rId1" Type="http://schemas.openxmlformats.org/officeDocument/2006/relationships/tags" Target="../tags/tag396.xml"/><Relationship Id="rId6" Type="http://schemas.openxmlformats.org/officeDocument/2006/relationships/tags" Target="../tags/tag401.xml"/><Relationship Id="rId11" Type="http://schemas.openxmlformats.org/officeDocument/2006/relationships/tags" Target="../tags/tag406.xml"/><Relationship Id="rId24" Type="http://schemas.openxmlformats.org/officeDocument/2006/relationships/image" Target="../media/image138.png"/><Relationship Id="rId5" Type="http://schemas.openxmlformats.org/officeDocument/2006/relationships/tags" Target="../tags/tag400.xml"/><Relationship Id="rId15" Type="http://schemas.openxmlformats.org/officeDocument/2006/relationships/image" Target="../media/image114.png"/><Relationship Id="rId23" Type="http://schemas.openxmlformats.org/officeDocument/2006/relationships/image" Target="../media/image137.png"/><Relationship Id="rId10" Type="http://schemas.openxmlformats.org/officeDocument/2006/relationships/tags" Target="../tags/tag405.xml"/><Relationship Id="rId19" Type="http://schemas.openxmlformats.org/officeDocument/2006/relationships/image" Target="../media/image119.png"/><Relationship Id="rId4" Type="http://schemas.openxmlformats.org/officeDocument/2006/relationships/tags" Target="../tags/tag399.xml"/><Relationship Id="rId9" Type="http://schemas.openxmlformats.org/officeDocument/2006/relationships/tags" Target="../tags/tag404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13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411.xml"/><Relationship Id="rId7" Type="http://schemas.openxmlformats.org/officeDocument/2006/relationships/image" Target="../media/image141.png"/><Relationship Id="rId2" Type="http://schemas.openxmlformats.org/officeDocument/2006/relationships/tags" Target="../tags/tag410.xml"/><Relationship Id="rId1" Type="http://schemas.openxmlformats.org/officeDocument/2006/relationships/tags" Target="../tags/tag409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43.png"/><Relationship Id="rId3" Type="http://schemas.openxmlformats.org/officeDocument/2006/relationships/tags" Target="../tags/tag414.xml"/><Relationship Id="rId7" Type="http://schemas.openxmlformats.org/officeDocument/2006/relationships/tags" Target="../tags/tag418.xml"/><Relationship Id="rId12" Type="http://schemas.openxmlformats.org/officeDocument/2006/relationships/image" Target="../media/image142.png"/><Relationship Id="rId2" Type="http://schemas.openxmlformats.org/officeDocument/2006/relationships/tags" Target="../tags/tag413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11" Type="http://schemas.openxmlformats.org/officeDocument/2006/relationships/image" Target="../media/image130.png"/><Relationship Id="rId5" Type="http://schemas.openxmlformats.org/officeDocument/2006/relationships/tags" Target="../tags/tag416.xml"/><Relationship Id="rId15" Type="http://schemas.openxmlformats.org/officeDocument/2006/relationships/image" Target="../media/image145.png"/><Relationship Id="rId10" Type="http://schemas.openxmlformats.org/officeDocument/2006/relationships/image" Target="../media/image119.png"/><Relationship Id="rId4" Type="http://schemas.openxmlformats.org/officeDocument/2006/relationships/tags" Target="../tags/tag415.xml"/><Relationship Id="rId9" Type="http://schemas.openxmlformats.org/officeDocument/2006/relationships/image" Target="../media/image120.png"/><Relationship Id="rId14" Type="http://schemas.openxmlformats.org/officeDocument/2006/relationships/image" Target="../media/image14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50.png"/><Relationship Id="rId3" Type="http://schemas.openxmlformats.org/officeDocument/2006/relationships/tags" Target="../tags/tag421.xml"/><Relationship Id="rId7" Type="http://schemas.openxmlformats.org/officeDocument/2006/relationships/tags" Target="../tags/tag425.xml"/><Relationship Id="rId12" Type="http://schemas.openxmlformats.org/officeDocument/2006/relationships/image" Target="../media/image149.png"/><Relationship Id="rId2" Type="http://schemas.openxmlformats.org/officeDocument/2006/relationships/tags" Target="../tags/tag420.xml"/><Relationship Id="rId1" Type="http://schemas.openxmlformats.org/officeDocument/2006/relationships/tags" Target="../tags/tag419.xml"/><Relationship Id="rId6" Type="http://schemas.openxmlformats.org/officeDocument/2006/relationships/tags" Target="../tags/tag424.xml"/><Relationship Id="rId11" Type="http://schemas.openxmlformats.org/officeDocument/2006/relationships/image" Target="../media/image148.png"/><Relationship Id="rId5" Type="http://schemas.openxmlformats.org/officeDocument/2006/relationships/tags" Target="../tags/tag423.xml"/><Relationship Id="rId15" Type="http://schemas.openxmlformats.org/officeDocument/2006/relationships/image" Target="../media/image152.png"/><Relationship Id="rId10" Type="http://schemas.openxmlformats.org/officeDocument/2006/relationships/image" Target="../media/image147.png"/><Relationship Id="rId4" Type="http://schemas.openxmlformats.org/officeDocument/2006/relationships/tags" Target="../tags/tag422.xml"/><Relationship Id="rId9" Type="http://schemas.openxmlformats.org/officeDocument/2006/relationships/image" Target="../media/image146.png"/><Relationship Id="rId14" Type="http://schemas.openxmlformats.org/officeDocument/2006/relationships/image" Target="../media/image151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433.xml"/><Relationship Id="rId13" Type="http://schemas.openxmlformats.org/officeDocument/2006/relationships/image" Target="../media/image120.png"/><Relationship Id="rId3" Type="http://schemas.openxmlformats.org/officeDocument/2006/relationships/tags" Target="../tags/tag428.xml"/><Relationship Id="rId7" Type="http://schemas.openxmlformats.org/officeDocument/2006/relationships/tags" Target="../tags/tag432.xml"/><Relationship Id="rId12" Type="http://schemas.openxmlformats.org/officeDocument/2006/relationships/image" Target="../media/image155.png"/><Relationship Id="rId17" Type="http://schemas.openxmlformats.org/officeDocument/2006/relationships/image" Target="../media/image156.png"/><Relationship Id="rId2" Type="http://schemas.openxmlformats.org/officeDocument/2006/relationships/tags" Target="../tags/tag427.xml"/><Relationship Id="rId16" Type="http://schemas.openxmlformats.org/officeDocument/2006/relationships/image" Target="../media/image142.png"/><Relationship Id="rId1" Type="http://schemas.openxmlformats.org/officeDocument/2006/relationships/tags" Target="../tags/tag426.xml"/><Relationship Id="rId6" Type="http://schemas.openxmlformats.org/officeDocument/2006/relationships/tags" Target="../tags/tag431.xml"/><Relationship Id="rId11" Type="http://schemas.openxmlformats.org/officeDocument/2006/relationships/image" Target="../media/image154.png"/><Relationship Id="rId5" Type="http://schemas.openxmlformats.org/officeDocument/2006/relationships/tags" Target="../tags/tag430.xml"/><Relationship Id="rId15" Type="http://schemas.openxmlformats.org/officeDocument/2006/relationships/image" Target="../media/image130.png"/><Relationship Id="rId10" Type="http://schemas.openxmlformats.org/officeDocument/2006/relationships/image" Target="../media/image153.png"/><Relationship Id="rId4" Type="http://schemas.openxmlformats.org/officeDocument/2006/relationships/tags" Target="../tags/tag429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1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436.xml"/><Relationship Id="rId7" Type="http://schemas.openxmlformats.org/officeDocument/2006/relationships/image" Target="../media/image159.png"/><Relationship Id="rId2" Type="http://schemas.openxmlformats.org/officeDocument/2006/relationships/tags" Target="../tags/tag435.xml"/><Relationship Id="rId1" Type="http://schemas.openxmlformats.org/officeDocument/2006/relationships/tags" Target="../tags/tag434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64.png"/><Relationship Id="rId3" Type="http://schemas.openxmlformats.org/officeDocument/2006/relationships/tags" Target="../tags/tag439.xml"/><Relationship Id="rId7" Type="http://schemas.openxmlformats.org/officeDocument/2006/relationships/tags" Target="../tags/tag443.xml"/><Relationship Id="rId12" Type="http://schemas.openxmlformats.org/officeDocument/2006/relationships/image" Target="../media/image163.png"/><Relationship Id="rId2" Type="http://schemas.openxmlformats.org/officeDocument/2006/relationships/tags" Target="../tags/tag438.xml"/><Relationship Id="rId1" Type="http://schemas.openxmlformats.org/officeDocument/2006/relationships/tags" Target="../tags/tag437.xml"/><Relationship Id="rId6" Type="http://schemas.openxmlformats.org/officeDocument/2006/relationships/tags" Target="../tags/tag442.xml"/><Relationship Id="rId11" Type="http://schemas.openxmlformats.org/officeDocument/2006/relationships/image" Target="../media/image162.png"/><Relationship Id="rId5" Type="http://schemas.openxmlformats.org/officeDocument/2006/relationships/tags" Target="../tags/tag441.xml"/><Relationship Id="rId15" Type="http://schemas.openxmlformats.org/officeDocument/2006/relationships/image" Target="../media/image166.png"/><Relationship Id="rId10" Type="http://schemas.openxmlformats.org/officeDocument/2006/relationships/image" Target="../media/image161.png"/><Relationship Id="rId4" Type="http://schemas.openxmlformats.org/officeDocument/2006/relationships/tags" Target="../tags/tag440.xml"/><Relationship Id="rId9" Type="http://schemas.openxmlformats.org/officeDocument/2006/relationships/image" Target="../media/image160.png"/><Relationship Id="rId14" Type="http://schemas.openxmlformats.org/officeDocument/2006/relationships/image" Target="../media/image165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tags" Target="../tags/tag446.xml"/><Relationship Id="rId7" Type="http://schemas.openxmlformats.org/officeDocument/2006/relationships/image" Target="../media/image167.png"/><Relationship Id="rId2" Type="http://schemas.openxmlformats.org/officeDocument/2006/relationships/tags" Target="../tags/tag445.xml"/><Relationship Id="rId1" Type="http://schemas.openxmlformats.org/officeDocument/2006/relationships/tags" Target="../tags/tag444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13.png"/><Relationship Id="rId5" Type="http://schemas.openxmlformats.org/officeDocument/2006/relationships/tags" Target="../tags/tag448.xml"/><Relationship Id="rId10" Type="http://schemas.openxmlformats.org/officeDocument/2006/relationships/image" Target="../media/image170.png"/><Relationship Id="rId4" Type="http://schemas.openxmlformats.org/officeDocument/2006/relationships/tags" Target="../tags/tag447.xml"/><Relationship Id="rId9" Type="http://schemas.openxmlformats.org/officeDocument/2006/relationships/image" Target="../media/image16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49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177.png"/><Relationship Id="rId3" Type="http://schemas.openxmlformats.org/officeDocument/2006/relationships/tags" Target="../tags/tag452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76.png"/><Relationship Id="rId2" Type="http://schemas.openxmlformats.org/officeDocument/2006/relationships/tags" Target="../tags/tag451.xml"/><Relationship Id="rId1" Type="http://schemas.openxmlformats.org/officeDocument/2006/relationships/tags" Target="../tags/tag450.xml"/><Relationship Id="rId6" Type="http://schemas.openxmlformats.org/officeDocument/2006/relationships/tags" Target="../tags/tag455.xml"/><Relationship Id="rId11" Type="http://schemas.openxmlformats.org/officeDocument/2006/relationships/image" Target="../media/image175.png"/><Relationship Id="rId5" Type="http://schemas.openxmlformats.org/officeDocument/2006/relationships/tags" Target="../tags/tag454.xml"/><Relationship Id="rId10" Type="http://schemas.openxmlformats.org/officeDocument/2006/relationships/image" Target="../media/image174.png"/><Relationship Id="rId4" Type="http://schemas.openxmlformats.org/officeDocument/2006/relationships/tags" Target="../tags/tag453.xml"/><Relationship Id="rId9" Type="http://schemas.openxmlformats.org/officeDocument/2006/relationships/image" Target="../media/image17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458.xml"/><Relationship Id="rId7" Type="http://schemas.openxmlformats.org/officeDocument/2006/relationships/image" Target="../media/image180.png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6" Type="http://schemas.openxmlformats.org/officeDocument/2006/relationships/image" Target="../media/image179.png"/><Relationship Id="rId5" Type="http://schemas.openxmlformats.org/officeDocument/2006/relationships/image" Target="../media/image178.png"/><Relationship Id="rId4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tags" Target="../tags/tag461.xml"/><Relationship Id="rId7" Type="http://schemas.openxmlformats.org/officeDocument/2006/relationships/image" Target="../media/image113.png"/><Relationship Id="rId2" Type="http://schemas.openxmlformats.org/officeDocument/2006/relationships/tags" Target="../tags/tag460.xml"/><Relationship Id="rId1" Type="http://schemas.openxmlformats.org/officeDocument/2006/relationships/tags" Target="../tags/tag459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463.xml"/><Relationship Id="rId10" Type="http://schemas.openxmlformats.org/officeDocument/2006/relationships/image" Target="../media/image183.png"/><Relationship Id="rId4" Type="http://schemas.openxmlformats.org/officeDocument/2006/relationships/tags" Target="../tags/tag462.xml"/><Relationship Id="rId9" Type="http://schemas.openxmlformats.org/officeDocument/2006/relationships/image" Target="../media/image18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6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66.xml"/><Relationship Id="rId1" Type="http://schemas.openxmlformats.org/officeDocument/2006/relationships/tags" Target="../tags/tag465.xml"/><Relationship Id="rId5" Type="http://schemas.openxmlformats.org/officeDocument/2006/relationships/image" Target="../media/image113.png"/><Relationship Id="rId4" Type="http://schemas.openxmlformats.org/officeDocument/2006/relationships/image" Target="../media/image167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474.xml"/><Relationship Id="rId13" Type="http://schemas.openxmlformats.org/officeDocument/2006/relationships/image" Target="../media/image186.png"/><Relationship Id="rId3" Type="http://schemas.openxmlformats.org/officeDocument/2006/relationships/tags" Target="../tags/tag469.xml"/><Relationship Id="rId7" Type="http://schemas.openxmlformats.org/officeDocument/2006/relationships/tags" Target="../tags/tag473.xml"/><Relationship Id="rId12" Type="http://schemas.openxmlformats.org/officeDocument/2006/relationships/image" Target="../media/image185.png"/><Relationship Id="rId17" Type="http://schemas.openxmlformats.org/officeDocument/2006/relationships/image" Target="../media/image190.png"/><Relationship Id="rId2" Type="http://schemas.openxmlformats.org/officeDocument/2006/relationships/tags" Target="../tags/tag468.xml"/><Relationship Id="rId16" Type="http://schemas.openxmlformats.org/officeDocument/2006/relationships/image" Target="../media/image189.png"/><Relationship Id="rId1" Type="http://schemas.openxmlformats.org/officeDocument/2006/relationships/tags" Target="../tags/tag467.xml"/><Relationship Id="rId6" Type="http://schemas.openxmlformats.org/officeDocument/2006/relationships/tags" Target="../tags/tag47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471.xml"/><Relationship Id="rId15" Type="http://schemas.openxmlformats.org/officeDocument/2006/relationships/image" Target="../media/image188.png"/><Relationship Id="rId10" Type="http://schemas.openxmlformats.org/officeDocument/2006/relationships/tags" Target="../tags/tag476.xml"/><Relationship Id="rId4" Type="http://schemas.openxmlformats.org/officeDocument/2006/relationships/tags" Target="../tags/tag470.xml"/><Relationship Id="rId9" Type="http://schemas.openxmlformats.org/officeDocument/2006/relationships/tags" Target="../tags/tag475.xml"/><Relationship Id="rId14" Type="http://schemas.openxmlformats.org/officeDocument/2006/relationships/image" Target="../media/image18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78.xml"/><Relationship Id="rId1" Type="http://schemas.openxmlformats.org/officeDocument/2006/relationships/tags" Target="../tags/tag477.xml"/><Relationship Id="rId5" Type="http://schemas.openxmlformats.org/officeDocument/2006/relationships/image" Target="../media/image192.png"/><Relationship Id="rId4" Type="http://schemas.openxmlformats.org/officeDocument/2006/relationships/image" Target="../media/image191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36576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Gregory Moore, Rutgers University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28194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String-Math, Edmonton, June 12, 2014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4343400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             collaboration with  </a:t>
            </a:r>
          </a:p>
          <a:p>
            <a:r>
              <a:rPr lang="en-US" sz="4400" dirty="0" err="1" smtClean="0">
                <a:solidFill>
                  <a:srgbClr val="0000FF"/>
                </a:solidFill>
              </a:rPr>
              <a:t>Davide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</a:rPr>
              <a:t>Gaiotto</a:t>
            </a:r>
            <a:r>
              <a:rPr lang="en-US" sz="4400" dirty="0" smtClean="0">
                <a:solidFill>
                  <a:srgbClr val="0000FF"/>
                </a:solidFill>
              </a:rPr>
              <a:t>  &amp;  Edward Witten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60198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</a:rPr>
              <a:t>d</a:t>
            </a:r>
            <a:r>
              <a:rPr lang="en-US" sz="4000" i="1" dirty="0" smtClean="0">
                <a:solidFill>
                  <a:srgbClr val="FF0000"/>
                </a:solidFill>
              </a:rPr>
              <a:t>raft is ``nearly finished’’…</a:t>
            </a:r>
            <a:endParaRPr lang="en-US" sz="4000" i="1" dirty="0">
              <a:solidFill>
                <a:srgbClr val="FF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15433"/>
            <a:ext cx="8229600" cy="1143000"/>
          </a:xfrm>
        </p:spPr>
        <p:txBody>
          <a:bodyPr/>
          <a:lstStyle/>
          <a:p>
            <a:r>
              <a:rPr lang="en-US" dirty="0" smtClean="0"/>
              <a:t>Web Formalism and the </a:t>
            </a:r>
            <a:r>
              <a:rPr lang="en-US" smtClean="0"/>
              <a:t>IR limit of 1+1 N=(2,2) QFT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19812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FF0000"/>
                </a:solidFill>
              </a:rPr>
              <a:t> A short ride with a big machine  </a:t>
            </a:r>
            <a:endParaRPr lang="en-US" sz="4000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13716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 - or -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528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Useful intuition: We are joining together straight strings under a tension </a:t>
            </a:r>
            <a:r>
              <a:rPr lang="en-US" sz="2800" dirty="0" err="1" smtClean="0">
                <a:solidFill>
                  <a:srgbClr val="0000FF"/>
                </a:solidFill>
              </a:rPr>
              <a:t>z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ij</a:t>
            </a:r>
            <a:r>
              <a:rPr lang="en-US" sz="2800" dirty="0" smtClean="0">
                <a:solidFill>
                  <a:srgbClr val="0000FF"/>
                </a:solidFill>
              </a:rPr>
              <a:t>. At each vertex there is a no-force condition: 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3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295400" y="5486400"/>
            <a:ext cx="6439237" cy="495300"/>
            <a:chOff x="833" y="1415"/>
            <a:chExt cx="19020" cy="1463"/>
          </a:xfrm>
          <a:solidFill>
            <a:srgbClr val="0000FF"/>
          </a:solidFill>
        </p:grpSpPr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833" y="1761"/>
              <a:ext cx="675" cy="697"/>
            </a:xfrm>
            <a:custGeom>
              <a:avLst/>
              <a:gdLst/>
              <a:ahLst/>
              <a:cxnLst>
                <a:cxn ang="0">
                  <a:pos x="367" y="5"/>
                </a:cxn>
                <a:cxn ang="0">
                  <a:pos x="437" y="62"/>
                </a:cxn>
                <a:cxn ang="0">
                  <a:pos x="460" y="96"/>
                </a:cxn>
                <a:cxn ang="0">
                  <a:pos x="495" y="113"/>
                </a:cxn>
                <a:cxn ang="0">
                  <a:pos x="553" y="108"/>
                </a:cxn>
                <a:cxn ang="0">
                  <a:pos x="635" y="17"/>
                </a:cxn>
                <a:cxn ang="0">
                  <a:pos x="646" y="0"/>
                </a:cxn>
                <a:cxn ang="0">
                  <a:pos x="664" y="0"/>
                </a:cxn>
                <a:cxn ang="0">
                  <a:pos x="670" y="5"/>
                </a:cxn>
                <a:cxn ang="0">
                  <a:pos x="670" y="22"/>
                </a:cxn>
                <a:cxn ang="0">
                  <a:pos x="617" y="96"/>
                </a:cxn>
                <a:cxn ang="0">
                  <a:pos x="489" y="238"/>
                </a:cxn>
                <a:cxn ang="0">
                  <a:pos x="408" y="312"/>
                </a:cxn>
                <a:cxn ang="0">
                  <a:pos x="344" y="368"/>
                </a:cxn>
                <a:cxn ang="0">
                  <a:pos x="291" y="414"/>
                </a:cxn>
                <a:cxn ang="0">
                  <a:pos x="204" y="493"/>
                </a:cxn>
                <a:cxn ang="0">
                  <a:pos x="158" y="550"/>
                </a:cxn>
                <a:cxn ang="0">
                  <a:pos x="181" y="550"/>
                </a:cxn>
                <a:cxn ang="0">
                  <a:pos x="216" y="550"/>
                </a:cxn>
                <a:cxn ang="0">
                  <a:pos x="297" y="578"/>
                </a:cxn>
                <a:cxn ang="0">
                  <a:pos x="390" y="595"/>
                </a:cxn>
                <a:cxn ang="0">
                  <a:pos x="472" y="578"/>
                </a:cxn>
                <a:cxn ang="0">
                  <a:pos x="553" y="516"/>
                </a:cxn>
                <a:cxn ang="0">
                  <a:pos x="588" y="459"/>
                </a:cxn>
                <a:cxn ang="0">
                  <a:pos x="606" y="448"/>
                </a:cxn>
                <a:cxn ang="0">
                  <a:pos x="623" y="454"/>
                </a:cxn>
                <a:cxn ang="0">
                  <a:pos x="617" y="493"/>
                </a:cxn>
                <a:cxn ang="0">
                  <a:pos x="559" y="595"/>
                </a:cxn>
                <a:cxn ang="0">
                  <a:pos x="448" y="686"/>
                </a:cxn>
                <a:cxn ang="0">
                  <a:pos x="332" y="692"/>
                </a:cxn>
                <a:cxn ang="0">
                  <a:pos x="274" y="641"/>
                </a:cxn>
                <a:cxn ang="0">
                  <a:pos x="239" y="607"/>
                </a:cxn>
                <a:cxn ang="0">
                  <a:pos x="210" y="590"/>
                </a:cxn>
                <a:cxn ang="0">
                  <a:pos x="181" y="584"/>
                </a:cxn>
                <a:cxn ang="0">
                  <a:pos x="82" y="629"/>
                </a:cxn>
                <a:cxn ang="0">
                  <a:pos x="35" y="692"/>
                </a:cxn>
                <a:cxn ang="0">
                  <a:pos x="30" y="697"/>
                </a:cxn>
                <a:cxn ang="0">
                  <a:pos x="18" y="697"/>
                </a:cxn>
                <a:cxn ang="0">
                  <a:pos x="6" y="697"/>
                </a:cxn>
                <a:cxn ang="0">
                  <a:pos x="0" y="686"/>
                </a:cxn>
                <a:cxn ang="0">
                  <a:pos x="24" y="641"/>
                </a:cxn>
                <a:cxn ang="0">
                  <a:pos x="105" y="539"/>
                </a:cxn>
                <a:cxn ang="0">
                  <a:pos x="309" y="351"/>
                </a:cxn>
                <a:cxn ang="0">
                  <a:pos x="367" y="300"/>
                </a:cxn>
                <a:cxn ang="0">
                  <a:pos x="454" y="227"/>
                </a:cxn>
                <a:cxn ang="0">
                  <a:pos x="530" y="147"/>
                </a:cxn>
                <a:cxn ang="0">
                  <a:pos x="478" y="147"/>
                </a:cxn>
                <a:cxn ang="0">
                  <a:pos x="408" y="125"/>
                </a:cxn>
                <a:cxn ang="0">
                  <a:pos x="309" y="102"/>
                </a:cxn>
                <a:cxn ang="0">
                  <a:pos x="262" y="108"/>
                </a:cxn>
                <a:cxn ang="0">
                  <a:pos x="198" y="142"/>
                </a:cxn>
                <a:cxn ang="0">
                  <a:pos x="169" y="181"/>
                </a:cxn>
                <a:cxn ang="0">
                  <a:pos x="158" y="187"/>
                </a:cxn>
                <a:cxn ang="0">
                  <a:pos x="140" y="187"/>
                </a:cxn>
                <a:cxn ang="0">
                  <a:pos x="134" y="176"/>
                </a:cxn>
                <a:cxn ang="0">
                  <a:pos x="158" y="113"/>
                </a:cxn>
                <a:cxn ang="0">
                  <a:pos x="222" y="34"/>
                </a:cxn>
                <a:cxn ang="0">
                  <a:pos x="326" y="0"/>
                </a:cxn>
              </a:cxnLst>
              <a:rect l="0" t="0" r="r" b="b"/>
              <a:pathLst>
                <a:path w="675" h="697">
                  <a:moveTo>
                    <a:pt x="326" y="0"/>
                  </a:moveTo>
                  <a:lnTo>
                    <a:pt x="367" y="5"/>
                  </a:lnTo>
                  <a:lnTo>
                    <a:pt x="402" y="34"/>
                  </a:lnTo>
                  <a:lnTo>
                    <a:pt x="437" y="62"/>
                  </a:lnTo>
                  <a:lnTo>
                    <a:pt x="448" y="79"/>
                  </a:lnTo>
                  <a:lnTo>
                    <a:pt x="460" y="96"/>
                  </a:lnTo>
                  <a:lnTo>
                    <a:pt x="478" y="108"/>
                  </a:lnTo>
                  <a:lnTo>
                    <a:pt x="495" y="113"/>
                  </a:lnTo>
                  <a:lnTo>
                    <a:pt x="512" y="113"/>
                  </a:lnTo>
                  <a:lnTo>
                    <a:pt x="553" y="108"/>
                  </a:lnTo>
                  <a:lnTo>
                    <a:pt x="588" y="73"/>
                  </a:lnTo>
                  <a:lnTo>
                    <a:pt x="635" y="17"/>
                  </a:lnTo>
                  <a:lnTo>
                    <a:pt x="640" y="5"/>
                  </a:lnTo>
                  <a:lnTo>
                    <a:pt x="646" y="0"/>
                  </a:lnTo>
                  <a:lnTo>
                    <a:pt x="658" y="0"/>
                  </a:lnTo>
                  <a:lnTo>
                    <a:pt x="664" y="0"/>
                  </a:lnTo>
                  <a:lnTo>
                    <a:pt x="670" y="0"/>
                  </a:lnTo>
                  <a:lnTo>
                    <a:pt x="670" y="5"/>
                  </a:lnTo>
                  <a:lnTo>
                    <a:pt x="675" y="11"/>
                  </a:lnTo>
                  <a:lnTo>
                    <a:pt x="670" y="22"/>
                  </a:lnTo>
                  <a:lnTo>
                    <a:pt x="652" y="51"/>
                  </a:lnTo>
                  <a:lnTo>
                    <a:pt x="617" y="96"/>
                  </a:lnTo>
                  <a:lnTo>
                    <a:pt x="565" y="159"/>
                  </a:lnTo>
                  <a:lnTo>
                    <a:pt x="489" y="238"/>
                  </a:lnTo>
                  <a:lnTo>
                    <a:pt x="448" y="272"/>
                  </a:lnTo>
                  <a:lnTo>
                    <a:pt x="408" y="312"/>
                  </a:lnTo>
                  <a:lnTo>
                    <a:pt x="373" y="346"/>
                  </a:lnTo>
                  <a:lnTo>
                    <a:pt x="344" y="368"/>
                  </a:lnTo>
                  <a:lnTo>
                    <a:pt x="332" y="380"/>
                  </a:lnTo>
                  <a:lnTo>
                    <a:pt x="291" y="414"/>
                  </a:lnTo>
                  <a:lnTo>
                    <a:pt x="251" y="448"/>
                  </a:lnTo>
                  <a:lnTo>
                    <a:pt x="204" y="493"/>
                  </a:lnTo>
                  <a:lnTo>
                    <a:pt x="146" y="556"/>
                  </a:lnTo>
                  <a:lnTo>
                    <a:pt x="158" y="550"/>
                  </a:lnTo>
                  <a:lnTo>
                    <a:pt x="169" y="550"/>
                  </a:lnTo>
                  <a:lnTo>
                    <a:pt x="181" y="550"/>
                  </a:lnTo>
                  <a:lnTo>
                    <a:pt x="187" y="550"/>
                  </a:lnTo>
                  <a:lnTo>
                    <a:pt x="216" y="550"/>
                  </a:lnTo>
                  <a:lnTo>
                    <a:pt x="251" y="561"/>
                  </a:lnTo>
                  <a:lnTo>
                    <a:pt x="297" y="578"/>
                  </a:lnTo>
                  <a:lnTo>
                    <a:pt x="344" y="590"/>
                  </a:lnTo>
                  <a:lnTo>
                    <a:pt x="390" y="595"/>
                  </a:lnTo>
                  <a:lnTo>
                    <a:pt x="431" y="590"/>
                  </a:lnTo>
                  <a:lnTo>
                    <a:pt x="472" y="578"/>
                  </a:lnTo>
                  <a:lnTo>
                    <a:pt x="512" y="556"/>
                  </a:lnTo>
                  <a:lnTo>
                    <a:pt x="553" y="516"/>
                  </a:lnTo>
                  <a:lnTo>
                    <a:pt x="582" y="465"/>
                  </a:lnTo>
                  <a:lnTo>
                    <a:pt x="588" y="459"/>
                  </a:lnTo>
                  <a:lnTo>
                    <a:pt x="594" y="448"/>
                  </a:lnTo>
                  <a:lnTo>
                    <a:pt x="606" y="448"/>
                  </a:lnTo>
                  <a:lnTo>
                    <a:pt x="617" y="448"/>
                  </a:lnTo>
                  <a:lnTo>
                    <a:pt x="623" y="454"/>
                  </a:lnTo>
                  <a:lnTo>
                    <a:pt x="623" y="459"/>
                  </a:lnTo>
                  <a:lnTo>
                    <a:pt x="617" y="493"/>
                  </a:lnTo>
                  <a:lnTo>
                    <a:pt x="594" y="544"/>
                  </a:lnTo>
                  <a:lnTo>
                    <a:pt x="559" y="595"/>
                  </a:lnTo>
                  <a:lnTo>
                    <a:pt x="507" y="646"/>
                  </a:lnTo>
                  <a:lnTo>
                    <a:pt x="448" y="686"/>
                  </a:lnTo>
                  <a:lnTo>
                    <a:pt x="373" y="697"/>
                  </a:lnTo>
                  <a:lnTo>
                    <a:pt x="332" y="692"/>
                  </a:lnTo>
                  <a:lnTo>
                    <a:pt x="303" y="669"/>
                  </a:lnTo>
                  <a:lnTo>
                    <a:pt x="274" y="641"/>
                  </a:lnTo>
                  <a:lnTo>
                    <a:pt x="256" y="624"/>
                  </a:lnTo>
                  <a:lnTo>
                    <a:pt x="239" y="607"/>
                  </a:lnTo>
                  <a:lnTo>
                    <a:pt x="227" y="595"/>
                  </a:lnTo>
                  <a:lnTo>
                    <a:pt x="210" y="590"/>
                  </a:lnTo>
                  <a:lnTo>
                    <a:pt x="198" y="584"/>
                  </a:lnTo>
                  <a:lnTo>
                    <a:pt x="181" y="584"/>
                  </a:lnTo>
                  <a:lnTo>
                    <a:pt x="128" y="595"/>
                  </a:lnTo>
                  <a:lnTo>
                    <a:pt x="82" y="629"/>
                  </a:lnTo>
                  <a:lnTo>
                    <a:pt x="47" y="680"/>
                  </a:lnTo>
                  <a:lnTo>
                    <a:pt x="35" y="692"/>
                  </a:lnTo>
                  <a:lnTo>
                    <a:pt x="35" y="697"/>
                  </a:lnTo>
                  <a:lnTo>
                    <a:pt x="30" y="697"/>
                  </a:lnTo>
                  <a:lnTo>
                    <a:pt x="18" y="697"/>
                  </a:lnTo>
                  <a:lnTo>
                    <a:pt x="18" y="697"/>
                  </a:lnTo>
                  <a:lnTo>
                    <a:pt x="12" y="697"/>
                  </a:lnTo>
                  <a:lnTo>
                    <a:pt x="6" y="697"/>
                  </a:lnTo>
                  <a:lnTo>
                    <a:pt x="0" y="692"/>
                  </a:lnTo>
                  <a:lnTo>
                    <a:pt x="0" y="686"/>
                  </a:lnTo>
                  <a:lnTo>
                    <a:pt x="6" y="669"/>
                  </a:lnTo>
                  <a:lnTo>
                    <a:pt x="24" y="641"/>
                  </a:lnTo>
                  <a:lnTo>
                    <a:pt x="59" y="595"/>
                  </a:lnTo>
                  <a:lnTo>
                    <a:pt x="105" y="539"/>
                  </a:lnTo>
                  <a:lnTo>
                    <a:pt x="163" y="482"/>
                  </a:lnTo>
                  <a:lnTo>
                    <a:pt x="309" y="351"/>
                  </a:lnTo>
                  <a:lnTo>
                    <a:pt x="332" y="334"/>
                  </a:lnTo>
                  <a:lnTo>
                    <a:pt x="367" y="300"/>
                  </a:lnTo>
                  <a:lnTo>
                    <a:pt x="408" y="266"/>
                  </a:lnTo>
                  <a:lnTo>
                    <a:pt x="454" y="227"/>
                  </a:lnTo>
                  <a:lnTo>
                    <a:pt x="495" y="187"/>
                  </a:lnTo>
                  <a:lnTo>
                    <a:pt x="530" y="147"/>
                  </a:lnTo>
                  <a:lnTo>
                    <a:pt x="501" y="147"/>
                  </a:lnTo>
                  <a:lnTo>
                    <a:pt x="478" y="147"/>
                  </a:lnTo>
                  <a:lnTo>
                    <a:pt x="448" y="142"/>
                  </a:lnTo>
                  <a:lnTo>
                    <a:pt x="408" y="125"/>
                  </a:lnTo>
                  <a:lnTo>
                    <a:pt x="355" y="108"/>
                  </a:lnTo>
                  <a:lnTo>
                    <a:pt x="309" y="102"/>
                  </a:lnTo>
                  <a:lnTo>
                    <a:pt x="291" y="102"/>
                  </a:lnTo>
                  <a:lnTo>
                    <a:pt x="262" y="108"/>
                  </a:lnTo>
                  <a:lnTo>
                    <a:pt x="227" y="119"/>
                  </a:lnTo>
                  <a:lnTo>
                    <a:pt x="198" y="142"/>
                  </a:lnTo>
                  <a:lnTo>
                    <a:pt x="169" y="176"/>
                  </a:lnTo>
                  <a:lnTo>
                    <a:pt x="169" y="181"/>
                  </a:lnTo>
                  <a:lnTo>
                    <a:pt x="163" y="187"/>
                  </a:lnTo>
                  <a:lnTo>
                    <a:pt x="158" y="187"/>
                  </a:lnTo>
                  <a:lnTo>
                    <a:pt x="152" y="193"/>
                  </a:lnTo>
                  <a:lnTo>
                    <a:pt x="140" y="187"/>
                  </a:lnTo>
                  <a:lnTo>
                    <a:pt x="134" y="181"/>
                  </a:lnTo>
                  <a:lnTo>
                    <a:pt x="134" y="176"/>
                  </a:lnTo>
                  <a:lnTo>
                    <a:pt x="140" y="147"/>
                  </a:lnTo>
                  <a:lnTo>
                    <a:pt x="158" y="113"/>
                  </a:lnTo>
                  <a:lnTo>
                    <a:pt x="181" y="73"/>
                  </a:lnTo>
                  <a:lnTo>
                    <a:pt x="222" y="34"/>
                  </a:lnTo>
                  <a:lnTo>
                    <a:pt x="268" y="11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567" y="1942"/>
              <a:ext cx="343" cy="738"/>
            </a:xfrm>
            <a:custGeom>
              <a:avLst/>
              <a:gdLst/>
              <a:ahLst/>
              <a:cxnLst>
                <a:cxn ang="0">
                  <a:pos x="221" y="256"/>
                </a:cxn>
                <a:cxn ang="0">
                  <a:pos x="267" y="335"/>
                </a:cxn>
                <a:cxn ang="0">
                  <a:pos x="261" y="369"/>
                </a:cxn>
                <a:cxn ang="0">
                  <a:pos x="238" y="437"/>
                </a:cxn>
                <a:cxn ang="0">
                  <a:pos x="209" y="511"/>
                </a:cxn>
                <a:cxn ang="0">
                  <a:pos x="162" y="619"/>
                </a:cxn>
                <a:cxn ang="0">
                  <a:pos x="157" y="670"/>
                </a:cxn>
                <a:cxn ang="0">
                  <a:pos x="157" y="692"/>
                </a:cxn>
                <a:cxn ang="0">
                  <a:pos x="168" y="704"/>
                </a:cxn>
                <a:cxn ang="0">
                  <a:pos x="226" y="692"/>
                </a:cxn>
                <a:cxn ang="0">
                  <a:pos x="302" y="573"/>
                </a:cxn>
                <a:cxn ang="0">
                  <a:pos x="308" y="562"/>
                </a:cxn>
                <a:cxn ang="0">
                  <a:pos x="325" y="556"/>
                </a:cxn>
                <a:cxn ang="0">
                  <a:pos x="331" y="556"/>
                </a:cxn>
                <a:cxn ang="0">
                  <a:pos x="343" y="568"/>
                </a:cxn>
                <a:cxn ang="0">
                  <a:pos x="325" y="619"/>
                </a:cxn>
                <a:cxn ang="0">
                  <a:pos x="273" y="698"/>
                </a:cxn>
                <a:cxn ang="0">
                  <a:pos x="180" y="738"/>
                </a:cxn>
                <a:cxn ang="0">
                  <a:pos x="87" y="692"/>
                </a:cxn>
                <a:cxn ang="0">
                  <a:pos x="75" y="619"/>
                </a:cxn>
                <a:cxn ang="0">
                  <a:pos x="81" y="596"/>
                </a:cxn>
                <a:cxn ang="0">
                  <a:pos x="168" y="380"/>
                </a:cxn>
                <a:cxn ang="0">
                  <a:pos x="186" y="329"/>
                </a:cxn>
                <a:cxn ang="0">
                  <a:pos x="186" y="295"/>
                </a:cxn>
                <a:cxn ang="0">
                  <a:pos x="168" y="273"/>
                </a:cxn>
                <a:cxn ang="0">
                  <a:pos x="128" y="278"/>
                </a:cxn>
                <a:cxn ang="0">
                  <a:pos x="64" y="346"/>
                </a:cxn>
                <a:cxn ang="0">
                  <a:pos x="34" y="414"/>
                </a:cxn>
                <a:cxn ang="0">
                  <a:pos x="17" y="426"/>
                </a:cxn>
                <a:cxn ang="0">
                  <a:pos x="5" y="420"/>
                </a:cxn>
                <a:cxn ang="0">
                  <a:pos x="0" y="409"/>
                </a:cxn>
                <a:cxn ang="0">
                  <a:pos x="17" y="358"/>
                </a:cxn>
                <a:cxn ang="0">
                  <a:pos x="69" y="284"/>
                </a:cxn>
                <a:cxn ang="0">
                  <a:pos x="162" y="244"/>
                </a:cxn>
                <a:cxn ang="0">
                  <a:pos x="285" y="0"/>
                </a:cxn>
                <a:cxn ang="0">
                  <a:pos x="308" y="17"/>
                </a:cxn>
                <a:cxn ang="0">
                  <a:pos x="314" y="40"/>
                </a:cxn>
                <a:cxn ang="0">
                  <a:pos x="296" y="74"/>
                </a:cxn>
                <a:cxn ang="0">
                  <a:pos x="267" y="97"/>
                </a:cxn>
                <a:cxn ang="0">
                  <a:pos x="232" y="97"/>
                </a:cxn>
                <a:cxn ang="0">
                  <a:pos x="209" y="80"/>
                </a:cxn>
                <a:cxn ang="0">
                  <a:pos x="203" y="57"/>
                </a:cxn>
                <a:cxn ang="0">
                  <a:pos x="215" y="23"/>
                </a:cxn>
                <a:cxn ang="0">
                  <a:pos x="250" y="0"/>
                </a:cxn>
              </a:cxnLst>
              <a:rect l="0" t="0" r="r" b="b"/>
              <a:pathLst>
                <a:path w="343" h="738">
                  <a:moveTo>
                    <a:pt x="162" y="244"/>
                  </a:moveTo>
                  <a:lnTo>
                    <a:pt x="221" y="256"/>
                  </a:lnTo>
                  <a:lnTo>
                    <a:pt x="256" y="290"/>
                  </a:lnTo>
                  <a:lnTo>
                    <a:pt x="267" y="335"/>
                  </a:lnTo>
                  <a:lnTo>
                    <a:pt x="267" y="352"/>
                  </a:lnTo>
                  <a:lnTo>
                    <a:pt x="261" y="369"/>
                  </a:lnTo>
                  <a:lnTo>
                    <a:pt x="256" y="397"/>
                  </a:lnTo>
                  <a:lnTo>
                    <a:pt x="238" y="437"/>
                  </a:lnTo>
                  <a:lnTo>
                    <a:pt x="221" y="477"/>
                  </a:lnTo>
                  <a:lnTo>
                    <a:pt x="209" y="511"/>
                  </a:lnTo>
                  <a:lnTo>
                    <a:pt x="174" y="596"/>
                  </a:lnTo>
                  <a:lnTo>
                    <a:pt x="162" y="619"/>
                  </a:lnTo>
                  <a:lnTo>
                    <a:pt x="157" y="641"/>
                  </a:lnTo>
                  <a:lnTo>
                    <a:pt x="157" y="670"/>
                  </a:lnTo>
                  <a:lnTo>
                    <a:pt x="157" y="681"/>
                  </a:lnTo>
                  <a:lnTo>
                    <a:pt x="157" y="692"/>
                  </a:lnTo>
                  <a:lnTo>
                    <a:pt x="162" y="698"/>
                  </a:lnTo>
                  <a:lnTo>
                    <a:pt x="168" y="704"/>
                  </a:lnTo>
                  <a:lnTo>
                    <a:pt x="180" y="709"/>
                  </a:lnTo>
                  <a:lnTo>
                    <a:pt x="226" y="692"/>
                  </a:lnTo>
                  <a:lnTo>
                    <a:pt x="267" y="647"/>
                  </a:lnTo>
                  <a:lnTo>
                    <a:pt x="302" y="573"/>
                  </a:lnTo>
                  <a:lnTo>
                    <a:pt x="302" y="568"/>
                  </a:lnTo>
                  <a:lnTo>
                    <a:pt x="308" y="562"/>
                  </a:lnTo>
                  <a:lnTo>
                    <a:pt x="314" y="556"/>
                  </a:lnTo>
                  <a:lnTo>
                    <a:pt x="325" y="556"/>
                  </a:lnTo>
                  <a:lnTo>
                    <a:pt x="325" y="556"/>
                  </a:lnTo>
                  <a:lnTo>
                    <a:pt x="331" y="556"/>
                  </a:lnTo>
                  <a:lnTo>
                    <a:pt x="337" y="562"/>
                  </a:lnTo>
                  <a:lnTo>
                    <a:pt x="343" y="568"/>
                  </a:lnTo>
                  <a:lnTo>
                    <a:pt x="337" y="590"/>
                  </a:lnTo>
                  <a:lnTo>
                    <a:pt x="325" y="619"/>
                  </a:lnTo>
                  <a:lnTo>
                    <a:pt x="302" y="658"/>
                  </a:lnTo>
                  <a:lnTo>
                    <a:pt x="273" y="698"/>
                  </a:lnTo>
                  <a:lnTo>
                    <a:pt x="232" y="726"/>
                  </a:lnTo>
                  <a:lnTo>
                    <a:pt x="180" y="738"/>
                  </a:lnTo>
                  <a:lnTo>
                    <a:pt x="122" y="721"/>
                  </a:lnTo>
                  <a:lnTo>
                    <a:pt x="87" y="692"/>
                  </a:lnTo>
                  <a:lnTo>
                    <a:pt x="69" y="641"/>
                  </a:lnTo>
                  <a:lnTo>
                    <a:pt x="75" y="619"/>
                  </a:lnTo>
                  <a:lnTo>
                    <a:pt x="81" y="596"/>
                  </a:lnTo>
                  <a:lnTo>
                    <a:pt x="81" y="596"/>
                  </a:lnTo>
                  <a:lnTo>
                    <a:pt x="151" y="420"/>
                  </a:lnTo>
                  <a:lnTo>
                    <a:pt x="168" y="380"/>
                  </a:lnTo>
                  <a:lnTo>
                    <a:pt x="180" y="352"/>
                  </a:lnTo>
                  <a:lnTo>
                    <a:pt x="186" y="329"/>
                  </a:lnTo>
                  <a:lnTo>
                    <a:pt x="186" y="312"/>
                  </a:lnTo>
                  <a:lnTo>
                    <a:pt x="186" y="295"/>
                  </a:lnTo>
                  <a:lnTo>
                    <a:pt x="180" y="284"/>
                  </a:lnTo>
                  <a:lnTo>
                    <a:pt x="168" y="273"/>
                  </a:lnTo>
                  <a:lnTo>
                    <a:pt x="157" y="273"/>
                  </a:lnTo>
                  <a:lnTo>
                    <a:pt x="128" y="278"/>
                  </a:lnTo>
                  <a:lnTo>
                    <a:pt x="93" y="307"/>
                  </a:lnTo>
                  <a:lnTo>
                    <a:pt x="64" y="346"/>
                  </a:lnTo>
                  <a:lnTo>
                    <a:pt x="40" y="409"/>
                  </a:lnTo>
                  <a:lnTo>
                    <a:pt x="34" y="414"/>
                  </a:lnTo>
                  <a:lnTo>
                    <a:pt x="29" y="420"/>
                  </a:lnTo>
                  <a:lnTo>
                    <a:pt x="17" y="426"/>
                  </a:lnTo>
                  <a:lnTo>
                    <a:pt x="11" y="426"/>
                  </a:lnTo>
                  <a:lnTo>
                    <a:pt x="5" y="420"/>
                  </a:lnTo>
                  <a:lnTo>
                    <a:pt x="0" y="420"/>
                  </a:lnTo>
                  <a:lnTo>
                    <a:pt x="0" y="409"/>
                  </a:lnTo>
                  <a:lnTo>
                    <a:pt x="5" y="392"/>
                  </a:lnTo>
                  <a:lnTo>
                    <a:pt x="17" y="358"/>
                  </a:lnTo>
                  <a:lnTo>
                    <a:pt x="40" y="318"/>
                  </a:lnTo>
                  <a:lnTo>
                    <a:pt x="69" y="284"/>
                  </a:lnTo>
                  <a:lnTo>
                    <a:pt x="110" y="256"/>
                  </a:lnTo>
                  <a:lnTo>
                    <a:pt x="162" y="244"/>
                  </a:lnTo>
                  <a:close/>
                  <a:moveTo>
                    <a:pt x="267" y="0"/>
                  </a:moveTo>
                  <a:lnTo>
                    <a:pt x="285" y="0"/>
                  </a:lnTo>
                  <a:lnTo>
                    <a:pt x="296" y="12"/>
                  </a:lnTo>
                  <a:lnTo>
                    <a:pt x="308" y="17"/>
                  </a:lnTo>
                  <a:lnTo>
                    <a:pt x="308" y="29"/>
                  </a:lnTo>
                  <a:lnTo>
                    <a:pt x="314" y="40"/>
                  </a:lnTo>
                  <a:lnTo>
                    <a:pt x="308" y="57"/>
                  </a:lnTo>
                  <a:lnTo>
                    <a:pt x="296" y="74"/>
                  </a:lnTo>
                  <a:lnTo>
                    <a:pt x="285" y="91"/>
                  </a:lnTo>
                  <a:lnTo>
                    <a:pt x="267" y="97"/>
                  </a:lnTo>
                  <a:lnTo>
                    <a:pt x="250" y="102"/>
                  </a:lnTo>
                  <a:lnTo>
                    <a:pt x="232" y="97"/>
                  </a:lnTo>
                  <a:lnTo>
                    <a:pt x="221" y="91"/>
                  </a:lnTo>
                  <a:lnTo>
                    <a:pt x="209" y="80"/>
                  </a:lnTo>
                  <a:lnTo>
                    <a:pt x="203" y="68"/>
                  </a:lnTo>
                  <a:lnTo>
                    <a:pt x="203" y="57"/>
                  </a:lnTo>
                  <a:lnTo>
                    <a:pt x="209" y="40"/>
                  </a:lnTo>
                  <a:lnTo>
                    <a:pt x="215" y="23"/>
                  </a:lnTo>
                  <a:lnTo>
                    <a:pt x="232" y="12"/>
                  </a:lnTo>
                  <a:lnTo>
                    <a:pt x="250" y="0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2067" y="2311"/>
              <a:ext cx="326" cy="505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86" y="0"/>
                </a:cxn>
                <a:cxn ang="0">
                  <a:pos x="198" y="6"/>
                </a:cxn>
                <a:cxn ang="0">
                  <a:pos x="198" y="11"/>
                </a:cxn>
                <a:cxn ang="0">
                  <a:pos x="204" y="23"/>
                </a:cxn>
                <a:cxn ang="0">
                  <a:pos x="204" y="442"/>
                </a:cxn>
                <a:cxn ang="0">
                  <a:pos x="204" y="448"/>
                </a:cxn>
                <a:cxn ang="0">
                  <a:pos x="204" y="459"/>
                </a:cxn>
                <a:cxn ang="0">
                  <a:pos x="209" y="465"/>
                </a:cxn>
                <a:cxn ang="0">
                  <a:pos x="215" y="471"/>
                </a:cxn>
                <a:cxn ang="0">
                  <a:pos x="233" y="471"/>
                </a:cxn>
                <a:cxn ang="0">
                  <a:pos x="250" y="471"/>
                </a:cxn>
                <a:cxn ang="0">
                  <a:pos x="285" y="471"/>
                </a:cxn>
                <a:cxn ang="0">
                  <a:pos x="326" y="471"/>
                </a:cxn>
                <a:cxn ang="0">
                  <a:pos x="326" y="505"/>
                </a:cxn>
                <a:cxn ang="0">
                  <a:pos x="244" y="505"/>
                </a:cxn>
                <a:cxn ang="0">
                  <a:pos x="163" y="505"/>
                </a:cxn>
                <a:cxn ang="0">
                  <a:pos x="81" y="505"/>
                </a:cxn>
                <a:cxn ang="0">
                  <a:pos x="6" y="505"/>
                </a:cxn>
                <a:cxn ang="0">
                  <a:pos x="6" y="471"/>
                </a:cxn>
                <a:cxn ang="0">
                  <a:pos x="46" y="471"/>
                </a:cxn>
                <a:cxn ang="0">
                  <a:pos x="76" y="471"/>
                </a:cxn>
                <a:cxn ang="0">
                  <a:pos x="99" y="471"/>
                </a:cxn>
                <a:cxn ang="0">
                  <a:pos x="110" y="471"/>
                </a:cxn>
                <a:cxn ang="0">
                  <a:pos x="122" y="465"/>
                </a:cxn>
                <a:cxn ang="0">
                  <a:pos x="128" y="459"/>
                </a:cxn>
                <a:cxn ang="0">
                  <a:pos x="128" y="448"/>
                </a:cxn>
                <a:cxn ang="0">
                  <a:pos x="128" y="442"/>
                </a:cxn>
                <a:cxn ang="0">
                  <a:pos x="128" y="62"/>
                </a:cxn>
                <a:cxn ang="0">
                  <a:pos x="81" y="74"/>
                </a:cxn>
                <a:cxn ang="0">
                  <a:pos x="41" y="79"/>
                </a:cxn>
                <a:cxn ang="0">
                  <a:pos x="12" y="79"/>
                </a:cxn>
                <a:cxn ang="0">
                  <a:pos x="0" y="79"/>
                </a:cxn>
                <a:cxn ang="0">
                  <a:pos x="0" y="51"/>
                </a:cxn>
                <a:cxn ang="0">
                  <a:pos x="12" y="51"/>
                </a:cxn>
                <a:cxn ang="0">
                  <a:pos x="35" y="45"/>
                </a:cxn>
                <a:cxn ang="0">
                  <a:pos x="76" y="45"/>
                </a:cxn>
                <a:cxn ang="0">
                  <a:pos x="128" y="28"/>
                </a:cxn>
                <a:cxn ang="0">
                  <a:pos x="169" y="0"/>
                </a:cxn>
              </a:cxnLst>
              <a:rect l="0" t="0" r="r" b="b"/>
              <a:pathLst>
                <a:path w="326" h="505">
                  <a:moveTo>
                    <a:pt x="169" y="0"/>
                  </a:moveTo>
                  <a:lnTo>
                    <a:pt x="186" y="0"/>
                  </a:lnTo>
                  <a:lnTo>
                    <a:pt x="198" y="6"/>
                  </a:lnTo>
                  <a:lnTo>
                    <a:pt x="198" y="11"/>
                  </a:lnTo>
                  <a:lnTo>
                    <a:pt x="204" y="23"/>
                  </a:lnTo>
                  <a:lnTo>
                    <a:pt x="204" y="442"/>
                  </a:lnTo>
                  <a:lnTo>
                    <a:pt x="204" y="448"/>
                  </a:lnTo>
                  <a:lnTo>
                    <a:pt x="204" y="459"/>
                  </a:lnTo>
                  <a:lnTo>
                    <a:pt x="209" y="465"/>
                  </a:lnTo>
                  <a:lnTo>
                    <a:pt x="215" y="471"/>
                  </a:lnTo>
                  <a:lnTo>
                    <a:pt x="233" y="471"/>
                  </a:lnTo>
                  <a:lnTo>
                    <a:pt x="250" y="471"/>
                  </a:lnTo>
                  <a:lnTo>
                    <a:pt x="285" y="471"/>
                  </a:lnTo>
                  <a:lnTo>
                    <a:pt x="326" y="471"/>
                  </a:lnTo>
                  <a:lnTo>
                    <a:pt x="326" y="505"/>
                  </a:lnTo>
                  <a:lnTo>
                    <a:pt x="244" y="505"/>
                  </a:lnTo>
                  <a:lnTo>
                    <a:pt x="163" y="505"/>
                  </a:lnTo>
                  <a:lnTo>
                    <a:pt x="81" y="505"/>
                  </a:lnTo>
                  <a:lnTo>
                    <a:pt x="6" y="505"/>
                  </a:lnTo>
                  <a:lnTo>
                    <a:pt x="6" y="471"/>
                  </a:lnTo>
                  <a:lnTo>
                    <a:pt x="46" y="471"/>
                  </a:lnTo>
                  <a:lnTo>
                    <a:pt x="76" y="471"/>
                  </a:lnTo>
                  <a:lnTo>
                    <a:pt x="99" y="471"/>
                  </a:lnTo>
                  <a:lnTo>
                    <a:pt x="110" y="471"/>
                  </a:lnTo>
                  <a:lnTo>
                    <a:pt x="122" y="465"/>
                  </a:lnTo>
                  <a:lnTo>
                    <a:pt x="128" y="459"/>
                  </a:lnTo>
                  <a:lnTo>
                    <a:pt x="128" y="448"/>
                  </a:lnTo>
                  <a:lnTo>
                    <a:pt x="128" y="442"/>
                  </a:lnTo>
                  <a:lnTo>
                    <a:pt x="128" y="62"/>
                  </a:lnTo>
                  <a:lnTo>
                    <a:pt x="81" y="74"/>
                  </a:lnTo>
                  <a:lnTo>
                    <a:pt x="41" y="79"/>
                  </a:lnTo>
                  <a:lnTo>
                    <a:pt x="12" y="79"/>
                  </a:lnTo>
                  <a:lnTo>
                    <a:pt x="0" y="79"/>
                  </a:lnTo>
                  <a:lnTo>
                    <a:pt x="0" y="51"/>
                  </a:lnTo>
                  <a:lnTo>
                    <a:pt x="12" y="51"/>
                  </a:lnTo>
                  <a:lnTo>
                    <a:pt x="35" y="45"/>
                  </a:lnTo>
                  <a:lnTo>
                    <a:pt x="76" y="45"/>
                  </a:lnTo>
                  <a:lnTo>
                    <a:pt x="128" y="28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713" y="2544"/>
              <a:ext cx="145" cy="334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99" y="5"/>
                </a:cxn>
                <a:cxn ang="0">
                  <a:pos x="128" y="34"/>
                </a:cxn>
                <a:cxn ang="0">
                  <a:pos x="139" y="68"/>
                </a:cxn>
                <a:cxn ang="0">
                  <a:pos x="145" y="119"/>
                </a:cxn>
                <a:cxn ang="0">
                  <a:pos x="134" y="192"/>
                </a:cxn>
                <a:cxn ang="0">
                  <a:pos x="110" y="249"/>
                </a:cxn>
                <a:cxn ang="0">
                  <a:pos x="81" y="295"/>
                </a:cxn>
                <a:cxn ang="0">
                  <a:pos x="52" y="329"/>
                </a:cxn>
                <a:cxn ang="0">
                  <a:pos x="35" y="334"/>
                </a:cxn>
                <a:cxn ang="0">
                  <a:pos x="23" y="334"/>
                </a:cxn>
                <a:cxn ang="0">
                  <a:pos x="17" y="323"/>
                </a:cxn>
                <a:cxn ang="0">
                  <a:pos x="17" y="312"/>
                </a:cxn>
                <a:cxn ang="0">
                  <a:pos x="23" y="306"/>
                </a:cxn>
                <a:cxn ang="0">
                  <a:pos x="81" y="238"/>
                </a:cxn>
                <a:cxn ang="0">
                  <a:pos x="110" y="170"/>
                </a:cxn>
                <a:cxn ang="0">
                  <a:pos x="110" y="107"/>
                </a:cxn>
                <a:cxn ang="0">
                  <a:pos x="110" y="107"/>
                </a:cxn>
                <a:cxn ang="0">
                  <a:pos x="110" y="107"/>
                </a:cxn>
                <a:cxn ang="0">
                  <a:pos x="110" y="107"/>
                </a:cxn>
                <a:cxn ang="0">
                  <a:pos x="110" y="107"/>
                </a:cxn>
                <a:cxn ang="0">
                  <a:pos x="104" y="113"/>
                </a:cxn>
                <a:cxn ang="0">
                  <a:pos x="93" y="119"/>
                </a:cxn>
                <a:cxn ang="0">
                  <a:pos x="81" y="124"/>
                </a:cxn>
                <a:cxn ang="0">
                  <a:pos x="70" y="124"/>
                </a:cxn>
                <a:cxn ang="0">
                  <a:pos x="46" y="119"/>
                </a:cxn>
                <a:cxn ang="0">
                  <a:pos x="29" y="113"/>
                </a:cxn>
                <a:cxn ang="0">
                  <a:pos x="11" y="96"/>
                </a:cxn>
                <a:cxn ang="0">
                  <a:pos x="6" y="79"/>
                </a:cxn>
                <a:cxn ang="0">
                  <a:pos x="0" y="62"/>
                </a:cxn>
                <a:cxn ang="0">
                  <a:pos x="6" y="39"/>
                </a:cxn>
                <a:cxn ang="0">
                  <a:pos x="11" y="22"/>
                </a:cxn>
                <a:cxn ang="0">
                  <a:pos x="29" y="11"/>
                </a:cxn>
                <a:cxn ang="0">
                  <a:pos x="46" y="0"/>
                </a:cxn>
                <a:cxn ang="0">
                  <a:pos x="64" y="0"/>
                </a:cxn>
              </a:cxnLst>
              <a:rect l="0" t="0" r="r" b="b"/>
              <a:pathLst>
                <a:path w="145" h="334">
                  <a:moveTo>
                    <a:pt x="64" y="0"/>
                  </a:moveTo>
                  <a:lnTo>
                    <a:pt x="99" y="5"/>
                  </a:lnTo>
                  <a:lnTo>
                    <a:pt x="128" y="34"/>
                  </a:lnTo>
                  <a:lnTo>
                    <a:pt x="139" y="68"/>
                  </a:lnTo>
                  <a:lnTo>
                    <a:pt x="145" y="119"/>
                  </a:lnTo>
                  <a:lnTo>
                    <a:pt x="134" y="192"/>
                  </a:lnTo>
                  <a:lnTo>
                    <a:pt x="110" y="249"/>
                  </a:lnTo>
                  <a:lnTo>
                    <a:pt x="81" y="295"/>
                  </a:lnTo>
                  <a:lnTo>
                    <a:pt x="52" y="329"/>
                  </a:lnTo>
                  <a:lnTo>
                    <a:pt x="35" y="334"/>
                  </a:lnTo>
                  <a:lnTo>
                    <a:pt x="23" y="334"/>
                  </a:lnTo>
                  <a:lnTo>
                    <a:pt x="17" y="323"/>
                  </a:lnTo>
                  <a:lnTo>
                    <a:pt x="17" y="312"/>
                  </a:lnTo>
                  <a:lnTo>
                    <a:pt x="23" y="306"/>
                  </a:lnTo>
                  <a:lnTo>
                    <a:pt x="81" y="238"/>
                  </a:lnTo>
                  <a:lnTo>
                    <a:pt x="110" y="170"/>
                  </a:lnTo>
                  <a:lnTo>
                    <a:pt x="110" y="107"/>
                  </a:lnTo>
                  <a:lnTo>
                    <a:pt x="110" y="107"/>
                  </a:lnTo>
                  <a:lnTo>
                    <a:pt x="110" y="107"/>
                  </a:lnTo>
                  <a:lnTo>
                    <a:pt x="110" y="107"/>
                  </a:lnTo>
                  <a:lnTo>
                    <a:pt x="110" y="107"/>
                  </a:lnTo>
                  <a:lnTo>
                    <a:pt x="104" y="113"/>
                  </a:lnTo>
                  <a:lnTo>
                    <a:pt x="93" y="119"/>
                  </a:lnTo>
                  <a:lnTo>
                    <a:pt x="81" y="124"/>
                  </a:lnTo>
                  <a:lnTo>
                    <a:pt x="70" y="124"/>
                  </a:lnTo>
                  <a:lnTo>
                    <a:pt x="46" y="119"/>
                  </a:lnTo>
                  <a:lnTo>
                    <a:pt x="29" y="113"/>
                  </a:lnTo>
                  <a:lnTo>
                    <a:pt x="11" y="96"/>
                  </a:lnTo>
                  <a:lnTo>
                    <a:pt x="6" y="79"/>
                  </a:lnTo>
                  <a:lnTo>
                    <a:pt x="0" y="62"/>
                  </a:lnTo>
                  <a:lnTo>
                    <a:pt x="6" y="39"/>
                  </a:lnTo>
                  <a:lnTo>
                    <a:pt x="11" y="22"/>
                  </a:lnTo>
                  <a:lnTo>
                    <a:pt x="29" y="11"/>
                  </a:lnTo>
                  <a:lnTo>
                    <a:pt x="46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0"/>
            <p:cNvSpPr>
              <a:spLocks noEditPoints="1"/>
            </p:cNvSpPr>
            <p:nvPr/>
          </p:nvSpPr>
          <p:spPr bwMode="auto">
            <a:xfrm>
              <a:off x="3027" y="1942"/>
              <a:ext cx="337" cy="738"/>
            </a:xfrm>
            <a:custGeom>
              <a:avLst/>
              <a:gdLst/>
              <a:ahLst/>
              <a:cxnLst>
                <a:cxn ang="0">
                  <a:pos x="215" y="256"/>
                </a:cxn>
                <a:cxn ang="0">
                  <a:pos x="268" y="335"/>
                </a:cxn>
                <a:cxn ang="0">
                  <a:pos x="262" y="369"/>
                </a:cxn>
                <a:cxn ang="0">
                  <a:pos x="238" y="437"/>
                </a:cxn>
                <a:cxn ang="0">
                  <a:pos x="209" y="511"/>
                </a:cxn>
                <a:cxn ang="0">
                  <a:pos x="163" y="619"/>
                </a:cxn>
                <a:cxn ang="0">
                  <a:pos x="151" y="670"/>
                </a:cxn>
                <a:cxn ang="0">
                  <a:pos x="157" y="692"/>
                </a:cxn>
                <a:cxn ang="0">
                  <a:pos x="169" y="704"/>
                </a:cxn>
                <a:cxn ang="0">
                  <a:pos x="227" y="692"/>
                </a:cxn>
                <a:cxn ang="0">
                  <a:pos x="302" y="573"/>
                </a:cxn>
                <a:cxn ang="0">
                  <a:pos x="308" y="562"/>
                </a:cxn>
                <a:cxn ang="0">
                  <a:pos x="320" y="556"/>
                </a:cxn>
                <a:cxn ang="0">
                  <a:pos x="332" y="556"/>
                </a:cxn>
                <a:cxn ang="0">
                  <a:pos x="337" y="568"/>
                </a:cxn>
                <a:cxn ang="0">
                  <a:pos x="326" y="619"/>
                </a:cxn>
                <a:cxn ang="0">
                  <a:pos x="268" y="698"/>
                </a:cxn>
                <a:cxn ang="0">
                  <a:pos x="180" y="738"/>
                </a:cxn>
                <a:cxn ang="0">
                  <a:pos x="81" y="692"/>
                </a:cxn>
                <a:cxn ang="0">
                  <a:pos x="76" y="619"/>
                </a:cxn>
                <a:cxn ang="0">
                  <a:pos x="151" y="420"/>
                </a:cxn>
                <a:cxn ang="0">
                  <a:pos x="180" y="352"/>
                </a:cxn>
                <a:cxn ang="0">
                  <a:pos x="186" y="312"/>
                </a:cxn>
                <a:cxn ang="0">
                  <a:pos x="180" y="284"/>
                </a:cxn>
                <a:cxn ang="0">
                  <a:pos x="157" y="273"/>
                </a:cxn>
                <a:cxn ang="0">
                  <a:pos x="93" y="307"/>
                </a:cxn>
                <a:cxn ang="0">
                  <a:pos x="41" y="409"/>
                </a:cxn>
                <a:cxn ang="0">
                  <a:pos x="29" y="420"/>
                </a:cxn>
                <a:cxn ang="0">
                  <a:pos x="12" y="426"/>
                </a:cxn>
                <a:cxn ang="0">
                  <a:pos x="0" y="420"/>
                </a:cxn>
                <a:cxn ang="0">
                  <a:pos x="0" y="392"/>
                </a:cxn>
                <a:cxn ang="0">
                  <a:pos x="41" y="318"/>
                </a:cxn>
                <a:cxn ang="0">
                  <a:pos x="110" y="256"/>
                </a:cxn>
                <a:cxn ang="0">
                  <a:pos x="268" y="0"/>
                </a:cxn>
                <a:cxn ang="0">
                  <a:pos x="297" y="12"/>
                </a:cxn>
                <a:cxn ang="0">
                  <a:pos x="308" y="29"/>
                </a:cxn>
                <a:cxn ang="0">
                  <a:pos x="308" y="57"/>
                </a:cxn>
                <a:cxn ang="0">
                  <a:pos x="285" y="91"/>
                </a:cxn>
                <a:cxn ang="0">
                  <a:pos x="250" y="102"/>
                </a:cxn>
                <a:cxn ang="0">
                  <a:pos x="221" y="91"/>
                </a:cxn>
                <a:cxn ang="0">
                  <a:pos x="204" y="68"/>
                </a:cxn>
                <a:cxn ang="0">
                  <a:pos x="204" y="40"/>
                </a:cxn>
                <a:cxn ang="0">
                  <a:pos x="233" y="12"/>
                </a:cxn>
                <a:cxn ang="0">
                  <a:pos x="268" y="0"/>
                </a:cxn>
              </a:cxnLst>
              <a:rect l="0" t="0" r="r" b="b"/>
              <a:pathLst>
                <a:path w="337" h="738">
                  <a:moveTo>
                    <a:pt x="163" y="244"/>
                  </a:moveTo>
                  <a:lnTo>
                    <a:pt x="215" y="256"/>
                  </a:lnTo>
                  <a:lnTo>
                    <a:pt x="256" y="290"/>
                  </a:lnTo>
                  <a:lnTo>
                    <a:pt x="268" y="335"/>
                  </a:lnTo>
                  <a:lnTo>
                    <a:pt x="268" y="352"/>
                  </a:lnTo>
                  <a:lnTo>
                    <a:pt x="262" y="369"/>
                  </a:lnTo>
                  <a:lnTo>
                    <a:pt x="256" y="397"/>
                  </a:lnTo>
                  <a:lnTo>
                    <a:pt x="238" y="437"/>
                  </a:lnTo>
                  <a:lnTo>
                    <a:pt x="221" y="477"/>
                  </a:lnTo>
                  <a:lnTo>
                    <a:pt x="209" y="511"/>
                  </a:lnTo>
                  <a:lnTo>
                    <a:pt x="169" y="596"/>
                  </a:lnTo>
                  <a:lnTo>
                    <a:pt x="163" y="619"/>
                  </a:lnTo>
                  <a:lnTo>
                    <a:pt x="157" y="641"/>
                  </a:lnTo>
                  <a:lnTo>
                    <a:pt x="151" y="670"/>
                  </a:lnTo>
                  <a:lnTo>
                    <a:pt x="151" y="681"/>
                  </a:lnTo>
                  <a:lnTo>
                    <a:pt x="157" y="692"/>
                  </a:lnTo>
                  <a:lnTo>
                    <a:pt x="163" y="698"/>
                  </a:lnTo>
                  <a:lnTo>
                    <a:pt x="169" y="704"/>
                  </a:lnTo>
                  <a:lnTo>
                    <a:pt x="180" y="709"/>
                  </a:lnTo>
                  <a:lnTo>
                    <a:pt x="227" y="692"/>
                  </a:lnTo>
                  <a:lnTo>
                    <a:pt x="268" y="647"/>
                  </a:lnTo>
                  <a:lnTo>
                    <a:pt x="302" y="573"/>
                  </a:lnTo>
                  <a:lnTo>
                    <a:pt x="302" y="568"/>
                  </a:lnTo>
                  <a:lnTo>
                    <a:pt x="308" y="562"/>
                  </a:lnTo>
                  <a:lnTo>
                    <a:pt x="314" y="556"/>
                  </a:lnTo>
                  <a:lnTo>
                    <a:pt x="320" y="556"/>
                  </a:lnTo>
                  <a:lnTo>
                    <a:pt x="326" y="556"/>
                  </a:lnTo>
                  <a:lnTo>
                    <a:pt x="332" y="556"/>
                  </a:lnTo>
                  <a:lnTo>
                    <a:pt x="337" y="562"/>
                  </a:lnTo>
                  <a:lnTo>
                    <a:pt x="337" y="568"/>
                  </a:lnTo>
                  <a:lnTo>
                    <a:pt x="337" y="590"/>
                  </a:lnTo>
                  <a:lnTo>
                    <a:pt x="326" y="619"/>
                  </a:lnTo>
                  <a:lnTo>
                    <a:pt x="302" y="658"/>
                  </a:lnTo>
                  <a:lnTo>
                    <a:pt x="268" y="698"/>
                  </a:lnTo>
                  <a:lnTo>
                    <a:pt x="227" y="726"/>
                  </a:lnTo>
                  <a:lnTo>
                    <a:pt x="180" y="738"/>
                  </a:lnTo>
                  <a:lnTo>
                    <a:pt x="122" y="721"/>
                  </a:lnTo>
                  <a:lnTo>
                    <a:pt x="81" y="692"/>
                  </a:lnTo>
                  <a:lnTo>
                    <a:pt x="70" y="641"/>
                  </a:lnTo>
                  <a:lnTo>
                    <a:pt x="76" y="619"/>
                  </a:lnTo>
                  <a:lnTo>
                    <a:pt x="81" y="596"/>
                  </a:lnTo>
                  <a:lnTo>
                    <a:pt x="151" y="420"/>
                  </a:lnTo>
                  <a:lnTo>
                    <a:pt x="169" y="380"/>
                  </a:lnTo>
                  <a:lnTo>
                    <a:pt x="180" y="352"/>
                  </a:lnTo>
                  <a:lnTo>
                    <a:pt x="186" y="329"/>
                  </a:lnTo>
                  <a:lnTo>
                    <a:pt x="186" y="312"/>
                  </a:lnTo>
                  <a:lnTo>
                    <a:pt x="186" y="295"/>
                  </a:lnTo>
                  <a:lnTo>
                    <a:pt x="180" y="284"/>
                  </a:lnTo>
                  <a:lnTo>
                    <a:pt x="169" y="273"/>
                  </a:lnTo>
                  <a:lnTo>
                    <a:pt x="157" y="273"/>
                  </a:lnTo>
                  <a:lnTo>
                    <a:pt x="128" y="278"/>
                  </a:lnTo>
                  <a:lnTo>
                    <a:pt x="93" y="307"/>
                  </a:lnTo>
                  <a:lnTo>
                    <a:pt x="64" y="346"/>
                  </a:lnTo>
                  <a:lnTo>
                    <a:pt x="41" y="409"/>
                  </a:lnTo>
                  <a:lnTo>
                    <a:pt x="35" y="414"/>
                  </a:lnTo>
                  <a:lnTo>
                    <a:pt x="29" y="420"/>
                  </a:lnTo>
                  <a:lnTo>
                    <a:pt x="17" y="426"/>
                  </a:lnTo>
                  <a:lnTo>
                    <a:pt x="12" y="426"/>
                  </a:lnTo>
                  <a:lnTo>
                    <a:pt x="6" y="420"/>
                  </a:lnTo>
                  <a:lnTo>
                    <a:pt x="0" y="420"/>
                  </a:lnTo>
                  <a:lnTo>
                    <a:pt x="0" y="409"/>
                  </a:lnTo>
                  <a:lnTo>
                    <a:pt x="0" y="392"/>
                  </a:lnTo>
                  <a:lnTo>
                    <a:pt x="17" y="358"/>
                  </a:lnTo>
                  <a:lnTo>
                    <a:pt x="41" y="318"/>
                  </a:lnTo>
                  <a:lnTo>
                    <a:pt x="70" y="284"/>
                  </a:lnTo>
                  <a:lnTo>
                    <a:pt x="110" y="256"/>
                  </a:lnTo>
                  <a:lnTo>
                    <a:pt x="163" y="244"/>
                  </a:lnTo>
                  <a:close/>
                  <a:moveTo>
                    <a:pt x="268" y="0"/>
                  </a:moveTo>
                  <a:lnTo>
                    <a:pt x="285" y="0"/>
                  </a:lnTo>
                  <a:lnTo>
                    <a:pt x="297" y="12"/>
                  </a:lnTo>
                  <a:lnTo>
                    <a:pt x="302" y="17"/>
                  </a:lnTo>
                  <a:lnTo>
                    <a:pt x="308" y="29"/>
                  </a:lnTo>
                  <a:lnTo>
                    <a:pt x="308" y="40"/>
                  </a:lnTo>
                  <a:lnTo>
                    <a:pt x="308" y="57"/>
                  </a:lnTo>
                  <a:lnTo>
                    <a:pt x="297" y="74"/>
                  </a:lnTo>
                  <a:lnTo>
                    <a:pt x="285" y="91"/>
                  </a:lnTo>
                  <a:lnTo>
                    <a:pt x="268" y="97"/>
                  </a:lnTo>
                  <a:lnTo>
                    <a:pt x="250" y="102"/>
                  </a:lnTo>
                  <a:lnTo>
                    <a:pt x="233" y="97"/>
                  </a:lnTo>
                  <a:lnTo>
                    <a:pt x="221" y="91"/>
                  </a:lnTo>
                  <a:lnTo>
                    <a:pt x="209" y="80"/>
                  </a:lnTo>
                  <a:lnTo>
                    <a:pt x="204" y="68"/>
                  </a:lnTo>
                  <a:lnTo>
                    <a:pt x="204" y="57"/>
                  </a:lnTo>
                  <a:lnTo>
                    <a:pt x="204" y="40"/>
                  </a:lnTo>
                  <a:lnTo>
                    <a:pt x="215" y="23"/>
                  </a:lnTo>
                  <a:lnTo>
                    <a:pt x="233" y="12"/>
                  </a:lnTo>
                  <a:lnTo>
                    <a:pt x="250" y="0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3487" y="2311"/>
              <a:ext cx="389" cy="505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250" y="6"/>
                </a:cxn>
                <a:cxn ang="0">
                  <a:pos x="302" y="23"/>
                </a:cxn>
                <a:cxn ang="0">
                  <a:pos x="349" y="57"/>
                </a:cxn>
                <a:cxn ang="0">
                  <a:pos x="378" y="96"/>
                </a:cxn>
                <a:cxn ang="0">
                  <a:pos x="389" y="153"/>
                </a:cxn>
                <a:cxn ang="0">
                  <a:pos x="378" y="204"/>
                </a:cxn>
                <a:cxn ang="0">
                  <a:pos x="349" y="250"/>
                </a:cxn>
                <a:cxn ang="0">
                  <a:pos x="302" y="289"/>
                </a:cxn>
                <a:cxn ang="0">
                  <a:pos x="250" y="323"/>
                </a:cxn>
                <a:cxn ang="0">
                  <a:pos x="174" y="374"/>
                </a:cxn>
                <a:cxn ang="0">
                  <a:pos x="93" y="437"/>
                </a:cxn>
                <a:cxn ang="0">
                  <a:pos x="250" y="437"/>
                </a:cxn>
                <a:cxn ang="0">
                  <a:pos x="261" y="431"/>
                </a:cxn>
                <a:cxn ang="0">
                  <a:pos x="273" y="431"/>
                </a:cxn>
                <a:cxn ang="0">
                  <a:pos x="296" y="431"/>
                </a:cxn>
                <a:cxn ang="0">
                  <a:pos x="314" y="431"/>
                </a:cxn>
                <a:cxn ang="0">
                  <a:pos x="325" y="431"/>
                </a:cxn>
                <a:cxn ang="0">
                  <a:pos x="331" y="431"/>
                </a:cxn>
                <a:cxn ang="0">
                  <a:pos x="337" y="420"/>
                </a:cxn>
                <a:cxn ang="0">
                  <a:pos x="343" y="408"/>
                </a:cxn>
                <a:cxn ang="0">
                  <a:pos x="349" y="391"/>
                </a:cxn>
                <a:cxn ang="0">
                  <a:pos x="354" y="374"/>
                </a:cxn>
                <a:cxn ang="0">
                  <a:pos x="354" y="363"/>
                </a:cxn>
                <a:cxn ang="0">
                  <a:pos x="389" y="363"/>
                </a:cxn>
                <a:cxn ang="0">
                  <a:pos x="389" y="363"/>
                </a:cxn>
                <a:cxn ang="0">
                  <a:pos x="360" y="505"/>
                </a:cxn>
                <a:cxn ang="0">
                  <a:pos x="0" y="505"/>
                </a:cxn>
                <a:cxn ang="0">
                  <a:pos x="0" y="488"/>
                </a:cxn>
                <a:cxn ang="0">
                  <a:pos x="0" y="482"/>
                </a:cxn>
                <a:cxn ang="0">
                  <a:pos x="0" y="476"/>
                </a:cxn>
                <a:cxn ang="0">
                  <a:pos x="5" y="471"/>
                </a:cxn>
                <a:cxn ang="0">
                  <a:pos x="197" y="312"/>
                </a:cxn>
                <a:cxn ang="0">
                  <a:pos x="256" y="261"/>
                </a:cxn>
                <a:cxn ang="0">
                  <a:pos x="290" y="210"/>
                </a:cxn>
                <a:cxn ang="0">
                  <a:pos x="302" y="153"/>
                </a:cxn>
                <a:cxn ang="0">
                  <a:pos x="296" y="102"/>
                </a:cxn>
                <a:cxn ang="0">
                  <a:pos x="261" y="62"/>
                </a:cxn>
                <a:cxn ang="0">
                  <a:pos x="221" y="40"/>
                </a:cxn>
                <a:cxn ang="0">
                  <a:pos x="162" y="34"/>
                </a:cxn>
                <a:cxn ang="0">
                  <a:pos x="116" y="40"/>
                </a:cxn>
                <a:cxn ang="0">
                  <a:pos x="75" y="62"/>
                </a:cxn>
                <a:cxn ang="0">
                  <a:pos x="46" y="91"/>
                </a:cxn>
                <a:cxn ang="0">
                  <a:pos x="58" y="91"/>
                </a:cxn>
                <a:cxn ang="0">
                  <a:pos x="69" y="96"/>
                </a:cxn>
                <a:cxn ang="0">
                  <a:pos x="81" y="108"/>
                </a:cxn>
                <a:cxn ang="0">
                  <a:pos x="87" y="119"/>
                </a:cxn>
                <a:cxn ang="0">
                  <a:pos x="87" y="136"/>
                </a:cxn>
                <a:cxn ang="0">
                  <a:pos x="87" y="153"/>
                </a:cxn>
                <a:cxn ang="0">
                  <a:pos x="81" y="164"/>
                </a:cxn>
                <a:cxn ang="0">
                  <a:pos x="69" y="176"/>
                </a:cxn>
                <a:cxn ang="0">
                  <a:pos x="58" y="182"/>
                </a:cxn>
                <a:cxn ang="0">
                  <a:pos x="46" y="182"/>
                </a:cxn>
                <a:cxn ang="0">
                  <a:pos x="34" y="182"/>
                </a:cxn>
                <a:cxn ang="0">
                  <a:pos x="29" y="176"/>
                </a:cxn>
                <a:cxn ang="0">
                  <a:pos x="17" y="170"/>
                </a:cxn>
                <a:cxn ang="0">
                  <a:pos x="11" y="164"/>
                </a:cxn>
                <a:cxn ang="0">
                  <a:pos x="0" y="153"/>
                </a:cxn>
                <a:cxn ang="0">
                  <a:pos x="0" y="136"/>
                </a:cxn>
                <a:cxn ang="0">
                  <a:pos x="11" y="79"/>
                </a:cxn>
                <a:cxn ang="0">
                  <a:pos x="52" y="40"/>
                </a:cxn>
                <a:cxn ang="0">
                  <a:pos x="110" y="11"/>
                </a:cxn>
                <a:cxn ang="0">
                  <a:pos x="180" y="0"/>
                </a:cxn>
              </a:cxnLst>
              <a:rect l="0" t="0" r="r" b="b"/>
              <a:pathLst>
                <a:path w="389" h="505">
                  <a:moveTo>
                    <a:pt x="180" y="0"/>
                  </a:moveTo>
                  <a:lnTo>
                    <a:pt x="250" y="6"/>
                  </a:lnTo>
                  <a:lnTo>
                    <a:pt x="302" y="23"/>
                  </a:lnTo>
                  <a:lnTo>
                    <a:pt x="349" y="57"/>
                  </a:lnTo>
                  <a:lnTo>
                    <a:pt x="378" y="96"/>
                  </a:lnTo>
                  <a:lnTo>
                    <a:pt x="389" y="153"/>
                  </a:lnTo>
                  <a:lnTo>
                    <a:pt x="378" y="204"/>
                  </a:lnTo>
                  <a:lnTo>
                    <a:pt x="349" y="250"/>
                  </a:lnTo>
                  <a:lnTo>
                    <a:pt x="302" y="289"/>
                  </a:lnTo>
                  <a:lnTo>
                    <a:pt x="250" y="323"/>
                  </a:lnTo>
                  <a:lnTo>
                    <a:pt x="174" y="374"/>
                  </a:lnTo>
                  <a:lnTo>
                    <a:pt x="93" y="437"/>
                  </a:lnTo>
                  <a:lnTo>
                    <a:pt x="250" y="437"/>
                  </a:lnTo>
                  <a:lnTo>
                    <a:pt x="261" y="431"/>
                  </a:lnTo>
                  <a:lnTo>
                    <a:pt x="273" y="431"/>
                  </a:lnTo>
                  <a:lnTo>
                    <a:pt x="296" y="431"/>
                  </a:lnTo>
                  <a:lnTo>
                    <a:pt x="314" y="431"/>
                  </a:lnTo>
                  <a:lnTo>
                    <a:pt x="325" y="431"/>
                  </a:lnTo>
                  <a:lnTo>
                    <a:pt x="331" y="431"/>
                  </a:lnTo>
                  <a:lnTo>
                    <a:pt x="337" y="420"/>
                  </a:lnTo>
                  <a:lnTo>
                    <a:pt x="343" y="408"/>
                  </a:lnTo>
                  <a:lnTo>
                    <a:pt x="349" y="391"/>
                  </a:lnTo>
                  <a:lnTo>
                    <a:pt x="354" y="374"/>
                  </a:lnTo>
                  <a:lnTo>
                    <a:pt x="354" y="363"/>
                  </a:lnTo>
                  <a:lnTo>
                    <a:pt x="389" y="363"/>
                  </a:lnTo>
                  <a:lnTo>
                    <a:pt x="389" y="363"/>
                  </a:lnTo>
                  <a:lnTo>
                    <a:pt x="360" y="505"/>
                  </a:lnTo>
                  <a:lnTo>
                    <a:pt x="0" y="505"/>
                  </a:lnTo>
                  <a:lnTo>
                    <a:pt x="0" y="488"/>
                  </a:lnTo>
                  <a:lnTo>
                    <a:pt x="0" y="482"/>
                  </a:lnTo>
                  <a:lnTo>
                    <a:pt x="0" y="476"/>
                  </a:lnTo>
                  <a:lnTo>
                    <a:pt x="5" y="471"/>
                  </a:lnTo>
                  <a:lnTo>
                    <a:pt x="197" y="312"/>
                  </a:lnTo>
                  <a:lnTo>
                    <a:pt x="256" y="261"/>
                  </a:lnTo>
                  <a:lnTo>
                    <a:pt x="290" y="210"/>
                  </a:lnTo>
                  <a:lnTo>
                    <a:pt x="302" y="153"/>
                  </a:lnTo>
                  <a:lnTo>
                    <a:pt x="296" y="102"/>
                  </a:lnTo>
                  <a:lnTo>
                    <a:pt x="261" y="62"/>
                  </a:lnTo>
                  <a:lnTo>
                    <a:pt x="221" y="40"/>
                  </a:lnTo>
                  <a:lnTo>
                    <a:pt x="162" y="34"/>
                  </a:lnTo>
                  <a:lnTo>
                    <a:pt x="116" y="40"/>
                  </a:lnTo>
                  <a:lnTo>
                    <a:pt x="75" y="62"/>
                  </a:lnTo>
                  <a:lnTo>
                    <a:pt x="46" y="91"/>
                  </a:lnTo>
                  <a:lnTo>
                    <a:pt x="58" y="91"/>
                  </a:lnTo>
                  <a:lnTo>
                    <a:pt x="69" y="96"/>
                  </a:lnTo>
                  <a:lnTo>
                    <a:pt x="81" y="108"/>
                  </a:lnTo>
                  <a:lnTo>
                    <a:pt x="87" y="119"/>
                  </a:lnTo>
                  <a:lnTo>
                    <a:pt x="87" y="136"/>
                  </a:lnTo>
                  <a:lnTo>
                    <a:pt x="87" y="153"/>
                  </a:lnTo>
                  <a:lnTo>
                    <a:pt x="81" y="164"/>
                  </a:lnTo>
                  <a:lnTo>
                    <a:pt x="69" y="176"/>
                  </a:lnTo>
                  <a:lnTo>
                    <a:pt x="58" y="182"/>
                  </a:lnTo>
                  <a:lnTo>
                    <a:pt x="46" y="182"/>
                  </a:lnTo>
                  <a:lnTo>
                    <a:pt x="34" y="182"/>
                  </a:lnTo>
                  <a:lnTo>
                    <a:pt x="29" y="176"/>
                  </a:lnTo>
                  <a:lnTo>
                    <a:pt x="17" y="170"/>
                  </a:lnTo>
                  <a:lnTo>
                    <a:pt x="11" y="164"/>
                  </a:lnTo>
                  <a:lnTo>
                    <a:pt x="0" y="153"/>
                  </a:lnTo>
                  <a:lnTo>
                    <a:pt x="0" y="136"/>
                  </a:lnTo>
                  <a:lnTo>
                    <a:pt x="11" y="79"/>
                  </a:lnTo>
                  <a:lnTo>
                    <a:pt x="52" y="40"/>
                  </a:lnTo>
                  <a:lnTo>
                    <a:pt x="110" y="11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4563" y="1539"/>
              <a:ext cx="1053" cy="1033"/>
            </a:xfrm>
            <a:custGeom>
              <a:avLst/>
              <a:gdLst/>
              <a:ahLst/>
              <a:cxnLst>
                <a:cxn ang="0">
                  <a:pos x="529" y="0"/>
                </a:cxn>
                <a:cxn ang="0">
                  <a:pos x="541" y="0"/>
                </a:cxn>
                <a:cxn ang="0">
                  <a:pos x="547" y="12"/>
                </a:cxn>
                <a:cxn ang="0">
                  <a:pos x="553" y="18"/>
                </a:cxn>
                <a:cxn ang="0">
                  <a:pos x="558" y="29"/>
                </a:cxn>
                <a:cxn ang="0">
                  <a:pos x="558" y="40"/>
                </a:cxn>
                <a:cxn ang="0">
                  <a:pos x="558" y="52"/>
                </a:cxn>
                <a:cxn ang="0">
                  <a:pos x="558" y="488"/>
                </a:cxn>
                <a:cxn ang="0">
                  <a:pos x="1001" y="488"/>
                </a:cxn>
                <a:cxn ang="0">
                  <a:pos x="1012" y="488"/>
                </a:cxn>
                <a:cxn ang="0">
                  <a:pos x="1024" y="488"/>
                </a:cxn>
                <a:cxn ang="0">
                  <a:pos x="1036" y="488"/>
                </a:cxn>
                <a:cxn ang="0">
                  <a:pos x="1047" y="494"/>
                </a:cxn>
                <a:cxn ang="0">
                  <a:pos x="1053" y="505"/>
                </a:cxn>
                <a:cxn ang="0">
                  <a:pos x="1053" y="517"/>
                </a:cxn>
                <a:cxn ang="0">
                  <a:pos x="1053" y="528"/>
                </a:cxn>
                <a:cxn ang="0">
                  <a:pos x="1047" y="539"/>
                </a:cxn>
                <a:cxn ang="0">
                  <a:pos x="1036" y="545"/>
                </a:cxn>
                <a:cxn ang="0">
                  <a:pos x="1024" y="545"/>
                </a:cxn>
                <a:cxn ang="0">
                  <a:pos x="1012" y="551"/>
                </a:cxn>
                <a:cxn ang="0">
                  <a:pos x="1001" y="551"/>
                </a:cxn>
                <a:cxn ang="0">
                  <a:pos x="558" y="551"/>
                </a:cxn>
                <a:cxn ang="0">
                  <a:pos x="558" y="982"/>
                </a:cxn>
                <a:cxn ang="0">
                  <a:pos x="558" y="993"/>
                </a:cxn>
                <a:cxn ang="0">
                  <a:pos x="558" y="1005"/>
                </a:cxn>
                <a:cxn ang="0">
                  <a:pos x="553" y="1016"/>
                </a:cxn>
                <a:cxn ang="0">
                  <a:pos x="547" y="1027"/>
                </a:cxn>
                <a:cxn ang="0">
                  <a:pos x="541" y="1033"/>
                </a:cxn>
                <a:cxn ang="0">
                  <a:pos x="529" y="1033"/>
                </a:cxn>
                <a:cxn ang="0">
                  <a:pos x="512" y="1033"/>
                </a:cxn>
                <a:cxn ang="0">
                  <a:pos x="506" y="1027"/>
                </a:cxn>
                <a:cxn ang="0">
                  <a:pos x="500" y="1016"/>
                </a:cxn>
                <a:cxn ang="0">
                  <a:pos x="494" y="1005"/>
                </a:cxn>
                <a:cxn ang="0">
                  <a:pos x="494" y="993"/>
                </a:cxn>
                <a:cxn ang="0">
                  <a:pos x="494" y="982"/>
                </a:cxn>
                <a:cxn ang="0">
                  <a:pos x="494" y="551"/>
                </a:cxn>
                <a:cxn ang="0">
                  <a:pos x="52" y="551"/>
                </a:cxn>
                <a:cxn ang="0">
                  <a:pos x="41" y="551"/>
                </a:cxn>
                <a:cxn ang="0">
                  <a:pos x="29" y="545"/>
                </a:cxn>
                <a:cxn ang="0">
                  <a:pos x="17" y="545"/>
                </a:cxn>
                <a:cxn ang="0">
                  <a:pos x="6" y="539"/>
                </a:cxn>
                <a:cxn ang="0">
                  <a:pos x="0" y="528"/>
                </a:cxn>
                <a:cxn ang="0">
                  <a:pos x="0" y="517"/>
                </a:cxn>
                <a:cxn ang="0">
                  <a:pos x="0" y="505"/>
                </a:cxn>
                <a:cxn ang="0">
                  <a:pos x="6" y="494"/>
                </a:cxn>
                <a:cxn ang="0">
                  <a:pos x="17" y="488"/>
                </a:cxn>
                <a:cxn ang="0">
                  <a:pos x="29" y="488"/>
                </a:cxn>
                <a:cxn ang="0">
                  <a:pos x="41" y="488"/>
                </a:cxn>
                <a:cxn ang="0">
                  <a:pos x="52" y="488"/>
                </a:cxn>
                <a:cxn ang="0">
                  <a:pos x="494" y="488"/>
                </a:cxn>
                <a:cxn ang="0">
                  <a:pos x="494" y="52"/>
                </a:cxn>
                <a:cxn ang="0">
                  <a:pos x="494" y="40"/>
                </a:cxn>
                <a:cxn ang="0">
                  <a:pos x="494" y="29"/>
                </a:cxn>
                <a:cxn ang="0">
                  <a:pos x="500" y="18"/>
                </a:cxn>
                <a:cxn ang="0">
                  <a:pos x="506" y="12"/>
                </a:cxn>
                <a:cxn ang="0">
                  <a:pos x="512" y="0"/>
                </a:cxn>
                <a:cxn ang="0">
                  <a:pos x="529" y="0"/>
                </a:cxn>
              </a:cxnLst>
              <a:rect l="0" t="0" r="r" b="b"/>
              <a:pathLst>
                <a:path w="1053" h="1033">
                  <a:moveTo>
                    <a:pt x="529" y="0"/>
                  </a:moveTo>
                  <a:lnTo>
                    <a:pt x="541" y="0"/>
                  </a:lnTo>
                  <a:lnTo>
                    <a:pt x="547" y="12"/>
                  </a:lnTo>
                  <a:lnTo>
                    <a:pt x="553" y="18"/>
                  </a:lnTo>
                  <a:lnTo>
                    <a:pt x="558" y="29"/>
                  </a:lnTo>
                  <a:lnTo>
                    <a:pt x="558" y="40"/>
                  </a:lnTo>
                  <a:lnTo>
                    <a:pt x="558" y="52"/>
                  </a:lnTo>
                  <a:lnTo>
                    <a:pt x="558" y="488"/>
                  </a:lnTo>
                  <a:lnTo>
                    <a:pt x="1001" y="488"/>
                  </a:lnTo>
                  <a:lnTo>
                    <a:pt x="1012" y="488"/>
                  </a:lnTo>
                  <a:lnTo>
                    <a:pt x="1024" y="488"/>
                  </a:lnTo>
                  <a:lnTo>
                    <a:pt x="1036" y="488"/>
                  </a:lnTo>
                  <a:lnTo>
                    <a:pt x="1047" y="494"/>
                  </a:lnTo>
                  <a:lnTo>
                    <a:pt x="1053" y="505"/>
                  </a:lnTo>
                  <a:lnTo>
                    <a:pt x="1053" y="517"/>
                  </a:lnTo>
                  <a:lnTo>
                    <a:pt x="1053" y="528"/>
                  </a:lnTo>
                  <a:lnTo>
                    <a:pt x="1047" y="539"/>
                  </a:lnTo>
                  <a:lnTo>
                    <a:pt x="1036" y="545"/>
                  </a:lnTo>
                  <a:lnTo>
                    <a:pt x="1024" y="545"/>
                  </a:lnTo>
                  <a:lnTo>
                    <a:pt x="1012" y="551"/>
                  </a:lnTo>
                  <a:lnTo>
                    <a:pt x="1001" y="551"/>
                  </a:lnTo>
                  <a:lnTo>
                    <a:pt x="558" y="551"/>
                  </a:lnTo>
                  <a:lnTo>
                    <a:pt x="558" y="982"/>
                  </a:lnTo>
                  <a:lnTo>
                    <a:pt x="558" y="993"/>
                  </a:lnTo>
                  <a:lnTo>
                    <a:pt x="558" y="1005"/>
                  </a:lnTo>
                  <a:lnTo>
                    <a:pt x="553" y="1016"/>
                  </a:lnTo>
                  <a:lnTo>
                    <a:pt x="547" y="1027"/>
                  </a:lnTo>
                  <a:lnTo>
                    <a:pt x="541" y="1033"/>
                  </a:lnTo>
                  <a:lnTo>
                    <a:pt x="529" y="1033"/>
                  </a:lnTo>
                  <a:lnTo>
                    <a:pt x="512" y="1033"/>
                  </a:lnTo>
                  <a:lnTo>
                    <a:pt x="506" y="1027"/>
                  </a:lnTo>
                  <a:lnTo>
                    <a:pt x="500" y="1016"/>
                  </a:lnTo>
                  <a:lnTo>
                    <a:pt x="494" y="1005"/>
                  </a:lnTo>
                  <a:lnTo>
                    <a:pt x="494" y="993"/>
                  </a:lnTo>
                  <a:lnTo>
                    <a:pt x="494" y="982"/>
                  </a:lnTo>
                  <a:lnTo>
                    <a:pt x="494" y="551"/>
                  </a:lnTo>
                  <a:lnTo>
                    <a:pt x="52" y="551"/>
                  </a:lnTo>
                  <a:lnTo>
                    <a:pt x="41" y="551"/>
                  </a:lnTo>
                  <a:lnTo>
                    <a:pt x="29" y="545"/>
                  </a:lnTo>
                  <a:lnTo>
                    <a:pt x="17" y="545"/>
                  </a:lnTo>
                  <a:lnTo>
                    <a:pt x="6" y="539"/>
                  </a:lnTo>
                  <a:lnTo>
                    <a:pt x="0" y="528"/>
                  </a:lnTo>
                  <a:lnTo>
                    <a:pt x="0" y="517"/>
                  </a:lnTo>
                  <a:lnTo>
                    <a:pt x="0" y="505"/>
                  </a:lnTo>
                  <a:lnTo>
                    <a:pt x="6" y="494"/>
                  </a:lnTo>
                  <a:lnTo>
                    <a:pt x="17" y="488"/>
                  </a:lnTo>
                  <a:lnTo>
                    <a:pt x="29" y="488"/>
                  </a:lnTo>
                  <a:lnTo>
                    <a:pt x="41" y="488"/>
                  </a:lnTo>
                  <a:lnTo>
                    <a:pt x="52" y="488"/>
                  </a:lnTo>
                  <a:lnTo>
                    <a:pt x="494" y="488"/>
                  </a:lnTo>
                  <a:lnTo>
                    <a:pt x="494" y="52"/>
                  </a:lnTo>
                  <a:lnTo>
                    <a:pt x="494" y="40"/>
                  </a:lnTo>
                  <a:lnTo>
                    <a:pt x="494" y="29"/>
                  </a:lnTo>
                  <a:lnTo>
                    <a:pt x="500" y="18"/>
                  </a:lnTo>
                  <a:lnTo>
                    <a:pt x="506" y="12"/>
                  </a:lnTo>
                  <a:lnTo>
                    <a:pt x="512" y="0"/>
                  </a:lnTo>
                  <a:lnTo>
                    <a:pt x="5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6134" y="1761"/>
              <a:ext cx="675" cy="697"/>
            </a:xfrm>
            <a:custGeom>
              <a:avLst/>
              <a:gdLst/>
              <a:ahLst/>
              <a:cxnLst>
                <a:cxn ang="0">
                  <a:pos x="366" y="5"/>
                </a:cxn>
                <a:cxn ang="0">
                  <a:pos x="430" y="62"/>
                </a:cxn>
                <a:cxn ang="0">
                  <a:pos x="459" y="96"/>
                </a:cxn>
                <a:cxn ang="0">
                  <a:pos x="494" y="113"/>
                </a:cxn>
                <a:cxn ang="0">
                  <a:pos x="547" y="108"/>
                </a:cxn>
                <a:cxn ang="0">
                  <a:pos x="634" y="17"/>
                </a:cxn>
                <a:cxn ang="0">
                  <a:pos x="646" y="0"/>
                </a:cxn>
                <a:cxn ang="0">
                  <a:pos x="657" y="0"/>
                </a:cxn>
                <a:cxn ang="0">
                  <a:pos x="669" y="5"/>
                </a:cxn>
                <a:cxn ang="0">
                  <a:pos x="669" y="22"/>
                </a:cxn>
                <a:cxn ang="0">
                  <a:pos x="617" y="96"/>
                </a:cxn>
                <a:cxn ang="0">
                  <a:pos x="489" y="238"/>
                </a:cxn>
                <a:cxn ang="0">
                  <a:pos x="407" y="312"/>
                </a:cxn>
                <a:cxn ang="0">
                  <a:pos x="343" y="368"/>
                </a:cxn>
                <a:cxn ang="0">
                  <a:pos x="291" y="414"/>
                </a:cxn>
                <a:cxn ang="0">
                  <a:pos x="198" y="493"/>
                </a:cxn>
                <a:cxn ang="0">
                  <a:pos x="139" y="556"/>
                </a:cxn>
                <a:cxn ang="0">
                  <a:pos x="139" y="556"/>
                </a:cxn>
                <a:cxn ang="0">
                  <a:pos x="169" y="550"/>
                </a:cxn>
                <a:cxn ang="0">
                  <a:pos x="186" y="550"/>
                </a:cxn>
                <a:cxn ang="0">
                  <a:pos x="250" y="561"/>
                </a:cxn>
                <a:cxn ang="0">
                  <a:pos x="343" y="590"/>
                </a:cxn>
                <a:cxn ang="0">
                  <a:pos x="425" y="590"/>
                </a:cxn>
                <a:cxn ang="0">
                  <a:pos x="512" y="556"/>
                </a:cxn>
                <a:cxn ang="0">
                  <a:pos x="582" y="465"/>
                </a:cxn>
                <a:cxn ang="0">
                  <a:pos x="587" y="454"/>
                </a:cxn>
                <a:cxn ang="0">
                  <a:pos x="599" y="448"/>
                </a:cxn>
                <a:cxn ang="0">
                  <a:pos x="622" y="454"/>
                </a:cxn>
                <a:cxn ang="0">
                  <a:pos x="617" y="493"/>
                </a:cxn>
                <a:cxn ang="0">
                  <a:pos x="558" y="595"/>
                </a:cxn>
                <a:cxn ang="0">
                  <a:pos x="448" y="686"/>
                </a:cxn>
                <a:cxn ang="0">
                  <a:pos x="331" y="692"/>
                </a:cxn>
                <a:cxn ang="0">
                  <a:pos x="267" y="641"/>
                </a:cxn>
                <a:cxn ang="0">
                  <a:pos x="238" y="607"/>
                </a:cxn>
                <a:cxn ang="0">
                  <a:pos x="209" y="590"/>
                </a:cxn>
                <a:cxn ang="0">
                  <a:pos x="174" y="584"/>
                </a:cxn>
                <a:cxn ang="0">
                  <a:pos x="81" y="629"/>
                </a:cxn>
                <a:cxn ang="0">
                  <a:pos x="35" y="692"/>
                </a:cxn>
                <a:cxn ang="0">
                  <a:pos x="23" y="697"/>
                </a:cxn>
                <a:cxn ang="0">
                  <a:pos x="11" y="697"/>
                </a:cxn>
                <a:cxn ang="0">
                  <a:pos x="6" y="697"/>
                </a:cxn>
                <a:cxn ang="0">
                  <a:pos x="0" y="686"/>
                </a:cxn>
                <a:cxn ang="0">
                  <a:pos x="23" y="641"/>
                </a:cxn>
                <a:cxn ang="0">
                  <a:pos x="105" y="539"/>
                </a:cxn>
                <a:cxn ang="0">
                  <a:pos x="302" y="351"/>
                </a:cxn>
                <a:cxn ang="0">
                  <a:pos x="361" y="300"/>
                </a:cxn>
                <a:cxn ang="0">
                  <a:pos x="448" y="227"/>
                </a:cxn>
                <a:cxn ang="0">
                  <a:pos x="529" y="147"/>
                </a:cxn>
                <a:cxn ang="0">
                  <a:pos x="454" y="142"/>
                </a:cxn>
                <a:cxn ang="0">
                  <a:pos x="355" y="108"/>
                </a:cxn>
                <a:cxn ang="0">
                  <a:pos x="291" y="102"/>
                </a:cxn>
                <a:cxn ang="0">
                  <a:pos x="227" y="119"/>
                </a:cxn>
                <a:cxn ang="0">
                  <a:pos x="169" y="176"/>
                </a:cxn>
                <a:cxn ang="0">
                  <a:pos x="163" y="187"/>
                </a:cxn>
                <a:cxn ang="0">
                  <a:pos x="145" y="193"/>
                </a:cxn>
                <a:cxn ang="0">
                  <a:pos x="134" y="181"/>
                </a:cxn>
                <a:cxn ang="0">
                  <a:pos x="134" y="147"/>
                </a:cxn>
                <a:cxn ang="0">
                  <a:pos x="180" y="73"/>
                </a:cxn>
                <a:cxn ang="0">
                  <a:pos x="267" y="11"/>
                </a:cxn>
              </a:cxnLst>
              <a:rect l="0" t="0" r="r" b="b"/>
              <a:pathLst>
                <a:path w="675" h="697">
                  <a:moveTo>
                    <a:pt x="320" y="0"/>
                  </a:moveTo>
                  <a:lnTo>
                    <a:pt x="366" y="5"/>
                  </a:lnTo>
                  <a:lnTo>
                    <a:pt x="401" y="34"/>
                  </a:lnTo>
                  <a:lnTo>
                    <a:pt x="430" y="62"/>
                  </a:lnTo>
                  <a:lnTo>
                    <a:pt x="448" y="79"/>
                  </a:lnTo>
                  <a:lnTo>
                    <a:pt x="459" y="96"/>
                  </a:lnTo>
                  <a:lnTo>
                    <a:pt x="477" y="108"/>
                  </a:lnTo>
                  <a:lnTo>
                    <a:pt x="494" y="113"/>
                  </a:lnTo>
                  <a:lnTo>
                    <a:pt x="512" y="113"/>
                  </a:lnTo>
                  <a:lnTo>
                    <a:pt x="547" y="108"/>
                  </a:lnTo>
                  <a:lnTo>
                    <a:pt x="587" y="73"/>
                  </a:lnTo>
                  <a:lnTo>
                    <a:pt x="634" y="17"/>
                  </a:lnTo>
                  <a:lnTo>
                    <a:pt x="640" y="5"/>
                  </a:lnTo>
                  <a:lnTo>
                    <a:pt x="646" y="0"/>
                  </a:lnTo>
                  <a:lnTo>
                    <a:pt x="657" y="0"/>
                  </a:lnTo>
                  <a:lnTo>
                    <a:pt x="657" y="0"/>
                  </a:lnTo>
                  <a:lnTo>
                    <a:pt x="663" y="0"/>
                  </a:lnTo>
                  <a:lnTo>
                    <a:pt x="669" y="5"/>
                  </a:lnTo>
                  <a:lnTo>
                    <a:pt x="675" y="11"/>
                  </a:lnTo>
                  <a:lnTo>
                    <a:pt x="669" y="22"/>
                  </a:lnTo>
                  <a:lnTo>
                    <a:pt x="651" y="51"/>
                  </a:lnTo>
                  <a:lnTo>
                    <a:pt x="617" y="96"/>
                  </a:lnTo>
                  <a:lnTo>
                    <a:pt x="564" y="159"/>
                  </a:lnTo>
                  <a:lnTo>
                    <a:pt x="489" y="238"/>
                  </a:lnTo>
                  <a:lnTo>
                    <a:pt x="448" y="272"/>
                  </a:lnTo>
                  <a:lnTo>
                    <a:pt x="407" y="312"/>
                  </a:lnTo>
                  <a:lnTo>
                    <a:pt x="366" y="346"/>
                  </a:lnTo>
                  <a:lnTo>
                    <a:pt x="343" y="368"/>
                  </a:lnTo>
                  <a:lnTo>
                    <a:pt x="331" y="380"/>
                  </a:lnTo>
                  <a:lnTo>
                    <a:pt x="291" y="414"/>
                  </a:lnTo>
                  <a:lnTo>
                    <a:pt x="244" y="448"/>
                  </a:lnTo>
                  <a:lnTo>
                    <a:pt x="198" y="493"/>
                  </a:lnTo>
                  <a:lnTo>
                    <a:pt x="139" y="556"/>
                  </a:lnTo>
                  <a:lnTo>
                    <a:pt x="139" y="556"/>
                  </a:lnTo>
                  <a:lnTo>
                    <a:pt x="139" y="556"/>
                  </a:lnTo>
                  <a:lnTo>
                    <a:pt x="139" y="556"/>
                  </a:lnTo>
                  <a:lnTo>
                    <a:pt x="151" y="550"/>
                  </a:lnTo>
                  <a:lnTo>
                    <a:pt x="169" y="550"/>
                  </a:lnTo>
                  <a:lnTo>
                    <a:pt x="180" y="550"/>
                  </a:lnTo>
                  <a:lnTo>
                    <a:pt x="186" y="550"/>
                  </a:lnTo>
                  <a:lnTo>
                    <a:pt x="215" y="550"/>
                  </a:lnTo>
                  <a:lnTo>
                    <a:pt x="250" y="561"/>
                  </a:lnTo>
                  <a:lnTo>
                    <a:pt x="297" y="578"/>
                  </a:lnTo>
                  <a:lnTo>
                    <a:pt x="343" y="590"/>
                  </a:lnTo>
                  <a:lnTo>
                    <a:pt x="390" y="595"/>
                  </a:lnTo>
                  <a:lnTo>
                    <a:pt x="425" y="590"/>
                  </a:lnTo>
                  <a:lnTo>
                    <a:pt x="471" y="578"/>
                  </a:lnTo>
                  <a:lnTo>
                    <a:pt x="512" y="556"/>
                  </a:lnTo>
                  <a:lnTo>
                    <a:pt x="553" y="516"/>
                  </a:lnTo>
                  <a:lnTo>
                    <a:pt x="582" y="465"/>
                  </a:lnTo>
                  <a:lnTo>
                    <a:pt x="582" y="459"/>
                  </a:lnTo>
                  <a:lnTo>
                    <a:pt x="587" y="454"/>
                  </a:lnTo>
                  <a:lnTo>
                    <a:pt x="593" y="448"/>
                  </a:lnTo>
                  <a:lnTo>
                    <a:pt x="599" y="448"/>
                  </a:lnTo>
                  <a:lnTo>
                    <a:pt x="611" y="448"/>
                  </a:lnTo>
                  <a:lnTo>
                    <a:pt x="622" y="454"/>
                  </a:lnTo>
                  <a:lnTo>
                    <a:pt x="622" y="459"/>
                  </a:lnTo>
                  <a:lnTo>
                    <a:pt x="617" y="493"/>
                  </a:lnTo>
                  <a:lnTo>
                    <a:pt x="593" y="544"/>
                  </a:lnTo>
                  <a:lnTo>
                    <a:pt x="558" y="595"/>
                  </a:lnTo>
                  <a:lnTo>
                    <a:pt x="506" y="646"/>
                  </a:lnTo>
                  <a:lnTo>
                    <a:pt x="448" y="686"/>
                  </a:lnTo>
                  <a:lnTo>
                    <a:pt x="372" y="697"/>
                  </a:lnTo>
                  <a:lnTo>
                    <a:pt x="331" y="692"/>
                  </a:lnTo>
                  <a:lnTo>
                    <a:pt x="297" y="669"/>
                  </a:lnTo>
                  <a:lnTo>
                    <a:pt x="267" y="641"/>
                  </a:lnTo>
                  <a:lnTo>
                    <a:pt x="250" y="624"/>
                  </a:lnTo>
                  <a:lnTo>
                    <a:pt x="238" y="607"/>
                  </a:lnTo>
                  <a:lnTo>
                    <a:pt x="221" y="595"/>
                  </a:lnTo>
                  <a:lnTo>
                    <a:pt x="209" y="590"/>
                  </a:lnTo>
                  <a:lnTo>
                    <a:pt x="192" y="584"/>
                  </a:lnTo>
                  <a:lnTo>
                    <a:pt x="174" y="584"/>
                  </a:lnTo>
                  <a:lnTo>
                    <a:pt x="128" y="595"/>
                  </a:lnTo>
                  <a:lnTo>
                    <a:pt x="81" y="629"/>
                  </a:lnTo>
                  <a:lnTo>
                    <a:pt x="41" y="680"/>
                  </a:lnTo>
                  <a:lnTo>
                    <a:pt x="35" y="692"/>
                  </a:lnTo>
                  <a:lnTo>
                    <a:pt x="29" y="697"/>
                  </a:lnTo>
                  <a:lnTo>
                    <a:pt x="23" y="697"/>
                  </a:lnTo>
                  <a:lnTo>
                    <a:pt x="17" y="697"/>
                  </a:lnTo>
                  <a:lnTo>
                    <a:pt x="11" y="697"/>
                  </a:lnTo>
                  <a:lnTo>
                    <a:pt x="11" y="697"/>
                  </a:lnTo>
                  <a:lnTo>
                    <a:pt x="6" y="697"/>
                  </a:lnTo>
                  <a:lnTo>
                    <a:pt x="0" y="692"/>
                  </a:lnTo>
                  <a:lnTo>
                    <a:pt x="0" y="686"/>
                  </a:lnTo>
                  <a:lnTo>
                    <a:pt x="6" y="669"/>
                  </a:lnTo>
                  <a:lnTo>
                    <a:pt x="23" y="641"/>
                  </a:lnTo>
                  <a:lnTo>
                    <a:pt x="58" y="595"/>
                  </a:lnTo>
                  <a:lnTo>
                    <a:pt x="105" y="539"/>
                  </a:lnTo>
                  <a:lnTo>
                    <a:pt x="163" y="482"/>
                  </a:lnTo>
                  <a:lnTo>
                    <a:pt x="302" y="351"/>
                  </a:lnTo>
                  <a:lnTo>
                    <a:pt x="326" y="334"/>
                  </a:lnTo>
                  <a:lnTo>
                    <a:pt x="361" y="300"/>
                  </a:lnTo>
                  <a:lnTo>
                    <a:pt x="407" y="266"/>
                  </a:lnTo>
                  <a:lnTo>
                    <a:pt x="448" y="227"/>
                  </a:lnTo>
                  <a:lnTo>
                    <a:pt x="494" y="187"/>
                  </a:lnTo>
                  <a:lnTo>
                    <a:pt x="529" y="147"/>
                  </a:lnTo>
                  <a:lnTo>
                    <a:pt x="489" y="147"/>
                  </a:lnTo>
                  <a:lnTo>
                    <a:pt x="454" y="142"/>
                  </a:lnTo>
                  <a:lnTo>
                    <a:pt x="407" y="125"/>
                  </a:lnTo>
                  <a:lnTo>
                    <a:pt x="355" y="108"/>
                  </a:lnTo>
                  <a:lnTo>
                    <a:pt x="302" y="102"/>
                  </a:lnTo>
                  <a:lnTo>
                    <a:pt x="291" y="102"/>
                  </a:lnTo>
                  <a:lnTo>
                    <a:pt x="262" y="108"/>
                  </a:lnTo>
                  <a:lnTo>
                    <a:pt x="227" y="119"/>
                  </a:lnTo>
                  <a:lnTo>
                    <a:pt x="192" y="142"/>
                  </a:lnTo>
                  <a:lnTo>
                    <a:pt x="169" y="176"/>
                  </a:lnTo>
                  <a:lnTo>
                    <a:pt x="169" y="181"/>
                  </a:lnTo>
                  <a:lnTo>
                    <a:pt x="163" y="187"/>
                  </a:lnTo>
                  <a:lnTo>
                    <a:pt x="157" y="187"/>
                  </a:lnTo>
                  <a:lnTo>
                    <a:pt x="145" y="193"/>
                  </a:lnTo>
                  <a:lnTo>
                    <a:pt x="139" y="187"/>
                  </a:lnTo>
                  <a:lnTo>
                    <a:pt x="134" y="181"/>
                  </a:lnTo>
                  <a:lnTo>
                    <a:pt x="128" y="176"/>
                  </a:lnTo>
                  <a:lnTo>
                    <a:pt x="134" y="147"/>
                  </a:lnTo>
                  <a:lnTo>
                    <a:pt x="151" y="113"/>
                  </a:lnTo>
                  <a:lnTo>
                    <a:pt x="180" y="73"/>
                  </a:lnTo>
                  <a:lnTo>
                    <a:pt x="221" y="34"/>
                  </a:lnTo>
                  <a:lnTo>
                    <a:pt x="267" y="11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 noEditPoints="1"/>
            </p:cNvSpPr>
            <p:nvPr/>
          </p:nvSpPr>
          <p:spPr bwMode="auto">
            <a:xfrm>
              <a:off x="6867" y="1942"/>
              <a:ext cx="343" cy="738"/>
            </a:xfrm>
            <a:custGeom>
              <a:avLst/>
              <a:gdLst/>
              <a:ahLst/>
              <a:cxnLst>
                <a:cxn ang="0">
                  <a:pos x="215" y="256"/>
                </a:cxn>
                <a:cxn ang="0">
                  <a:pos x="268" y="335"/>
                </a:cxn>
                <a:cxn ang="0">
                  <a:pos x="262" y="369"/>
                </a:cxn>
                <a:cxn ang="0">
                  <a:pos x="238" y="437"/>
                </a:cxn>
                <a:cxn ang="0">
                  <a:pos x="209" y="511"/>
                </a:cxn>
                <a:cxn ang="0">
                  <a:pos x="163" y="619"/>
                </a:cxn>
                <a:cxn ang="0">
                  <a:pos x="151" y="670"/>
                </a:cxn>
                <a:cxn ang="0">
                  <a:pos x="157" y="692"/>
                </a:cxn>
                <a:cxn ang="0">
                  <a:pos x="169" y="704"/>
                </a:cxn>
                <a:cxn ang="0">
                  <a:pos x="227" y="692"/>
                </a:cxn>
                <a:cxn ang="0">
                  <a:pos x="302" y="573"/>
                </a:cxn>
                <a:cxn ang="0">
                  <a:pos x="308" y="562"/>
                </a:cxn>
                <a:cxn ang="0">
                  <a:pos x="326" y="556"/>
                </a:cxn>
                <a:cxn ang="0">
                  <a:pos x="332" y="556"/>
                </a:cxn>
                <a:cxn ang="0">
                  <a:pos x="343" y="568"/>
                </a:cxn>
                <a:cxn ang="0">
                  <a:pos x="326" y="619"/>
                </a:cxn>
                <a:cxn ang="0">
                  <a:pos x="273" y="698"/>
                </a:cxn>
                <a:cxn ang="0">
                  <a:pos x="180" y="738"/>
                </a:cxn>
                <a:cxn ang="0">
                  <a:pos x="87" y="692"/>
                </a:cxn>
                <a:cxn ang="0">
                  <a:pos x="76" y="619"/>
                </a:cxn>
                <a:cxn ang="0">
                  <a:pos x="81" y="596"/>
                </a:cxn>
                <a:cxn ang="0">
                  <a:pos x="169" y="380"/>
                </a:cxn>
                <a:cxn ang="0">
                  <a:pos x="186" y="329"/>
                </a:cxn>
                <a:cxn ang="0">
                  <a:pos x="186" y="295"/>
                </a:cxn>
                <a:cxn ang="0">
                  <a:pos x="169" y="273"/>
                </a:cxn>
                <a:cxn ang="0">
                  <a:pos x="128" y="278"/>
                </a:cxn>
                <a:cxn ang="0">
                  <a:pos x="64" y="346"/>
                </a:cxn>
                <a:cxn ang="0">
                  <a:pos x="35" y="414"/>
                </a:cxn>
                <a:cxn ang="0">
                  <a:pos x="17" y="426"/>
                </a:cxn>
                <a:cxn ang="0">
                  <a:pos x="6" y="420"/>
                </a:cxn>
                <a:cxn ang="0">
                  <a:pos x="0" y="409"/>
                </a:cxn>
                <a:cxn ang="0">
                  <a:pos x="17" y="358"/>
                </a:cxn>
                <a:cxn ang="0">
                  <a:pos x="70" y="284"/>
                </a:cxn>
                <a:cxn ang="0">
                  <a:pos x="163" y="244"/>
                </a:cxn>
                <a:cxn ang="0">
                  <a:pos x="285" y="0"/>
                </a:cxn>
                <a:cxn ang="0">
                  <a:pos x="302" y="17"/>
                </a:cxn>
                <a:cxn ang="0">
                  <a:pos x="308" y="40"/>
                </a:cxn>
                <a:cxn ang="0">
                  <a:pos x="308" y="57"/>
                </a:cxn>
                <a:cxn ang="0">
                  <a:pos x="285" y="91"/>
                </a:cxn>
                <a:cxn ang="0">
                  <a:pos x="250" y="102"/>
                </a:cxn>
                <a:cxn ang="0">
                  <a:pos x="221" y="91"/>
                </a:cxn>
                <a:cxn ang="0">
                  <a:pos x="204" y="68"/>
                </a:cxn>
                <a:cxn ang="0">
                  <a:pos x="209" y="40"/>
                </a:cxn>
                <a:cxn ang="0">
                  <a:pos x="233" y="12"/>
                </a:cxn>
                <a:cxn ang="0">
                  <a:pos x="268" y="0"/>
                </a:cxn>
              </a:cxnLst>
              <a:rect l="0" t="0" r="r" b="b"/>
              <a:pathLst>
                <a:path w="343" h="738">
                  <a:moveTo>
                    <a:pt x="163" y="244"/>
                  </a:moveTo>
                  <a:lnTo>
                    <a:pt x="215" y="256"/>
                  </a:lnTo>
                  <a:lnTo>
                    <a:pt x="256" y="290"/>
                  </a:lnTo>
                  <a:lnTo>
                    <a:pt x="268" y="335"/>
                  </a:lnTo>
                  <a:lnTo>
                    <a:pt x="268" y="352"/>
                  </a:lnTo>
                  <a:lnTo>
                    <a:pt x="262" y="369"/>
                  </a:lnTo>
                  <a:lnTo>
                    <a:pt x="256" y="397"/>
                  </a:lnTo>
                  <a:lnTo>
                    <a:pt x="238" y="437"/>
                  </a:lnTo>
                  <a:lnTo>
                    <a:pt x="221" y="477"/>
                  </a:lnTo>
                  <a:lnTo>
                    <a:pt x="209" y="511"/>
                  </a:lnTo>
                  <a:lnTo>
                    <a:pt x="169" y="596"/>
                  </a:lnTo>
                  <a:lnTo>
                    <a:pt x="163" y="619"/>
                  </a:lnTo>
                  <a:lnTo>
                    <a:pt x="157" y="641"/>
                  </a:lnTo>
                  <a:lnTo>
                    <a:pt x="151" y="670"/>
                  </a:lnTo>
                  <a:lnTo>
                    <a:pt x="151" y="681"/>
                  </a:lnTo>
                  <a:lnTo>
                    <a:pt x="157" y="692"/>
                  </a:lnTo>
                  <a:lnTo>
                    <a:pt x="163" y="698"/>
                  </a:lnTo>
                  <a:lnTo>
                    <a:pt x="169" y="704"/>
                  </a:lnTo>
                  <a:lnTo>
                    <a:pt x="180" y="709"/>
                  </a:lnTo>
                  <a:lnTo>
                    <a:pt x="227" y="692"/>
                  </a:lnTo>
                  <a:lnTo>
                    <a:pt x="268" y="647"/>
                  </a:lnTo>
                  <a:lnTo>
                    <a:pt x="302" y="573"/>
                  </a:lnTo>
                  <a:lnTo>
                    <a:pt x="302" y="568"/>
                  </a:lnTo>
                  <a:lnTo>
                    <a:pt x="308" y="562"/>
                  </a:lnTo>
                  <a:lnTo>
                    <a:pt x="314" y="556"/>
                  </a:lnTo>
                  <a:lnTo>
                    <a:pt x="326" y="556"/>
                  </a:lnTo>
                  <a:lnTo>
                    <a:pt x="326" y="556"/>
                  </a:lnTo>
                  <a:lnTo>
                    <a:pt x="332" y="556"/>
                  </a:lnTo>
                  <a:lnTo>
                    <a:pt x="337" y="562"/>
                  </a:lnTo>
                  <a:lnTo>
                    <a:pt x="343" y="568"/>
                  </a:lnTo>
                  <a:lnTo>
                    <a:pt x="337" y="590"/>
                  </a:lnTo>
                  <a:lnTo>
                    <a:pt x="326" y="619"/>
                  </a:lnTo>
                  <a:lnTo>
                    <a:pt x="302" y="658"/>
                  </a:lnTo>
                  <a:lnTo>
                    <a:pt x="273" y="698"/>
                  </a:lnTo>
                  <a:lnTo>
                    <a:pt x="227" y="726"/>
                  </a:lnTo>
                  <a:lnTo>
                    <a:pt x="180" y="738"/>
                  </a:lnTo>
                  <a:lnTo>
                    <a:pt x="122" y="721"/>
                  </a:lnTo>
                  <a:lnTo>
                    <a:pt x="87" y="692"/>
                  </a:lnTo>
                  <a:lnTo>
                    <a:pt x="70" y="641"/>
                  </a:lnTo>
                  <a:lnTo>
                    <a:pt x="76" y="619"/>
                  </a:lnTo>
                  <a:lnTo>
                    <a:pt x="81" y="596"/>
                  </a:lnTo>
                  <a:lnTo>
                    <a:pt x="81" y="596"/>
                  </a:lnTo>
                  <a:lnTo>
                    <a:pt x="151" y="420"/>
                  </a:lnTo>
                  <a:lnTo>
                    <a:pt x="169" y="380"/>
                  </a:lnTo>
                  <a:lnTo>
                    <a:pt x="180" y="352"/>
                  </a:lnTo>
                  <a:lnTo>
                    <a:pt x="186" y="329"/>
                  </a:lnTo>
                  <a:lnTo>
                    <a:pt x="186" y="312"/>
                  </a:lnTo>
                  <a:lnTo>
                    <a:pt x="186" y="295"/>
                  </a:lnTo>
                  <a:lnTo>
                    <a:pt x="180" y="284"/>
                  </a:lnTo>
                  <a:lnTo>
                    <a:pt x="169" y="273"/>
                  </a:lnTo>
                  <a:lnTo>
                    <a:pt x="157" y="273"/>
                  </a:lnTo>
                  <a:lnTo>
                    <a:pt x="128" y="278"/>
                  </a:lnTo>
                  <a:lnTo>
                    <a:pt x="93" y="307"/>
                  </a:lnTo>
                  <a:lnTo>
                    <a:pt x="64" y="346"/>
                  </a:lnTo>
                  <a:lnTo>
                    <a:pt x="41" y="409"/>
                  </a:lnTo>
                  <a:lnTo>
                    <a:pt x="35" y="414"/>
                  </a:lnTo>
                  <a:lnTo>
                    <a:pt x="29" y="420"/>
                  </a:lnTo>
                  <a:lnTo>
                    <a:pt x="17" y="426"/>
                  </a:lnTo>
                  <a:lnTo>
                    <a:pt x="12" y="426"/>
                  </a:lnTo>
                  <a:lnTo>
                    <a:pt x="6" y="420"/>
                  </a:lnTo>
                  <a:lnTo>
                    <a:pt x="0" y="420"/>
                  </a:lnTo>
                  <a:lnTo>
                    <a:pt x="0" y="409"/>
                  </a:lnTo>
                  <a:lnTo>
                    <a:pt x="6" y="392"/>
                  </a:lnTo>
                  <a:lnTo>
                    <a:pt x="17" y="358"/>
                  </a:lnTo>
                  <a:lnTo>
                    <a:pt x="41" y="318"/>
                  </a:lnTo>
                  <a:lnTo>
                    <a:pt x="70" y="284"/>
                  </a:lnTo>
                  <a:lnTo>
                    <a:pt x="110" y="256"/>
                  </a:lnTo>
                  <a:lnTo>
                    <a:pt x="163" y="244"/>
                  </a:lnTo>
                  <a:close/>
                  <a:moveTo>
                    <a:pt x="268" y="0"/>
                  </a:moveTo>
                  <a:lnTo>
                    <a:pt x="285" y="0"/>
                  </a:lnTo>
                  <a:lnTo>
                    <a:pt x="297" y="12"/>
                  </a:lnTo>
                  <a:lnTo>
                    <a:pt x="302" y="17"/>
                  </a:lnTo>
                  <a:lnTo>
                    <a:pt x="308" y="29"/>
                  </a:lnTo>
                  <a:lnTo>
                    <a:pt x="308" y="40"/>
                  </a:lnTo>
                  <a:lnTo>
                    <a:pt x="308" y="40"/>
                  </a:lnTo>
                  <a:lnTo>
                    <a:pt x="308" y="57"/>
                  </a:lnTo>
                  <a:lnTo>
                    <a:pt x="297" y="74"/>
                  </a:lnTo>
                  <a:lnTo>
                    <a:pt x="285" y="91"/>
                  </a:lnTo>
                  <a:lnTo>
                    <a:pt x="268" y="97"/>
                  </a:lnTo>
                  <a:lnTo>
                    <a:pt x="250" y="102"/>
                  </a:lnTo>
                  <a:lnTo>
                    <a:pt x="233" y="97"/>
                  </a:lnTo>
                  <a:lnTo>
                    <a:pt x="221" y="91"/>
                  </a:lnTo>
                  <a:lnTo>
                    <a:pt x="209" y="80"/>
                  </a:lnTo>
                  <a:lnTo>
                    <a:pt x="204" y="68"/>
                  </a:lnTo>
                  <a:lnTo>
                    <a:pt x="204" y="57"/>
                  </a:lnTo>
                  <a:lnTo>
                    <a:pt x="209" y="40"/>
                  </a:lnTo>
                  <a:lnTo>
                    <a:pt x="215" y="23"/>
                  </a:lnTo>
                  <a:lnTo>
                    <a:pt x="233" y="12"/>
                  </a:lnTo>
                  <a:lnTo>
                    <a:pt x="250" y="0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7327" y="2311"/>
              <a:ext cx="389" cy="505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250" y="6"/>
                </a:cxn>
                <a:cxn ang="0">
                  <a:pos x="302" y="23"/>
                </a:cxn>
                <a:cxn ang="0">
                  <a:pos x="349" y="57"/>
                </a:cxn>
                <a:cxn ang="0">
                  <a:pos x="378" y="96"/>
                </a:cxn>
                <a:cxn ang="0">
                  <a:pos x="389" y="153"/>
                </a:cxn>
                <a:cxn ang="0">
                  <a:pos x="378" y="204"/>
                </a:cxn>
                <a:cxn ang="0">
                  <a:pos x="349" y="250"/>
                </a:cxn>
                <a:cxn ang="0">
                  <a:pos x="302" y="289"/>
                </a:cxn>
                <a:cxn ang="0">
                  <a:pos x="250" y="323"/>
                </a:cxn>
                <a:cxn ang="0">
                  <a:pos x="174" y="374"/>
                </a:cxn>
                <a:cxn ang="0">
                  <a:pos x="93" y="437"/>
                </a:cxn>
                <a:cxn ang="0">
                  <a:pos x="250" y="437"/>
                </a:cxn>
                <a:cxn ang="0">
                  <a:pos x="261" y="431"/>
                </a:cxn>
                <a:cxn ang="0">
                  <a:pos x="273" y="431"/>
                </a:cxn>
                <a:cxn ang="0">
                  <a:pos x="296" y="431"/>
                </a:cxn>
                <a:cxn ang="0">
                  <a:pos x="314" y="431"/>
                </a:cxn>
                <a:cxn ang="0">
                  <a:pos x="325" y="431"/>
                </a:cxn>
                <a:cxn ang="0">
                  <a:pos x="331" y="431"/>
                </a:cxn>
                <a:cxn ang="0">
                  <a:pos x="337" y="420"/>
                </a:cxn>
                <a:cxn ang="0">
                  <a:pos x="343" y="408"/>
                </a:cxn>
                <a:cxn ang="0">
                  <a:pos x="349" y="391"/>
                </a:cxn>
                <a:cxn ang="0">
                  <a:pos x="354" y="374"/>
                </a:cxn>
                <a:cxn ang="0">
                  <a:pos x="354" y="363"/>
                </a:cxn>
                <a:cxn ang="0">
                  <a:pos x="389" y="363"/>
                </a:cxn>
                <a:cxn ang="0">
                  <a:pos x="389" y="363"/>
                </a:cxn>
                <a:cxn ang="0">
                  <a:pos x="360" y="505"/>
                </a:cxn>
                <a:cxn ang="0">
                  <a:pos x="0" y="505"/>
                </a:cxn>
                <a:cxn ang="0">
                  <a:pos x="0" y="488"/>
                </a:cxn>
                <a:cxn ang="0">
                  <a:pos x="0" y="482"/>
                </a:cxn>
                <a:cxn ang="0">
                  <a:pos x="0" y="476"/>
                </a:cxn>
                <a:cxn ang="0">
                  <a:pos x="5" y="471"/>
                </a:cxn>
                <a:cxn ang="0">
                  <a:pos x="197" y="312"/>
                </a:cxn>
                <a:cxn ang="0">
                  <a:pos x="256" y="261"/>
                </a:cxn>
                <a:cxn ang="0">
                  <a:pos x="290" y="210"/>
                </a:cxn>
                <a:cxn ang="0">
                  <a:pos x="302" y="153"/>
                </a:cxn>
                <a:cxn ang="0">
                  <a:pos x="296" y="102"/>
                </a:cxn>
                <a:cxn ang="0">
                  <a:pos x="261" y="62"/>
                </a:cxn>
                <a:cxn ang="0">
                  <a:pos x="221" y="40"/>
                </a:cxn>
                <a:cxn ang="0">
                  <a:pos x="162" y="34"/>
                </a:cxn>
                <a:cxn ang="0">
                  <a:pos x="116" y="40"/>
                </a:cxn>
                <a:cxn ang="0">
                  <a:pos x="75" y="62"/>
                </a:cxn>
                <a:cxn ang="0">
                  <a:pos x="46" y="91"/>
                </a:cxn>
                <a:cxn ang="0">
                  <a:pos x="58" y="91"/>
                </a:cxn>
                <a:cxn ang="0">
                  <a:pos x="69" y="96"/>
                </a:cxn>
                <a:cxn ang="0">
                  <a:pos x="81" y="108"/>
                </a:cxn>
                <a:cxn ang="0">
                  <a:pos x="87" y="119"/>
                </a:cxn>
                <a:cxn ang="0">
                  <a:pos x="87" y="136"/>
                </a:cxn>
                <a:cxn ang="0">
                  <a:pos x="87" y="153"/>
                </a:cxn>
                <a:cxn ang="0">
                  <a:pos x="81" y="164"/>
                </a:cxn>
                <a:cxn ang="0">
                  <a:pos x="69" y="176"/>
                </a:cxn>
                <a:cxn ang="0">
                  <a:pos x="58" y="182"/>
                </a:cxn>
                <a:cxn ang="0">
                  <a:pos x="46" y="182"/>
                </a:cxn>
                <a:cxn ang="0">
                  <a:pos x="34" y="182"/>
                </a:cxn>
                <a:cxn ang="0">
                  <a:pos x="29" y="176"/>
                </a:cxn>
                <a:cxn ang="0">
                  <a:pos x="17" y="170"/>
                </a:cxn>
                <a:cxn ang="0">
                  <a:pos x="11" y="164"/>
                </a:cxn>
                <a:cxn ang="0">
                  <a:pos x="0" y="153"/>
                </a:cxn>
                <a:cxn ang="0">
                  <a:pos x="0" y="136"/>
                </a:cxn>
                <a:cxn ang="0">
                  <a:pos x="11" y="79"/>
                </a:cxn>
                <a:cxn ang="0">
                  <a:pos x="52" y="40"/>
                </a:cxn>
                <a:cxn ang="0">
                  <a:pos x="110" y="11"/>
                </a:cxn>
                <a:cxn ang="0">
                  <a:pos x="180" y="0"/>
                </a:cxn>
              </a:cxnLst>
              <a:rect l="0" t="0" r="r" b="b"/>
              <a:pathLst>
                <a:path w="389" h="505">
                  <a:moveTo>
                    <a:pt x="180" y="0"/>
                  </a:moveTo>
                  <a:lnTo>
                    <a:pt x="250" y="6"/>
                  </a:lnTo>
                  <a:lnTo>
                    <a:pt x="302" y="23"/>
                  </a:lnTo>
                  <a:lnTo>
                    <a:pt x="349" y="57"/>
                  </a:lnTo>
                  <a:lnTo>
                    <a:pt x="378" y="96"/>
                  </a:lnTo>
                  <a:lnTo>
                    <a:pt x="389" y="153"/>
                  </a:lnTo>
                  <a:lnTo>
                    <a:pt x="378" y="204"/>
                  </a:lnTo>
                  <a:lnTo>
                    <a:pt x="349" y="250"/>
                  </a:lnTo>
                  <a:lnTo>
                    <a:pt x="302" y="289"/>
                  </a:lnTo>
                  <a:lnTo>
                    <a:pt x="250" y="323"/>
                  </a:lnTo>
                  <a:lnTo>
                    <a:pt x="174" y="374"/>
                  </a:lnTo>
                  <a:lnTo>
                    <a:pt x="93" y="437"/>
                  </a:lnTo>
                  <a:lnTo>
                    <a:pt x="250" y="437"/>
                  </a:lnTo>
                  <a:lnTo>
                    <a:pt x="261" y="431"/>
                  </a:lnTo>
                  <a:lnTo>
                    <a:pt x="273" y="431"/>
                  </a:lnTo>
                  <a:lnTo>
                    <a:pt x="296" y="431"/>
                  </a:lnTo>
                  <a:lnTo>
                    <a:pt x="314" y="431"/>
                  </a:lnTo>
                  <a:lnTo>
                    <a:pt x="325" y="431"/>
                  </a:lnTo>
                  <a:lnTo>
                    <a:pt x="331" y="431"/>
                  </a:lnTo>
                  <a:lnTo>
                    <a:pt x="337" y="420"/>
                  </a:lnTo>
                  <a:lnTo>
                    <a:pt x="343" y="408"/>
                  </a:lnTo>
                  <a:lnTo>
                    <a:pt x="349" y="391"/>
                  </a:lnTo>
                  <a:lnTo>
                    <a:pt x="354" y="374"/>
                  </a:lnTo>
                  <a:lnTo>
                    <a:pt x="354" y="363"/>
                  </a:lnTo>
                  <a:lnTo>
                    <a:pt x="389" y="363"/>
                  </a:lnTo>
                  <a:lnTo>
                    <a:pt x="389" y="363"/>
                  </a:lnTo>
                  <a:lnTo>
                    <a:pt x="360" y="505"/>
                  </a:lnTo>
                  <a:lnTo>
                    <a:pt x="0" y="505"/>
                  </a:lnTo>
                  <a:lnTo>
                    <a:pt x="0" y="488"/>
                  </a:lnTo>
                  <a:lnTo>
                    <a:pt x="0" y="482"/>
                  </a:lnTo>
                  <a:lnTo>
                    <a:pt x="0" y="476"/>
                  </a:lnTo>
                  <a:lnTo>
                    <a:pt x="5" y="471"/>
                  </a:lnTo>
                  <a:lnTo>
                    <a:pt x="197" y="312"/>
                  </a:lnTo>
                  <a:lnTo>
                    <a:pt x="256" y="261"/>
                  </a:lnTo>
                  <a:lnTo>
                    <a:pt x="290" y="210"/>
                  </a:lnTo>
                  <a:lnTo>
                    <a:pt x="302" y="153"/>
                  </a:lnTo>
                  <a:lnTo>
                    <a:pt x="296" y="102"/>
                  </a:lnTo>
                  <a:lnTo>
                    <a:pt x="261" y="62"/>
                  </a:lnTo>
                  <a:lnTo>
                    <a:pt x="221" y="40"/>
                  </a:lnTo>
                  <a:lnTo>
                    <a:pt x="162" y="34"/>
                  </a:lnTo>
                  <a:lnTo>
                    <a:pt x="116" y="40"/>
                  </a:lnTo>
                  <a:lnTo>
                    <a:pt x="75" y="62"/>
                  </a:lnTo>
                  <a:lnTo>
                    <a:pt x="46" y="91"/>
                  </a:lnTo>
                  <a:lnTo>
                    <a:pt x="58" y="91"/>
                  </a:lnTo>
                  <a:lnTo>
                    <a:pt x="69" y="96"/>
                  </a:lnTo>
                  <a:lnTo>
                    <a:pt x="81" y="108"/>
                  </a:lnTo>
                  <a:lnTo>
                    <a:pt x="87" y="119"/>
                  </a:lnTo>
                  <a:lnTo>
                    <a:pt x="87" y="136"/>
                  </a:lnTo>
                  <a:lnTo>
                    <a:pt x="87" y="153"/>
                  </a:lnTo>
                  <a:lnTo>
                    <a:pt x="81" y="164"/>
                  </a:lnTo>
                  <a:lnTo>
                    <a:pt x="69" y="176"/>
                  </a:lnTo>
                  <a:lnTo>
                    <a:pt x="58" y="182"/>
                  </a:lnTo>
                  <a:lnTo>
                    <a:pt x="46" y="182"/>
                  </a:lnTo>
                  <a:lnTo>
                    <a:pt x="34" y="182"/>
                  </a:lnTo>
                  <a:lnTo>
                    <a:pt x="29" y="176"/>
                  </a:lnTo>
                  <a:lnTo>
                    <a:pt x="17" y="170"/>
                  </a:lnTo>
                  <a:lnTo>
                    <a:pt x="11" y="164"/>
                  </a:lnTo>
                  <a:lnTo>
                    <a:pt x="0" y="153"/>
                  </a:lnTo>
                  <a:lnTo>
                    <a:pt x="0" y="136"/>
                  </a:lnTo>
                  <a:lnTo>
                    <a:pt x="11" y="79"/>
                  </a:lnTo>
                  <a:lnTo>
                    <a:pt x="52" y="40"/>
                  </a:lnTo>
                  <a:lnTo>
                    <a:pt x="110" y="11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8013" y="2544"/>
              <a:ext cx="146" cy="334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99" y="5"/>
                </a:cxn>
                <a:cxn ang="0">
                  <a:pos x="122" y="34"/>
                </a:cxn>
                <a:cxn ang="0">
                  <a:pos x="140" y="68"/>
                </a:cxn>
                <a:cxn ang="0">
                  <a:pos x="146" y="119"/>
                </a:cxn>
                <a:cxn ang="0">
                  <a:pos x="134" y="192"/>
                </a:cxn>
                <a:cxn ang="0">
                  <a:pos x="111" y="249"/>
                </a:cxn>
                <a:cxn ang="0">
                  <a:pos x="76" y="295"/>
                </a:cxn>
                <a:cxn ang="0">
                  <a:pos x="52" y="329"/>
                </a:cxn>
                <a:cxn ang="0">
                  <a:pos x="35" y="334"/>
                </a:cxn>
                <a:cxn ang="0">
                  <a:pos x="23" y="334"/>
                </a:cxn>
                <a:cxn ang="0">
                  <a:pos x="18" y="323"/>
                </a:cxn>
                <a:cxn ang="0">
                  <a:pos x="18" y="312"/>
                </a:cxn>
                <a:cxn ang="0">
                  <a:pos x="23" y="306"/>
                </a:cxn>
                <a:cxn ang="0">
                  <a:pos x="82" y="238"/>
                </a:cxn>
                <a:cxn ang="0">
                  <a:pos x="105" y="170"/>
                </a:cxn>
                <a:cxn ang="0">
                  <a:pos x="111" y="107"/>
                </a:cxn>
                <a:cxn ang="0">
                  <a:pos x="111" y="107"/>
                </a:cxn>
                <a:cxn ang="0">
                  <a:pos x="111" y="107"/>
                </a:cxn>
                <a:cxn ang="0">
                  <a:pos x="111" y="107"/>
                </a:cxn>
                <a:cxn ang="0">
                  <a:pos x="111" y="107"/>
                </a:cxn>
                <a:cxn ang="0">
                  <a:pos x="105" y="113"/>
                </a:cxn>
                <a:cxn ang="0">
                  <a:pos x="93" y="119"/>
                </a:cxn>
                <a:cxn ang="0">
                  <a:pos x="82" y="124"/>
                </a:cxn>
                <a:cxn ang="0">
                  <a:pos x="70" y="124"/>
                </a:cxn>
                <a:cxn ang="0">
                  <a:pos x="47" y="119"/>
                </a:cxn>
                <a:cxn ang="0">
                  <a:pos x="29" y="113"/>
                </a:cxn>
                <a:cxn ang="0">
                  <a:pos x="12" y="96"/>
                </a:cxn>
                <a:cxn ang="0">
                  <a:pos x="0" y="79"/>
                </a:cxn>
                <a:cxn ang="0">
                  <a:pos x="0" y="62"/>
                </a:cxn>
                <a:cxn ang="0">
                  <a:pos x="0" y="39"/>
                </a:cxn>
                <a:cxn ang="0">
                  <a:pos x="12" y="22"/>
                </a:cxn>
                <a:cxn ang="0">
                  <a:pos x="23" y="11"/>
                </a:cxn>
                <a:cxn ang="0">
                  <a:pos x="41" y="0"/>
                </a:cxn>
                <a:cxn ang="0">
                  <a:pos x="64" y="0"/>
                </a:cxn>
              </a:cxnLst>
              <a:rect l="0" t="0" r="r" b="b"/>
              <a:pathLst>
                <a:path w="146" h="334">
                  <a:moveTo>
                    <a:pt x="64" y="0"/>
                  </a:moveTo>
                  <a:lnTo>
                    <a:pt x="99" y="5"/>
                  </a:lnTo>
                  <a:lnTo>
                    <a:pt x="122" y="34"/>
                  </a:lnTo>
                  <a:lnTo>
                    <a:pt x="140" y="68"/>
                  </a:lnTo>
                  <a:lnTo>
                    <a:pt x="146" y="119"/>
                  </a:lnTo>
                  <a:lnTo>
                    <a:pt x="134" y="192"/>
                  </a:lnTo>
                  <a:lnTo>
                    <a:pt x="111" y="249"/>
                  </a:lnTo>
                  <a:lnTo>
                    <a:pt x="76" y="295"/>
                  </a:lnTo>
                  <a:lnTo>
                    <a:pt x="52" y="329"/>
                  </a:lnTo>
                  <a:lnTo>
                    <a:pt x="35" y="334"/>
                  </a:lnTo>
                  <a:lnTo>
                    <a:pt x="23" y="334"/>
                  </a:lnTo>
                  <a:lnTo>
                    <a:pt x="18" y="323"/>
                  </a:lnTo>
                  <a:lnTo>
                    <a:pt x="18" y="312"/>
                  </a:lnTo>
                  <a:lnTo>
                    <a:pt x="23" y="306"/>
                  </a:lnTo>
                  <a:lnTo>
                    <a:pt x="82" y="238"/>
                  </a:lnTo>
                  <a:lnTo>
                    <a:pt x="105" y="170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05" y="113"/>
                  </a:lnTo>
                  <a:lnTo>
                    <a:pt x="93" y="119"/>
                  </a:lnTo>
                  <a:lnTo>
                    <a:pt x="82" y="124"/>
                  </a:lnTo>
                  <a:lnTo>
                    <a:pt x="70" y="124"/>
                  </a:lnTo>
                  <a:lnTo>
                    <a:pt x="47" y="119"/>
                  </a:lnTo>
                  <a:lnTo>
                    <a:pt x="29" y="113"/>
                  </a:lnTo>
                  <a:lnTo>
                    <a:pt x="12" y="96"/>
                  </a:lnTo>
                  <a:lnTo>
                    <a:pt x="0" y="79"/>
                  </a:lnTo>
                  <a:lnTo>
                    <a:pt x="0" y="62"/>
                  </a:lnTo>
                  <a:lnTo>
                    <a:pt x="0" y="39"/>
                  </a:lnTo>
                  <a:lnTo>
                    <a:pt x="12" y="22"/>
                  </a:lnTo>
                  <a:lnTo>
                    <a:pt x="23" y="11"/>
                  </a:lnTo>
                  <a:lnTo>
                    <a:pt x="41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 noEditPoints="1"/>
            </p:cNvSpPr>
            <p:nvPr/>
          </p:nvSpPr>
          <p:spPr bwMode="auto">
            <a:xfrm>
              <a:off x="8321" y="1942"/>
              <a:ext cx="344" cy="738"/>
            </a:xfrm>
            <a:custGeom>
              <a:avLst/>
              <a:gdLst/>
              <a:ahLst/>
              <a:cxnLst>
                <a:cxn ang="0">
                  <a:pos x="222" y="256"/>
                </a:cxn>
                <a:cxn ang="0">
                  <a:pos x="274" y="335"/>
                </a:cxn>
                <a:cxn ang="0">
                  <a:pos x="268" y="369"/>
                </a:cxn>
                <a:cxn ang="0">
                  <a:pos x="245" y="437"/>
                </a:cxn>
                <a:cxn ang="0">
                  <a:pos x="216" y="511"/>
                </a:cxn>
                <a:cxn ang="0">
                  <a:pos x="169" y="619"/>
                </a:cxn>
                <a:cxn ang="0">
                  <a:pos x="158" y="670"/>
                </a:cxn>
                <a:cxn ang="0">
                  <a:pos x="163" y="692"/>
                </a:cxn>
                <a:cxn ang="0">
                  <a:pos x="175" y="704"/>
                </a:cxn>
                <a:cxn ang="0">
                  <a:pos x="233" y="692"/>
                </a:cxn>
                <a:cxn ang="0">
                  <a:pos x="303" y="573"/>
                </a:cxn>
                <a:cxn ang="0">
                  <a:pos x="315" y="562"/>
                </a:cxn>
                <a:cxn ang="0">
                  <a:pos x="326" y="556"/>
                </a:cxn>
                <a:cxn ang="0">
                  <a:pos x="338" y="556"/>
                </a:cxn>
                <a:cxn ang="0">
                  <a:pos x="344" y="568"/>
                </a:cxn>
                <a:cxn ang="0">
                  <a:pos x="326" y="619"/>
                </a:cxn>
                <a:cxn ang="0">
                  <a:pos x="274" y="698"/>
                </a:cxn>
                <a:cxn ang="0">
                  <a:pos x="181" y="738"/>
                </a:cxn>
                <a:cxn ang="0">
                  <a:pos x="88" y="692"/>
                </a:cxn>
                <a:cxn ang="0">
                  <a:pos x="76" y="619"/>
                </a:cxn>
                <a:cxn ang="0">
                  <a:pos x="158" y="420"/>
                </a:cxn>
                <a:cxn ang="0">
                  <a:pos x="187" y="352"/>
                </a:cxn>
                <a:cxn ang="0">
                  <a:pos x="192" y="312"/>
                </a:cxn>
                <a:cxn ang="0">
                  <a:pos x="181" y="284"/>
                </a:cxn>
                <a:cxn ang="0">
                  <a:pos x="163" y="273"/>
                </a:cxn>
                <a:cxn ang="0">
                  <a:pos x="99" y="307"/>
                </a:cxn>
                <a:cxn ang="0">
                  <a:pos x="41" y="409"/>
                </a:cxn>
                <a:cxn ang="0">
                  <a:pos x="35" y="420"/>
                </a:cxn>
                <a:cxn ang="0">
                  <a:pos x="24" y="426"/>
                </a:cxn>
                <a:cxn ang="0">
                  <a:pos x="12" y="420"/>
                </a:cxn>
                <a:cxn ang="0">
                  <a:pos x="0" y="409"/>
                </a:cxn>
                <a:cxn ang="0">
                  <a:pos x="24" y="358"/>
                </a:cxn>
                <a:cxn ang="0">
                  <a:pos x="76" y="284"/>
                </a:cxn>
                <a:cxn ang="0">
                  <a:pos x="169" y="244"/>
                </a:cxn>
                <a:cxn ang="0">
                  <a:pos x="286" y="0"/>
                </a:cxn>
                <a:cxn ang="0">
                  <a:pos x="309" y="17"/>
                </a:cxn>
                <a:cxn ang="0">
                  <a:pos x="315" y="40"/>
                </a:cxn>
                <a:cxn ang="0">
                  <a:pos x="303" y="74"/>
                </a:cxn>
                <a:cxn ang="0">
                  <a:pos x="274" y="97"/>
                </a:cxn>
                <a:cxn ang="0">
                  <a:pos x="239" y="97"/>
                </a:cxn>
                <a:cxn ang="0">
                  <a:pos x="216" y="80"/>
                </a:cxn>
                <a:cxn ang="0">
                  <a:pos x="210" y="57"/>
                </a:cxn>
                <a:cxn ang="0">
                  <a:pos x="222" y="23"/>
                </a:cxn>
                <a:cxn ang="0">
                  <a:pos x="251" y="0"/>
                </a:cxn>
              </a:cxnLst>
              <a:rect l="0" t="0" r="r" b="b"/>
              <a:pathLst>
                <a:path w="344" h="738">
                  <a:moveTo>
                    <a:pt x="169" y="244"/>
                  </a:moveTo>
                  <a:lnTo>
                    <a:pt x="222" y="256"/>
                  </a:lnTo>
                  <a:lnTo>
                    <a:pt x="256" y="290"/>
                  </a:lnTo>
                  <a:lnTo>
                    <a:pt x="274" y="335"/>
                  </a:lnTo>
                  <a:lnTo>
                    <a:pt x="274" y="352"/>
                  </a:lnTo>
                  <a:lnTo>
                    <a:pt x="268" y="369"/>
                  </a:lnTo>
                  <a:lnTo>
                    <a:pt x="256" y="397"/>
                  </a:lnTo>
                  <a:lnTo>
                    <a:pt x="245" y="437"/>
                  </a:lnTo>
                  <a:lnTo>
                    <a:pt x="227" y="477"/>
                  </a:lnTo>
                  <a:lnTo>
                    <a:pt x="216" y="511"/>
                  </a:lnTo>
                  <a:lnTo>
                    <a:pt x="175" y="596"/>
                  </a:lnTo>
                  <a:lnTo>
                    <a:pt x="169" y="619"/>
                  </a:lnTo>
                  <a:lnTo>
                    <a:pt x="163" y="641"/>
                  </a:lnTo>
                  <a:lnTo>
                    <a:pt x="158" y="670"/>
                  </a:lnTo>
                  <a:lnTo>
                    <a:pt x="158" y="681"/>
                  </a:lnTo>
                  <a:lnTo>
                    <a:pt x="163" y="692"/>
                  </a:lnTo>
                  <a:lnTo>
                    <a:pt x="163" y="698"/>
                  </a:lnTo>
                  <a:lnTo>
                    <a:pt x="175" y="704"/>
                  </a:lnTo>
                  <a:lnTo>
                    <a:pt x="187" y="709"/>
                  </a:lnTo>
                  <a:lnTo>
                    <a:pt x="233" y="692"/>
                  </a:lnTo>
                  <a:lnTo>
                    <a:pt x="274" y="647"/>
                  </a:lnTo>
                  <a:lnTo>
                    <a:pt x="303" y="573"/>
                  </a:lnTo>
                  <a:lnTo>
                    <a:pt x="309" y="568"/>
                  </a:lnTo>
                  <a:lnTo>
                    <a:pt x="315" y="562"/>
                  </a:lnTo>
                  <a:lnTo>
                    <a:pt x="320" y="556"/>
                  </a:lnTo>
                  <a:lnTo>
                    <a:pt x="326" y="556"/>
                  </a:lnTo>
                  <a:lnTo>
                    <a:pt x="332" y="556"/>
                  </a:lnTo>
                  <a:lnTo>
                    <a:pt x="338" y="556"/>
                  </a:lnTo>
                  <a:lnTo>
                    <a:pt x="344" y="562"/>
                  </a:lnTo>
                  <a:lnTo>
                    <a:pt x="344" y="568"/>
                  </a:lnTo>
                  <a:lnTo>
                    <a:pt x="344" y="590"/>
                  </a:lnTo>
                  <a:lnTo>
                    <a:pt x="326" y="619"/>
                  </a:lnTo>
                  <a:lnTo>
                    <a:pt x="309" y="658"/>
                  </a:lnTo>
                  <a:lnTo>
                    <a:pt x="274" y="698"/>
                  </a:lnTo>
                  <a:lnTo>
                    <a:pt x="233" y="726"/>
                  </a:lnTo>
                  <a:lnTo>
                    <a:pt x="181" y="738"/>
                  </a:lnTo>
                  <a:lnTo>
                    <a:pt x="128" y="721"/>
                  </a:lnTo>
                  <a:lnTo>
                    <a:pt x="88" y="692"/>
                  </a:lnTo>
                  <a:lnTo>
                    <a:pt x="76" y="641"/>
                  </a:lnTo>
                  <a:lnTo>
                    <a:pt x="76" y="619"/>
                  </a:lnTo>
                  <a:lnTo>
                    <a:pt x="88" y="596"/>
                  </a:lnTo>
                  <a:lnTo>
                    <a:pt x="158" y="420"/>
                  </a:lnTo>
                  <a:lnTo>
                    <a:pt x="175" y="380"/>
                  </a:lnTo>
                  <a:lnTo>
                    <a:pt x="187" y="352"/>
                  </a:lnTo>
                  <a:lnTo>
                    <a:pt x="187" y="329"/>
                  </a:lnTo>
                  <a:lnTo>
                    <a:pt x="192" y="312"/>
                  </a:lnTo>
                  <a:lnTo>
                    <a:pt x="187" y="295"/>
                  </a:lnTo>
                  <a:lnTo>
                    <a:pt x="181" y="284"/>
                  </a:lnTo>
                  <a:lnTo>
                    <a:pt x="175" y="273"/>
                  </a:lnTo>
                  <a:lnTo>
                    <a:pt x="163" y="273"/>
                  </a:lnTo>
                  <a:lnTo>
                    <a:pt x="128" y="278"/>
                  </a:lnTo>
                  <a:lnTo>
                    <a:pt x="99" y="307"/>
                  </a:lnTo>
                  <a:lnTo>
                    <a:pt x="70" y="346"/>
                  </a:lnTo>
                  <a:lnTo>
                    <a:pt x="41" y="409"/>
                  </a:lnTo>
                  <a:lnTo>
                    <a:pt x="41" y="414"/>
                  </a:lnTo>
                  <a:lnTo>
                    <a:pt x="35" y="420"/>
                  </a:lnTo>
                  <a:lnTo>
                    <a:pt x="30" y="426"/>
                  </a:lnTo>
                  <a:lnTo>
                    <a:pt x="24" y="426"/>
                  </a:lnTo>
                  <a:lnTo>
                    <a:pt x="18" y="426"/>
                  </a:lnTo>
                  <a:lnTo>
                    <a:pt x="12" y="420"/>
                  </a:lnTo>
                  <a:lnTo>
                    <a:pt x="6" y="420"/>
                  </a:lnTo>
                  <a:lnTo>
                    <a:pt x="0" y="409"/>
                  </a:lnTo>
                  <a:lnTo>
                    <a:pt x="6" y="392"/>
                  </a:lnTo>
                  <a:lnTo>
                    <a:pt x="24" y="358"/>
                  </a:lnTo>
                  <a:lnTo>
                    <a:pt x="41" y="318"/>
                  </a:lnTo>
                  <a:lnTo>
                    <a:pt x="76" y="284"/>
                  </a:lnTo>
                  <a:lnTo>
                    <a:pt x="117" y="256"/>
                  </a:lnTo>
                  <a:lnTo>
                    <a:pt x="169" y="244"/>
                  </a:lnTo>
                  <a:close/>
                  <a:moveTo>
                    <a:pt x="268" y="0"/>
                  </a:moveTo>
                  <a:lnTo>
                    <a:pt x="286" y="0"/>
                  </a:lnTo>
                  <a:lnTo>
                    <a:pt x="303" y="12"/>
                  </a:lnTo>
                  <a:lnTo>
                    <a:pt x="309" y="17"/>
                  </a:lnTo>
                  <a:lnTo>
                    <a:pt x="315" y="29"/>
                  </a:lnTo>
                  <a:lnTo>
                    <a:pt x="315" y="40"/>
                  </a:lnTo>
                  <a:lnTo>
                    <a:pt x="315" y="57"/>
                  </a:lnTo>
                  <a:lnTo>
                    <a:pt x="303" y="74"/>
                  </a:lnTo>
                  <a:lnTo>
                    <a:pt x="291" y="91"/>
                  </a:lnTo>
                  <a:lnTo>
                    <a:pt x="274" y="97"/>
                  </a:lnTo>
                  <a:lnTo>
                    <a:pt x="251" y="102"/>
                  </a:lnTo>
                  <a:lnTo>
                    <a:pt x="239" y="97"/>
                  </a:lnTo>
                  <a:lnTo>
                    <a:pt x="222" y="91"/>
                  </a:lnTo>
                  <a:lnTo>
                    <a:pt x="216" y="80"/>
                  </a:lnTo>
                  <a:lnTo>
                    <a:pt x="210" y="68"/>
                  </a:lnTo>
                  <a:lnTo>
                    <a:pt x="210" y="57"/>
                  </a:lnTo>
                  <a:lnTo>
                    <a:pt x="210" y="40"/>
                  </a:lnTo>
                  <a:lnTo>
                    <a:pt x="222" y="23"/>
                  </a:lnTo>
                  <a:lnTo>
                    <a:pt x="233" y="12"/>
                  </a:lnTo>
                  <a:lnTo>
                    <a:pt x="251" y="0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8775" y="2311"/>
              <a:ext cx="408" cy="522"/>
            </a:xfrm>
            <a:custGeom>
              <a:avLst/>
              <a:gdLst/>
              <a:ahLst/>
              <a:cxnLst>
                <a:cxn ang="0">
                  <a:pos x="274" y="6"/>
                </a:cxn>
                <a:cxn ang="0">
                  <a:pos x="367" y="62"/>
                </a:cxn>
                <a:cxn ang="0">
                  <a:pos x="378" y="142"/>
                </a:cxn>
                <a:cxn ang="0">
                  <a:pos x="320" y="210"/>
                </a:cxn>
                <a:cxn ang="0">
                  <a:pos x="338" y="267"/>
                </a:cxn>
                <a:cxn ang="0">
                  <a:pos x="408" y="374"/>
                </a:cxn>
                <a:cxn ang="0">
                  <a:pos x="373" y="459"/>
                </a:cxn>
                <a:cxn ang="0">
                  <a:pos x="274" y="516"/>
                </a:cxn>
                <a:cxn ang="0">
                  <a:pos x="140" y="522"/>
                </a:cxn>
                <a:cxn ang="0">
                  <a:pos x="41" y="482"/>
                </a:cxn>
                <a:cxn ang="0">
                  <a:pos x="0" y="408"/>
                </a:cxn>
                <a:cxn ang="0">
                  <a:pos x="12" y="380"/>
                </a:cxn>
                <a:cxn ang="0">
                  <a:pos x="35" y="363"/>
                </a:cxn>
                <a:cxn ang="0">
                  <a:pos x="64" y="363"/>
                </a:cxn>
                <a:cxn ang="0">
                  <a:pos x="88" y="380"/>
                </a:cxn>
                <a:cxn ang="0">
                  <a:pos x="99" y="408"/>
                </a:cxn>
                <a:cxn ang="0">
                  <a:pos x="93" y="431"/>
                </a:cxn>
                <a:cxn ang="0">
                  <a:pos x="70" y="448"/>
                </a:cxn>
                <a:cxn ang="0">
                  <a:pos x="93" y="476"/>
                </a:cxn>
                <a:cxn ang="0">
                  <a:pos x="175" y="494"/>
                </a:cxn>
                <a:cxn ang="0">
                  <a:pos x="245" y="482"/>
                </a:cxn>
                <a:cxn ang="0">
                  <a:pos x="309" y="425"/>
                </a:cxn>
                <a:cxn ang="0">
                  <a:pos x="309" y="323"/>
                </a:cxn>
                <a:cxn ang="0">
                  <a:pos x="245" y="261"/>
                </a:cxn>
                <a:cxn ang="0">
                  <a:pos x="198" y="255"/>
                </a:cxn>
                <a:cxn ang="0">
                  <a:pos x="134" y="255"/>
                </a:cxn>
                <a:cxn ang="0">
                  <a:pos x="122" y="250"/>
                </a:cxn>
                <a:cxn ang="0">
                  <a:pos x="122" y="233"/>
                </a:cxn>
                <a:cxn ang="0">
                  <a:pos x="134" y="227"/>
                </a:cxn>
                <a:cxn ang="0">
                  <a:pos x="152" y="227"/>
                </a:cxn>
                <a:cxn ang="0">
                  <a:pos x="175" y="227"/>
                </a:cxn>
                <a:cxn ang="0">
                  <a:pos x="239" y="210"/>
                </a:cxn>
                <a:cxn ang="0">
                  <a:pos x="291" y="142"/>
                </a:cxn>
                <a:cxn ang="0">
                  <a:pos x="285" y="62"/>
                </a:cxn>
                <a:cxn ang="0">
                  <a:pos x="204" y="28"/>
                </a:cxn>
                <a:cxn ang="0">
                  <a:pos x="146" y="34"/>
                </a:cxn>
                <a:cxn ang="0">
                  <a:pos x="82" y="68"/>
                </a:cxn>
                <a:cxn ang="0">
                  <a:pos x="105" y="79"/>
                </a:cxn>
                <a:cxn ang="0">
                  <a:pos x="117" y="96"/>
                </a:cxn>
                <a:cxn ang="0">
                  <a:pos x="117" y="125"/>
                </a:cxn>
                <a:cxn ang="0">
                  <a:pos x="99" y="142"/>
                </a:cxn>
                <a:cxn ang="0">
                  <a:pos x="76" y="153"/>
                </a:cxn>
                <a:cxn ang="0">
                  <a:pos x="53" y="147"/>
                </a:cxn>
                <a:cxn ang="0">
                  <a:pos x="35" y="136"/>
                </a:cxn>
                <a:cxn ang="0">
                  <a:pos x="29" y="108"/>
                </a:cxn>
                <a:cxn ang="0">
                  <a:pos x="82" y="28"/>
                </a:cxn>
                <a:cxn ang="0">
                  <a:pos x="204" y="0"/>
                </a:cxn>
              </a:cxnLst>
              <a:rect l="0" t="0" r="r" b="b"/>
              <a:pathLst>
                <a:path w="408" h="522">
                  <a:moveTo>
                    <a:pt x="204" y="0"/>
                  </a:moveTo>
                  <a:lnTo>
                    <a:pt x="274" y="6"/>
                  </a:lnTo>
                  <a:lnTo>
                    <a:pt x="326" y="28"/>
                  </a:lnTo>
                  <a:lnTo>
                    <a:pt x="367" y="62"/>
                  </a:lnTo>
                  <a:lnTo>
                    <a:pt x="378" y="108"/>
                  </a:lnTo>
                  <a:lnTo>
                    <a:pt x="378" y="142"/>
                  </a:lnTo>
                  <a:lnTo>
                    <a:pt x="355" y="182"/>
                  </a:lnTo>
                  <a:lnTo>
                    <a:pt x="320" y="210"/>
                  </a:lnTo>
                  <a:lnTo>
                    <a:pt x="262" y="238"/>
                  </a:lnTo>
                  <a:lnTo>
                    <a:pt x="338" y="267"/>
                  </a:lnTo>
                  <a:lnTo>
                    <a:pt x="390" y="318"/>
                  </a:lnTo>
                  <a:lnTo>
                    <a:pt x="408" y="374"/>
                  </a:lnTo>
                  <a:lnTo>
                    <a:pt x="402" y="420"/>
                  </a:lnTo>
                  <a:lnTo>
                    <a:pt x="373" y="459"/>
                  </a:lnTo>
                  <a:lnTo>
                    <a:pt x="332" y="494"/>
                  </a:lnTo>
                  <a:lnTo>
                    <a:pt x="274" y="516"/>
                  </a:lnTo>
                  <a:lnTo>
                    <a:pt x="198" y="522"/>
                  </a:lnTo>
                  <a:lnTo>
                    <a:pt x="140" y="522"/>
                  </a:lnTo>
                  <a:lnTo>
                    <a:pt x="82" y="505"/>
                  </a:lnTo>
                  <a:lnTo>
                    <a:pt x="41" y="482"/>
                  </a:lnTo>
                  <a:lnTo>
                    <a:pt x="12" y="448"/>
                  </a:lnTo>
                  <a:lnTo>
                    <a:pt x="0" y="408"/>
                  </a:lnTo>
                  <a:lnTo>
                    <a:pt x="6" y="391"/>
                  </a:lnTo>
                  <a:lnTo>
                    <a:pt x="12" y="380"/>
                  </a:lnTo>
                  <a:lnTo>
                    <a:pt x="24" y="369"/>
                  </a:lnTo>
                  <a:lnTo>
                    <a:pt x="35" y="363"/>
                  </a:lnTo>
                  <a:lnTo>
                    <a:pt x="53" y="363"/>
                  </a:lnTo>
                  <a:lnTo>
                    <a:pt x="64" y="363"/>
                  </a:lnTo>
                  <a:lnTo>
                    <a:pt x="76" y="369"/>
                  </a:lnTo>
                  <a:lnTo>
                    <a:pt x="88" y="380"/>
                  </a:lnTo>
                  <a:lnTo>
                    <a:pt x="93" y="391"/>
                  </a:lnTo>
                  <a:lnTo>
                    <a:pt x="99" y="408"/>
                  </a:lnTo>
                  <a:lnTo>
                    <a:pt x="99" y="420"/>
                  </a:lnTo>
                  <a:lnTo>
                    <a:pt x="93" y="431"/>
                  </a:lnTo>
                  <a:lnTo>
                    <a:pt x="88" y="442"/>
                  </a:lnTo>
                  <a:lnTo>
                    <a:pt x="70" y="448"/>
                  </a:lnTo>
                  <a:lnTo>
                    <a:pt x="58" y="454"/>
                  </a:lnTo>
                  <a:lnTo>
                    <a:pt x="93" y="476"/>
                  </a:lnTo>
                  <a:lnTo>
                    <a:pt x="140" y="488"/>
                  </a:lnTo>
                  <a:lnTo>
                    <a:pt x="175" y="494"/>
                  </a:lnTo>
                  <a:lnTo>
                    <a:pt x="198" y="494"/>
                  </a:lnTo>
                  <a:lnTo>
                    <a:pt x="245" y="482"/>
                  </a:lnTo>
                  <a:lnTo>
                    <a:pt x="285" y="459"/>
                  </a:lnTo>
                  <a:lnTo>
                    <a:pt x="309" y="425"/>
                  </a:lnTo>
                  <a:lnTo>
                    <a:pt x="314" y="374"/>
                  </a:lnTo>
                  <a:lnTo>
                    <a:pt x="309" y="323"/>
                  </a:lnTo>
                  <a:lnTo>
                    <a:pt x="285" y="284"/>
                  </a:lnTo>
                  <a:lnTo>
                    <a:pt x="245" y="261"/>
                  </a:lnTo>
                  <a:lnTo>
                    <a:pt x="198" y="255"/>
                  </a:lnTo>
                  <a:lnTo>
                    <a:pt x="198" y="255"/>
                  </a:lnTo>
                  <a:lnTo>
                    <a:pt x="146" y="255"/>
                  </a:lnTo>
                  <a:lnTo>
                    <a:pt x="134" y="255"/>
                  </a:lnTo>
                  <a:lnTo>
                    <a:pt x="128" y="250"/>
                  </a:lnTo>
                  <a:lnTo>
                    <a:pt x="122" y="250"/>
                  </a:lnTo>
                  <a:lnTo>
                    <a:pt x="122" y="244"/>
                  </a:lnTo>
                  <a:lnTo>
                    <a:pt x="122" y="233"/>
                  </a:lnTo>
                  <a:lnTo>
                    <a:pt x="128" y="233"/>
                  </a:lnTo>
                  <a:lnTo>
                    <a:pt x="134" y="227"/>
                  </a:lnTo>
                  <a:lnTo>
                    <a:pt x="140" y="227"/>
                  </a:lnTo>
                  <a:lnTo>
                    <a:pt x="152" y="227"/>
                  </a:lnTo>
                  <a:lnTo>
                    <a:pt x="163" y="227"/>
                  </a:lnTo>
                  <a:lnTo>
                    <a:pt x="175" y="227"/>
                  </a:lnTo>
                  <a:lnTo>
                    <a:pt x="186" y="227"/>
                  </a:lnTo>
                  <a:lnTo>
                    <a:pt x="239" y="210"/>
                  </a:lnTo>
                  <a:lnTo>
                    <a:pt x="274" y="182"/>
                  </a:lnTo>
                  <a:lnTo>
                    <a:pt x="291" y="142"/>
                  </a:lnTo>
                  <a:lnTo>
                    <a:pt x="297" y="108"/>
                  </a:lnTo>
                  <a:lnTo>
                    <a:pt x="285" y="62"/>
                  </a:lnTo>
                  <a:lnTo>
                    <a:pt x="250" y="34"/>
                  </a:lnTo>
                  <a:lnTo>
                    <a:pt x="204" y="28"/>
                  </a:lnTo>
                  <a:lnTo>
                    <a:pt x="181" y="28"/>
                  </a:lnTo>
                  <a:lnTo>
                    <a:pt x="146" y="34"/>
                  </a:lnTo>
                  <a:lnTo>
                    <a:pt x="111" y="45"/>
                  </a:lnTo>
                  <a:lnTo>
                    <a:pt x="82" y="68"/>
                  </a:lnTo>
                  <a:lnTo>
                    <a:pt x="93" y="68"/>
                  </a:lnTo>
                  <a:lnTo>
                    <a:pt x="105" y="79"/>
                  </a:lnTo>
                  <a:lnTo>
                    <a:pt x="111" y="85"/>
                  </a:lnTo>
                  <a:lnTo>
                    <a:pt x="117" y="96"/>
                  </a:lnTo>
                  <a:lnTo>
                    <a:pt x="117" y="108"/>
                  </a:lnTo>
                  <a:lnTo>
                    <a:pt x="117" y="125"/>
                  </a:lnTo>
                  <a:lnTo>
                    <a:pt x="111" y="136"/>
                  </a:lnTo>
                  <a:lnTo>
                    <a:pt x="99" y="142"/>
                  </a:lnTo>
                  <a:lnTo>
                    <a:pt x="88" y="147"/>
                  </a:lnTo>
                  <a:lnTo>
                    <a:pt x="76" y="153"/>
                  </a:lnTo>
                  <a:lnTo>
                    <a:pt x="64" y="153"/>
                  </a:lnTo>
                  <a:lnTo>
                    <a:pt x="53" y="147"/>
                  </a:lnTo>
                  <a:lnTo>
                    <a:pt x="47" y="142"/>
                  </a:lnTo>
                  <a:lnTo>
                    <a:pt x="35" y="136"/>
                  </a:lnTo>
                  <a:lnTo>
                    <a:pt x="29" y="125"/>
                  </a:lnTo>
                  <a:lnTo>
                    <a:pt x="29" y="108"/>
                  </a:lnTo>
                  <a:lnTo>
                    <a:pt x="41" y="62"/>
                  </a:lnTo>
                  <a:lnTo>
                    <a:pt x="82" y="28"/>
                  </a:lnTo>
                  <a:lnTo>
                    <a:pt x="134" y="6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9857" y="1539"/>
              <a:ext cx="1059" cy="1033"/>
            </a:xfrm>
            <a:custGeom>
              <a:avLst/>
              <a:gdLst/>
              <a:ahLst/>
              <a:cxnLst>
                <a:cxn ang="0">
                  <a:pos x="530" y="0"/>
                </a:cxn>
                <a:cxn ang="0">
                  <a:pos x="547" y="0"/>
                </a:cxn>
                <a:cxn ang="0">
                  <a:pos x="553" y="12"/>
                </a:cxn>
                <a:cxn ang="0">
                  <a:pos x="553" y="18"/>
                </a:cxn>
                <a:cxn ang="0">
                  <a:pos x="559" y="29"/>
                </a:cxn>
                <a:cxn ang="0">
                  <a:pos x="565" y="40"/>
                </a:cxn>
                <a:cxn ang="0">
                  <a:pos x="565" y="52"/>
                </a:cxn>
                <a:cxn ang="0">
                  <a:pos x="565" y="488"/>
                </a:cxn>
                <a:cxn ang="0">
                  <a:pos x="1007" y="488"/>
                </a:cxn>
                <a:cxn ang="0">
                  <a:pos x="1019" y="488"/>
                </a:cxn>
                <a:cxn ang="0">
                  <a:pos x="1030" y="488"/>
                </a:cxn>
                <a:cxn ang="0">
                  <a:pos x="1042" y="488"/>
                </a:cxn>
                <a:cxn ang="0">
                  <a:pos x="1054" y="494"/>
                </a:cxn>
                <a:cxn ang="0">
                  <a:pos x="1059" y="505"/>
                </a:cxn>
                <a:cxn ang="0">
                  <a:pos x="1059" y="517"/>
                </a:cxn>
                <a:cxn ang="0">
                  <a:pos x="1059" y="528"/>
                </a:cxn>
                <a:cxn ang="0">
                  <a:pos x="1054" y="539"/>
                </a:cxn>
                <a:cxn ang="0">
                  <a:pos x="1042" y="545"/>
                </a:cxn>
                <a:cxn ang="0">
                  <a:pos x="1030" y="545"/>
                </a:cxn>
                <a:cxn ang="0">
                  <a:pos x="1019" y="551"/>
                </a:cxn>
                <a:cxn ang="0">
                  <a:pos x="1007" y="551"/>
                </a:cxn>
                <a:cxn ang="0">
                  <a:pos x="565" y="551"/>
                </a:cxn>
                <a:cxn ang="0">
                  <a:pos x="565" y="982"/>
                </a:cxn>
                <a:cxn ang="0">
                  <a:pos x="565" y="993"/>
                </a:cxn>
                <a:cxn ang="0">
                  <a:pos x="559" y="1005"/>
                </a:cxn>
                <a:cxn ang="0">
                  <a:pos x="553" y="1016"/>
                </a:cxn>
                <a:cxn ang="0">
                  <a:pos x="553" y="1027"/>
                </a:cxn>
                <a:cxn ang="0">
                  <a:pos x="547" y="1033"/>
                </a:cxn>
                <a:cxn ang="0">
                  <a:pos x="530" y="1033"/>
                </a:cxn>
                <a:cxn ang="0">
                  <a:pos x="518" y="1033"/>
                </a:cxn>
                <a:cxn ang="0">
                  <a:pos x="512" y="1027"/>
                </a:cxn>
                <a:cxn ang="0">
                  <a:pos x="507" y="1016"/>
                </a:cxn>
                <a:cxn ang="0">
                  <a:pos x="501" y="1005"/>
                </a:cxn>
                <a:cxn ang="0">
                  <a:pos x="501" y="993"/>
                </a:cxn>
                <a:cxn ang="0">
                  <a:pos x="501" y="982"/>
                </a:cxn>
                <a:cxn ang="0">
                  <a:pos x="501" y="551"/>
                </a:cxn>
                <a:cxn ang="0">
                  <a:pos x="53" y="551"/>
                </a:cxn>
                <a:cxn ang="0">
                  <a:pos x="41" y="551"/>
                </a:cxn>
                <a:cxn ang="0">
                  <a:pos x="30" y="545"/>
                </a:cxn>
                <a:cxn ang="0">
                  <a:pos x="18" y="545"/>
                </a:cxn>
                <a:cxn ang="0">
                  <a:pos x="12" y="539"/>
                </a:cxn>
                <a:cxn ang="0">
                  <a:pos x="6" y="528"/>
                </a:cxn>
                <a:cxn ang="0">
                  <a:pos x="0" y="517"/>
                </a:cxn>
                <a:cxn ang="0">
                  <a:pos x="6" y="505"/>
                </a:cxn>
                <a:cxn ang="0">
                  <a:pos x="12" y="494"/>
                </a:cxn>
                <a:cxn ang="0">
                  <a:pos x="18" y="488"/>
                </a:cxn>
                <a:cxn ang="0">
                  <a:pos x="30" y="488"/>
                </a:cxn>
                <a:cxn ang="0">
                  <a:pos x="41" y="488"/>
                </a:cxn>
                <a:cxn ang="0">
                  <a:pos x="53" y="488"/>
                </a:cxn>
                <a:cxn ang="0">
                  <a:pos x="501" y="488"/>
                </a:cxn>
                <a:cxn ang="0">
                  <a:pos x="501" y="52"/>
                </a:cxn>
                <a:cxn ang="0">
                  <a:pos x="501" y="40"/>
                </a:cxn>
                <a:cxn ang="0">
                  <a:pos x="501" y="29"/>
                </a:cxn>
                <a:cxn ang="0">
                  <a:pos x="507" y="18"/>
                </a:cxn>
                <a:cxn ang="0">
                  <a:pos x="512" y="12"/>
                </a:cxn>
                <a:cxn ang="0">
                  <a:pos x="518" y="0"/>
                </a:cxn>
                <a:cxn ang="0">
                  <a:pos x="530" y="0"/>
                </a:cxn>
              </a:cxnLst>
              <a:rect l="0" t="0" r="r" b="b"/>
              <a:pathLst>
                <a:path w="1059" h="1033">
                  <a:moveTo>
                    <a:pt x="530" y="0"/>
                  </a:moveTo>
                  <a:lnTo>
                    <a:pt x="547" y="0"/>
                  </a:lnTo>
                  <a:lnTo>
                    <a:pt x="553" y="12"/>
                  </a:lnTo>
                  <a:lnTo>
                    <a:pt x="553" y="18"/>
                  </a:lnTo>
                  <a:lnTo>
                    <a:pt x="559" y="29"/>
                  </a:lnTo>
                  <a:lnTo>
                    <a:pt x="565" y="40"/>
                  </a:lnTo>
                  <a:lnTo>
                    <a:pt x="565" y="52"/>
                  </a:lnTo>
                  <a:lnTo>
                    <a:pt x="565" y="488"/>
                  </a:lnTo>
                  <a:lnTo>
                    <a:pt x="1007" y="488"/>
                  </a:lnTo>
                  <a:lnTo>
                    <a:pt x="1019" y="488"/>
                  </a:lnTo>
                  <a:lnTo>
                    <a:pt x="1030" y="488"/>
                  </a:lnTo>
                  <a:lnTo>
                    <a:pt x="1042" y="488"/>
                  </a:lnTo>
                  <a:lnTo>
                    <a:pt x="1054" y="494"/>
                  </a:lnTo>
                  <a:lnTo>
                    <a:pt x="1059" y="505"/>
                  </a:lnTo>
                  <a:lnTo>
                    <a:pt x="1059" y="517"/>
                  </a:lnTo>
                  <a:lnTo>
                    <a:pt x="1059" y="528"/>
                  </a:lnTo>
                  <a:lnTo>
                    <a:pt x="1054" y="539"/>
                  </a:lnTo>
                  <a:lnTo>
                    <a:pt x="1042" y="545"/>
                  </a:lnTo>
                  <a:lnTo>
                    <a:pt x="1030" y="545"/>
                  </a:lnTo>
                  <a:lnTo>
                    <a:pt x="1019" y="551"/>
                  </a:lnTo>
                  <a:lnTo>
                    <a:pt x="1007" y="551"/>
                  </a:lnTo>
                  <a:lnTo>
                    <a:pt x="565" y="551"/>
                  </a:lnTo>
                  <a:lnTo>
                    <a:pt x="565" y="982"/>
                  </a:lnTo>
                  <a:lnTo>
                    <a:pt x="565" y="993"/>
                  </a:lnTo>
                  <a:lnTo>
                    <a:pt x="559" y="1005"/>
                  </a:lnTo>
                  <a:lnTo>
                    <a:pt x="553" y="1016"/>
                  </a:lnTo>
                  <a:lnTo>
                    <a:pt x="553" y="1027"/>
                  </a:lnTo>
                  <a:lnTo>
                    <a:pt x="547" y="1033"/>
                  </a:lnTo>
                  <a:lnTo>
                    <a:pt x="530" y="1033"/>
                  </a:lnTo>
                  <a:lnTo>
                    <a:pt x="518" y="1033"/>
                  </a:lnTo>
                  <a:lnTo>
                    <a:pt x="512" y="1027"/>
                  </a:lnTo>
                  <a:lnTo>
                    <a:pt x="507" y="1016"/>
                  </a:lnTo>
                  <a:lnTo>
                    <a:pt x="501" y="1005"/>
                  </a:lnTo>
                  <a:lnTo>
                    <a:pt x="501" y="993"/>
                  </a:lnTo>
                  <a:lnTo>
                    <a:pt x="501" y="982"/>
                  </a:lnTo>
                  <a:lnTo>
                    <a:pt x="501" y="551"/>
                  </a:lnTo>
                  <a:lnTo>
                    <a:pt x="53" y="551"/>
                  </a:lnTo>
                  <a:lnTo>
                    <a:pt x="41" y="551"/>
                  </a:lnTo>
                  <a:lnTo>
                    <a:pt x="30" y="545"/>
                  </a:lnTo>
                  <a:lnTo>
                    <a:pt x="18" y="545"/>
                  </a:lnTo>
                  <a:lnTo>
                    <a:pt x="12" y="539"/>
                  </a:lnTo>
                  <a:lnTo>
                    <a:pt x="6" y="528"/>
                  </a:lnTo>
                  <a:lnTo>
                    <a:pt x="0" y="517"/>
                  </a:lnTo>
                  <a:lnTo>
                    <a:pt x="6" y="505"/>
                  </a:lnTo>
                  <a:lnTo>
                    <a:pt x="12" y="494"/>
                  </a:lnTo>
                  <a:lnTo>
                    <a:pt x="18" y="488"/>
                  </a:lnTo>
                  <a:lnTo>
                    <a:pt x="30" y="488"/>
                  </a:lnTo>
                  <a:lnTo>
                    <a:pt x="41" y="488"/>
                  </a:lnTo>
                  <a:lnTo>
                    <a:pt x="53" y="488"/>
                  </a:lnTo>
                  <a:lnTo>
                    <a:pt x="501" y="488"/>
                  </a:lnTo>
                  <a:lnTo>
                    <a:pt x="501" y="52"/>
                  </a:lnTo>
                  <a:lnTo>
                    <a:pt x="501" y="40"/>
                  </a:lnTo>
                  <a:lnTo>
                    <a:pt x="501" y="29"/>
                  </a:lnTo>
                  <a:lnTo>
                    <a:pt x="507" y="18"/>
                  </a:lnTo>
                  <a:lnTo>
                    <a:pt x="512" y="12"/>
                  </a:lnTo>
                  <a:lnTo>
                    <a:pt x="518" y="0"/>
                  </a:lnTo>
                  <a:lnTo>
                    <a:pt x="5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11498" y="1976"/>
              <a:ext cx="169" cy="165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11" y="0"/>
                </a:cxn>
                <a:cxn ang="0">
                  <a:pos x="134" y="12"/>
                </a:cxn>
                <a:cxn ang="0">
                  <a:pos x="151" y="34"/>
                </a:cxn>
                <a:cxn ang="0">
                  <a:pos x="163" y="57"/>
                </a:cxn>
                <a:cxn ang="0">
                  <a:pos x="169" y="80"/>
                </a:cxn>
                <a:cxn ang="0">
                  <a:pos x="163" y="108"/>
                </a:cxn>
                <a:cxn ang="0">
                  <a:pos x="151" y="131"/>
                </a:cxn>
                <a:cxn ang="0">
                  <a:pos x="134" y="148"/>
                </a:cxn>
                <a:cxn ang="0">
                  <a:pos x="111" y="159"/>
                </a:cxn>
                <a:cxn ang="0">
                  <a:pos x="87" y="165"/>
                </a:cxn>
                <a:cxn ang="0">
                  <a:pos x="64" y="159"/>
                </a:cxn>
                <a:cxn ang="0">
                  <a:pos x="47" y="153"/>
                </a:cxn>
                <a:cxn ang="0">
                  <a:pos x="29" y="136"/>
                </a:cxn>
                <a:cxn ang="0">
                  <a:pos x="12" y="119"/>
                </a:cxn>
                <a:cxn ang="0">
                  <a:pos x="6" y="102"/>
                </a:cxn>
                <a:cxn ang="0">
                  <a:pos x="0" y="80"/>
                </a:cxn>
                <a:cxn ang="0">
                  <a:pos x="6" y="57"/>
                </a:cxn>
                <a:cxn ang="0">
                  <a:pos x="12" y="40"/>
                </a:cxn>
                <a:cxn ang="0">
                  <a:pos x="29" y="23"/>
                </a:cxn>
                <a:cxn ang="0">
                  <a:pos x="47" y="12"/>
                </a:cxn>
                <a:cxn ang="0">
                  <a:pos x="64" y="0"/>
                </a:cxn>
                <a:cxn ang="0">
                  <a:pos x="87" y="0"/>
                </a:cxn>
              </a:cxnLst>
              <a:rect l="0" t="0" r="r" b="b"/>
              <a:pathLst>
                <a:path w="169" h="165">
                  <a:moveTo>
                    <a:pt x="87" y="0"/>
                  </a:moveTo>
                  <a:lnTo>
                    <a:pt x="111" y="0"/>
                  </a:lnTo>
                  <a:lnTo>
                    <a:pt x="134" y="12"/>
                  </a:lnTo>
                  <a:lnTo>
                    <a:pt x="151" y="34"/>
                  </a:lnTo>
                  <a:lnTo>
                    <a:pt x="163" y="57"/>
                  </a:lnTo>
                  <a:lnTo>
                    <a:pt x="169" y="80"/>
                  </a:lnTo>
                  <a:lnTo>
                    <a:pt x="163" y="108"/>
                  </a:lnTo>
                  <a:lnTo>
                    <a:pt x="151" y="131"/>
                  </a:lnTo>
                  <a:lnTo>
                    <a:pt x="134" y="148"/>
                  </a:lnTo>
                  <a:lnTo>
                    <a:pt x="111" y="159"/>
                  </a:lnTo>
                  <a:lnTo>
                    <a:pt x="87" y="165"/>
                  </a:lnTo>
                  <a:lnTo>
                    <a:pt x="64" y="159"/>
                  </a:lnTo>
                  <a:lnTo>
                    <a:pt x="47" y="153"/>
                  </a:lnTo>
                  <a:lnTo>
                    <a:pt x="29" y="136"/>
                  </a:lnTo>
                  <a:lnTo>
                    <a:pt x="12" y="119"/>
                  </a:lnTo>
                  <a:lnTo>
                    <a:pt x="6" y="102"/>
                  </a:lnTo>
                  <a:lnTo>
                    <a:pt x="0" y="80"/>
                  </a:lnTo>
                  <a:lnTo>
                    <a:pt x="6" y="57"/>
                  </a:lnTo>
                  <a:lnTo>
                    <a:pt x="12" y="40"/>
                  </a:lnTo>
                  <a:lnTo>
                    <a:pt x="29" y="23"/>
                  </a:lnTo>
                  <a:lnTo>
                    <a:pt x="47" y="12"/>
                  </a:lnTo>
                  <a:lnTo>
                    <a:pt x="64" y="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12208" y="1976"/>
              <a:ext cx="169" cy="165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11" y="0"/>
                </a:cxn>
                <a:cxn ang="0">
                  <a:pos x="134" y="12"/>
                </a:cxn>
                <a:cxn ang="0">
                  <a:pos x="151" y="34"/>
                </a:cxn>
                <a:cxn ang="0">
                  <a:pos x="163" y="57"/>
                </a:cxn>
                <a:cxn ang="0">
                  <a:pos x="169" y="80"/>
                </a:cxn>
                <a:cxn ang="0">
                  <a:pos x="163" y="108"/>
                </a:cxn>
                <a:cxn ang="0">
                  <a:pos x="151" y="131"/>
                </a:cxn>
                <a:cxn ang="0">
                  <a:pos x="134" y="148"/>
                </a:cxn>
                <a:cxn ang="0">
                  <a:pos x="111" y="159"/>
                </a:cxn>
                <a:cxn ang="0">
                  <a:pos x="87" y="165"/>
                </a:cxn>
                <a:cxn ang="0">
                  <a:pos x="64" y="159"/>
                </a:cxn>
                <a:cxn ang="0">
                  <a:pos x="47" y="153"/>
                </a:cxn>
                <a:cxn ang="0">
                  <a:pos x="29" y="136"/>
                </a:cxn>
                <a:cxn ang="0">
                  <a:pos x="12" y="119"/>
                </a:cxn>
                <a:cxn ang="0">
                  <a:pos x="6" y="102"/>
                </a:cxn>
                <a:cxn ang="0">
                  <a:pos x="0" y="80"/>
                </a:cxn>
                <a:cxn ang="0">
                  <a:pos x="6" y="57"/>
                </a:cxn>
                <a:cxn ang="0">
                  <a:pos x="12" y="40"/>
                </a:cxn>
                <a:cxn ang="0">
                  <a:pos x="29" y="23"/>
                </a:cxn>
                <a:cxn ang="0">
                  <a:pos x="47" y="12"/>
                </a:cxn>
                <a:cxn ang="0">
                  <a:pos x="64" y="0"/>
                </a:cxn>
                <a:cxn ang="0">
                  <a:pos x="87" y="0"/>
                </a:cxn>
              </a:cxnLst>
              <a:rect l="0" t="0" r="r" b="b"/>
              <a:pathLst>
                <a:path w="169" h="165">
                  <a:moveTo>
                    <a:pt x="87" y="0"/>
                  </a:moveTo>
                  <a:lnTo>
                    <a:pt x="111" y="0"/>
                  </a:lnTo>
                  <a:lnTo>
                    <a:pt x="134" y="12"/>
                  </a:lnTo>
                  <a:lnTo>
                    <a:pt x="151" y="34"/>
                  </a:lnTo>
                  <a:lnTo>
                    <a:pt x="163" y="57"/>
                  </a:lnTo>
                  <a:lnTo>
                    <a:pt x="169" y="80"/>
                  </a:lnTo>
                  <a:lnTo>
                    <a:pt x="163" y="108"/>
                  </a:lnTo>
                  <a:lnTo>
                    <a:pt x="151" y="131"/>
                  </a:lnTo>
                  <a:lnTo>
                    <a:pt x="134" y="148"/>
                  </a:lnTo>
                  <a:lnTo>
                    <a:pt x="111" y="159"/>
                  </a:lnTo>
                  <a:lnTo>
                    <a:pt x="87" y="165"/>
                  </a:lnTo>
                  <a:lnTo>
                    <a:pt x="64" y="159"/>
                  </a:lnTo>
                  <a:lnTo>
                    <a:pt x="47" y="153"/>
                  </a:lnTo>
                  <a:lnTo>
                    <a:pt x="29" y="136"/>
                  </a:lnTo>
                  <a:lnTo>
                    <a:pt x="12" y="119"/>
                  </a:lnTo>
                  <a:lnTo>
                    <a:pt x="6" y="102"/>
                  </a:lnTo>
                  <a:lnTo>
                    <a:pt x="0" y="80"/>
                  </a:lnTo>
                  <a:lnTo>
                    <a:pt x="6" y="57"/>
                  </a:lnTo>
                  <a:lnTo>
                    <a:pt x="12" y="40"/>
                  </a:lnTo>
                  <a:lnTo>
                    <a:pt x="29" y="23"/>
                  </a:lnTo>
                  <a:lnTo>
                    <a:pt x="47" y="12"/>
                  </a:lnTo>
                  <a:lnTo>
                    <a:pt x="64" y="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12918" y="1976"/>
              <a:ext cx="169" cy="165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16" y="0"/>
                </a:cxn>
                <a:cxn ang="0">
                  <a:pos x="134" y="12"/>
                </a:cxn>
                <a:cxn ang="0">
                  <a:pos x="151" y="34"/>
                </a:cxn>
                <a:cxn ang="0">
                  <a:pos x="163" y="57"/>
                </a:cxn>
                <a:cxn ang="0">
                  <a:pos x="169" y="80"/>
                </a:cxn>
                <a:cxn ang="0">
                  <a:pos x="163" y="108"/>
                </a:cxn>
                <a:cxn ang="0">
                  <a:pos x="151" y="131"/>
                </a:cxn>
                <a:cxn ang="0">
                  <a:pos x="134" y="148"/>
                </a:cxn>
                <a:cxn ang="0">
                  <a:pos x="116" y="159"/>
                </a:cxn>
                <a:cxn ang="0">
                  <a:pos x="87" y="165"/>
                </a:cxn>
                <a:cxn ang="0">
                  <a:pos x="64" y="159"/>
                </a:cxn>
                <a:cxn ang="0">
                  <a:pos x="46" y="153"/>
                </a:cxn>
                <a:cxn ang="0">
                  <a:pos x="29" y="136"/>
                </a:cxn>
                <a:cxn ang="0">
                  <a:pos x="11" y="119"/>
                </a:cxn>
                <a:cxn ang="0">
                  <a:pos x="6" y="102"/>
                </a:cxn>
                <a:cxn ang="0">
                  <a:pos x="0" y="80"/>
                </a:cxn>
                <a:cxn ang="0">
                  <a:pos x="6" y="57"/>
                </a:cxn>
                <a:cxn ang="0">
                  <a:pos x="11" y="40"/>
                </a:cxn>
                <a:cxn ang="0">
                  <a:pos x="29" y="23"/>
                </a:cxn>
                <a:cxn ang="0">
                  <a:pos x="46" y="12"/>
                </a:cxn>
                <a:cxn ang="0">
                  <a:pos x="64" y="0"/>
                </a:cxn>
                <a:cxn ang="0">
                  <a:pos x="87" y="0"/>
                </a:cxn>
              </a:cxnLst>
              <a:rect l="0" t="0" r="r" b="b"/>
              <a:pathLst>
                <a:path w="169" h="165">
                  <a:moveTo>
                    <a:pt x="87" y="0"/>
                  </a:moveTo>
                  <a:lnTo>
                    <a:pt x="116" y="0"/>
                  </a:lnTo>
                  <a:lnTo>
                    <a:pt x="134" y="12"/>
                  </a:lnTo>
                  <a:lnTo>
                    <a:pt x="151" y="34"/>
                  </a:lnTo>
                  <a:lnTo>
                    <a:pt x="163" y="57"/>
                  </a:lnTo>
                  <a:lnTo>
                    <a:pt x="169" y="80"/>
                  </a:lnTo>
                  <a:lnTo>
                    <a:pt x="163" y="108"/>
                  </a:lnTo>
                  <a:lnTo>
                    <a:pt x="151" y="131"/>
                  </a:lnTo>
                  <a:lnTo>
                    <a:pt x="134" y="148"/>
                  </a:lnTo>
                  <a:lnTo>
                    <a:pt x="116" y="159"/>
                  </a:lnTo>
                  <a:lnTo>
                    <a:pt x="87" y="165"/>
                  </a:lnTo>
                  <a:lnTo>
                    <a:pt x="64" y="159"/>
                  </a:lnTo>
                  <a:lnTo>
                    <a:pt x="46" y="153"/>
                  </a:lnTo>
                  <a:lnTo>
                    <a:pt x="29" y="136"/>
                  </a:lnTo>
                  <a:lnTo>
                    <a:pt x="11" y="119"/>
                  </a:lnTo>
                  <a:lnTo>
                    <a:pt x="6" y="102"/>
                  </a:lnTo>
                  <a:lnTo>
                    <a:pt x="0" y="80"/>
                  </a:lnTo>
                  <a:lnTo>
                    <a:pt x="6" y="57"/>
                  </a:lnTo>
                  <a:lnTo>
                    <a:pt x="11" y="40"/>
                  </a:lnTo>
                  <a:lnTo>
                    <a:pt x="29" y="23"/>
                  </a:lnTo>
                  <a:lnTo>
                    <a:pt x="46" y="12"/>
                  </a:lnTo>
                  <a:lnTo>
                    <a:pt x="64" y="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13540" y="1761"/>
              <a:ext cx="675" cy="697"/>
            </a:xfrm>
            <a:custGeom>
              <a:avLst/>
              <a:gdLst/>
              <a:ahLst/>
              <a:cxnLst>
                <a:cxn ang="0">
                  <a:pos x="373" y="5"/>
                </a:cxn>
                <a:cxn ang="0">
                  <a:pos x="437" y="62"/>
                </a:cxn>
                <a:cxn ang="0">
                  <a:pos x="466" y="96"/>
                </a:cxn>
                <a:cxn ang="0">
                  <a:pos x="495" y="113"/>
                </a:cxn>
                <a:cxn ang="0">
                  <a:pos x="553" y="108"/>
                </a:cxn>
                <a:cxn ang="0">
                  <a:pos x="635" y="17"/>
                </a:cxn>
                <a:cxn ang="0">
                  <a:pos x="652" y="0"/>
                </a:cxn>
                <a:cxn ang="0">
                  <a:pos x="664" y="0"/>
                </a:cxn>
                <a:cxn ang="0">
                  <a:pos x="675" y="5"/>
                </a:cxn>
                <a:cxn ang="0">
                  <a:pos x="669" y="22"/>
                </a:cxn>
                <a:cxn ang="0">
                  <a:pos x="623" y="96"/>
                </a:cxn>
                <a:cxn ang="0">
                  <a:pos x="489" y="238"/>
                </a:cxn>
                <a:cxn ang="0">
                  <a:pos x="413" y="312"/>
                </a:cxn>
                <a:cxn ang="0">
                  <a:pos x="344" y="368"/>
                </a:cxn>
                <a:cxn ang="0">
                  <a:pos x="291" y="414"/>
                </a:cxn>
                <a:cxn ang="0">
                  <a:pos x="204" y="493"/>
                </a:cxn>
                <a:cxn ang="0">
                  <a:pos x="146" y="556"/>
                </a:cxn>
                <a:cxn ang="0">
                  <a:pos x="169" y="550"/>
                </a:cxn>
                <a:cxn ang="0">
                  <a:pos x="187" y="550"/>
                </a:cxn>
                <a:cxn ang="0">
                  <a:pos x="256" y="561"/>
                </a:cxn>
                <a:cxn ang="0">
                  <a:pos x="349" y="590"/>
                </a:cxn>
                <a:cxn ang="0">
                  <a:pos x="431" y="590"/>
                </a:cxn>
                <a:cxn ang="0">
                  <a:pos x="518" y="556"/>
                </a:cxn>
                <a:cxn ang="0">
                  <a:pos x="582" y="465"/>
                </a:cxn>
                <a:cxn ang="0">
                  <a:pos x="594" y="454"/>
                </a:cxn>
                <a:cxn ang="0">
                  <a:pos x="605" y="448"/>
                </a:cxn>
                <a:cxn ang="0">
                  <a:pos x="623" y="454"/>
                </a:cxn>
                <a:cxn ang="0">
                  <a:pos x="617" y="493"/>
                </a:cxn>
                <a:cxn ang="0">
                  <a:pos x="559" y="595"/>
                </a:cxn>
                <a:cxn ang="0">
                  <a:pos x="448" y="686"/>
                </a:cxn>
                <a:cxn ang="0">
                  <a:pos x="338" y="692"/>
                </a:cxn>
                <a:cxn ang="0">
                  <a:pos x="274" y="641"/>
                </a:cxn>
                <a:cxn ang="0">
                  <a:pos x="239" y="607"/>
                </a:cxn>
                <a:cxn ang="0">
                  <a:pos x="216" y="590"/>
                </a:cxn>
                <a:cxn ang="0">
                  <a:pos x="181" y="584"/>
                </a:cxn>
                <a:cxn ang="0">
                  <a:pos x="88" y="629"/>
                </a:cxn>
                <a:cxn ang="0">
                  <a:pos x="41" y="692"/>
                </a:cxn>
                <a:cxn ang="0">
                  <a:pos x="29" y="697"/>
                </a:cxn>
                <a:cxn ang="0">
                  <a:pos x="18" y="697"/>
                </a:cxn>
                <a:cxn ang="0">
                  <a:pos x="6" y="697"/>
                </a:cxn>
                <a:cxn ang="0">
                  <a:pos x="0" y="686"/>
                </a:cxn>
                <a:cxn ang="0">
                  <a:pos x="29" y="641"/>
                </a:cxn>
                <a:cxn ang="0">
                  <a:pos x="105" y="539"/>
                </a:cxn>
                <a:cxn ang="0">
                  <a:pos x="309" y="351"/>
                </a:cxn>
                <a:cxn ang="0">
                  <a:pos x="367" y="300"/>
                </a:cxn>
                <a:cxn ang="0">
                  <a:pos x="454" y="227"/>
                </a:cxn>
                <a:cxn ang="0">
                  <a:pos x="530" y="147"/>
                </a:cxn>
                <a:cxn ang="0">
                  <a:pos x="477" y="147"/>
                </a:cxn>
                <a:cxn ang="0">
                  <a:pos x="408" y="125"/>
                </a:cxn>
                <a:cxn ang="0">
                  <a:pos x="309" y="102"/>
                </a:cxn>
                <a:cxn ang="0">
                  <a:pos x="262" y="108"/>
                </a:cxn>
                <a:cxn ang="0">
                  <a:pos x="198" y="142"/>
                </a:cxn>
                <a:cxn ang="0">
                  <a:pos x="169" y="181"/>
                </a:cxn>
                <a:cxn ang="0">
                  <a:pos x="157" y="187"/>
                </a:cxn>
                <a:cxn ang="0">
                  <a:pos x="140" y="187"/>
                </a:cxn>
                <a:cxn ang="0">
                  <a:pos x="134" y="176"/>
                </a:cxn>
                <a:cxn ang="0">
                  <a:pos x="157" y="113"/>
                </a:cxn>
                <a:cxn ang="0">
                  <a:pos x="221" y="34"/>
                </a:cxn>
                <a:cxn ang="0">
                  <a:pos x="326" y="0"/>
                </a:cxn>
              </a:cxnLst>
              <a:rect l="0" t="0" r="r" b="b"/>
              <a:pathLst>
                <a:path w="675" h="697">
                  <a:moveTo>
                    <a:pt x="326" y="0"/>
                  </a:moveTo>
                  <a:lnTo>
                    <a:pt x="373" y="5"/>
                  </a:lnTo>
                  <a:lnTo>
                    <a:pt x="408" y="34"/>
                  </a:lnTo>
                  <a:lnTo>
                    <a:pt x="437" y="62"/>
                  </a:lnTo>
                  <a:lnTo>
                    <a:pt x="448" y="79"/>
                  </a:lnTo>
                  <a:lnTo>
                    <a:pt x="466" y="96"/>
                  </a:lnTo>
                  <a:lnTo>
                    <a:pt x="477" y="108"/>
                  </a:lnTo>
                  <a:lnTo>
                    <a:pt x="495" y="113"/>
                  </a:lnTo>
                  <a:lnTo>
                    <a:pt x="518" y="113"/>
                  </a:lnTo>
                  <a:lnTo>
                    <a:pt x="553" y="108"/>
                  </a:lnTo>
                  <a:lnTo>
                    <a:pt x="594" y="73"/>
                  </a:lnTo>
                  <a:lnTo>
                    <a:pt x="635" y="17"/>
                  </a:lnTo>
                  <a:lnTo>
                    <a:pt x="640" y="5"/>
                  </a:lnTo>
                  <a:lnTo>
                    <a:pt x="652" y="0"/>
                  </a:lnTo>
                  <a:lnTo>
                    <a:pt x="658" y="0"/>
                  </a:lnTo>
                  <a:lnTo>
                    <a:pt x="664" y="0"/>
                  </a:lnTo>
                  <a:lnTo>
                    <a:pt x="669" y="0"/>
                  </a:lnTo>
                  <a:lnTo>
                    <a:pt x="675" y="5"/>
                  </a:lnTo>
                  <a:lnTo>
                    <a:pt x="675" y="11"/>
                  </a:lnTo>
                  <a:lnTo>
                    <a:pt x="669" y="22"/>
                  </a:lnTo>
                  <a:lnTo>
                    <a:pt x="652" y="51"/>
                  </a:lnTo>
                  <a:lnTo>
                    <a:pt x="623" y="96"/>
                  </a:lnTo>
                  <a:lnTo>
                    <a:pt x="571" y="159"/>
                  </a:lnTo>
                  <a:lnTo>
                    <a:pt x="489" y="238"/>
                  </a:lnTo>
                  <a:lnTo>
                    <a:pt x="454" y="272"/>
                  </a:lnTo>
                  <a:lnTo>
                    <a:pt x="413" y="312"/>
                  </a:lnTo>
                  <a:lnTo>
                    <a:pt x="373" y="346"/>
                  </a:lnTo>
                  <a:lnTo>
                    <a:pt x="344" y="368"/>
                  </a:lnTo>
                  <a:lnTo>
                    <a:pt x="332" y="380"/>
                  </a:lnTo>
                  <a:lnTo>
                    <a:pt x="291" y="414"/>
                  </a:lnTo>
                  <a:lnTo>
                    <a:pt x="251" y="448"/>
                  </a:lnTo>
                  <a:lnTo>
                    <a:pt x="204" y="493"/>
                  </a:lnTo>
                  <a:lnTo>
                    <a:pt x="146" y="556"/>
                  </a:lnTo>
                  <a:lnTo>
                    <a:pt x="146" y="556"/>
                  </a:lnTo>
                  <a:lnTo>
                    <a:pt x="157" y="550"/>
                  </a:lnTo>
                  <a:lnTo>
                    <a:pt x="169" y="550"/>
                  </a:lnTo>
                  <a:lnTo>
                    <a:pt x="181" y="550"/>
                  </a:lnTo>
                  <a:lnTo>
                    <a:pt x="187" y="550"/>
                  </a:lnTo>
                  <a:lnTo>
                    <a:pt x="221" y="550"/>
                  </a:lnTo>
                  <a:lnTo>
                    <a:pt x="256" y="561"/>
                  </a:lnTo>
                  <a:lnTo>
                    <a:pt x="297" y="578"/>
                  </a:lnTo>
                  <a:lnTo>
                    <a:pt x="349" y="590"/>
                  </a:lnTo>
                  <a:lnTo>
                    <a:pt x="396" y="595"/>
                  </a:lnTo>
                  <a:lnTo>
                    <a:pt x="431" y="590"/>
                  </a:lnTo>
                  <a:lnTo>
                    <a:pt x="472" y="578"/>
                  </a:lnTo>
                  <a:lnTo>
                    <a:pt x="518" y="556"/>
                  </a:lnTo>
                  <a:lnTo>
                    <a:pt x="553" y="516"/>
                  </a:lnTo>
                  <a:lnTo>
                    <a:pt x="582" y="465"/>
                  </a:lnTo>
                  <a:lnTo>
                    <a:pt x="588" y="459"/>
                  </a:lnTo>
                  <a:lnTo>
                    <a:pt x="594" y="454"/>
                  </a:lnTo>
                  <a:lnTo>
                    <a:pt x="600" y="448"/>
                  </a:lnTo>
                  <a:lnTo>
                    <a:pt x="605" y="448"/>
                  </a:lnTo>
                  <a:lnTo>
                    <a:pt x="617" y="448"/>
                  </a:lnTo>
                  <a:lnTo>
                    <a:pt x="623" y="454"/>
                  </a:lnTo>
                  <a:lnTo>
                    <a:pt x="629" y="459"/>
                  </a:lnTo>
                  <a:lnTo>
                    <a:pt x="617" y="493"/>
                  </a:lnTo>
                  <a:lnTo>
                    <a:pt x="594" y="544"/>
                  </a:lnTo>
                  <a:lnTo>
                    <a:pt x="559" y="595"/>
                  </a:lnTo>
                  <a:lnTo>
                    <a:pt x="512" y="646"/>
                  </a:lnTo>
                  <a:lnTo>
                    <a:pt x="448" y="686"/>
                  </a:lnTo>
                  <a:lnTo>
                    <a:pt x="379" y="697"/>
                  </a:lnTo>
                  <a:lnTo>
                    <a:pt x="338" y="692"/>
                  </a:lnTo>
                  <a:lnTo>
                    <a:pt x="303" y="669"/>
                  </a:lnTo>
                  <a:lnTo>
                    <a:pt x="274" y="641"/>
                  </a:lnTo>
                  <a:lnTo>
                    <a:pt x="256" y="624"/>
                  </a:lnTo>
                  <a:lnTo>
                    <a:pt x="239" y="607"/>
                  </a:lnTo>
                  <a:lnTo>
                    <a:pt x="227" y="595"/>
                  </a:lnTo>
                  <a:lnTo>
                    <a:pt x="216" y="590"/>
                  </a:lnTo>
                  <a:lnTo>
                    <a:pt x="198" y="584"/>
                  </a:lnTo>
                  <a:lnTo>
                    <a:pt x="181" y="584"/>
                  </a:lnTo>
                  <a:lnTo>
                    <a:pt x="134" y="595"/>
                  </a:lnTo>
                  <a:lnTo>
                    <a:pt x="88" y="629"/>
                  </a:lnTo>
                  <a:lnTo>
                    <a:pt x="47" y="680"/>
                  </a:lnTo>
                  <a:lnTo>
                    <a:pt x="41" y="692"/>
                  </a:lnTo>
                  <a:lnTo>
                    <a:pt x="35" y="697"/>
                  </a:lnTo>
                  <a:lnTo>
                    <a:pt x="29" y="697"/>
                  </a:lnTo>
                  <a:lnTo>
                    <a:pt x="24" y="697"/>
                  </a:lnTo>
                  <a:lnTo>
                    <a:pt x="18" y="697"/>
                  </a:lnTo>
                  <a:lnTo>
                    <a:pt x="12" y="697"/>
                  </a:lnTo>
                  <a:lnTo>
                    <a:pt x="6" y="697"/>
                  </a:lnTo>
                  <a:lnTo>
                    <a:pt x="0" y="692"/>
                  </a:lnTo>
                  <a:lnTo>
                    <a:pt x="0" y="686"/>
                  </a:lnTo>
                  <a:lnTo>
                    <a:pt x="6" y="669"/>
                  </a:lnTo>
                  <a:lnTo>
                    <a:pt x="29" y="641"/>
                  </a:lnTo>
                  <a:lnTo>
                    <a:pt x="64" y="595"/>
                  </a:lnTo>
                  <a:lnTo>
                    <a:pt x="105" y="539"/>
                  </a:lnTo>
                  <a:lnTo>
                    <a:pt x="163" y="482"/>
                  </a:lnTo>
                  <a:lnTo>
                    <a:pt x="309" y="351"/>
                  </a:lnTo>
                  <a:lnTo>
                    <a:pt x="332" y="334"/>
                  </a:lnTo>
                  <a:lnTo>
                    <a:pt x="367" y="300"/>
                  </a:lnTo>
                  <a:lnTo>
                    <a:pt x="408" y="266"/>
                  </a:lnTo>
                  <a:lnTo>
                    <a:pt x="454" y="227"/>
                  </a:lnTo>
                  <a:lnTo>
                    <a:pt x="495" y="187"/>
                  </a:lnTo>
                  <a:lnTo>
                    <a:pt x="530" y="147"/>
                  </a:lnTo>
                  <a:lnTo>
                    <a:pt x="501" y="147"/>
                  </a:lnTo>
                  <a:lnTo>
                    <a:pt x="477" y="147"/>
                  </a:lnTo>
                  <a:lnTo>
                    <a:pt x="448" y="142"/>
                  </a:lnTo>
                  <a:lnTo>
                    <a:pt x="408" y="125"/>
                  </a:lnTo>
                  <a:lnTo>
                    <a:pt x="355" y="108"/>
                  </a:lnTo>
                  <a:lnTo>
                    <a:pt x="309" y="102"/>
                  </a:lnTo>
                  <a:lnTo>
                    <a:pt x="291" y="102"/>
                  </a:lnTo>
                  <a:lnTo>
                    <a:pt x="262" y="108"/>
                  </a:lnTo>
                  <a:lnTo>
                    <a:pt x="233" y="119"/>
                  </a:lnTo>
                  <a:lnTo>
                    <a:pt x="198" y="142"/>
                  </a:lnTo>
                  <a:lnTo>
                    <a:pt x="175" y="176"/>
                  </a:lnTo>
                  <a:lnTo>
                    <a:pt x="169" y="181"/>
                  </a:lnTo>
                  <a:lnTo>
                    <a:pt x="163" y="187"/>
                  </a:lnTo>
                  <a:lnTo>
                    <a:pt x="157" y="187"/>
                  </a:lnTo>
                  <a:lnTo>
                    <a:pt x="152" y="193"/>
                  </a:lnTo>
                  <a:lnTo>
                    <a:pt x="140" y="187"/>
                  </a:lnTo>
                  <a:lnTo>
                    <a:pt x="134" y="181"/>
                  </a:lnTo>
                  <a:lnTo>
                    <a:pt x="134" y="176"/>
                  </a:lnTo>
                  <a:lnTo>
                    <a:pt x="140" y="147"/>
                  </a:lnTo>
                  <a:lnTo>
                    <a:pt x="157" y="113"/>
                  </a:lnTo>
                  <a:lnTo>
                    <a:pt x="187" y="73"/>
                  </a:lnTo>
                  <a:lnTo>
                    <a:pt x="221" y="34"/>
                  </a:lnTo>
                  <a:lnTo>
                    <a:pt x="268" y="11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4"/>
            <p:cNvSpPr>
              <a:spLocks noEditPoints="1"/>
            </p:cNvSpPr>
            <p:nvPr/>
          </p:nvSpPr>
          <p:spPr bwMode="auto">
            <a:xfrm>
              <a:off x="14279" y="1942"/>
              <a:ext cx="338" cy="738"/>
            </a:xfrm>
            <a:custGeom>
              <a:avLst/>
              <a:gdLst/>
              <a:ahLst/>
              <a:cxnLst>
                <a:cxn ang="0">
                  <a:pos x="216" y="256"/>
                </a:cxn>
                <a:cxn ang="0">
                  <a:pos x="268" y="335"/>
                </a:cxn>
                <a:cxn ang="0">
                  <a:pos x="262" y="369"/>
                </a:cxn>
                <a:cxn ang="0">
                  <a:pos x="239" y="437"/>
                </a:cxn>
                <a:cxn ang="0">
                  <a:pos x="210" y="511"/>
                </a:cxn>
                <a:cxn ang="0">
                  <a:pos x="163" y="619"/>
                </a:cxn>
                <a:cxn ang="0">
                  <a:pos x="152" y="670"/>
                </a:cxn>
                <a:cxn ang="0">
                  <a:pos x="157" y="692"/>
                </a:cxn>
                <a:cxn ang="0">
                  <a:pos x="169" y="704"/>
                </a:cxn>
                <a:cxn ang="0">
                  <a:pos x="227" y="692"/>
                </a:cxn>
                <a:cxn ang="0">
                  <a:pos x="303" y="573"/>
                </a:cxn>
                <a:cxn ang="0">
                  <a:pos x="309" y="562"/>
                </a:cxn>
                <a:cxn ang="0">
                  <a:pos x="320" y="556"/>
                </a:cxn>
                <a:cxn ang="0">
                  <a:pos x="332" y="556"/>
                </a:cxn>
                <a:cxn ang="0">
                  <a:pos x="338" y="568"/>
                </a:cxn>
                <a:cxn ang="0">
                  <a:pos x="320" y="619"/>
                </a:cxn>
                <a:cxn ang="0">
                  <a:pos x="268" y="698"/>
                </a:cxn>
                <a:cxn ang="0">
                  <a:pos x="175" y="738"/>
                </a:cxn>
                <a:cxn ang="0">
                  <a:pos x="82" y="692"/>
                </a:cxn>
                <a:cxn ang="0">
                  <a:pos x="76" y="619"/>
                </a:cxn>
                <a:cxn ang="0">
                  <a:pos x="152" y="420"/>
                </a:cxn>
                <a:cxn ang="0">
                  <a:pos x="181" y="352"/>
                </a:cxn>
                <a:cxn ang="0">
                  <a:pos x="186" y="312"/>
                </a:cxn>
                <a:cxn ang="0">
                  <a:pos x="181" y="284"/>
                </a:cxn>
                <a:cxn ang="0">
                  <a:pos x="157" y="273"/>
                </a:cxn>
                <a:cxn ang="0">
                  <a:pos x="93" y="307"/>
                </a:cxn>
                <a:cxn ang="0">
                  <a:pos x="35" y="409"/>
                </a:cxn>
                <a:cxn ang="0">
                  <a:pos x="35" y="420"/>
                </a:cxn>
                <a:cxn ang="0">
                  <a:pos x="18" y="426"/>
                </a:cxn>
                <a:cxn ang="0">
                  <a:pos x="6" y="420"/>
                </a:cxn>
                <a:cxn ang="0">
                  <a:pos x="0" y="409"/>
                </a:cxn>
                <a:cxn ang="0">
                  <a:pos x="18" y="358"/>
                </a:cxn>
                <a:cxn ang="0">
                  <a:pos x="70" y="284"/>
                </a:cxn>
                <a:cxn ang="0">
                  <a:pos x="163" y="244"/>
                </a:cxn>
                <a:cxn ang="0">
                  <a:pos x="280" y="0"/>
                </a:cxn>
                <a:cxn ang="0">
                  <a:pos x="303" y="17"/>
                </a:cxn>
                <a:cxn ang="0">
                  <a:pos x="309" y="40"/>
                </a:cxn>
                <a:cxn ang="0">
                  <a:pos x="297" y="74"/>
                </a:cxn>
                <a:cxn ang="0">
                  <a:pos x="268" y="97"/>
                </a:cxn>
                <a:cxn ang="0">
                  <a:pos x="233" y="97"/>
                </a:cxn>
                <a:cxn ang="0">
                  <a:pos x="210" y="80"/>
                </a:cxn>
                <a:cxn ang="0">
                  <a:pos x="204" y="57"/>
                </a:cxn>
                <a:cxn ang="0">
                  <a:pos x="216" y="23"/>
                </a:cxn>
                <a:cxn ang="0">
                  <a:pos x="245" y="0"/>
                </a:cxn>
              </a:cxnLst>
              <a:rect l="0" t="0" r="r" b="b"/>
              <a:pathLst>
                <a:path w="338" h="738">
                  <a:moveTo>
                    <a:pt x="163" y="244"/>
                  </a:moveTo>
                  <a:lnTo>
                    <a:pt x="216" y="256"/>
                  </a:lnTo>
                  <a:lnTo>
                    <a:pt x="256" y="290"/>
                  </a:lnTo>
                  <a:lnTo>
                    <a:pt x="268" y="335"/>
                  </a:lnTo>
                  <a:lnTo>
                    <a:pt x="268" y="352"/>
                  </a:lnTo>
                  <a:lnTo>
                    <a:pt x="262" y="369"/>
                  </a:lnTo>
                  <a:lnTo>
                    <a:pt x="250" y="397"/>
                  </a:lnTo>
                  <a:lnTo>
                    <a:pt x="239" y="437"/>
                  </a:lnTo>
                  <a:lnTo>
                    <a:pt x="221" y="477"/>
                  </a:lnTo>
                  <a:lnTo>
                    <a:pt x="210" y="511"/>
                  </a:lnTo>
                  <a:lnTo>
                    <a:pt x="169" y="596"/>
                  </a:lnTo>
                  <a:lnTo>
                    <a:pt x="163" y="619"/>
                  </a:lnTo>
                  <a:lnTo>
                    <a:pt x="157" y="641"/>
                  </a:lnTo>
                  <a:lnTo>
                    <a:pt x="152" y="670"/>
                  </a:lnTo>
                  <a:lnTo>
                    <a:pt x="152" y="681"/>
                  </a:lnTo>
                  <a:lnTo>
                    <a:pt x="157" y="692"/>
                  </a:lnTo>
                  <a:lnTo>
                    <a:pt x="163" y="698"/>
                  </a:lnTo>
                  <a:lnTo>
                    <a:pt x="169" y="704"/>
                  </a:lnTo>
                  <a:lnTo>
                    <a:pt x="181" y="709"/>
                  </a:lnTo>
                  <a:lnTo>
                    <a:pt x="227" y="692"/>
                  </a:lnTo>
                  <a:lnTo>
                    <a:pt x="268" y="647"/>
                  </a:lnTo>
                  <a:lnTo>
                    <a:pt x="303" y="573"/>
                  </a:lnTo>
                  <a:lnTo>
                    <a:pt x="303" y="568"/>
                  </a:lnTo>
                  <a:lnTo>
                    <a:pt x="309" y="562"/>
                  </a:lnTo>
                  <a:lnTo>
                    <a:pt x="314" y="556"/>
                  </a:lnTo>
                  <a:lnTo>
                    <a:pt x="320" y="556"/>
                  </a:lnTo>
                  <a:lnTo>
                    <a:pt x="326" y="556"/>
                  </a:lnTo>
                  <a:lnTo>
                    <a:pt x="332" y="556"/>
                  </a:lnTo>
                  <a:lnTo>
                    <a:pt x="338" y="562"/>
                  </a:lnTo>
                  <a:lnTo>
                    <a:pt x="338" y="568"/>
                  </a:lnTo>
                  <a:lnTo>
                    <a:pt x="338" y="590"/>
                  </a:lnTo>
                  <a:lnTo>
                    <a:pt x="320" y="619"/>
                  </a:lnTo>
                  <a:lnTo>
                    <a:pt x="303" y="658"/>
                  </a:lnTo>
                  <a:lnTo>
                    <a:pt x="268" y="698"/>
                  </a:lnTo>
                  <a:lnTo>
                    <a:pt x="227" y="726"/>
                  </a:lnTo>
                  <a:lnTo>
                    <a:pt x="175" y="738"/>
                  </a:lnTo>
                  <a:lnTo>
                    <a:pt x="122" y="721"/>
                  </a:lnTo>
                  <a:lnTo>
                    <a:pt x="82" y="692"/>
                  </a:lnTo>
                  <a:lnTo>
                    <a:pt x="70" y="641"/>
                  </a:lnTo>
                  <a:lnTo>
                    <a:pt x="76" y="619"/>
                  </a:lnTo>
                  <a:lnTo>
                    <a:pt x="82" y="596"/>
                  </a:lnTo>
                  <a:lnTo>
                    <a:pt x="152" y="420"/>
                  </a:lnTo>
                  <a:lnTo>
                    <a:pt x="169" y="380"/>
                  </a:lnTo>
                  <a:lnTo>
                    <a:pt x="181" y="352"/>
                  </a:lnTo>
                  <a:lnTo>
                    <a:pt x="186" y="329"/>
                  </a:lnTo>
                  <a:lnTo>
                    <a:pt x="186" y="312"/>
                  </a:lnTo>
                  <a:lnTo>
                    <a:pt x="181" y="295"/>
                  </a:lnTo>
                  <a:lnTo>
                    <a:pt x="181" y="284"/>
                  </a:lnTo>
                  <a:lnTo>
                    <a:pt x="169" y="273"/>
                  </a:lnTo>
                  <a:lnTo>
                    <a:pt x="157" y="273"/>
                  </a:lnTo>
                  <a:lnTo>
                    <a:pt x="122" y="278"/>
                  </a:lnTo>
                  <a:lnTo>
                    <a:pt x="93" y="307"/>
                  </a:lnTo>
                  <a:lnTo>
                    <a:pt x="64" y="346"/>
                  </a:lnTo>
                  <a:lnTo>
                    <a:pt x="35" y="409"/>
                  </a:lnTo>
                  <a:lnTo>
                    <a:pt x="35" y="414"/>
                  </a:lnTo>
                  <a:lnTo>
                    <a:pt x="35" y="420"/>
                  </a:lnTo>
                  <a:lnTo>
                    <a:pt x="29" y="426"/>
                  </a:lnTo>
                  <a:lnTo>
                    <a:pt x="18" y="426"/>
                  </a:lnTo>
                  <a:lnTo>
                    <a:pt x="12" y="426"/>
                  </a:lnTo>
                  <a:lnTo>
                    <a:pt x="6" y="420"/>
                  </a:lnTo>
                  <a:lnTo>
                    <a:pt x="0" y="420"/>
                  </a:lnTo>
                  <a:lnTo>
                    <a:pt x="0" y="409"/>
                  </a:lnTo>
                  <a:lnTo>
                    <a:pt x="0" y="392"/>
                  </a:lnTo>
                  <a:lnTo>
                    <a:pt x="18" y="358"/>
                  </a:lnTo>
                  <a:lnTo>
                    <a:pt x="35" y="318"/>
                  </a:lnTo>
                  <a:lnTo>
                    <a:pt x="70" y="284"/>
                  </a:lnTo>
                  <a:lnTo>
                    <a:pt x="111" y="256"/>
                  </a:lnTo>
                  <a:lnTo>
                    <a:pt x="163" y="244"/>
                  </a:lnTo>
                  <a:close/>
                  <a:moveTo>
                    <a:pt x="268" y="0"/>
                  </a:moveTo>
                  <a:lnTo>
                    <a:pt x="280" y="0"/>
                  </a:lnTo>
                  <a:lnTo>
                    <a:pt x="297" y="12"/>
                  </a:lnTo>
                  <a:lnTo>
                    <a:pt x="303" y="17"/>
                  </a:lnTo>
                  <a:lnTo>
                    <a:pt x="309" y="29"/>
                  </a:lnTo>
                  <a:lnTo>
                    <a:pt x="309" y="40"/>
                  </a:lnTo>
                  <a:lnTo>
                    <a:pt x="309" y="57"/>
                  </a:lnTo>
                  <a:lnTo>
                    <a:pt x="297" y="74"/>
                  </a:lnTo>
                  <a:lnTo>
                    <a:pt x="285" y="91"/>
                  </a:lnTo>
                  <a:lnTo>
                    <a:pt x="268" y="97"/>
                  </a:lnTo>
                  <a:lnTo>
                    <a:pt x="250" y="102"/>
                  </a:lnTo>
                  <a:lnTo>
                    <a:pt x="233" y="97"/>
                  </a:lnTo>
                  <a:lnTo>
                    <a:pt x="221" y="91"/>
                  </a:lnTo>
                  <a:lnTo>
                    <a:pt x="210" y="80"/>
                  </a:lnTo>
                  <a:lnTo>
                    <a:pt x="204" y="68"/>
                  </a:lnTo>
                  <a:lnTo>
                    <a:pt x="204" y="57"/>
                  </a:lnTo>
                  <a:lnTo>
                    <a:pt x="204" y="40"/>
                  </a:lnTo>
                  <a:lnTo>
                    <a:pt x="216" y="23"/>
                  </a:lnTo>
                  <a:lnTo>
                    <a:pt x="233" y="12"/>
                  </a:lnTo>
                  <a:lnTo>
                    <a:pt x="245" y="0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4739" y="2481"/>
              <a:ext cx="547" cy="346"/>
            </a:xfrm>
            <a:custGeom>
              <a:avLst/>
              <a:gdLst/>
              <a:ahLst/>
              <a:cxnLst>
                <a:cxn ang="0">
                  <a:pos x="128" y="6"/>
                </a:cxn>
                <a:cxn ang="0">
                  <a:pos x="180" y="40"/>
                </a:cxn>
                <a:cxn ang="0">
                  <a:pos x="227" y="40"/>
                </a:cxn>
                <a:cxn ang="0">
                  <a:pos x="343" y="0"/>
                </a:cxn>
                <a:cxn ang="0">
                  <a:pos x="448" y="40"/>
                </a:cxn>
                <a:cxn ang="0">
                  <a:pos x="454" y="131"/>
                </a:cxn>
                <a:cxn ang="0">
                  <a:pos x="425" y="216"/>
                </a:cxn>
                <a:cxn ang="0">
                  <a:pos x="401" y="267"/>
                </a:cxn>
                <a:cxn ang="0">
                  <a:pos x="401" y="289"/>
                </a:cxn>
                <a:cxn ang="0">
                  <a:pos x="401" y="312"/>
                </a:cxn>
                <a:cxn ang="0">
                  <a:pos x="419" y="318"/>
                </a:cxn>
                <a:cxn ang="0">
                  <a:pos x="465" y="301"/>
                </a:cxn>
                <a:cxn ang="0">
                  <a:pos x="500" y="261"/>
                </a:cxn>
                <a:cxn ang="0">
                  <a:pos x="512" y="227"/>
                </a:cxn>
                <a:cxn ang="0">
                  <a:pos x="524" y="216"/>
                </a:cxn>
                <a:cxn ang="0">
                  <a:pos x="535" y="216"/>
                </a:cxn>
                <a:cxn ang="0">
                  <a:pos x="547" y="221"/>
                </a:cxn>
                <a:cxn ang="0">
                  <a:pos x="541" y="250"/>
                </a:cxn>
                <a:cxn ang="0">
                  <a:pos x="500" y="306"/>
                </a:cxn>
                <a:cxn ang="0">
                  <a:pos x="419" y="346"/>
                </a:cxn>
                <a:cxn ang="0">
                  <a:pos x="378" y="335"/>
                </a:cxn>
                <a:cxn ang="0">
                  <a:pos x="343" y="312"/>
                </a:cxn>
                <a:cxn ang="0">
                  <a:pos x="332" y="278"/>
                </a:cxn>
                <a:cxn ang="0">
                  <a:pos x="343" y="250"/>
                </a:cxn>
                <a:cxn ang="0">
                  <a:pos x="372" y="165"/>
                </a:cxn>
                <a:cxn ang="0">
                  <a:pos x="396" y="80"/>
                </a:cxn>
                <a:cxn ang="0">
                  <a:pos x="384" y="46"/>
                </a:cxn>
                <a:cxn ang="0">
                  <a:pos x="361" y="29"/>
                </a:cxn>
                <a:cxn ang="0">
                  <a:pos x="285" y="34"/>
                </a:cxn>
                <a:cxn ang="0">
                  <a:pos x="209" y="97"/>
                </a:cxn>
                <a:cxn ang="0">
                  <a:pos x="174" y="153"/>
                </a:cxn>
                <a:cxn ang="0">
                  <a:pos x="174" y="165"/>
                </a:cxn>
                <a:cxn ang="0">
                  <a:pos x="157" y="210"/>
                </a:cxn>
                <a:cxn ang="0">
                  <a:pos x="145" y="272"/>
                </a:cxn>
                <a:cxn ang="0">
                  <a:pos x="140" y="306"/>
                </a:cxn>
                <a:cxn ang="0">
                  <a:pos x="134" y="318"/>
                </a:cxn>
                <a:cxn ang="0">
                  <a:pos x="116" y="341"/>
                </a:cxn>
                <a:cxn ang="0">
                  <a:pos x="93" y="346"/>
                </a:cxn>
                <a:cxn ang="0">
                  <a:pos x="76" y="335"/>
                </a:cxn>
                <a:cxn ang="0">
                  <a:pos x="64" y="318"/>
                </a:cxn>
                <a:cxn ang="0">
                  <a:pos x="70" y="301"/>
                </a:cxn>
                <a:cxn ang="0">
                  <a:pos x="76" y="272"/>
                </a:cxn>
                <a:cxn ang="0">
                  <a:pos x="81" y="261"/>
                </a:cxn>
                <a:cxn ang="0">
                  <a:pos x="99" y="182"/>
                </a:cxn>
                <a:cxn ang="0">
                  <a:pos x="110" y="142"/>
                </a:cxn>
                <a:cxn ang="0">
                  <a:pos x="116" y="108"/>
                </a:cxn>
                <a:cxn ang="0">
                  <a:pos x="128" y="80"/>
                </a:cxn>
                <a:cxn ang="0">
                  <a:pos x="128" y="57"/>
                </a:cxn>
                <a:cxn ang="0">
                  <a:pos x="116" y="34"/>
                </a:cxn>
                <a:cxn ang="0">
                  <a:pos x="93" y="23"/>
                </a:cxn>
                <a:cxn ang="0">
                  <a:pos x="64" y="40"/>
                </a:cxn>
                <a:cxn ang="0">
                  <a:pos x="46" y="74"/>
                </a:cxn>
                <a:cxn ang="0">
                  <a:pos x="29" y="114"/>
                </a:cxn>
                <a:cxn ang="0">
                  <a:pos x="23" y="131"/>
                </a:cxn>
                <a:cxn ang="0">
                  <a:pos x="12" y="131"/>
                </a:cxn>
                <a:cxn ang="0">
                  <a:pos x="0" y="125"/>
                </a:cxn>
                <a:cxn ang="0">
                  <a:pos x="0" y="108"/>
                </a:cxn>
                <a:cxn ang="0">
                  <a:pos x="29" y="40"/>
                </a:cxn>
                <a:cxn ang="0">
                  <a:pos x="99" y="0"/>
                </a:cxn>
              </a:cxnLst>
              <a:rect l="0" t="0" r="r" b="b"/>
              <a:pathLst>
                <a:path w="547" h="346">
                  <a:moveTo>
                    <a:pt x="99" y="0"/>
                  </a:moveTo>
                  <a:lnTo>
                    <a:pt x="128" y="6"/>
                  </a:lnTo>
                  <a:lnTo>
                    <a:pt x="157" y="17"/>
                  </a:lnTo>
                  <a:lnTo>
                    <a:pt x="180" y="40"/>
                  </a:lnTo>
                  <a:lnTo>
                    <a:pt x="192" y="74"/>
                  </a:lnTo>
                  <a:lnTo>
                    <a:pt x="227" y="40"/>
                  </a:lnTo>
                  <a:lnTo>
                    <a:pt x="279" y="12"/>
                  </a:lnTo>
                  <a:lnTo>
                    <a:pt x="343" y="0"/>
                  </a:lnTo>
                  <a:lnTo>
                    <a:pt x="407" y="12"/>
                  </a:lnTo>
                  <a:lnTo>
                    <a:pt x="448" y="40"/>
                  </a:lnTo>
                  <a:lnTo>
                    <a:pt x="460" y="91"/>
                  </a:lnTo>
                  <a:lnTo>
                    <a:pt x="454" y="131"/>
                  </a:lnTo>
                  <a:lnTo>
                    <a:pt x="436" y="176"/>
                  </a:lnTo>
                  <a:lnTo>
                    <a:pt x="425" y="216"/>
                  </a:lnTo>
                  <a:lnTo>
                    <a:pt x="407" y="250"/>
                  </a:lnTo>
                  <a:lnTo>
                    <a:pt x="401" y="267"/>
                  </a:lnTo>
                  <a:lnTo>
                    <a:pt x="401" y="278"/>
                  </a:lnTo>
                  <a:lnTo>
                    <a:pt x="401" y="289"/>
                  </a:lnTo>
                  <a:lnTo>
                    <a:pt x="401" y="301"/>
                  </a:lnTo>
                  <a:lnTo>
                    <a:pt x="401" y="312"/>
                  </a:lnTo>
                  <a:lnTo>
                    <a:pt x="413" y="318"/>
                  </a:lnTo>
                  <a:lnTo>
                    <a:pt x="419" y="318"/>
                  </a:lnTo>
                  <a:lnTo>
                    <a:pt x="442" y="318"/>
                  </a:lnTo>
                  <a:lnTo>
                    <a:pt x="465" y="301"/>
                  </a:lnTo>
                  <a:lnTo>
                    <a:pt x="483" y="284"/>
                  </a:lnTo>
                  <a:lnTo>
                    <a:pt x="500" y="261"/>
                  </a:lnTo>
                  <a:lnTo>
                    <a:pt x="512" y="233"/>
                  </a:lnTo>
                  <a:lnTo>
                    <a:pt x="512" y="227"/>
                  </a:lnTo>
                  <a:lnTo>
                    <a:pt x="518" y="221"/>
                  </a:lnTo>
                  <a:lnTo>
                    <a:pt x="524" y="216"/>
                  </a:lnTo>
                  <a:lnTo>
                    <a:pt x="529" y="216"/>
                  </a:lnTo>
                  <a:lnTo>
                    <a:pt x="535" y="216"/>
                  </a:lnTo>
                  <a:lnTo>
                    <a:pt x="541" y="221"/>
                  </a:lnTo>
                  <a:lnTo>
                    <a:pt x="547" y="221"/>
                  </a:lnTo>
                  <a:lnTo>
                    <a:pt x="547" y="227"/>
                  </a:lnTo>
                  <a:lnTo>
                    <a:pt x="541" y="250"/>
                  </a:lnTo>
                  <a:lnTo>
                    <a:pt x="524" y="278"/>
                  </a:lnTo>
                  <a:lnTo>
                    <a:pt x="500" y="306"/>
                  </a:lnTo>
                  <a:lnTo>
                    <a:pt x="465" y="335"/>
                  </a:lnTo>
                  <a:lnTo>
                    <a:pt x="419" y="346"/>
                  </a:lnTo>
                  <a:lnTo>
                    <a:pt x="396" y="341"/>
                  </a:lnTo>
                  <a:lnTo>
                    <a:pt x="378" y="335"/>
                  </a:lnTo>
                  <a:lnTo>
                    <a:pt x="361" y="324"/>
                  </a:lnTo>
                  <a:lnTo>
                    <a:pt x="343" y="312"/>
                  </a:lnTo>
                  <a:lnTo>
                    <a:pt x="337" y="295"/>
                  </a:lnTo>
                  <a:lnTo>
                    <a:pt x="332" y="278"/>
                  </a:lnTo>
                  <a:lnTo>
                    <a:pt x="337" y="261"/>
                  </a:lnTo>
                  <a:lnTo>
                    <a:pt x="343" y="250"/>
                  </a:lnTo>
                  <a:lnTo>
                    <a:pt x="355" y="210"/>
                  </a:lnTo>
                  <a:lnTo>
                    <a:pt x="372" y="165"/>
                  </a:lnTo>
                  <a:lnTo>
                    <a:pt x="390" y="119"/>
                  </a:lnTo>
                  <a:lnTo>
                    <a:pt x="396" y="80"/>
                  </a:lnTo>
                  <a:lnTo>
                    <a:pt x="390" y="63"/>
                  </a:lnTo>
                  <a:lnTo>
                    <a:pt x="384" y="46"/>
                  </a:lnTo>
                  <a:lnTo>
                    <a:pt x="372" y="34"/>
                  </a:lnTo>
                  <a:lnTo>
                    <a:pt x="361" y="29"/>
                  </a:lnTo>
                  <a:lnTo>
                    <a:pt x="337" y="23"/>
                  </a:lnTo>
                  <a:lnTo>
                    <a:pt x="285" y="34"/>
                  </a:lnTo>
                  <a:lnTo>
                    <a:pt x="244" y="63"/>
                  </a:lnTo>
                  <a:lnTo>
                    <a:pt x="209" y="97"/>
                  </a:lnTo>
                  <a:lnTo>
                    <a:pt x="186" y="131"/>
                  </a:lnTo>
                  <a:lnTo>
                    <a:pt x="174" y="153"/>
                  </a:lnTo>
                  <a:lnTo>
                    <a:pt x="174" y="159"/>
                  </a:lnTo>
                  <a:lnTo>
                    <a:pt x="174" y="165"/>
                  </a:lnTo>
                  <a:lnTo>
                    <a:pt x="169" y="182"/>
                  </a:lnTo>
                  <a:lnTo>
                    <a:pt x="157" y="210"/>
                  </a:lnTo>
                  <a:lnTo>
                    <a:pt x="145" y="261"/>
                  </a:lnTo>
                  <a:lnTo>
                    <a:pt x="145" y="272"/>
                  </a:lnTo>
                  <a:lnTo>
                    <a:pt x="140" y="289"/>
                  </a:lnTo>
                  <a:lnTo>
                    <a:pt x="140" y="306"/>
                  </a:lnTo>
                  <a:lnTo>
                    <a:pt x="134" y="312"/>
                  </a:lnTo>
                  <a:lnTo>
                    <a:pt x="134" y="318"/>
                  </a:lnTo>
                  <a:lnTo>
                    <a:pt x="122" y="335"/>
                  </a:lnTo>
                  <a:lnTo>
                    <a:pt x="116" y="341"/>
                  </a:lnTo>
                  <a:lnTo>
                    <a:pt x="105" y="346"/>
                  </a:lnTo>
                  <a:lnTo>
                    <a:pt x="93" y="346"/>
                  </a:lnTo>
                  <a:lnTo>
                    <a:pt x="81" y="341"/>
                  </a:lnTo>
                  <a:lnTo>
                    <a:pt x="76" y="335"/>
                  </a:lnTo>
                  <a:lnTo>
                    <a:pt x="70" y="329"/>
                  </a:lnTo>
                  <a:lnTo>
                    <a:pt x="64" y="318"/>
                  </a:lnTo>
                  <a:lnTo>
                    <a:pt x="70" y="312"/>
                  </a:lnTo>
                  <a:lnTo>
                    <a:pt x="70" y="301"/>
                  </a:lnTo>
                  <a:lnTo>
                    <a:pt x="70" y="289"/>
                  </a:lnTo>
                  <a:lnTo>
                    <a:pt x="76" y="272"/>
                  </a:lnTo>
                  <a:lnTo>
                    <a:pt x="81" y="261"/>
                  </a:lnTo>
                  <a:lnTo>
                    <a:pt x="81" y="261"/>
                  </a:lnTo>
                  <a:lnTo>
                    <a:pt x="99" y="193"/>
                  </a:lnTo>
                  <a:lnTo>
                    <a:pt x="99" y="182"/>
                  </a:lnTo>
                  <a:lnTo>
                    <a:pt x="105" y="165"/>
                  </a:lnTo>
                  <a:lnTo>
                    <a:pt x="110" y="142"/>
                  </a:lnTo>
                  <a:lnTo>
                    <a:pt x="116" y="125"/>
                  </a:lnTo>
                  <a:lnTo>
                    <a:pt x="116" y="108"/>
                  </a:lnTo>
                  <a:lnTo>
                    <a:pt x="122" y="91"/>
                  </a:lnTo>
                  <a:lnTo>
                    <a:pt x="128" y="80"/>
                  </a:lnTo>
                  <a:lnTo>
                    <a:pt x="128" y="68"/>
                  </a:lnTo>
                  <a:lnTo>
                    <a:pt x="128" y="57"/>
                  </a:lnTo>
                  <a:lnTo>
                    <a:pt x="122" y="46"/>
                  </a:lnTo>
                  <a:lnTo>
                    <a:pt x="116" y="34"/>
                  </a:lnTo>
                  <a:lnTo>
                    <a:pt x="110" y="29"/>
                  </a:lnTo>
                  <a:lnTo>
                    <a:pt x="93" y="23"/>
                  </a:lnTo>
                  <a:lnTo>
                    <a:pt x="81" y="29"/>
                  </a:lnTo>
                  <a:lnTo>
                    <a:pt x="64" y="40"/>
                  </a:lnTo>
                  <a:lnTo>
                    <a:pt x="52" y="51"/>
                  </a:lnTo>
                  <a:lnTo>
                    <a:pt x="46" y="74"/>
                  </a:lnTo>
                  <a:lnTo>
                    <a:pt x="41" y="91"/>
                  </a:lnTo>
                  <a:lnTo>
                    <a:pt x="29" y="114"/>
                  </a:lnTo>
                  <a:lnTo>
                    <a:pt x="29" y="125"/>
                  </a:lnTo>
                  <a:lnTo>
                    <a:pt x="23" y="131"/>
                  </a:lnTo>
                  <a:lnTo>
                    <a:pt x="12" y="131"/>
                  </a:lnTo>
                  <a:lnTo>
                    <a:pt x="12" y="131"/>
                  </a:lnTo>
                  <a:lnTo>
                    <a:pt x="6" y="131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08"/>
                  </a:lnTo>
                  <a:lnTo>
                    <a:pt x="12" y="74"/>
                  </a:lnTo>
                  <a:lnTo>
                    <a:pt x="29" y="40"/>
                  </a:lnTo>
                  <a:lnTo>
                    <a:pt x="58" y="12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5577" y="2544"/>
              <a:ext cx="145" cy="334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99" y="5"/>
                </a:cxn>
                <a:cxn ang="0">
                  <a:pos x="128" y="34"/>
                </a:cxn>
                <a:cxn ang="0">
                  <a:pos x="139" y="68"/>
                </a:cxn>
                <a:cxn ang="0">
                  <a:pos x="145" y="119"/>
                </a:cxn>
                <a:cxn ang="0">
                  <a:pos x="134" y="192"/>
                </a:cxn>
                <a:cxn ang="0">
                  <a:pos x="110" y="249"/>
                </a:cxn>
                <a:cxn ang="0">
                  <a:pos x="81" y="295"/>
                </a:cxn>
                <a:cxn ang="0">
                  <a:pos x="52" y="329"/>
                </a:cxn>
                <a:cxn ang="0">
                  <a:pos x="35" y="334"/>
                </a:cxn>
                <a:cxn ang="0">
                  <a:pos x="23" y="334"/>
                </a:cxn>
                <a:cxn ang="0">
                  <a:pos x="17" y="323"/>
                </a:cxn>
                <a:cxn ang="0">
                  <a:pos x="23" y="312"/>
                </a:cxn>
                <a:cxn ang="0">
                  <a:pos x="23" y="306"/>
                </a:cxn>
                <a:cxn ang="0">
                  <a:pos x="81" y="238"/>
                </a:cxn>
                <a:cxn ang="0">
                  <a:pos x="110" y="170"/>
                </a:cxn>
                <a:cxn ang="0">
                  <a:pos x="116" y="107"/>
                </a:cxn>
                <a:cxn ang="0">
                  <a:pos x="116" y="107"/>
                </a:cxn>
                <a:cxn ang="0">
                  <a:pos x="116" y="107"/>
                </a:cxn>
                <a:cxn ang="0">
                  <a:pos x="116" y="107"/>
                </a:cxn>
                <a:cxn ang="0">
                  <a:pos x="110" y="107"/>
                </a:cxn>
                <a:cxn ang="0">
                  <a:pos x="104" y="113"/>
                </a:cxn>
                <a:cxn ang="0">
                  <a:pos x="93" y="119"/>
                </a:cxn>
                <a:cxn ang="0">
                  <a:pos x="81" y="124"/>
                </a:cxn>
                <a:cxn ang="0">
                  <a:pos x="70" y="124"/>
                </a:cxn>
                <a:cxn ang="0">
                  <a:pos x="46" y="119"/>
                </a:cxn>
                <a:cxn ang="0">
                  <a:pos x="29" y="113"/>
                </a:cxn>
                <a:cxn ang="0">
                  <a:pos x="11" y="96"/>
                </a:cxn>
                <a:cxn ang="0">
                  <a:pos x="6" y="79"/>
                </a:cxn>
                <a:cxn ang="0">
                  <a:pos x="0" y="62"/>
                </a:cxn>
                <a:cxn ang="0">
                  <a:pos x="6" y="39"/>
                </a:cxn>
                <a:cxn ang="0">
                  <a:pos x="11" y="22"/>
                </a:cxn>
                <a:cxn ang="0">
                  <a:pos x="29" y="11"/>
                </a:cxn>
                <a:cxn ang="0">
                  <a:pos x="46" y="0"/>
                </a:cxn>
                <a:cxn ang="0">
                  <a:pos x="64" y="0"/>
                </a:cxn>
              </a:cxnLst>
              <a:rect l="0" t="0" r="r" b="b"/>
              <a:pathLst>
                <a:path w="145" h="334">
                  <a:moveTo>
                    <a:pt x="64" y="0"/>
                  </a:moveTo>
                  <a:lnTo>
                    <a:pt x="99" y="5"/>
                  </a:lnTo>
                  <a:lnTo>
                    <a:pt x="128" y="34"/>
                  </a:lnTo>
                  <a:lnTo>
                    <a:pt x="139" y="68"/>
                  </a:lnTo>
                  <a:lnTo>
                    <a:pt x="145" y="119"/>
                  </a:lnTo>
                  <a:lnTo>
                    <a:pt x="134" y="192"/>
                  </a:lnTo>
                  <a:lnTo>
                    <a:pt x="110" y="249"/>
                  </a:lnTo>
                  <a:lnTo>
                    <a:pt x="81" y="295"/>
                  </a:lnTo>
                  <a:lnTo>
                    <a:pt x="52" y="329"/>
                  </a:lnTo>
                  <a:lnTo>
                    <a:pt x="35" y="334"/>
                  </a:lnTo>
                  <a:lnTo>
                    <a:pt x="23" y="334"/>
                  </a:lnTo>
                  <a:lnTo>
                    <a:pt x="17" y="323"/>
                  </a:lnTo>
                  <a:lnTo>
                    <a:pt x="23" y="312"/>
                  </a:lnTo>
                  <a:lnTo>
                    <a:pt x="23" y="306"/>
                  </a:lnTo>
                  <a:lnTo>
                    <a:pt x="81" y="238"/>
                  </a:lnTo>
                  <a:lnTo>
                    <a:pt x="110" y="170"/>
                  </a:lnTo>
                  <a:lnTo>
                    <a:pt x="116" y="107"/>
                  </a:lnTo>
                  <a:lnTo>
                    <a:pt x="116" y="107"/>
                  </a:lnTo>
                  <a:lnTo>
                    <a:pt x="116" y="107"/>
                  </a:lnTo>
                  <a:lnTo>
                    <a:pt x="116" y="107"/>
                  </a:lnTo>
                  <a:lnTo>
                    <a:pt x="110" y="107"/>
                  </a:lnTo>
                  <a:lnTo>
                    <a:pt x="104" y="113"/>
                  </a:lnTo>
                  <a:lnTo>
                    <a:pt x="93" y="119"/>
                  </a:lnTo>
                  <a:lnTo>
                    <a:pt x="81" y="124"/>
                  </a:lnTo>
                  <a:lnTo>
                    <a:pt x="70" y="124"/>
                  </a:lnTo>
                  <a:lnTo>
                    <a:pt x="46" y="119"/>
                  </a:lnTo>
                  <a:lnTo>
                    <a:pt x="29" y="113"/>
                  </a:lnTo>
                  <a:lnTo>
                    <a:pt x="11" y="96"/>
                  </a:lnTo>
                  <a:lnTo>
                    <a:pt x="6" y="79"/>
                  </a:lnTo>
                  <a:lnTo>
                    <a:pt x="0" y="62"/>
                  </a:lnTo>
                  <a:lnTo>
                    <a:pt x="6" y="39"/>
                  </a:lnTo>
                  <a:lnTo>
                    <a:pt x="11" y="22"/>
                  </a:lnTo>
                  <a:lnTo>
                    <a:pt x="29" y="11"/>
                  </a:lnTo>
                  <a:lnTo>
                    <a:pt x="46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 noEditPoints="1"/>
            </p:cNvSpPr>
            <p:nvPr/>
          </p:nvSpPr>
          <p:spPr bwMode="auto">
            <a:xfrm>
              <a:off x="15891" y="1942"/>
              <a:ext cx="343" cy="738"/>
            </a:xfrm>
            <a:custGeom>
              <a:avLst/>
              <a:gdLst/>
              <a:ahLst/>
              <a:cxnLst>
                <a:cxn ang="0">
                  <a:pos x="215" y="256"/>
                </a:cxn>
                <a:cxn ang="0">
                  <a:pos x="268" y="335"/>
                </a:cxn>
                <a:cxn ang="0">
                  <a:pos x="262" y="369"/>
                </a:cxn>
                <a:cxn ang="0">
                  <a:pos x="238" y="437"/>
                </a:cxn>
                <a:cxn ang="0">
                  <a:pos x="209" y="511"/>
                </a:cxn>
                <a:cxn ang="0">
                  <a:pos x="163" y="619"/>
                </a:cxn>
                <a:cxn ang="0">
                  <a:pos x="151" y="670"/>
                </a:cxn>
                <a:cxn ang="0">
                  <a:pos x="157" y="692"/>
                </a:cxn>
                <a:cxn ang="0">
                  <a:pos x="169" y="704"/>
                </a:cxn>
                <a:cxn ang="0">
                  <a:pos x="227" y="692"/>
                </a:cxn>
                <a:cxn ang="0">
                  <a:pos x="302" y="573"/>
                </a:cxn>
                <a:cxn ang="0">
                  <a:pos x="308" y="562"/>
                </a:cxn>
                <a:cxn ang="0">
                  <a:pos x="326" y="556"/>
                </a:cxn>
                <a:cxn ang="0">
                  <a:pos x="332" y="556"/>
                </a:cxn>
                <a:cxn ang="0">
                  <a:pos x="343" y="568"/>
                </a:cxn>
                <a:cxn ang="0">
                  <a:pos x="326" y="619"/>
                </a:cxn>
                <a:cxn ang="0">
                  <a:pos x="268" y="698"/>
                </a:cxn>
                <a:cxn ang="0">
                  <a:pos x="180" y="738"/>
                </a:cxn>
                <a:cxn ang="0">
                  <a:pos x="87" y="692"/>
                </a:cxn>
                <a:cxn ang="0">
                  <a:pos x="76" y="619"/>
                </a:cxn>
                <a:cxn ang="0">
                  <a:pos x="151" y="420"/>
                </a:cxn>
                <a:cxn ang="0">
                  <a:pos x="180" y="352"/>
                </a:cxn>
                <a:cxn ang="0">
                  <a:pos x="186" y="312"/>
                </a:cxn>
                <a:cxn ang="0">
                  <a:pos x="180" y="284"/>
                </a:cxn>
                <a:cxn ang="0">
                  <a:pos x="157" y="273"/>
                </a:cxn>
                <a:cxn ang="0">
                  <a:pos x="93" y="307"/>
                </a:cxn>
                <a:cxn ang="0">
                  <a:pos x="41" y="409"/>
                </a:cxn>
                <a:cxn ang="0">
                  <a:pos x="35" y="420"/>
                </a:cxn>
                <a:cxn ang="0">
                  <a:pos x="17" y="426"/>
                </a:cxn>
                <a:cxn ang="0">
                  <a:pos x="6" y="420"/>
                </a:cxn>
                <a:cxn ang="0">
                  <a:pos x="0" y="409"/>
                </a:cxn>
                <a:cxn ang="0">
                  <a:pos x="17" y="358"/>
                </a:cxn>
                <a:cxn ang="0">
                  <a:pos x="70" y="284"/>
                </a:cxn>
                <a:cxn ang="0">
                  <a:pos x="163" y="244"/>
                </a:cxn>
                <a:cxn ang="0">
                  <a:pos x="285" y="0"/>
                </a:cxn>
                <a:cxn ang="0">
                  <a:pos x="302" y="17"/>
                </a:cxn>
                <a:cxn ang="0">
                  <a:pos x="308" y="40"/>
                </a:cxn>
                <a:cxn ang="0">
                  <a:pos x="297" y="74"/>
                </a:cxn>
                <a:cxn ang="0">
                  <a:pos x="268" y="97"/>
                </a:cxn>
                <a:cxn ang="0">
                  <a:pos x="233" y="97"/>
                </a:cxn>
                <a:cxn ang="0">
                  <a:pos x="209" y="80"/>
                </a:cxn>
                <a:cxn ang="0">
                  <a:pos x="204" y="57"/>
                </a:cxn>
                <a:cxn ang="0">
                  <a:pos x="215" y="23"/>
                </a:cxn>
                <a:cxn ang="0">
                  <a:pos x="250" y="0"/>
                </a:cxn>
              </a:cxnLst>
              <a:rect l="0" t="0" r="r" b="b"/>
              <a:pathLst>
                <a:path w="343" h="738">
                  <a:moveTo>
                    <a:pt x="163" y="244"/>
                  </a:moveTo>
                  <a:lnTo>
                    <a:pt x="215" y="256"/>
                  </a:lnTo>
                  <a:lnTo>
                    <a:pt x="256" y="290"/>
                  </a:lnTo>
                  <a:lnTo>
                    <a:pt x="268" y="335"/>
                  </a:lnTo>
                  <a:lnTo>
                    <a:pt x="268" y="352"/>
                  </a:lnTo>
                  <a:lnTo>
                    <a:pt x="262" y="369"/>
                  </a:lnTo>
                  <a:lnTo>
                    <a:pt x="256" y="397"/>
                  </a:lnTo>
                  <a:lnTo>
                    <a:pt x="238" y="437"/>
                  </a:lnTo>
                  <a:lnTo>
                    <a:pt x="221" y="477"/>
                  </a:lnTo>
                  <a:lnTo>
                    <a:pt x="209" y="511"/>
                  </a:lnTo>
                  <a:lnTo>
                    <a:pt x="169" y="596"/>
                  </a:lnTo>
                  <a:lnTo>
                    <a:pt x="163" y="619"/>
                  </a:lnTo>
                  <a:lnTo>
                    <a:pt x="157" y="641"/>
                  </a:lnTo>
                  <a:lnTo>
                    <a:pt x="151" y="670"/>
                  </a:lnTo>
                  <a:lnTo>
                    <a:pt x="151" y="681"/>
                  </a:lnTo>
                  <a:lnTo>
                    <a:pt x="157" y="692"/>
                  </a:lnTo>
                  <a:lnTo>
                    <a:pt x="163" y="698"/>
                  </a:lnTo>
                  <a:lnTo>
                    <a:pt x="169" y="704"/>
                  </a:lnTo>
                  <a:lnTo>
                    <a:pt x="180" y="709"/>
                  </a:lnTo>
                  <a:lnTo>
                    <a:pt x="227" y="692"/>
                  </a:lnTo>
                  <a:lnTo>
                    <a:pt x="268" y="647"/>
                  </a:lnTo>
                  <a:lnTo>
                    <a:pt x="302" y="573"/>
                  </a:lnTo>
                  <a:lnTo>
                    <a:pt x="302" y="568"/>
                  </a:lnTo>
                  <a:lnTo>
                    <a:pt x="308" y="562"/>
                  </a:lnTo>
                  <a:lnTo>
                    <a:pt x="314" y="556"/>
                  </a:lnTo>
                  <a:lnTo>
                    <a:pt x="326" y="556"/>
                  </a:lnTo>
                  <a:lnTo>
                    <a:pt x="326" y="556"/>
                  </a:lnTo>
                  <a:lnTo>
                    <a:pt x="332" y="556"/>
                  </a:lnTo>
                  <a:lnTo>
                    <a:pt x="337" y="562"/>
                  </a:lnTo>
                  <a:lnTo>
                    <a:pt x="343" y="568"/>
                  </a:lnTo>
                  <a:lnTo>
                    <a:pt x="337" y="590"/>
                  </a:lnTo>
                  <a:lnTo>
                    <a:pt x="326" y="619"/>
                  </a:lnTo>
                  <a:lnTo>
                    <a:pt x="302" y="658"/>
                  </a:lnTo>
                  <a:lnTo>
                    <a:pt x="268" y="698"/>
                  </a:lnTo>
                  <a:lnTo>
                    <a:pt x="227" y="726"/>
                  </a:lnTo>
                  <a:lnTo>
                    <a:pt x="180" y="738"/>
                  </a:lnTo>
                  <a:lnTo>
                    <a:pt x="122" y="721"/>
                  </a:lnTo>
                  <a:lnTo>
                    <a:pt x="87" y="692"/>
                  </a:lnTo>
                  <a:lnTo>
                    <a:pt x="70" y="641"/>
                  </a:lnTo>
                  <a:lnTo>
                    <a:pt x="76" y="619"/>
                  </a:lnTo>
                  <a:lnTo>
                    <a:pt x="81" y="596"/>
                  </a:lnTo>
                  <a:lnTo>
                    <a:pt x="151" y="420"/>
                  </a:lnTo>
                  <a:lnTo>
                    <a:pt x="169" y="380"/>
                  </a:lnTo>
                  <a:lnTo>
                    <a:pt x="180" y="352"/>
                  </a:lnTo>
                  <a:lnTo>
                    <a:pt x="186" y="329"/>
                  </a:lnTo>
                  <a:lnTo>
                    <a:pt x="186" y="312"/>
                  </a:lnTo>
                  <a:lnTo>
                    <a:pt x="186" y="295"/>
                  </a:lnTo>
                  <a:lnTo>
                    <a:pt x="180" y="284"/>
                  </a:lnTo>
                  <a:lnTo>
                    <a:pt x="169" y="273"/>
                  </a:lnTo>
                  <a:lnTo>
                    <a:pt x="157" y="273"/>
                  </a:lnTo>
                  <a:lnTo>
                    <a:pt x="128" y="278"/>
                  </a:lnTo>
                  <a:lnTo>
                    <a:pt x="93" y="307"/>
                  </a:lnTo>
                  <a:lnTo>
                    <a:pt x="64" y="346"/>
                  </a:lnTo>
                  <a:lnTo>
                    <a:pt x="41" y="409"/>
                  </a:lnTo>
                  <a:lnTo>
                    <a:pt x="35" y="414"/>
                  </a:lnTo>
                  <a:lnTo>
                    <a:pt x="35" y="420"/>
                  </a:lnTo>
                  <a:lnTo>
                    <a:pt x="29" y="426"/>
                  </a:lnTo>
                  <a:lnTo>
                    <a:pt x="17" y="426"/>
                  </a:lnTo>
                  <a:lnTo>
                    <a:pt x="12" y="426"/>
                  </a:lnTo>
                  <a:lnTo>
                    <a:pt x="6" y="420"/>
                  </a:lnTo>
                  <a:lnTo>
                    <a:pt x="0" y="420"/>
                  </a:lnTo>
                  <a:lnTo>
                    <a:pt x="0" y="409"/>
                  </a:lnTo>
                  <a:lnTo>
                    <a:pt x="0" y="392"/>
                  </a:lnTo>
                  <a:lnTo>
                    <a:pt x="17" y="358"/>
                  </a:lnTo>
                  <a:lnTo>
                    <a:pt x="41" y="318"/>
                  </a:lnTo>
                  <a:lnTo>
                    <a:pt x="70" y="284"/>
                  </a:lnTo>
                  <a:lnTo>
                    <a:pt x="110" y="256"/>
                  </a:lnTo>
                  <a:lnTo>
                    <a:pt x="163" y="244"/>
                  </a:lnTo>
                  <a:close/>
                  <a:moveTo>
                    <a:pt x="268" y="0"/>
                  </a:moveTo>
                  <a:lnTo>
                    <a:pt x="285" y="0"/>
                  </a:lnTo>
                  <a:lnTo>
                    <a:pt x="297" y="12"/>
                  </a:lnTo>
                  <a:lnTo>
                    <a:pt x="302" y="17"/>
                  </a:lnTo>
                  <a:lnTo>
                    <a:pt x="308" y="29"/>
                  </a:lnTo>
                  <a:lnTo>
                    <a:pt x="308" y="40"/>
                  </a:lnTo>
                  <a:lnTo>
                    <a:pt x="308" y="57"/>
                  </a:lnTo>
                  <a:lnTo>
                    <a:pt x="297" y="74"/>
                  </a:lnTo>
                  <a:lnTo>
                    <a:pt x="285" y="91"/>
                  </a:lnTo>
                  <a:lnTo>
                    <a:pt x="268" y="97"/>
                  </a:lnTo>
                  <a:lnTo>
                    <a:pt x="250" y="102"/>
                  </a:lnTo>
                  <a:lnTo>
                    <a:pt x="233" y="97"/>
                  </a:lnTo>
                  <a:lnTo>
                    <a:pt x="221" y="91"/>
                  </a:lnTo>
                  <a:lnTo>
                    <a:pt x="209" y="80"/>
                  </a:lnTo>
                  <a:lnTo>
                    <a:pt x="204" y="68"/>
                  </a:lnTo>
                  <a:lnTo>
                    <a:pt x="204" y="57"/>
                  </a:lnTo>
                  <a:lnTo>
                    <a:pt x="209" y="40"/>
                  </a:lnTo>
                  <a:lnTo>
                    <a:pt x="215" y="23"/>
                  </a:lnTo>
                  <a:lnTo>
                    <a:pt x="233" y="12"/>
                  </a:lnTo>
                  <a:lnTo>
                    <a:pt x="250" y="0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16391" y="2311"/>
              <a:ext cx="320" cy="505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86" y="0"/>
                </a:cxn>
                <a:cxn ang="0">
                  <a:pos x="198" y="6"/>
                </a:cxn>
                <a:cxn ang="0">
                  <a:pos x="198" y="11"/>
                </a:cxn>
                <a:cxn ang="0">
                  <a:pos x="198" y="23"/>
                </a:cxn>
                <a:cxn ang="0">
                  <a:pos x="198" y="23"/>
                </a:cxn>
                <a:cxn ang="0">
                  <a:pos x="198" y="442"/>
                </a:cxn>
                <a:cxn ang="0">
                  <a:pos x="198" y="448"/>
                </a:cxn>
                <a:cxn ang="0">
                  <a:pos x="204" y="459"/>
                </a:cxn>
                <a:cxn ang="0">
                  <a:pos x="204" y="465"/>
                </a:cxn>
                <a:cxn ang="0">
                  <a:pos x="216" y="471"/>
                </a:cxn>
                <a:cxn ang="0">
                  <a:pos x="227" y="471"/>
                </a:cxn>
                <a:cxn ang="0">
                  <a:pos x="250" y="471"/>
                </a:cxn>
                <a:cxn ang="0">
                  <a:pos x="280" y="471"/>
                </a:cxn>
                <a:cxn ang="0">
                  <a:pos x="320" y="471"/>
                </a:cxn>
                <a:cxn ang="0">
                  <a:pos x="320" y="505"/>
                </a:cxn>
                <a:cxn ang="0">
                  <a:pos x="245" y="505"/>
                </a:cxn>
                <a:cxn ang="0">
                  <a:pos x="163" y="505"/>
                </a:cxn>
                <a:cxn ang="0">
                  <a:pos x="82" y="505"/>
                </a:cxn>
                <a:cxn ang="0">
                  <a:pos x="6" y="505"/>
                </a:cxn>
                <a:cxn ang="0">
                  <a:pos x="6" y="471"/>
                </a:cxn>
                <a:cxn ang="0">
                  <a:pos x="47" y="471"/>
                </a:cxn>
                <a:cxn ang="0">
                  <a:pos x="76" y="471"/>
                </a:cxn>
                <a:cxn ang="0">
                  <a:pos x="99" y="471"/>
                </a:cxn>
                <a:cxn ang="0">
                  <a:pos x="111" y="471"/>
                </a:cxn>
                <a:cxn ang="0">
                  <a:pos x="122" y="465"/>
                </a:cxn>
                <a:cxn ang="0">
                  <a:pos x="128" y="459"/>
                </a:cxn>
                <a:cxn ang="0">
                  <a:pos x="128" y="448"/>
                </a:cxn>
                <a:cxn ang="0">
                  <a:pos x="128" y="442"/>
                </a:cxn>
                <a:cxn ang="0">
                  <a:pos x="128" y="62"/>
                </a:cxn>
                <a:cxn ang="0">
                  <a:pos x="82" y="74"/>
                </a:cxn>
                <a:cxn ang="0">
                  <a:pos x="41" y="79"/>
                </a:cxn>
                <a:cxn ang="0">
                  <a:pos x="12" y="79"/>
                </a:cxn>
                <a:cxn ang="0">
                  <a:pos x="0" y="79"/>
                </a:cxn>
                <a:cxn ang="0">
                  <a:pos x="0" y="51"/>
                </a:cxn>
                <a:cxn ang="0">
                  <a:pos x="12" y="51"/>
                </a:cxn>
                <a:cxn ang="0">
                  <a:pos x="35" y="45"/>
                </a:cxn>
                <a:cxn ang="0">
                  <a:pos x="76" y="45"/>
                </a:cxn>
                <a:cxn ang="0">
                  <a:pos x="122" y="28"/>
                </a:cxn>
                <a:cxn ang="0">
                  <a:pos x="169" y="0"/>
                </a:cxn>
              </a:cxnLst>
              <a:rect l="0" t="0" r="r" b="b"/>
              <a:pathLst>
                <a:path w="320" h="505">
                  <a:moveTo>
                    <a:pt x="169" y="0"/>
                  </a:moveTo>
                  <a:lnTo>
                    <a:pt x="186" y="0"/>
                  </a:lnTo>
                  <a:lnTo>
                    <a:pt x="198" y="6"/>
                  </a:lnTo>
                  <a:lnTo>
                    <a:pt x="198" y="11"/>
                  </a:lnTo>
                  <a:lnTo>
                    <a:pt x="198" y="23"/>
                  </a:lnTo>
                  <a:lnTo>
                    <a:pt x="198" y="23"/>
                  </a:lnTo>
                  <a:lnTo>
                    <a:pt x="198" y="442"/>
                  </a:lnTo>
                  <a:lnTo>
                    <a:pt x="198" y="448"/>
                  </a:lnTo>
                  <a:lnTo>
                    <a:pt x="204" y="459"/>
                  </a:lnTo>
                  <a:lnTo>
                    <a:pt x="204" y="465"/>
                  </a:lnTo>
                  <a:lnTo>
                    <a:pt x="216" y="471"/>
                  </a:lnTo>
                  <a:lnTo>
                    <a:pt x="227" y="471"/>
                  </a:lnTo>
                  <a:lnTo>
                    <a:pt x="250" y="471"/>
                  </a:lnTo>
                  <a:lnTo>
                    <a:pt x="280" y="471"/>
                  </a:lnTo>
                  <a:lnTo>
                    <a:pt x="320" y="471"/>
                  </a:lnTo>
                  <a:lnTo>
                    <a:pt x="320" y="505"/>
                  </a:lnTo>
                  <a:lnTo>
                    <a:pt x="245" y="505"/>
                  </a:lnTo>
                  <a:lnTo>
                    <a:pt x="163" y="505"/>
                  </a:lnTo>
                  <a:lnTo>
                    <a:pt x="82" y="505"/>
                  </a:lnTo>
                  <a:lnTo>
                    <a:pt x="6" y="505"/>
                  </a:lnTo>
                  <a:lnTo>
                    <a:pt x="6" y="471"/>
                  </a:lnTo>
                  <a:lnTo>
                    <a:pt x="47" y="471"/>
                  </a:lnTo>
                  <a:lnTo>
                    <a:pt x="76" y="471"/>
                  </a:lnTo>
                  <a:lnTo>
                    <a:pt x="99" y="471"/>
                  </a:lnTo>
                  <a:lnTo>
                    <a:pt x="111" y="471"/>
                  </a:lnTo>
                  <a:lnTo>
                    <a:pt x="122" y="465"/>
                  </a:lnTo>
                  <a:lnTo>
                    <a:pt x="128" y="459"/>
                  </a:lnTo>
                  <a:lnTo>
                    <a:pt x="128" y="448"/>
                  </a:lnTo>
                  <a:lnTo>
                    <a:pt x="128" y="442"/>
                  </a:lnTo>
                  <a:lnTo>
                    <a:pt x="128" y="62"/>
                  </a:lnTo>
                  <a:lnTo>
                    <a:pt x="82" y="74"/>
                  </a:lnTo>
                  <a:lnTo>
                    <a:pt x="41" y="79"/>
                  </a:lnTo>
                  <a:lnTo>
                    <a:pt x="12" y="79"/>
                  </a:lnTo>
                  <a:lnTo>
                    <a:pt x="0" y="79"/>
                  </a:lnTo>
                  <a:lnTo>
                    <a:pt x="0" y="51"/>
                  </a:lnTo>
                  <a:lnTo>
                    <a:pt x="12" y="51"/>
                  </a:lnTo>
                  <a:lnTo>
                    <a:pt x="35" y="45"/>
                  </a:lnTo>
                  <a:lnTo>
                    <a:pt x="76" y="45"/>
                  </a:lnTo>
                  <a:lnTo>
                    <a:pt x="122" y="28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 noEditPoints="1"/>
            </p:cNvSpPr>
            <p:nvPr/>
          </p:nvSpPr>
          <p:spPr bwMode="auto">
            <a:xfrm>
              <a:off x="17520" y="1874"/>
              <a:ext cx="1059" cy="363"/>
            </a:xfrm>
            <a:custGeom>
              <a:avLst/>
              <a:gdLst/>
              <a:ahLst/>
              <a:cxnLst>
                <a:cxn ang="0">
                  <a:pos x="52" y="301"/>
                </a:cxn>
                <a:cxn ang="0">
                  <a:pos x="1001" y="301"/>
                </a:cxn>
                <a:cxn ang="0">
                  <a:pos x="1018" y="301"/>
                </a:cxn>
                <a:cxn ang="0">
                  <a:pos x="1030" y="301"/>
                </a:cxn>
                <a:cxn ang="0">
                  <a:pos x="1041" y="307"/>
                </a:cxn>
                <a:cxn ang="0">
                  <a:pos x="1047" y="312"/>
                </a:cxn>
                <a:cxn ang="0">
                  <a:pos x="1053" y="318"/>
                </a:cxn>
                <a:cxn ang="0">
                  <a:pos x="1059" y="335"/>
                </a:cxn>
                <a:cxn ang="0">
                  <a:pos x="1053" y="346"/>
                </a:cxn>
                <a:cxn ang="0">
                  <a:pos x="1047" y="352"/>
                </a:cxn>
                <a:cxn ang="0">
                  <a:pos x="1041" y="358"/>
                </a:cxn>
                <a:cxn ang="0">
                  <a:pos x="1030" y="363"/>
                </a:cxn>
                <a:cxn ang="0">
                  <a:pos x="1018" y="363"/>
                </a:cxn>
                <a:cxn ang="0">
                  <a:pos x="1007" y="363"/>
                </a:cxn>
                <a:cxn ang="0">
                  <a:pos x="52" y="363"/>
                </a:cxn>
                <a:cxn ang="0">
                  <a:pos x="41" y="363"/>
                </a:cxn>
                <a:cxn ang="0">
                  <a:pos x="29" y="363"/>
                </a:cxn>
                <a:cxn ang="0">
                  <a:pos x="17" y="358"/>
                </a:cxn>
                <a:cxn ang="0">
                  <a:pos x="12" y="352"/>
                </a:cxn>
                <a:cxn ang="0">
                  <a:pos x="0" y="346"/>
                </a:cxn>
                <a:cxn ang="0">
                  <a:pos x="0" y="335"/>
                </a:cxn>
                <a:cxn ang="0">
                  <a:pos x="0" y="318"/>
                </a:cxn>
                <a:cxn ang="0">
                  <a:pos x="12" y="312"/>
                </a:cxn>
                <a:cxn ang="0">
                  <a:pos x="17" y="307"/>
                </a:cxn>
                <a:cxn ang="0">
                  <a:pos x="29" y="301"/>
                </a:cxn>
                <a:cxn ang="0">
                  <a:pos x="41" y="301"/>
                </a:cxn>
                <a:cxn ang="0">
                  <a:pos x="52" y="301"/>
                </a:cxn>
                <a:cxn ang="0">
                  <a:pos x="52" y="0"/>
                </a:cxn>
                <a:cxn ang="0">
                  <a:pos x="1007" y="0"/>
                </a:cxn>
                <a:cxn ang="0">
                  <a:pos x="1018" y="0"/>
                </a:cxn>
                <a:cxn ang="0">
                  <a:pos x="1030" y="6"/>
                </a:cxn>
                <a:cxn ang="0">
                  <a:pos x="1041" y="6"/>
                </a:cxn>
                <a:cxn ang="0">
                  <a:pos x="1047" y="12"/>
                </a:cxn>
                <a:cxn ang="0">
                  <a:pos x="1053" y="17"/>
                </a:cxn>
                <a:cxn ang="0">
                  <a:pos x="1059" y="29"/>
                </a:cxn>
                <a:cxn ang="0">
                  <a:pos x="1053" y="46"/>
                </a:cxn>
                <a:cxn ang="0">
                  <a:pos x="1047" y="51"/>
                </a:cxn>
                <a:cxn ang="0">
                  <a:pos x="1041" y="57"/>
                </a:cxn>
                <a:cxn ang="0">
                  <a:pos x="1030" y="63"/>
                </a:cxn>
                <a:cxn ang="0">
                  <a:pos x="1018" y="63"/>
                </a:cxn>
                <a:cxn ang="0">
                  <a:pos x="1001" y="63"/>
                </a:cxn>
                <a:cxn ang="0">
                  <a:pos x="52" y="63"/>
                </a:cxn>
                <a:cxn ang="0">
                  <a:pos x="41" y="63"/>
                </a:cxn>
                <a:cxn ang="0">
                  <a:pos x="29" y="63"/>
                </a:cxn>
                <a:cxn ang="0">
                  <a:pos x="17" y="57"/>
                </a:cxn>
                <a:cxn ang="0">
                  <a:pos x="12" y="51"/>
                </a:cxn>
                <a:cxn ang="0">
                  <a:pos x="0" y="46"/>
                </a:cxn>
                <a:cxn ang="0">
                  <a:pos x="0" y="29"/>
                </a:cxn>
                <a:cxn ang="0">
                  <a:pos x="0" y="17"/>
                </a:cxn>
                <a:cxn ang="0">
                  <a:pos x="12" y="12"/>
                </a:cxn>
                <a:cxn ang="0">
                  <a:pos x="17" y="6"/>
                </a:cxn>
                <a:cxn ang="0">
                  <a:pos x="29" y="6"/>
                </a:cxn>
                <a:cxn ang="0">
                  <a:pos x="41" y="0"/>
                </a:cxn>
                <a:cxn ang="0">
                  <a:pos x="52" y="0"/>
                </a:cxn>
              </a:cxnLst>
              <a:rect l="0" t="0" r="r" b="b"/>
              <a:pathLst>
                <a:path w="1059" h="363">
                  <a:moveTo>
                    <a:pt x="52" y="301"/>
                  </a:moveTo>
                  <a:lnTo>
                    <a:pt x="1001" y="301"/>
                  </a:lnTo>
                  <a:lnTo>
                    <a:pt x="1018" y="301"/>
                  </a:lnTo>
                  <a:lnTo>
                    <a:pt x="1030" y="301"/>
                  </a:lnTo>
                  <a:lnTo>
                    <a:pt x="1041" y="307"/>
                  </a:lnTo>
                  <a:lnTo>
                    <a:pt x="1047" y="312"/>
                  </a:lnTo>
                  <a:lnTo>
                    <a:pt x="1053" y="318"/>
                  </a:lnTo>
                  <a:lnTo>
                    <a:pt x="1059" y="335"/>
                  </a:lnTo>
                  <a:lnTo>
                    <a:pt x="1053" y="346"/>
                  </a:lnTo>
                  <a:lnTo>
                    <a:pt x="1047" y="352"/>
                  </a:lnTo>
                  <a:lnTo>
                    <a:pt x="1041" y="358"/>
                  </a:lnTo>
                  <a:lnTo>
                    <a:pt x="1030" y="363"/>
                  </a:lnTo>
                  <a:lnTo>
                    <a:pt x="1018" y="363"/>
                  </a:lnTo>
                  <a:lnTo>
                    <a:pt x="1007" y="363"/>
                  </a:lnTo>
                  <a:lnTo>
                    <a:pt x="52" y="363"/>
                  </a:lnTo>
                  <a:lnTo>
                    <a:pt x="41" y="363"/>
                  </a:lnTo>
                  <a:lnTo>
                    <a:pt x="29" y="363"/>
                  </a:lnTo>
                  <a:lnTo>
                    <a:pt x="17" y="358"/>
                  </a:lnTo>
                  <a:lnTo>
                    <a:pt x="12" y="352"/>
                  </a:lnTo>
                  <a:lnTo>
                    <a:pt x="0" y="346"/>
                  </a:lnTo>
                  <a:lnTo>
                    <a:pt x="0" y="335"/>
                  </a:lnTo>
                  <a:lnTo>
                    <a:pt x="0" y="318"/>
                  </a:lnTo>
                  <a:lnTo>
                    <a:pt x="12" y="312"/>
                  </a:lnTo>
                  <a:lnTo>
                    <a:pt x="17" y="307"/>
                  </a:lnTo>
                  <a:lnTo>
                    <a:pt x="29" y="301"/>
                  </a:lnTo>
                  <a:lnTo>
                    <a:pt x="41" y="301"/>
                  </a:lnTo>
                  <a:lnTo>
                    <a:pt x="52" y="301"/>
                  </a:lnTo>
                  <a:close/>
                  <a:moveTo>
                    <a:pt x="52" y="0"/>
                  </a:moveTo>
                  <a:lnTo>
                    <a:pt x="1007" y="0"/>
                  </a:lnTo>
                  <a:lnTo>
                    <a:pt x="1018" y="0"/>
                  </a:lnTo>
                  <a:lnTo>
                    <a:pt x="1030" y="6"/>
                  </a:lnTo>
                  <a:lnTo>
                    <a:pt x="1041" y="6"/>
                  </a:lnTo>
                  <a:lnTo>
                    <a:pt x="1047" y="12"/>
                  </a:lnTo>
                  <a:lnTo>
                    <a:pt x="1053" y="17"/>
                  </a:lnTo>
                  <a:lnTo>
                    <a:pt x="1059" y="29"/>
                  </a:lnTo>
                  <a:lnTo>
                    <a:pt x="1053" y="46"/>
                  </a:lnTo>
                  <a:lnTo>
                    <a:pt x="1047" y="51"/>
                  </a:lnTo>
                  <a:lnTo>
                    <a:pt x="1041" y="57"/>
                  </a:lnTo>
                  <a:lnTo>
                    <a:pt x="1030" y="63"/>
                  </a:lnTo>
                  <a:lnTo>
                    <a:pt x="1018" y="63"/>
                  </a:lnTo>
                  <a:lnTo>
                    <a:pt x="1001" y="63"/>
                  </a:lnTo>
                  <a:lnTo>
                    <a:pt x="52" y="63"/>
                  </a:lnTo>
                  <a:lnTo>
                    <a:pt x="41" y="63"/>
                  </a:lnTo>
                  <a:lnTo>
                    <a:pt x="29" y="63"/>
                  </a:lnTo>
                  <a:lnTo>
                    <a:pt x="17" y="57"/>
                  </a:lnTo>
                  <a:lnTo>
                    <a:pt x="12" y="51"/>
                  </a:lnTo>
                  <a:lnTo>
                    <a:pt x="0" y="46"/>
                  </a:lnTo>
                  <a:lnTo>
                    <a:pt x="0" y="29"/>
                  </a:lnTo>
                  <a:lnTo>
                    <a:pt x="0" y="17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9" y="6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 noEditPoints="1"/>
            </p:cNvSpPr>
            <p:nvPr/>
          </p:nvSpPr>
          <p:spPr bwMode="auto">
            <a:xfrm>
              <a:off x="19184" y="1415"/>
              <a:ext cx="669" cy="1060"/>
            </a:xfrm>
            <a:custGeom>
              <a:avLst/>
              <a:gdLst/>
              <a:ahLst/>
              <a:cxnLst>
                <a:cxn ang="0">
                  <a:pos x="308" y="34"/>
                </a:cxn>
                <a:cxn ang="0">
                  <a:pos x="233" y="62"/>
                </a:cxn>
                <a:cxn ang="0">
                  <a:pos x="163" y="153"/>
                </a:cxn>
                <a:cxn ang="0">
                  <a:pos x="134" y="317"/>
                </a:cxn>
                <a:cxn ang="0">
                  <a:pos x="128" y="516"/>
                </a:cxn>
                <a:cxn ang="0">
                  <a:pos x="134" y="675"/>
                </a:cxn>
                <a:cxn ang="0">
                  <a:pos x="145" y="839"/>
                </a:cxn>
                <a:cxn ang="0">
                  <a:pos x="209" y="970"/>
                </a:cxn>
                <a:cxn ang="0">
                  <a:pos x="291" y="1026"/>
                </a:cxn>
                <a:cxn ang="0">
                  <a:pos x="332" y="1026"/>
                </a:cxn>
                <a:cxn ang="0">
                  <a:pos x="419" y="1004"/>
                </a:cxn>
                <a:cxn ang="0">
                  <a:pos x="495" y="913"/>
                </a:cxn>
                <a:cxn ang="0">
                  <a:pos x="535" y="680"/>
                </a:cxn>
                <a:cxn ang="0">
                  <a:pos x="535" y="414"/>
                </a:cxn>
                <a:cxn ang="0">
                  <a:pos x="524" y="210"/>
                </a:cxn>
                <a:cxn ang="0">
                  <a:pos x="471" y="96"/>
                </a:cxn>
                <a:cxn ang="0">
                  <a:pos x="396" y="45"/>
                </a:cxn>
                <a:cxn ang="0">
                  <a:pos x="332" y="34"/>
                </a:cxn>
                <a:cxn ang="0">
                  <a:pos x="378" y="0"/>
                </a:cxn>
                <a:cxn ang="0">
                  <a:pos x="495" y="45"/>
                </a:cxn>
                <a:cxn ang="0">
                  <a:pos x="605" y="170"/>
                </a:cxn>
                <a:cxn ang="0">
                  <a:pos x="663" y="408"/>
                </a:cxn>
                <a:cxn ang="0">
                  <a:pos x="669" y="533"/>
                </a:cxn>
                <a:cxn ang="0">
                  <a:pos x="646" y="771"/>
                </a:cxn>
                <a:cxn ang="0">
                  <a:pos x="559" y="958"/>
                </a:cxn>
                <a:cxn ang="0">
                  <a:pos x="448" y="1043"/>
                </a:cxn>
                <a:cxn ang="0">
                  <a:pos x="332" y="1060"/>
                </a:cxn>
                <a:cxn ang="0">
                  <a:pos x="227" y="1043"/>
                </a:cxn>
                <a:cxn ang="0">
                  <a:pos x="116" y="970"/>
                </a:cxn>
                <a:cxn ang="0">
                  <a:pos x="29" y="817"/>
                </a:cxn>
                <a:cxn ang="0">
                  <a:pos x="0" y="624"/>
                </a:cxn>
                <a:cxn ang="0">
                  <a:pos x="0" y="414"/>
                </a:cxn>
                <a:cxn ang="0">
                  <a:pos x="58" y="181"/>
                </a:cxn>
                <a:cxn ang="0">
                  <a:pos x="151" y="56"/>
                </a:cxn>
                <a:cxn ang="0">
                  <a:pos x="273" y="5"/>
                </a:cxn>
              </a:cxnLst>
              <a:rect l="0" t="0" r="r" b="b"/>
              <a:pathLst>
                <a:path w="669" h="1060">
                  <a:moveTo>
                    <a:pt x="332" y="34"/>
                  </a:moveTo>
                  <a:lnTo>
                    <a:pt x="308" y="34"/>
                  </a:lnTo>
                  <a:lnTo>
                    <a:pt x="273" y="39"/>
                  </a:lnTo>
                  <a:lnTo>
                    <a:pt x="233" y="62"/>
                  </a:lnTo>
                  <a:lnTo>
                    <a:pt x="198" y="96"/>
                  </a:lnTo>
                  <a:lnTo>
                    <a:pt x="163" y="153"/>
                  </a:lnTo>
                  <a:lnTo>
                    <a:pt x="145" y="232"/>
                  </a:lnTo>
                  <a:lnTo>
                    <a:pt x="134" y="317"/>
                  </a:lnTo>
                  <a:lnTo>
                    <a:pt x="134" y="414"/>
                  </a:lnTo>
                  <a:lnTo>
                    <a:pt x="128" y="516"/>
                  </a:lnTo>
                  <a:lnTo>
                    <a:pt x="134" y="590"/>
                  </a:lnTo>
                  <a:lnTo>
                    <a:pt x="134" y="675"/>
                  </a:lnTo>
                  <a:lnTo>
                    <a:pt x="140" y="766"/>
                  </a:lnTo>
                  <a:lnTo>
                    <a:pt x="145" y="839"/>
                  </a:lnTo>
                  <a:lnTo>
                    <a:pt x="175" y="919"/>
                  </a:lnTo>
                  <a:lnTo>
                    <a:pt x="209" y="970"/>
                  </a:lnTo>
                  <a:lnTo>
                    <a:pt x="250" y="1004"/>
                  </a:lnTo>
                  <a:lnTo>
                    <a:pt x="291" y="1026"/>
                  </a:lnTo>
                  <a:lnTo>
                    <a:pt x="332" y="1026"/>
                  </a:lnTo>
                  <a:lnTo>
                    <a:pt x="332" y="1026"/>
                  </a:lnTo>
                  <a:lnTo>
                    <a:pt x="378" y="1021"/>
                  </a:lnTo>
                  <a:lnTo>
                    <a:pt x="419" y="1004"/>
                  </a:lnTo>
                  <a:lnTo>
                    <a:pt x="460" y="970"/>
                  </a:lnTo>
                  <a:lnTo>
                    <a:pt x="495" y="913"/>
                  </a:lnTo>
                  <a:lnTo>
                    <a:pt x="518" y="834"/>
                  </a:lnTo>
                  <a:lnTo>
                    <a:pt x="535" y="680"/>
                  </a:lnTo>
                  <a:lnTo>
                    <a:pt x="535" y="516"/>
                  </a:lnTo>
                  <a:lnTo>
                    <a:pt x="535" y="414"/>
                  </a:lnTo>
                  <a:lnTo>
                    <a:pt x="529" y="306"/>
                  </a:lnTo>
                  <a:lnTo>
                    <a:pt x="524" y="210"/>
                  </a:lnTo>
                  <a:lnTo>
                    <a:pt x="500" y="147"/>
                  </a:lnTo>
                  <a:lnTo>
                    <a:pt x="471" y="96"/>
                  </a:lnTo>
                  <a:lnTo>
                    <a:pt x="436" y="62"/>
                  </a:lnTo>
                  <a:lnTo>
                    <a:pt x="396" y="45"/>
                  </a:lnTo>
                  <a:lnTo>
                    <a:pt x="361" y="34"/>
                  </a:lnTo>
                  <a:lnTo>
                    <a:pt x="332" y="34"/>
                  </a:lnTo>
                  <a:close/>
                  <a:moveTo>
                    <a:pt x="332" y="0"/>
                  </a:moveTo>
                  <a:lnTo>
                    <a:pt x="378" y="0"/>
                  </a:lnTo>
                  <a:lnTo>
                    <a:pt x="436" y="17"/>
                  </a:lnTo>
                  <a:lnTo>
                    <a:pt x="495" y="45"/>
                  </a:lnTo>
                  <a:lnTo>
                    <a:pt x="553" y="96"/>
                  </a:lnTo>
                  <a:lnTo>
                    <a:pt x="605" y="170"/>
                  </a:lnTo>
                  <a:lnTo>
                    <a:pt x="646" y="289"/>
                  </a:lnTo>
                  <a:lnTo>
                    <a:pt x="663" y="408"/>
                  </a:lnTo>
                  <a:lnTo>
                    <a:pt x="669" y="533"/>
                  </a:lnTo>
                  <a:lnTo>
                    <a:pt x="669" y="533"/>
                  </a:lnTo>
                  <a:lnTo>
                    <a:pt x="663" y="658"/>
                  </a:lnTo>
                  <a:lnTo>
                    <a:pt x="646" y="771"/>
                  </a:lnTo>
                  <a:lnTo>
                    <a:pt x="611" y="885"/>
                  </a:lnTo>
                  <a:lnTo>
                    <a:pt x="559" y="958"/>
                  </a:lnTo>
                  <a:lnTo>
                    <a:pt x="506" y="1009"/>
                  </a:lnTo>
                  <a:lnTo>
                    <a:pt x="448" y="1043"/>
                  </a:lnTo>
                  <a:lnTo>
                    <a:pt x="390" y="1060"/>
                  </a:lnTo>
                  <a:lnTo>
                    <a:pt x="332" y="1060"/>
                  </a:lnTo>
                  <a:lnTo>
                    <a:pt x="279" y="1060"/>
                  </a:lnTo>
                  <a:lnTo>
                    <a:pt x="227" y="1043"/>
                  </a:lnTo>
                  <a:lnTo>
                    <a:pt x="169" y="1015"/>
                  </a:lnTo>
                  <a:lnTo>
                    <a:pt x="116" y="970"/>
                  </a:lnTo>
                  <a:lnTo>
                    <a:pt x="70" y="907"/>
                  </a:lnTo>
                  <a:lnTo>
                    <a:pt x="29" y="817"/>
                  </a:lnTo>
                  <a:lnTo>
                    <a:pt x="12" y="720"/>
                  </a:lnTo>
                  <a:lnTo>
                    <a:pt x="0" y="624"/>
                  </a:lnTo>
                  <a:lnTo>
                    <a:pt x="0" y="533"/>
                  </a:lnTo>
                  <a:lnTo>
                    <a:pt x="0" y="414"/>
                  </a:lnTo>
                  <a:lnTo>
                    <a:pt x="17" y="295"/>
                  </a:lnTo>
                  <a:lnTo>
                    <a:pt x="58" y="181"/>
                  </a:lnTo>
                  <a:lnTo>
                    <a:pt x="99" y="107"/>
                  </a:lnTo>
                  <a:lnTo>
                    <a:pt x="151" y="56"/>
                  </a:lnTo>
                  <a:lnTo>
                    <a:pt x="215" y="22"/>
                  </a:lnTo>
                  <a:lnTo>
                    <a:pt x="273" y="5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0" y="609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Physically, the edges will be </a:t>
            </a:r>
            <a:r>
              <a:rPr lang="en-US" sz="2800" dirty="0" err="1" smtClean="0">
                <a:solidFill>
                  <a:srgbClr val="FF0000"/>
                </a:solidFill>
              </a:rPr>
              <a:t>worldlines</a:t>
            </a:r>
            <a:r>
              <a:rPr lang="en-US" sz="2800" dirty="0" smtClean="0">
                <a:solidFill>
                  <a:srgbClr val="FF0000"/>
                </a:solidFill>
              </a:rPr>
              <a:t> of BPS </a:t>
            </a:r>
            <a:r>
              <a:rPr lang="en-US" sz="2800" dirty="0" err="1" smtClean="0">
                <a:solidFill>
                  <a:srgbClr val="FF0000"/>
                </a:solidFill>
              </a:rPr>
              <a:t>solitons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n the (</a:t>
            </a:r>
            <a:r>
              <a:rPr lang="en-US" sz="2800" dirty="0" err="1" smtClean="0">
                <a:solidFill>
                  <a:srgbClr val="FF0000"/>
                </a:solidFill>
              </a:rPr>
              <a:t>x,t</a:t>
            </a:r>
            <a:r>
              <a:rPr lang="en-US" sz="2800" dirty="0" smtClean="0">
                <a:solidFill>
                  <a:srgbClr val="FF0000"/>
                </a:solidFill>
              </a:rPr>
              <a:t>) plane, connecting two </a:t>
            </a:r>
            <a:r>
              <a:rPr lang="en-US" sz="2800" dirty="0" err="1" smtClean="0">
                <a:solidFill>
                  <a:srgbClr val="FF0000"/>
                </a:solidFill>
              </a:rPr>
              <a:t>vacua</a:t>
            </a:r>
            <a:r>
              <a:rPr lang="en-US" sz="2800" dirty="0" smtClean="0">
                <a:solidFill>
                  <a:srgbClr val="FF0000"/>
                </a:solidFill>
              </a:rPr>
              <a:t>: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05000" y="2057400"/>
            <a:ext cx="601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See </a:t>
            </a:r>
            <a:r>
              <a:rPr lang="en-US" sz="3200" dirty="0" err="1">
                <a:solidFill>
                  <a:srgbClr val="C00000"/>
                </a:solidFill>
              </a:rPr>
              <a:t>Davide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Gaiotto’s</a:t>
            </a:r>
            <a:r>
              <a:rPr lang="en-US" sz="3200" dirty="0">
                <a:solidFill>
                  <a:srgbClr val="C00000"/>
                </a:solidFill>
              </a:rPr>
              <a:t> talk. </a:t>
            </a:r>
          </a:p>
          <a:p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3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 flipH="1" flipV="1">
            <a:off x="976903" y="3544047"/>
            <a:ext cx="945574" cy="956235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1981200" y="4572000"/>
            <a:ext cx="1066799" cy="0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125934" y="3486673"/>
            <a:ext cx="962766" cy="1013609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981200" y="4572000"/>
            <a:ext cx="1031535" cy="0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Deformation Type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2357" y="11430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Equivalence under translation and stretching (but not rotating) of strings subject to edge constraints defines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deformation type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4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352283" y="3352800"/>
            <a:ext cx="386826" cy="511412"/>
            <a:chOff x="2414" y="2576"/>
            <a:chExt cx="1077" cy="1280"/>
          </a:xfrm>
        </p:grpSpPr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2414" y="2576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3069" y="3108"/>
              <a:ext cx="422" cy="748"/>
            </a:xfrm>
            <a:custGeom>
              <a:avLst/>
              <a:gdLst/>
              <a:ahLst/>
              <a:cxnLst>
                <a:cxn ang="0">
                  <a:pos x="715" y="1"/>
                </a:cxn>
                <a:cxn ang="0">
                  <a:pos x="759" y="8"/>
                </a:cxn>
                <a:cxn ang="0">
                  <a:pos x="781" y="28"/>
                </a:cxn>
                <a:cxn ang="0">
                  <a:pos x="789" y="68"/>
                </a:cxn>
                <a:cxn ang="0">
                  <a:pos x="789" y="1966"/>
                </a:cxn>
                <a:cxn ang="0">
                  <a:pos x="790" y="2008"/>
                </a:cxn>
                <a:cxn ang="0">
                  <a:pos x="796" y="2042"/>
                </a:cxn>
                <a:cxn ang="0">
                  <a:pos x="810" y="2070"/>
                </a:cxn>
                <a:cxn ang="0">
                  <a:pos x="842" y="2091"/>
                </a:cxn>
                <a:cxn ang="0">
                  <a:pos x="891" y="2107"/>
                </a:cxn>
                <a:cxn ang="0">
                  <a:pos x="967" y="2118"/>
                </a:cxn>
                <a:cxn ang="0">
                  <a:pos x="1072" y="2123"/>
                </a:cxn>
                <a:cxn ang="0">
                  <a:pos x="1268" y="2124"/>
                </a:cxn>
                <a:cxn ang="0">
                  <a:pos x="1248" y="2243"/>
                </a:cxn>
                <a:cxn ang="0">
                  <a:pos x="1183" y="2242"/>
                </a:cxn>
                <a:cxn ang="0">
                  <a:pos x="1095" y="2239"/>
                </a:cxn>
                <a:cxn ang="0">
                  <a:pos x="993" y="2237"/>
                </a:cxn>
                <a:cxn ang="0">
                  <a:pos x="886" y="2234"/>
                </a:cxn>
                <a:cxn ang="0">
                  <a:pos x="786" y="2232"/>
                </a:cxn>
                <a:cxn ang="0">
                  <a:pos x="701" y="2229"/>
                </a:cxn>
                <a:cxn ang="0">
                  <a:pos x="642" y="2229"/>
                </a:cxn>
                <a:cxn ang="0">
                  <a:pos x="577" y="2229"/>
                </a:cxn>
                <a:cxn ang="0">
                  <a:pos x="489" y="2232"/>
                </a:cxn>
                <a:cxn ang="0">
                  <a:pos x="388" y="2234"/>
                </a:cxn>
                <a:cxn ang="0">
                  <a:pos x="283" y="2237"/>
                </a:cxn>
                <a:cxn ang="0">
                  <a:pos x="184" y="2239"/>
                </a:cxn>
                <a:cxn ang="0">
                  <a:pos x="99" y="2242"/>
                </a:cxn>
                <a:cxn ang="0">
                  <a:pos x="40" y="2243"/>
                </a:cxn>
                <a:cxn ang="0">
                  <a:pos x="23" y="2124"/>
                </a:cxn>
                <a:cxn ang="0">
                  <a:pos x="219" y="2123"/>
                </a:cxn>
                <a:cxn ang="0">
                  <a:pos x="324" y="2118"/>
                </a:cxn>
                <a:cxn ang="0">
                  <a:pos x="399" y="2107"/>
                </a:cxn>
                <a:cxn ang="0">
                  <a:pos x="450" y="2091"/>
                </a:cxn>
                <a:cxn ang="0">
                  <a:pos x="480" y="2070"/>
                </a:cxn>
                <a:cxn ang="0">
                  <a:pos x="496" y="2042"/>
                </a:cxn>
                <a:cxn ang="0">
                  <a:pos x="501" y="2008"/>
                </a:cxn>
                <a:cxn ang="0">
                  <a:pos x="503" y="1966"/>
                </a:cxn>
                <a:cxn ang="0">
                  <a:pos x="446" y="273"/>
                </a:cxn>
                <a:cxn ang="0">
                  <a:pos x="328" y="307"/>
                </a:cxn>
                <a:cxn ang="0">
                  <a:pos x="214" y="326"/>
                </a:cxn>
                <a:cxn ang="0">
                  <a:pos x="111" y="335"/>
                </a:cxn>
                <a:cxn ang="0">
                  <a:pos x="30" y="338"/>
                </a:cxn>
                <a:cxn ang="0">
                  <a:pos x="0" y="218"/>
                </a:cxn>
                <a:cxn ang="0">
                  <a:pos x="72" y="218"/>
                </a:cxn>
                <a:cxn ang="0">
                  <a:pos x="161" y="212"/>
                </a:cxn>
                <a:cxn ang="0">
                  <a:pos x="261" y="201"/>
                </a:cxn>
                <a:cxn ang="0">
                  <a:pos x="368" y="177"/>
                </a:cxn>
                <a:cxn ang="0">
                  <a:pos x="477" y="139"/>
                </a:cxn>
                <a:cxn ang="0">
                  <a:pos x="582" y="81"/>
                </a:cxn>
                <a:cxn ang="0">
                  <a:pos x="681" y="0"/>
                </a:cxn>
              </a:cxnLst>
              <a:rect l="0" t="0" r="r" b="b"/>
              <a:pathLst>
                <a:path w="1268" h="2243">
                  <a:moveTo>
                    <a:pt x="681" y="0"/>
                  </a:moveTo>
                  <a:lnTo>
                    <a:pt x="715" y="1"/>
                  </a:lnTo>
                  <a:lnTo>
                    <a:pt x="740" y="3"/>
                  </a:lnTo>
                  <a:lnTo>
                    <a:pt x="759" y="8"/>
                  </a:lnTo>
                  <a:lnTo>
                    <a:pt x="773" y="16"/>
                  </a:lnTo>
                  <a:lnTo>
                    <a:pt x="781" y="28"/>
                  </a:lnTo>
                  <a:lnTo>
                    <a:pt x="786" y="45"/>
                  </a:lnTo>
                  <a:lnTo>
                    <a:pt x="789" y="68"/>
                  </a:lnTo>
                  <a:lnTo>
                    <a:pt x="789" y="98"/>
                  </a:lnTo>
                  <a:lnTo>
                    <a:pt x="789" y="1966"/>
                  </a:lnTo>
                  <a:lnTo>
                    <a:pt x="789" y="1988"/>
                  </a:lnTo>
                  <a:lnTo>
                    <a:pt x="790" y="2008"/>
                  </a:lnTo>
                  <a:lnTo>
                    <a:pt x="792" y="2026"/>
                  </a:lnTo>
                  <a:lnTo>
                    <a:pt x="796" y="2042"/>
                  </a:lnTo>
                  <a:lnTo>
                    <a:pt x="802" y="2057"/>
                  </a:lnTo>
                  <a:lnTo>
                    <a:pt x="810" y="2070"/>
                  </a:lnTo>
                  <a:lnTo>
                    <a:pt x="824" y="2082"/>
                  </a:lnTo>
                  <a:lnTo>
                    <a:pt x="842" y="2091"/>
                  </a:lnTo>
                  <a:lnTo>
                    <a:pt x="864" y="2101"/>
                  </a:lnTo>
                  <a:lnTo>
                    <a:pt x="891" y="2107"/>
                  </a:lnTo>
                  <a:lnTo>
                    <a:pt x="927" y="2114"/>
                  </a:lnTo>
                  <a:lnTo>
                    <a:pt x="967" y="2118"/>
                  </a:lnTo>
                  <a:lnTo>
                    <a:pt x="1016" y="2122"/>
                  </a:lnTo>
                  <a:lnTo>
                    <a:pt x="1072" y="2123"/>
                  </a:lnTo>
                  <a:lnTo>
                    <a:pt x="1137" y="2124"/>
                  </a:lnTo>
                  <a:lnTo>
                    <a:pt x="1268" y="2124"/>
                  </a:lnTo>
                  <a:lnTo>
                    <a:pt x="1268" y="2243"/>
                  </a:lnTo>
                  <a:lnTo>
                    <a:pt x="1248" y="2243"/>
                  </a:lnTo>
                  <a:lnTo>
                    <a:pt x="1220" y="2243"/>
                  </a:lnTo>
                  <a:lnTo>
                    <a:pt x="1183" y="2242"/>
                  </a:lnTo>
                  <a:lnTo>
                    <a:pt x="1141" y="2241"/>
                  </a:lnTo>
                  <a:lnTo>
                    <a:pt x="1095" y="2239"/>
                  </a:lnTo>
                  <a:lnTo>
                    <a:pt x="1045" y="2238"/>
                  </a:lnTo>
                  <a:lnTo>
                    <a:pt x="993" y="2237"/>
                  </a:lnTo>
                  <a:lnTo>
                    <a:pt x="940" y="2235"/>
                  </a:lnTo>
                  <a:lnTo>
                    <a:pt x="886" y="2234"/>
                  </a:lnTo>
                  <a:lnTo>
                    <a:pt x="835" y="2233"/>
                  </a:lnTo>
                  <a:lnTo>
                    <a:pt x="786" y="2232"/>
                  </a:lnTo>
                  <a:lnTo>
                    <a:pt x="742" y="2230"/>
                  </a:lnTo>
                  <a:lnTo>
                    <a:pt x="701" y="2229"/>
                  </a:lnTo>
                  <a:lnTo>
                    <a:pt x="667" y="2229"/>
                  </a:lnTo>
                  <a:lnTo>
                    <a:pt x="642" y="2229"/>
                  </a:lnTo>
                  <a:lnTo>
                    <a:pt x="613" y="2229"/>
                  </a:lnTo>
                  <a:lnTo>
                    <a:pt x="577" y="2229"/>
                  </a:lnTo>
                  <a:lnTo>
                    <a:pt x="536" y="2230"/>
                  </a:lnTo>
                  <a:lnTo>
                    <a:pt x="489" y="2232"/>
                  </a:lnTo>
                  <a:lnTo>
                    <a:pt x="441" y="2233"/>
                  </a:lnTo>
                  <a:lnTo>
                    <a:pt x="388" y="2234"/>
                  </a:lnTo>
                  <a:lnTo>
                    <a:pt x="335" y="2235"/>
                  </a:lnTo>
                  <a:lnTo>
                    <a:pt x="283" y="2237"/>
                  </a:lnTo>
                  <a:lnTo>
                    <a:pt x="233" y="2238"/>
                  </a:lnTo>
                  <a:lnTo>
                    <a:pt x="184" y="2239"/>
                  </a:lnTo>
                  <a:lnTo>
                    <a:pt x="139" y="2241"/>
                  </a:lnTo>
                  <a:lnTo>
                    <a:pt x="99" y="2242"/>
                  </a:lnTo>
                  <a:lnTo>
                    <a:pt x="67" y="2243"/>
                  </a:lnTo>
                  <a:lnTo>
                    <a:pt x="40" y="2243"/>
                  </a:lnTo>
                  <a:lnTo>
                    <a:pt x="23" y="2243"/>
                  </a:lnTo>
                  <a:lnTo>
                    <a:pt x="23" y="2124"/>
                  </a:lnTo>
                  <a:lnTo>
                    <a:pt x="154" y="2124"/>
                  </a:lnTo>
                  <a:lnTo>
                    <a:pt x="219" y="2123"/>
                  </a:lnTo>
                  <a:lnTo>
                    <a:pt x="276" y="2122"/>
                  </a:lnTo>
                  <a:lnTo>
                    <a:pt x="324" y="2118"/>
                  </a:lnTo>
                  <a:lnTo>
                    <a:pt x="365" y="2114"/>
                  </a:lnTo>
                  <a:lnTo>
                    <a:pt x="399" y="2107"/>
                  </a:lnTo>
                  <a:lnTo>
                    <a:pt x="427" y="2101"/>
                  </a:lnTo>
                  <a:lnTo>
                    <a:pt x="450" y="2091"/>
                  </a:lnTo>
                  <a:lnTo>
                    <a:pt x="468" y="2082"/>
                  </a:lnTo>
                  <a:lnTo>
                    <a:pt x="480" y="2070"/>
                  </a:lnTo>
                  <a:lnTo>
                    <a:pt x="489" y="2057"/>
                  </a:lnTo>
                  <a:lnTo>
                    <a:pt x="496" y="2042"/>
                  </a:lnTo>
                  <a:lnTo>
                    <a:pt x="500" y="2026"/>
                  </a:lnTo>
                  <a:lnTo>
                    <a:pt x="501" y="2008"/>
                  </a:lnTo>
                  <a:lnTo>
                    <a:pt x="503" y="1988"/>
                  </a:lnTo>
                  <a:lnTo>
                    <a:pt x="503" y="1966"/>
                  </a:lnTo>
                  <a:lnTo>
                    <a:pt x="503" y="248"/>
                  </a:lnTo>
                  <a:lnTo>
                    <a:pt x="446" y="273"/>
                  </a:lnTo>
                  <a:lnTo>
                    <a:pt x="387" y="292"/>
                  </a:lnTo>
                  <a:lnTo>
                    <a:pt x="328" y="307"/>
                  </a:lnTo>
                  <a:lnTo>
                    <a:pt x="269" y="318"/>
                  </a:lnTo>
                  <a:lnTo>
                    <a:pt x="214" y="326"/>
                  </a:lnTo>
                  <a:lnTo>
                    <a:pt x="160" y="333"/>
                  </a:lnTo>
                  <a:lnTo>
                    <a:pt x="111" y="335"/>
                  </a:lnTo>
                  <a:lnTo>
                    <a:pt x="67" y="337"/>
                  </a:lnTo>
                  <a:lnTo>
                    <a:pt x="30" y="338"/>
                  </a:lnTo>
                  <a:lnTo>
                    <a:pt x="0" y="338"/>
                  </a:lnTo>
                  <a:lnTo>
                    <a:pt x="0" y="218"/>
                  </a:lnTo>
                  <a:lnTo>
                    <a:pt x="34" y="218"/>
                  </a:lnTo>
                  <a:lnTo>
                    <a:pt x="72" y="218"/>
                  </a:lnTo>
                  <a:lnTo>
                    <a:pt x="115" y="216"/>
                  </a:lnTo>
                  <a:lnTo>
                    <a:pt x="161" y="212"/>
                  </a:lnTo>
                  <a:lnTo>
                    <a:pt x="210" y="208"/>
                  </a:lnTo>
                  <a:lnTo>
                    <a:pt x="261" y="201"/>
                  </a:lnTo>
                  <a:lnTo>
                    <a:pt x="314" y="191"/>
                  </a:lnTo>
                  <a:lnTo>
                    <a:pt x="368" y="177"/>
                  </a:lnTo>
                  <a:lnTo>
                    <a:pt x="422" y="160"/>
                  </a:lnTo>
                  <a:lnTo>
                    <a:pt x="477" y="139"/>
                  </a:lnTo>
                  <a:lnTo>
                    <a:pt x="530" y="113"/>
                  </a:lnTo>
                  <a:lnTo>
                    <a:pt x="582" y="81"/>
                  </a:lnTo>
                  <a:lnTo>
                    <a:pt x="632" y="43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Oval 7"/>
          <p:cNvSpPr/>
          <p:nvPr/>
        </p:nvSpPr>
        <p:spPr>
          <a:xfrm>
            <a:off x="1879496" y="4452471"/>
            <a:ext cx="128942" cy="1434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68914" y="4595906"/>
            <a:ext cx="816632" cy="119529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234787" y="4595906"/>
            <a:ext cx="687690" cy="114748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039972" y="4452471"/>
            <a:ext cx="128942" cy="1434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7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942566" y="4117789"/>
            <a:ext cx="400833" cy="511412"/>
            <a:chOff x="4238" y="1472"/>
            <a:chExt cx="1116" cy="1280"/>
          </a:xfrm>
        </p:grpSpPr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4238" y="147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4838" y="2004"/>
              <a:ext cx="516" cy="748"/>
            </a:xfrm>
            <a:custGeom>
              <a:avLst/>
              <a:gdLst/>
              <a:ahLst/>
              <a:cxnLst>
                <a:cxn ang="0">
                  <a:pos x="874" y="9"/>
                </a:cxn>
                <a:cxn ang="0">
                  <a:pos x="1077" y="58"/>
                </a:cxn>
                <a:cxn ang="0">
                  <a:pos x="1254" y="143"/>
                </a:cxn>
                <a:cxn ang="0">
                  <a:pos x="1396" y="262"/>
                </a:cxn>
                <a:cxn ang="0">
                  <a:pos x="1496" y="414"/>
                </a:cxn>
                <a:cxn ang="0">
                  <a:pos x="1545" y="595"/>
                </a:cxn>
                <a:cxn ang="0">
                  <a:pos x="1535" y="785"/>
                </a:cxn>
                <a:cxn ang="0">
                  <a:pos x="1474" y="950"/>
                </a:cxn>
                <a:cxn ang="0">
                  <a:pos x="1373" y="1096"/>
                </a:cxn>
                <a:cxn ang="0">
                  <a:pos x="1242" y="1227"/>
                </a:cxn>
                <a:cxn ang="0">
                  <a:pos x="1095" y="1349"/>
                </a:cxn>
                <a:cxn ang="0">
                  <a:pos x="973" y="1442"/>
                </a:cxn>
                <a:cxn ang="0">
                  <a:pos x="874" y="1519"/>
                </a:cxn>
                <a:cxn ang="0">
                  <a:pos x="772" y="1600"/>
                </a:cxn>
                <a:cxn ang="0">
                  <a:pos x="658" y="1695"/>
                </a:cxn>
                <a:cxn ang="0">
                  <a:pos x="520" y="1811"/>
                </a:cxn>
                <a:cxn ang="0">
                  <a:pos x="348" y="1958"/>
                </a:cxn>
                <a:cxn ang="0">
                  <a:pos x="1026" y="1958"/>
                </a:cxn>
                <a:cxn ang="0">
                  <a:pos x="1117" y="1958"/>
                </a:cxn>
                <a:cxn ang="0">
                  <a:pos x="1223" y="1954"/>
                </a:cxn>
                <a:cxn ang="0">
                  <a:pos x="1308" y="1945"/>
                </a:cxn>
                <a:cxn ang="0">
                  <a:pos x="1350" y="1922"/>
                </a:cxn>
                <a:cxn ang="0">
                  <a:pos x="1383" y="1836"/>
                </a:cxn>
                <a:cxn ang="0">
                  <a:pos x="1410" y="1722"/>
                </a:cxn>
                <a:cxn ang="0">
                  <a:pos x="1423" y="1629"/>
                </a:cxn>
                <a:cxn ang="0">
                  <a:pos x="1439" y="2243"/>
                </a:cxn>
                <a:cxn ang="0">
                  <a:pos x="1" y="2187"/>
                </a:cxn>
                <a:cxn ang="0">
                  <a:pos x="9" y="2142"/>
                </a:cxn>
                <a:cxn ang="0">
                  <a:pos x="39" y="2108"/>
                </a:cxn>
                <a:cxn ang="0">
                  <a:pos x="934" y="1243"/>
                </a:cxn>
                <a:cxn ang="0">
                  <a:pos x="1034" y="1121"/>
                </a:cxn>
                <a:cxn ang="0">
                  <a:pos x="1129" y="969"/>
                </a:cxn>
                <a:cxn ang="0">
                  <a:pos x="1192" y="791"/>
                </a:cxn>
                <a:cxn ang="0">
                  <a:pos x="1204" y="610"/>
                </a:cxn>
                <a:cxn ang="0">
                  <a:pos x="1172" y="462"/>
                </a:cxn>
                <a:cxn ang="0">
                  <a:pos x="1102" y="329"/>
                </a:cxn>
                <a:cxn ang="0">
                  <a:pos x="995" y="220"/>
                </a:cxn>
                <a:cxn ang="0">
                  <a:pos x="852" y="147"/>
                </a:cxn>
                <a:cxn ang="0">
                  <a:pos x="674" y="121"/>
                </a:cxn>
                <a:cxn ang="0">
                  <a:pos x="552" y="134"/>
                </a:cxn>
                <a:cxn ang="0">
                  <a:pos x="423" y="177"/>
                </a:cxn>
                <a:cxn ang="0">
                  <a:pos x="300" y="258"/>
                </a:cxn>
                <a:cxn ang="0">
                  <a:pos x="197" y="384"/>
                </a:cxn>
                <a:cxn ang="0">
                  <a:pos x="242" y="444"/>
                </a:cxn>
                <a:cxn ang="0">
                  <a:pos x="315" y="479"/>
                </a:cxn>
                <a:cxn ang="0">
                  <a:pos x="354" y="531"/>
                </a:cxn>
                <a:cxn ang="0">
                  <a:pos x="370" y="584"/>
                </a:cxn>
                <a:cxn ang="0">
                  <a:pos x="369" y="650"/>
                </a:cxn>
                <a:cxn ang="0">
                  <a:pos x="331" y="731"/>
                </a:cxn>
                <a:cxn ang="0">
                  <a:pos x="263" y="779"/>
                </a:cxn>
                <a:cxn ang="0">
                  <a:pos x="186" y="796"/>
                </a:cxn>
                <a:cxn ang="0">
                  <a:pos x="151" y="792"/>
                </a:cxn>
                <a:cxn ang="0">
                  <a:pos x="100" y="777"/>
                </a:cxn>
                <a:cxn ang="0">
                  <a:pos x="47" y="740"/>
                </a:cxn>
                <a:cxn ang="0">
                  <a:pos x="9" y="673"/>
                </a:cxn>
                <a:cxn ang="0">
                  <a:pos x="4" y="550"/>
                </a:cxn>
                <a:cxn ang="0">
                  <a:pos x="53" y="380"/>
                </a:cxn>
                <a:cxn ang="0">
                  <a:pos x="157" y="231"/>
                </a:cxn>
                <a:cxn ang="0">
                  <a:pos x="306" y="110"/>
                </a:cxn>
                <a:cxn ang="0">
                  <a:pos x="500" y="29"/>
                </a:cxn>
                <a:cxn ang="0">
                  <a:pos x="728" y="0"/>
                </a:cxn>
              </a:cxnLst>
              <a:rect l="0" t="0" r="r" b="b"/>
              <a:pathLst>
                <a:path w="1547" h="2243">
                  <a:moveTo>
                    <a:pt x="728" y="0"/>
                  </a:moveTo>
                  <a:lnTo>
                    <a:pt x="801" y="3"/>
                  </a:lnTo>
                  <a:lnTo>
                    <a:pt x="874" y="9"/>
                  </a:lnTo>
                  <a:lnTo>
                    <a:pt x="944" y="21"/>
                  </a:lnTo>
                  <a:lnTo>
                    <a:pt x="1011" y="37"/>
                  </a:lnTo>
                  <a:lnTo>
                    <a:pt x="1077" y="58"/>
                  </a:lnTo>
                  <a:lnTo>
                    <a:pt x="1140" y="81"/>
                  </a:lnTo>
                  <a:lnTo>
                    <a:pt x="1199" y="110"/>
                  </a:lnTo>
                  <a:lnTo>
                    <a:pt x="1254" y="143"/>
                  </a:lnTo>
                  <a:lnTo>
                    <a:pt x="1306" y="178"/>
                  </a:lnTo>
                  <a:lnTo>
                    <a:pt x="1353" y="219"/>
                  </a:lnTo>
                  <a:lnTo>
                    <a:pt x="1396" y="262"/>
                  </a:lnTo>
                  <a:lnTo>
                    <a:pt x="1434" y="309"/>
                  </a:lnTo>
                  <a:lnTo>
                    <a:pt x="1468" y="360"/>
                  </a:lnTo>
                  <a:lnTo>
                    <a:pt x="1496" y="414"/>
                  </a:lnTo>
                  <a:lnTo>
                    <a:pt x="1518" y="472"/>
                  </a:lnTo>
                  <a:lnTo>
                    <a:pt x="1534" y="532"/>
                  </a:lnTo>
                  <a:lnTo>
                    <a:pt x="1545" y="595"/>
                  </a:lnTo>
                  <a:lnTo>
                    <a:pt x="1547" y="660"/>
                  </a:lnTo>
                  <a:lnTo>
                    <a:pt x="1545" y="724"/>
                  </a:lnTo>
                  <a:lnTo>
                    <a:pt x="1535" y="785"/>
                  </a:lnTo>
                  <a:lnTo>
                    <a:pt x="1520" y="842"/>
                  </a:lnTo>
                  <a:lnTo>
                    <a:pt x="1499" y="897"/>
                  </a:lnTo>
                  <a:lnTo>
                    <a:pt x="1474" y="950"/>
                  </a:lnTo>
                  <a:lnTo>
                    <a:pt x="1443" y="1001"/>
                  </a:lnTo>
                  <a:lnTo>
                    <a:pt x="1410" y="1049"/>
                  </a:lnTo>
                  <a:lnTo>
                    <a:pt x="1373" y="1096"/>
                  </a:lnTo>
                  <a:lnTo>
                    <a:pt x="1331" y="1141"/>
                  </a:lnTo>
                  <a:lnTo>
                    <a:pt x="1288" y="1185"/>
                  </a:lnTo>
                  <a:lnTo>
                    <a:pt x="1242" y="1227"/>
                  </a:lnTo>
                  <a:lnTo>
                    <a:pt x="1195" y="1269"/>
                  </a:lnTo>
                  <a:lnTo>
                    <a:pt x="1146" y="1310"/>
                  </a:lnTo>
                  <a:lnTo>
                    <a:pt x="1095" y="1349"/>
                  </a:lnTo>
                  <a:lnTo>
                    <a:pt x="1045" y="1388"/>
                  </a:lnTo>
                  <a:lnTo>
                    <a:pt x="1009" y="1416"/>
                  </a:lnTo>
                  <a:lnTo>
                    <a:pt x="973" y="1442"/>
                  </a:lnTo>
                  <a:lnTo>
                    <a:pt x="940" y="1468"/>
                  </a:lnTo>
                  <a:lnTo>
                    <a:pt x="907" y="1493"/>
                  </a:lnTo>
                  <a:lnTo>
                    <a:pt x="874" y="1519"/>
                  </a:lnTo>
                  <a:lnTo>
                    <a:pt x="841" y="1545"/>
                  </a:lnTo>
                  <a:lnTo>
                    <a:pt x="807" y="1572"/>
                  </a:lnTo>
                  <a:lnTo>
                    <a:pt x="772" y="1600"/>
                  </a:lnTo>
                  <a:lnTo>
                    <a:pt x="736" y="1629"/>
                  </a:lnTo>
                  <a:lnTo>
                    <a:pt x="698" y="1661"/>
                  </a:lnTo>
                  <a:lnTo>
                    <a:pt x="658" y="1695"/>
                  </a:lnTo>
                  <a:lnTo>
                    <a:pt x="616" y="1730"/>
                  </a:lnTo>
                  <a:lnTo>
                    <a:pt x="570" y="1769"/>
                  </a:lnTo>
                  <a:lnTo>
                    <a:pt x="520" y="1811"/>
                  </a:lnTo>
                  <a:lnTo>
                    <a:pt x="467" y="1856"/>
                  </a:lnTo>
                  <a:lnTo>
                    <a:pt x="410" y="1905"/>
                  </a:lnTo>
                  <a:lnTo>
                    <a:pt x="348" y="1958"/>
                  </a:lnTo>
                  <a:lnTo>
                    <a:pt x="991" y="1958"/>
                  </a:lnTo>
                  <a:lnTo>
                    <a:pt x="1005" y="1958"/>
                  </a:lnTo>
                  <a:lnTo>
                    <a:pt x="1026" y="1958"/>
                  </a:lnTo>
                  <a:lnTo>
                    <a:pt x="1053" y="1958"/>
                  </a:lnTo>
                  <a:lnTo>
                    <a:pt x="1083" y="1958"/>
                  </a:lnTo>
                  <a:lnTo>
                    <a:pt x="1117" y="1958"/>
                  </a:lnTo>
                  <a:lnTo>
                    <a:pt x="1152" y="1957"/>
                  </a:lnTo>
                  <a:lnTo>
                    <a:pt x="1188" y="1955"/>
                  </a:lnTo>
                  <a:lnTo>
                    <a:pt x="1223" y="1954"/>
                  </a:lnTo>
                  <a:lnTo>
                    <a:pt x="1256" y="1951"/>
                  </a:lnTo>
                  <a:lnTo>
                    <a:pt x="1284" y="1949"/>
                  </a:lnTo>
                  <a:lnTo>
                    <a:pt x="1308" y="1945"/>
                  </a:lnTo>
                  <a:lnTo>
                    <a:pt x="1327" y="1941"/>
                  </a:lnTo>
                  <a:lnTo>
                    <a:pt x="1338" y="1937"/>
                  </a:lnTo>
                  <a:lnTo>
                    <a:pt x="1350" y="1922"/>
                  </a:lnTo>
                  <a:lnTo>
                    <a:pt x="1361" y="1900"/>
                  </a:lnTo>
                  <a:lnTo>
                    <a:pt x="1372" y="1870"/>
                  </a:lnTo>
                  <a:lnTo>
                    <a:pt x="1383" y="1836"/>
                  </a:lnTo>
                  <a:lnTo>
                    <a:pt x="1392" y="1799"/>
                  </a:lnTo>
                  <a:lnTo>
                    <a:pt x="1401" y="1760"/>
                  </a:lnTo>
                  <a:lnTo>
                    <a:pt x="1410" y="1722"/>
                  </a:lnTo>
                  <a:lnTo>
                    <a:pt x="1415" y="1687"/>
                  </a:lnTo>
                  <a:lnTo>
                    <a:pt x="1420" y="1654"/>
                  </a:lnTo>
                  <a:lnTo>
                    <a:pt x="1423" y="1629"/>
                  </a:lnTo>
                  <a:lnTo>
                    <a:pt x="1547" y="1629"/>
                  </a:lnTo>
                  <a:lnTo>
                    <a:pt x="1547" y="1629"/>
                  </a:lnTo>
                  <a:lnTo>
                    <a:pt x="1439" y="2243"/>
                  </a:lnTo>
                  <a:lnTo>
                    <a:pt x="0" y="2243"/>
                  </a:lnTo>
                  <a:lnTo>
                    <a:pt x="0" y="2212"/>
                  </a:lnTo>
                  <a:lnTo>
                    <a:pt x="1" y="2187"/>
                  </a:lnTo>
                  <a:lnTo>
                    <a:pt x="3" y="2169"/>
                  </a:lnTo>
                  <a:lnTo>
                    <a:pt x="5" y="2154"/>
                  </a:lnTo>
                  <a:lnTo>
                    <a:pt x="9" y="2142"/>
                  </a:lnTo>
                  <a:lnTo>
                    <a:pt x="16" y="2132"/>
                  </a:lnTo>
                  <a:lnTo>
                    <a:pt x="26" y="2122"/>
                  </a:lnTo>
                  <a:lnTo>
                    <a:pt x="39" y="2108"/>
                  </a:lnTo>
                  <a:lnTo>
                    <a:pt x="874" y="1306"/>
                  </a:lnTo>
                  <a:lnTo>
                    <a:pt x="903" y="1277"/>
                  </a:lnTo>
                  <a:lnTo>
                    <a:pt x="934" y="1243"/>
                  </a:lnTo>
                  <a:lnTo>
                    <a:pt x="967" y="1206"/>
                  </a:lnTo>
                  <a:lnTo>
                    <a:pt x="1000" y="1164"/>
                  </a:lnTo>
                  <a:lnTo>
                    <a:pt x="1034" y="1121"/>
                  </a:lnTo>
                  <a:lnTo>
                    <a:pt x="1068" y="1073"/>
                  </a:lnTo>
                  <a:lnTo>
                    <a:pt x="1099" y="1023"/>
                  </a:lnTo>
                  <a:lnTo>
                    <a:pt x="1129" y="969"/>
                  </a:lnTo>
                  <a:lnTo>
                    <a:pt x="1154" y="913"/>
                  </a:lnTo>
                  <a:lnTo>
                    <a:pt x="1176" y="853"/>
                  </a:lnTo>
                  <a:lnTo>
                    <a:pt x="1192" y="791"/>
                  </a:lnTo>
                  <a:lnTo>
                    <a:pt x="1203" y="727"/>
                  </a:lnTo>
                  <a:lnTo>
                    <a:pt x="1207" y="660"/>
                  </a:lnTo>
                  <a:lnTo>
                    <a:pt x="1204" y="610"/>
                  </a:lnTo>
                  <a:lnTo>
                    <a:pt x="1198" y="561"/>
                  </a:lnTo>
                  <a:lnTo>
                    <a:pt x="1187" y="511"/>
                  </a:lnTo>
                  <a:lnTo>
                    <a:pt x="1172" y="462"/>
                  </a:lnTo>
                  <a:lnTo>
                    <a:pt x="1153" y="415"/>
                  </a:lnTo>
                  <a:lnTo>
                    <a:pt x="1130" y="371"/>
                  </a:lnTo>
                  <a:lnTo>
                    <a:pt x="1102" y="329"/>
                  </a:lnTo>
                  <a:lnTo>
                    <a:pt x="1071" y="290"/>
                  </a:lnTo>
                  <a:lnTo>
                    <a:pt x="1034" y="253"/>
                  </a:lnTo>
                  <a:lnTo>
                    <a:pt x="995" y="220"/>
                  </a:lnTo>
                  <a:lnTo>
                    <a:pt x="951" y="191"/>
                  </a:lnTo>
                  <a:lnTo>
                    <a:pt x="903" y="166"/>
                  </a:lnTo>
                  <a:lnTo>
                    <a:pt x="852" y="147"/>
                  </a:lnTo>
                  <a:lnTo>
                    <a:pt x="797" y="132"/>
                  </a:lnTo>
                  <a:lnTo>
                    <a:pt x="736" y="123"/>
                  </a:lnTo>
                  <a:lnTo>
                    <a:pt x="674" y="121"/>
                  </a:lnTo>
                  <a:lnTo>
                    <a:pt x="635" y="122"/>
                  </a:lnTo>
                  <a:lnTo>
                    <a:pt x="594" y="126"/>
                  </a:lnTo>
                  <a:lnTo>
                    <a:pt x="552" y="134"/>
                  </a:lnTo>
                  <a:lnTo>
                    <a:pt x="509" y="144"/>
                  </a:lnTo>
                  <a:lnTo>
                    <a:pt x="466" y="159"/>
                  </a:lnTo>
                  <a:lnTo>
                    <a:pt x="423" y="177"/>
                  </a:lnTo>
                  <a:lnTo>
                    <a:pt x="381" y="201"/>
                  </a:lnTo>
                  <a:lnTo>
                    <a:pt x="339" y="227"/>
                  </a:lnTo>
                  <a:lnTo>
                    <a:pt x="300" y="258"/>
                  </a:lnTo>
                  <a:lnTo>
                    <a:pt x="263" y="295"/>
                  </a:lnTo>
                  <a:lnTo>
                    <a:pt x="228" y="337"/>
                  </a:lnTo>
                  <a:lnTo>
                    <a:pt x="197" y="384"/>
                  </a:lnTo>
                  <a:lnTo>
                    <a:pt x="170" y="436"/>
                  </a:lnTo>
                  <a:lnTo>
                    <a:pt x="209" y="438"/>
                  </a:lnTo>
                  <a:lnTo>
                    <a:pt x="242" y="444"/>
                  </a:lnTo>
                  <a:lnTo>
                    <a:pt x="270" y="453"/>
                  </a:lnTo>
                  <a:lnTo>
                    <a:pt x="294" y="465"/>
                  </a:lnTo>
                  <a:lnTo>
                    <a:pt x="315" y="479"/>
                  </a:lnTo>
                  <a:lnTo>
                    <a:pt x="331" y="495"/>
                  </a:lnTo>
                  <a:lnTo>
                    <a:pt x="344" y="512"/>
                  </a:lnTo>
                  <a:lnTo>
                    <a:pt x="354" y="531"/>
                  </a:lnTo>
                  <a:lnTo>
                    <a:pt x="362" y="549"/>
                  </a:lnTo>
                  <a:lnTo>
                    <a:pt x="366" y="567"/>
                  </a:lnTo>
                  <a:lnTo>
                    <a:pt x="370" y="584"/>
                  </a:lnTo>
                  <a:lnTo>
                    <a:pt x="371" y="601"/>
                  </a:lnTo>
                  <a:lnTo>
                    <a:pt x="371" y="616"/>
                  </a:lnTo>
                  <a:lnTo>
                    <a:pt x="369" y="650"/>
                  </a:lnTo>
                  <a:lnTo>
                    <a:pt x="360" y="681"/>
                  </a:lnTo>
                  <a:lnTo>
                    <a:pt x="347" y="707"/>
                  </a:lnTo>
                  <a:lnTo>
                    <a:pt x="331" y="731"/>
                  </a:lnTo>
                  <a:lnTo>
                    <a:pt x="311" y="751"/>
                  </a:lnTo>
                  <a:lnTo>
                    <a:pt x="288" y="768"/>
                  </a:lnTo>
                  <a:lnTo>
                    <a:pt x="263" y="779"/>
                  </a:lnTo>
                  <a:lnTo>
                    <a:pt x="238" y="788"/>
                  </a:lnTo>
                  <a:lnTo>
                    <a:pt x="212" y="794"/>
                  </a:lnTo>
                  <a:lnTo>
                    <a:pt x="186" y="796"/>
                  </a:lnTo>
                  <a:lnTo>
                    <a:pt x="178" y="796"/>
                  </a:lnTo>
                  <a:lnTo>
                    <a:pt x="166" y="795"/>
                  </a:lnTo>
                  <a:lnTo>
                    <a:pt x="151" y="792"/>
                  </a:lnTo>
                  <a:lnTo>
                    <a:pt x="135" y="788"/>
                  </a:lnTo>
                  <a:lnTo>
                    <a:pt x="117" y="783"/>
                  </a:lnTo>
                  <a:lnTo>
                    <a:pt x="100" y="777"/>
                  </a:lnTo>
                  <a:lnTo>
                    <a:pt x="81" y="766"/>
                  </a:lnTo>
                  <a:lnTo>
                    <a:pt x="63" y="754"/>
                  </a:lnTo>
                  <a:lnTo>
                    <a:pt x="47" y="740"/>
                  </a:lnTo>
                  <a:lnTo>
                    <a:pt x="31" y="720"/>
                  </a:lnTo>
                  <a:lnTo>
                    <a:pt x="19" y="699"/>
                  </a:lnTo>
                  <a:lnTo>
                    <a:pt x="9" y="673"/>
                  </a:lnTo>
                  <a:lnTo>
                    <a:pt x="3" y="643"/>
                  </a:lnTo>
                  <a:lnTo>
                    <a:pt x="0" y="608"/>
                  </a:lnTo>
                  <a:lnTo>
                    <a:pt x="4" y="550"/>
                  </a:lnTo>
                  <a:lnTo>
                    <a:pt x="14" y="491"/>
                  </a:lnTo>
                  <a:lnTo>
                    <a:pt x="30" y="435"/>
                  </a:lnTo>
                  <a:lnTo>
                    <a:pt x="53" y="380"/>
                  </a:lnTo>
                  <a:lnTo>
                    <a:pt x="81" y="328"/>
                  </a:lnTo>
                  <a:lnTo>
                    <a:pt x="116" y="278"/>
                  </a:lnTo>
                  <a:lnTo>
                    <a:pt x="157" y="231"/>
                  </a:lnTo>
                  <a:lnTo>
                    <a:pt x="201" y="186"/>
                  </a:lnTo>
                  <a:lnTo>
                    <a:pt x="251" y="146"/>
                  </a:lnTo>
                  <a:lnTo>
                    <a:pt x="306" y="110"/>
                  </a:lnTo>
                  <a:lnTo>
                    <a:pt x="367" y="77"/>
                  </a:lnTo>
                  <a:lnTo>
                    <a:pt x="431" y="51"/>
                  </a:lnTo>
                  <a:lnTo>
                    <a:pt x="500" y="29"/>
                  </a:lnTo>
                  <a:lnTo>
                    <a:pt x="571" y="13"/>
                  </a:lnTo>
                  <a:lnTo>
                    <a:pt x="648" y="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6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2352283" y="5074024"/>
            <a:ext cx="397285" cy="511412"/>
            <a:chOff x="2462" y="2432"/>
            <a:chExt cx="1126" cy="1303"/>
          </a:xfrm>
        </p:grpSpPr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2462" y="243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052" y="2964"/>
              <a:ext cx="536" cy="771"/>
            </a:xfrm>
            <a:custGeom>
              <a:avLst/>
              <a:gdLst/>
              <a:ahLst/>
              <a:cxnLst>
                <a:cxn ang="0">
                  <a:pos x="1087" y="41"/>
                </a:cxn>
                <a:cxn ang="0">
                  <a:pos x="1365" y="189"/>
                </a:cxn>
                <a:cxn ang="0">
                  <a:pos x="1496" y="414"/>
                </a:cxn>
                <a:cxn ang="0">
                  <a:pos x="1470" y="641"/>
                </a:cxn>
                <a:cxn ang="0">
                  <a:pos x="1335" y="855"/>
                </a:cxn>
                <a:cxn ang="0">
                  <a:pos x="1069" y="1031"/>
                </a:cxn>
                <a:cxn ang="0">
                  <a:pos x="1272" y="1155"/>
                </a:cxn>
                <a:cxn ang="0">
                  <a:pos x="1505" y="1355"/>
                </a:cxn>
                <a:cxn ang="0">
                  <a:pos x="1607" y="1606"/>
                </a:cxn>
                <a:cxn ang="0">
                  <a:pos x="1555" y="1890"/>
                </a:cxn>
                <a:cxn ang="0">
                  <a:pos x="1353" y="2132"/>
                </a:cxn>
                <a:cxn ang="0">
                  <a:pos x="1029" y="2284"/>
                </a:cxn>
                <a:cxn ang="0">
                  <a:pos x="643" y="2304"/>
                </a:cxn>
                <a:cxn ang="0">
                  <a:pos x="316" y="2215"/>
                </a:cxn>
                <a:cxn ang="0">
                  <a:pos x="86" y="2038"/>
                </a:cxn>
                <a:cxn ang="0">
                  <a:pos x="0" y="1786"/>
                </a:cxn>
                <a:cxn ang="0">
                  <a:pos x="63" y="1638"/>
                </a:cxn>
                <a:cxn ang="0">
                  <a:pos x="201" y="1591"/>
                </a:cxn>
                <a:cxn ang="0">
                  <a:pos x="346" y="1657"/>
                </a:cxn>
                <a:cxn ang="0">
                  <a:pos x="386" y="1797"/>
                </a:cxn>
                <a:cxn ang="0">
                  <a:pos x="347" y="1895"/>
                </a:cxn>
                <a:cxn ang="0">
                  <a:pos x="224" y="1962"/>
                </a:cxn>
                <a:cxn ang="0">
                  <a:pos x="344" y="2102"/>
                </a:cxn>
                <a:cxn ang="0">
                  <a:pos x="582" y="2186"/>
                </a:cxn>
                <a:cxn ang="0">
                  <a:pos x="782" y="2207"/>
                </a:cxn>
                <a:cxn ang="0">
                  <a:pos x="953" y="2173"/>
                </a:cxn>
                <a:cxn ang="0">
                  <a:pos x="1110" y="2060"/>
                </a:cxn>
                <a:cxn ang="0">
                  <a:pos x="1211" y="1845"/>
                </a:cxn>
                <a:cxn ang="0">
                  <a:pos x="1220" y="1524"/>
                </a:cxn>
                <a:cxn ang="0">
                  <a:pos x="1115" y="1272"/>
                </a:cxn>
                <a:cxn ang="0">
                  <a:pos x="918" y="1139"/>
                </a:cxn>
                <a:cxn ang="0">
                  <a:pos x="556" y="1118"/>
                </a:cxn>
                <a:cxn ang="0">
                  <a:pos x="490" y="1086"/>
                </a:cxn>
                <a:cxn ang="0">
                  <a:pos x="506" y="1032"/>
                </a:cxn>
                <a:cxn ang="0">
                  <a:pos x="537" y="1023"/>
                </a:cxn>
                <a:cxn ang="0">
                  <a:pos x="635" y="1014"/>
                </a:cxn>
                <a:cxn ang="0">
                  <a:pos x="868" y="980"/>
                </a:cxn>
                <a:cxn ang="0">
                  <a:pos x="1054" y="829"/>
                </a:cxn>
                <a:cxn ang="0">
                  <a:pos x="1152" y="575"/>
                </a:cxn>
                <a:cxn ang="0">
                  <a:pos x="1139" y="324"/>
                </a:cxn>
                <a:cxn ang="0">
                  <a:pos x="1031" y="172"/>
                </a:cxn>
                <a:cxn ang="0">
                  <a:pos x="876" y="106"/>
                </a:cxn>
                <a:cxn ang="0">
                  <a:pos x="711" y="101"/>
                </a:cxn>
                <a:cxn ang="0">
                  <a:pos x="493" y="151"/>
                </a:cxn>
                <a:cxn ang="0">
                  <a:pos x="294" y="286"/>
                </a:cxn>
                <a:cxn ang="0">
                  <a:pos x="444" y="363"/>
                </a:cxn>
                <a:cxn ang="0">
                  <a:pos x="462" y="519"/>
                </a:cxn>
                <a:cxn ang="0">
                  <a:pos x="360" y="621"/>
                </a:cxn>
                <a:cxn ang="0">
                  <a:pos x="198" y="612"/>
                </a:cxn>
                <a:cxn ang="0">
                  <a:pos x="112" y="494"/>
                </a:cxn>
                <a:cxn ang="0">
                  <a:pos x="169" y="262"/>
                </a:cxn>
                <a:cxn ang="0">
                  <a:pos x="387" y="84"/>
                </a:cxn>
                <a:cxn ang="0">
                  <a:pos x="721" y="3"/>
                </a:cxn>
              </a:cxnLst>
              <a:rect l="0" t="0" r="r" b="b"/>
              <a:pathLst>
                <a:path w="1609" h="2311">
                  <a:moveTo>
                    <a:pt x="798" y="0"/>
                  </a:moveTo>
                  <a:lnTo>
                    <a:pt x="874" y="3"/>
                  </a:lnTo>
                  <a:lnTo>
                    <a:pt x="948" y="11"/>
                  </a:lnTo>
                  <a:lnTo>
                    <a:pt x="1019" y="24"/>
                  </a:lnTo>
                  <a:lnTo>
                    <a:pt x="1087" y="41"/>
                  </a:lnTo>
                  <a:lnTo>
                    <a:pt x="1152" y="63"/>
                  </a:lnTo>
                  <a:lnTo>
                    <a:pt x="1212" y="89"/>
                  </a:lnTo>
                  <a:lnTo>
                    <a:pt x="1268" y="118"/>
                  </a:lnTo>
                  <a:lnTo>
                    <a:pt x="1319" y="152"/>
                  </a:lnTo>
                  <a:lnTo>
                    <a:pt x="1365" y="189"/>
                  </a:lnTo>
                  <a:lnTo>
                    <a:pt x="1404" y="228"/>
                  </a:lnTo>
                  <a:lnTo>
                    <a:pt x="1438" y="271"/>
                  </a:lnTo>
                  <a:lnTo>
                    <a:pt x="1465" y="317"/>
                  </a:lnTo>
                  <a:lnTo>
                    <a:pt x="1484" y="364"/>
                  </a:lnTo>
                  <a:lnTo>
                    <a:pt x="1496" y="414"/>
                  </a:lnTo>
                  <a:lnTo>
                    <a:pt x="1501" y="466"/>
                  </a:lnTo>
                  <a:lnTo>
                    <a:pt x="1499" y="508"/>
                  </a:lnTo>
                  <a:lnTo>
                    <a:pt x="1493" y="551"/>
                  </a:lnTo>
                  <a:lnTo>
                    <a:pt x="1484" y="596"/>
                  </a:lnTo>
                  <a:lnTo>
                    <a:pt x="1470" y="641"/>
                  </a:lnTo>
                  <a:lnTo>
                    <a:pt x="1453" y="685"/>
                  </a:lnTo>
                  <a:lnTo>
                    <a:pt x="1431" y="728"/>
                  </a:lnTo>
                  <a:lnTo>
                    <a:pt x="1404" y="771"/>
                  </a:lnTo>
                  <a:lnTo>
                    <a:pt x="1372" y="815"/>
                  </a:lnTo>
                  <a:lnTo>
                    <a:pt x="1335" y="855"/>
                  </a:lnTo>
                  <a:lnTo>
                    <a:pt x="1293" y="895"/>
                  </a:lnTo>
                  <a:lnTo>
                    <a:pt x="1246" y="933"/>
                  </a:lnTo>
                  <a:lnTo>
                    <a:pt x="1193" y="968"/>
                  </a:lnTo>
                  <a:lnTo>
                    <a:pt x="1134" y="1001"/>
                  </a:lnTo>
                  <a:lnTo>
                    <a:pt x="1069" y="1031"/>
                  </a:lnTo>
                  <a:lnTo>
                    <a:pt x="998" y="1058"/>
                  </a:lnTo>
                  <a:lnTo>
                    <a:pt x="1073" y="1075"/>
                  </a:lnTo>
                  <a:lnTo>
                    <a:pt x="1144" y="1098"/>
                  </a:lnTo>
                  <a:lnTo>
                    <a:pt x="1210" y="1125"/>
                  </a:lnTo>
                  <a:lnTo>
                    <a:pt x="1272" y="1155"/>
                  </a:lnTo>
                  <a:lnTo>
                    <a:pt x="1329" y="1189"/>
                  </a:lnTo>
                  <a:lnTo>
                    <a:pt x="1380" y="1227"/>
                  </a:lnTo>
                  <a:lnTo>
                    <a:pt x="1427" y="1266"/>
                  </a:lnTo>
                  <a:lnTo>
                    <a:pt x="1469" y="1310"/>
                  </a:lnTo>
                  <a:lnTo>
                    <a:pt x="1505" y="1355"/>
                  </a:lnTo>
                  <a:lnTo>
                    <a:pt x="1536" y="1403"/>
                  </a:lnTo>
                  <a:lnTo>
                    <a:pt x="1562" y="1452"/>
                  </a:lnTo>
                  <a:lnTo>
                    <a:pt x="1582" y="1502"/>
                  </a:lnTo>
                  <a:lnTo>
                    <a:pt x="1597" y="1555"/>
                  </a:lnTo>
                  <a:lnTo>
                    <a:pt x="1607" y="1606"/>
                  </a:lnTo>
                  <a:lnTo>
                    <a:pt x="1609" y="1658"/>
                  </a:lnTo>
                  <a:lnTo>
                    <a:pt x="1605" y="1718"/>
                  </a:lnTo>
                  <a:lnTo>
                    <a:pt x="1596" y="1776"/>
                  </a:lnTo>
                  <a:lnTo>
                    <a:pt x="1578" y="1833"/>
                  </a:lnTo>
                  <a:lnTo>
                    <a:pt x="1555" y="1890"/>
                  </a:lnTo>
                  <a:lnTo>
                    <a:pt x="1526" y="1943"/>
                  </a:lnTo>
                  <a:lnTo>
                    <a:pt x="1491" y="1995"/>
                  </a:lnTo>
                  <a:lnTo>
                    <a:pt x="1450" y="2044"/>
                  </a:lnTo>
                  <a:lnTo>
                    <a:pt x="1404" y="2090"/>
                  </a:lnTo>
                  <a:lnTo>
                    <a:pt x="1353" y="2132"/>
                  </a:lnTo>
                  <a:lnTo>
                    <a:pt x="1297" y="2171"/>
                  </a:lnTo>
                  <a:lnTo>
                    <a:pt x="1237" y="2207"/>
                  </a:lnTo>
                  <a:lnTo>
                    <a:pt x="1172" y="2237"/>
                  </a:lnTo>
                  <a:lnTo>
                    <a:pt x="1102" y="2263"/>
                  </a:lnTo>
                  <a:lnTo>
                    <a:pt x="1029" y="2284"/>
                  </a:lnTo>
                  <a:lnTo>
                    <a:pt x="952" y="2298"/>
                  </a:lnTo>
                  <a:lnTo>
                    <a:pt x="872" y="2309"/>
                  </a:lnTo>
                  <a:lnTo>
                    <a:pt x="790" y="2311"/>
                  </a:lnTo>
                  <a:lnTo>
                    <a:pt x="716" y="2309"/>
                  </a:lnTo>
                  <a:lnTo>
                    <a:pt x="643" y="2304"/>
                  </a:lnTo>
                  <a:lnTo>
                    <a:pt x="571" y="2293"/>
                  </a:lnTo>
                  <a:lnTo>
                    <a:pt x="504" y="2279"/>
                  </a:lnTo>
                  <a:lnTo>
                    <a:pt x="437" y="2260"/>
                  </a:lnTo>
                  <a:lnTo>
                    <a:pt x="375" y="2239"/>
                  </a:lnTo>
                  <a:lnTo>
                    <a:pt x="316" y="2215"/>
                  </a:lnTo>
                  <a:lnTo>
                    <a:pt x="262" y="2186"/>
                  </a:lnTo>
                  <a:lnTo>
                    <a:pt x="211" y="2153"/>
                  </a:lnTo>
                  <a:lnTo>
                    <a:pt x="165" y="2118"/>
                  </a:lnTo>
                  <a:lnTo>
                    <a:pt x="123" y="2080"/>
                  </a:lnTo>
                  <a:lnTo>
                    <a:pt x="86" y="2038"/>
                  </a:lnTo>
                  <a:lnTo>
                    <a:pt x="57" y="1993"/>
                  </a:lnTo>
                  <a:lnTo>
                    <a:pt x="32" y="1945"/>
                  </a:lnTo>
                  <a:lnTo>
                    <a:pt x="15" y="1895"/>
                  </a:lnTo>
                  <a:lnTo>
                    <a:pt x="4" y="1841"/>
                  </a:lnTo>
                  <a:lnTo>
                    <a:pt x="0" y="1786"/>
                  </a:lnTo>
                  <a:lnTo>
                    <a:pt x="3" y="1748"/>
                  </a:lnTo>
                  <a:lnTo>
                    <a:pt x="12" y="1714"/>
                  </a:lnTo>
                  <a:lnTo>
                    <a:pt x="24" y="1684"/>
                  </a:lnTo>
                  <a:lnTo>
                    <a:pt x="42" y="1659"/>
                  </a:lnTo>
                  <a:lnTo>
                    <a:pt x="63" y="1638"/>
                  </a:lnTo>
                  <a:lnTo>
                    <a:pt x="86" y="1621"/>
                  </a:lnTo>
                  <a:lnTo>
                    <a:pt x="113" y="1608"/>
                  </a:lnTo>
                  <a:lnTo>
                    <a:pt x="142" y="1599"/>
                  </a:lnTo>
                  <a:lnTo>
                    <a:pt x="171" y="1593"/>
                  </a:lnTo>
                  <a:lnTo>
                    <a:pt x="201" y="1591"/>
                  </a:lnTo>
                  <a:lnTo>
                    <a:pt x="236" y="1594"/>
                  </a:lnTo>
                  <a:lnTo>
                    <a:pt x="269" y="1603"/>
                  </a:lnTo>
                  <a:lnTo>
                    <a:pt x="297" y="1616"/>
                  </a:lnTo>
                  <a:lnTo>
                    <a:pt x="323" y="1634"/>
                  </a:lnTo>
                  <a:lnTo>
                    <a:pt x="346" y="1657"/>
                  </a:lnTo>
                  <a:lnTo>
                    <a:pt x="363" y="1683"/>
                  </a:lnTo>
                  <a:lnTo>
                    <a:pt x="375" y="1713"/>
                  </a:lnTo>
                  <a:lnTo>
                    <a:pt x="383" y="1744"/>
                  </a:lnTo>
                  <a:lnTo>
                    <a:pt x="387" y="1778"/>
                  </a:lnTo>
                  <a:lnTo>
                    <a:pt x="386" y="1797"/>
                  </a:lnTo>
                  <a:lnTo>
                    <a:pt x="383" y="1815"/>
                  </a:lnTo>
                  <a:lnTo>
                    <a:pt x="378" y="1835"/>
                  </a:lnTo>
                  <a:lnTo>
                    <a:pt x="371" y="1856"/>
                  </a:lnTo>
                  <a:lnTo>
                    <a:pt x="360" y="1875"/>
                  </a:lnTo>
                  <a:lnTo>
                    <a:pt x="347" y="1895"/>
                  </a:lnTo>
                  <a:lnTo>
                    <a:pt x="331" y="1913"/>
                  </a:lnTo>
                  <a:lnTo>
                    <a:pt x="310" y="1929"/>
                  </a:lnTo>
                  <a:lnTo>
                    <a:pt x="286" y="1943"/>
                  </a:lnTo>
                  <a:lnTo>
                    <a:pt x="256" y="1954"/>
                  </a:lnTo>
                  <a:lnTo>
                    <a:pt x="224" y="1962"/>
                  </a:lnTo>
                  <a:lnTo>
                    <a:pt x="186" y="1966"/>
                  </a:lnTo>
                  <a:lnTo>
                    <a:pt x="220" y="2008"/>
                  </a:lnTo>
                  <a:lnTo>
                    <a:pt x="258" y="2043"/>
                  </a:lnTo>
                  <a:lnTo>
                    <a:pt x="300" y="2074"/>
                  </a:lnTo>
                  <a:lnTo>
                    <a:pt x="344" y="2102"/>
                  </a:lnTo>
                  <a:lnTo>
                    <a:pt x="390" y="2125"/>
                  </a:lnTo>
                  <a:lnTo>
                    <a:pt x="439" y="2145"/>
                  </a:lnTo>
                  <a:lnTo>
                    <a:pt x="486" y="2162"/>
                  </a:lnTo>
                  <a:lnTo>
                    <a:pt x="535" y="2175"/>
                  </a:lnTo>
                  <a:lnTo>
                    <a:pt x="582" y="2186"/>
                  </a:lnTo>
                  <a:lnTo>
                    <a:pt x="628" y="2194"/>
                  </a:lnTo>
                  <a:lnTo>
                    <a:pt x="672" y="2200"/>
                  </a:lnTo>
                  <a:lnTo>
                    <a:pt x="713" y="2204"/>
                  </a:lnTo>
                  <a:lnTo>
                    <a:pt x="749" y="2205"/>
                  </a:lnTo>
                  <a:lnTo>
                    <a:pt x="782" y="2207"/>
                  </a:lnTo>
                  <a:lnTo>
                    <a:pt x="815" y="2205"/>
                  </a:lnTo>
                  <a:lnTo>
                    <a:pt x="849" y="2201"/>
                  </a:lnTo>
                  <a:lnTo>
                    <a:pt x="884" y="2195"/>
                  </a:lnTo>
                  <a:lnTo>
                    <a:pt x="919" y="2186"/>
                  </a:lnTo>
                  <a:lnTo>
                    <a:pt x="953" y="2173"/>
                  </a:lnTo>
                  <a:lnTo>
                    <a:pt x="987" y="2158"/>
                  </a:lnTo>
                  <a:lnTo>
                    <a:pt x="1021" y="2139"/>
                  </a:lnTo>
                  <a:lnTo>
                    <a:pt x="1052" y="2116"/>
                  </a:lnTo>
                  <a:lnTo>
                    <a:pt x="1081" y="2090"/>
                  </a:lnTo>
                  <a:lnTo>
                    <a:pt x="1110" y="2060"/>
                  </a:lnTo>
                  <a:lnTo>
                    <a:pt x="1135" y="2026"/>
                  </a:lnTo>
                  <a:lnTo>
                    <a:pt x="1158" y="1987"/>
                  </a:lnTo>
                  <a:lnTo>
                    <a:pt x="1180" y="1945"/>
                  </a:lnTo>
                  <a:lnTo>
                    <a:pt x="1198" y="1896"/>
                  </a:lnTo>
                  <a:lnTo>
                    <a:pt x="1211" y="1845"/>
                  </a:lnTo>
                  <a:lnTo>
                    <a:pt x="1222" y="1788"/>
                  </a:lnTo>
                  <a:lnTo>
                    <a:pt x="1229" y="1726"/>
                  </a:lnTo>
                  <a:lnTo>
                    <a:pt x="1230" y="1658"/>
                  </a:lnTo>
                  <a:lnTo>
                    <a:pt x="1227" y="1589"/>
                  </a:lnTo>
                  <a:lnTo>
                    <a:pt x="1220" y="1524"/>
                  </a:lnTo>
                  <a:lnTo>
                    <a:pt x="1208" y="1464"/>
                  </a:lnTo>
                  <a:lnTo>
                    <a:pt x="1191" y="1409"/>
                  </a:lnTo>
                  <a:lnTo>
                    <a:pt x="1171" y="1358"/>
                  </a:lnTo>
                  <a:lnTo>
                    <a:pt x="1145" y="1312"/>
                  </a:lnTo>
                  <a:lnTo>
                    <a:pt x="1115" y="1272"/>
                  </a:lnTo>
                  <a:lnTo>
                    <a:pt x="1083" y="1236"/>
                  </a:lnTo>
                  <a:lnTo>
                    <a:pt x="1046" y="1205"/>
                  </a:lnTo>
                  <a:lnTo>
                    <a:pt x="1007" y="1179"/>
                  </a:lnTo>
                  <a:lnTo>
                    <a:pt x="964" y="1156"/>
                  </a:lnTo>
                  <a:lnTo>
                    <a:pt x="918" y="1139"/>
                  </a:lnTo>
                  <a:lnTo>
                    <a:pt x="869" y="1128"/>
                  </a:lnTo>
                  <a:lnTo>
                    <a:pt x="819" y="1121"/>
                  </a:lnTo>
                  <a:lnTo>
                    <a:pt x="765" y="1118"/>
                  </a:lnTo>
                  <a:lnTo>
                    <a:pt x="581" y="1118"/>
                  </a:lnTo>
                  <a:lnTo>
                    <a:pt x="556" y="1118"/>
                  </a:lnTo>
                  <a:lnTo>
                    <a:pt x="535" y="1117"/>
                  </a:lnTo>
                  <a:lnTo>
                    <a:pt x="518" y="1115"/>
                  </a:lnTo>
                  <a:lnTo>
                    <a:pt x="505" y="1108"/>
                  </a:lnTo>
                  <a:lnTo>
                    <a:pt x="495" y="1099"/>
                  </a:lnTo>
                  <a:lnTo>
                    <a:pt x="490" y="1086"/>
                  </a:lnTo>
                  <a:lnTo>
                    <a:pt x="487" y="1066"/>
                  </a:lnTo>
                  <a:lnTo>
                    <a:pt x="490" y="1052"/>
                  </a:lnTo>
                  <a:lnTo>
                    <a:pt x="494" y="1043"/>
                  </a:lnTo>
                  <a:lnTo>
                    <a:pt x="500" y="1036"/>
                  </a:lnTo>
                  <a:lnTo>
                    <a:pt x="506" y="1032"/>
                  </a:lnTo>
                  <a:lnTo>
                    <a:pt x="513" y="1029"/>
                  </a:lnTo>
                  <a:lnTo>
                    <a:pt x="517" y="1028"/>
                  </a:lnTo>
                  <a:lnTo>
                    <a:pt x="518" y="1028"/>
                  </a:lnTo>
                  <a:lnTo>
                    <a:pt x="528" y="1025"/>
                  </a:lnTo>
                  <a:lnTo>
                    <a:pt x="537" y="1023"/>
                  </a:lnTo>
                  <a:lnTo>
                    <a:pt x="547" y="1022"/>
                  </a:lnTo>
                  <a:lnTo>
                    <a:pt x="560" y="1020"/>
                  </a:lnTo>
                  <a:lnTo>
                    <a:pt x="578" y="1019"/>
                  </a:lnTo>
                  <a:lnTo>
                    <a:pt x="602" y="1016"/>
                  </a:lnTo>
                  <a:lnTo>
                    <a:pt x="635" y="1014"/>
                  </a:lnTo>
                  <a:lnTo>
                    <a:pt x="689" y="1011"/>
                  </a:lnTo>
                  <a:lnTo>
                    <a:pt x="738" y="1007"/>
                  </a:lnTo>
                  <a:lnTo>
                    <a:pt x="784" y="1002"/>
                  </a:lnTo>
                  <a:lnTo>
                    <a:pt x="828" y="993"/>
                  </a:lnTo>
                  <a:lnTo>
                    <a:pt x="868" y="980"/>
                  </a:lnTo>
                  <a:lnTo>
                    <a:pt x="907" y="963"/>
                  </a:lnTo>
                  <a:lnTo>
                    <a:pt x="945" y="939"/>
                  </a:lnTo>
                  <a:lnTo>
                    <a:pt x="983" y="909"/>
                  </a:lnTo>
                  <a:lnTo>
                    <a:pt x="1022" y="871"/>
                  </a:lnTo>
                  <a:lnTo>
                    <a:pt x="1054" y="829"/>
                  </a:lnTo>
                  <a:lnTo>
                    <a:pt x="1083" y="783"/>
                  </a:lnTo>
                  <a:lnTo>
                    <a:pt x="1106" y="733"/>
                  </a:lnTo>
                  <a:lnTo>
                    <a:pt x="1126" y="682"/>
                  </a:lnTo>
                  <a:lnTo>
                    <a:pt x="1141" y="629"/>
                  </a:lnTo>
                  <a:lnTo>
                    <a:pt x="1152" y="575"/>
                  </a:lnTo>
                  <a:lnTo>
                    <a:pt x="1158" y="520"/>
                  </a:lnTo>
                  <a:lnTo>
                    <a:pt x="1161" y="466"/>
                  </a:lnTo>
                  <a:lnTo>
                    <a:pt x="1158" y="414"/>
                  </a:lnTo>
                  <a:lnTo>
                    <a:pt x="1152" y="366"/>
                  </a:lnTo>
                  <a:lnTo>
                    <a:pt x="1139" y="324"/>
                  </a:lnTo>
                  <a:lnTo>
                    <a:pt x="1125" y="284"/>
                  </a:lnTo>
                  <a:lnTo>
                    <a:pt x="1106" y="250"/>
                  </a:lnTo>
                  <a:lnTo>
                    <a:pt x="1083" y="221"/>
                  </a:lnTo>
                  <a:lnTo>
                    <a:pt x="1058" y="195"/>
                  </a:lnTo>
                  <a:lnTo>
                    <a:pt x="1031" y="172"/>
                  </a:lnTo>
                  <a:lnTo>
                    <a:pt x="1003" y="153"/>
                  </a:lnTo>
                  <a:lnTo>
                    <a:pt x="972" y="138"/>
                  </a:lnTo>
                  <a:lnTo>
                    <a:pt x="941" y="125"/>
                  </a:lnTo>
                  <a:lnTo>
                    <a:pt x="909" y="114"/>
                  </a:lnTo>
                  <a:lnTo>
                    <a:pt x="876" y="106"/>
                  </a:lnTo>
                  <a:lnTo>
                    <a:pt x="844" y="102"/>
                  </a:lnTo>
                  <a:lnTo>
                    <a:pt x="813" y="98"/>
                  </a:lnTo>
                  <a:lnTo>
                    <a:pt x="782" y="98"/>
                  </a:lnTo>
                  <a:lnTo>
                    <a:pt x="748" y="98"/>
                  </a:lnTo>
                  <a:lnTo>
                    <a:pt x="711" y="101"/>
                  </a:lnTo>
                  <a:lnTo>
                    <a:pt x="671" y="106"/>
                  </a:lnTo>
                  <a:lnTo>
                    <a:pt x="628" y="113"/>
                  </a:lnTo>
                  <a:lnTo>
                    <a:pt x="583" y="123"/>
                  </a:lnTo>
                  <a:lnTo>
                    <a:pt x="537" y="135"/>
                  </a:lnTo>
                  <a:lnTo>
                    <a:pt x="493" y="151"/>
                  </a:lnTo>
                  <a:lnTo>
                    <a:pt x="448" y="170"/>
                  </a:lnTo>
                  <a:lnTo>
                    <a:pt x="405" y="193"/>
                  </a:lnTo>
                  <a:lnTo>
                    <a:pt x="364" y="220"/>
                  </a:lnTo>
                  <a:lnTo>
                    <a:pt x="328" y="250"/>
                  </a:lnTo>
                  <a:lnTo>
                    <a:pt x="294" y="286"/>
                  </a:lnTo>
                  <a:lnTo>
                    <a:pt x="333" y="291"/>
                  </a:lnTo>
                  <a:lnTo>
                    <a:pt x="367" y="303"/>
                  </a:lnTo>
                  <a:lnTo>
                    <a:pt x="398" y="318"/>
                  </a:lnTo>
                  <a:lnTo>
                    <a:pt x="424" y="338"/>
                  </a:lnTo>
                  <a:lnTo>
                    <a:pt x="444" y="363"/>
                  </a:lnTo>
                  <a:lnTo>
                    <a:pt x="459" y="390"/>
                  </a:lnTo>
                  <a:lnTo>
                    <a:pt x="468" y="423"/>
                  </a:lnTo>
                  <a:lnTo>
                    <a:pt x="473" y="458"/>
                  </a:lnTo>
                  <a:lnTo>
                    <a:pt x="470" y="490"/>
                  </a:lnTo>
                  <a:lnTo>
                    <a:pt x="462" y="519"/>
                  </a:lnTo>
                  <a:lnTo>
                    <a:pt x="450" y="546"/>
                  </a:lnTo>
                  <a:lnTo>
                    <a:pt x="433" y="570"/>
                  </a:lnTo>
                  <a:lnTo>
                    <a:pt x="413" y="591"/>
                  </a:lnTo>
                  <a:lnTo>
                    <a:pt x="389" y="608"/>
                  </a:lnTo>
                  <a:lnTo>
                    <a:pt x="360" y="621"/>
                  </a:lnTo>
                  <a:lnTo>
                    <a:pt x="329" y="629"/>
                  </a:lnTo>
                  <a:lnTo>
                    <a:pt x="294" y="631"/>
                  </a:lnTo>
                  <a:lnTo>
                    <a:pt x="259" y="629"/>
                  </a:lnTo>
                  <a:lnTo>
                    <a:pt x="227" y="622"/>
                  </a:lnTo>
                  <a:lnTo>
                    <a:pt x="198" y="612"/>
                  </a:lnTo>
                  <a:lnTo>
                    <a:pt x="173" y="596"/>
                  </a:lnTo>
                  <a:lnTo>
                    <a:pt x="150" y="576"/>
                  </a:lnTo>
                  <a:lnTo>
                    <a:pt x="132" y="553"/>
                  </a:lnTo>
                  <a:lnTo>
                    <a:pt x="120" y="525"/>
                  </a:lnTo>
                  <a:lnTo>
                    <a:pt x="112" y="494"/>
                  </a:lnTo>
                  <a:lnTo>
                    <a:pt x="108" y="458"/>
                  </a:lnTo>
                  <a:lnTo>
                    <a:pt x="112" y="405"/>
                  </a:lnTo>
                  <a:lnTo>
                    <a:pt x="124" y="355"/>
                  </a:lnTo>
                  <a:lnTo>
                    <a:pt x="143" y="307"/>
                  </a:lnTo>
                  <a:lnTo>
                    <a:pt x="169" y="262"/>
                  </a:lnTo>
                  <a:lnTo>
                    <a:pt x="201" y="219"/>
                  </a:lnTo>
                  <a:lnTo>
                    <a:pt x="239" y="181"/>
                  </a:lnTo>
                  <a:lnTo>
                    <a:pt x="283" y="144"/>
                  </a:lnTo>
                  <a:lnTo>
                    <a:pt x="333" y="113"/>
                  </a:lnTo>
                  <a:lnTo>
                    <a:pt x="387" y="84"/>
                  </a:lnTo>
                  <a:lnTo>
                    <a:pt x="447" y="59"/>
                  </a:lnTo>
                  <a:lnTo>
                    <a:pt x="510" y="38"/>
                  </a:lnTo>
                  <a:lnTo>
                    <a:pt x="576" y="22"/>
                  </a:lnTo>
                  <a:lnTo>
                    <a:pt x="648" y="11"/>
                  </a:lnTo>
                  <a:lnTo>
                    <a:pt x="721" y="3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2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762000" y="4404659"/>
            <a:ext cx="410171" cy="511412"/>
            <a:chOff x="686" y="1760"/>
            <a:chExt cx="1142" cy="1280"/>
          </a:xfrm>
        </p:grpSpPr>
        <p:sp>
          <p:nvSpPr>
            <p:cNvPr id="18" name="Freeform 24"/>
            <p:cNvSpPr>
              <a:spLocks noEditPoints="1"/>
            </p:cNvSpPr>
            <p:nvPr/>
          </p:nvSpPr>
          <p:spPr bwMode="auto">
            <a:xfrm>
              <a:off x="686" y="1760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5"/>
            <p:cNvSpPr>
              <a:spLocks noEditPoints="1"/>
            </p:cNvSpPr>
            <p:nvPr/>
          </p:nvSpPr>
          <p:spPr bwMode="auto">
            <a:xfrm>
              <a:off x="1261" y="2282"/>
              <a:ext cx="567" cy="758"/>
            </a:xfrm>
            <a:custGeom>
              <a:avLst/>
              <a:gdLst/>
              <a:ahLst/>
              <a:cxnLst>
                <a:cxn ang="0">
                  <a:pos x="123" y="1599"/>
                </a:cxn>
                <a:cxn ang="0">
                  <a:pos x="1044" y="360"/>
                </a:cxn>
                <a:cxn ang="0">
                  <a:pos x="1262" y="1"/>
                </a:cxn>
                <a:cxn ang="0">
                  <a:pos x="1296" y="12"/>
                </a:cxn>
                <a:cxn ang="0">
                  <a:pos x="1311" y="33"/>
                </a:cxn>
                <a:cxn ang="0">
                  <a:pos x="1315" y="67"/>
                </a:cxn>
                <a:cxn ang="0">
                  <a:pos x="1315" y="1599"/>
                </a:cxn>
                <a:cxn ang="0">
                  <a:pos x="1701" y="1718"/>
                </a:cxn>
                <a:cxn ang="0">
                  <a:pos x="1315" y="1996"/>
                </a:cxn>
                <a:cxn ang="0">
                  <a:pos x="1316" y="2040"/>
                </a:cxn>
                <a:cxn ang="0">
                  <a:pos x="1322" y="2077"/>
                </a:cxn>
                <a:cxn ang="0">
                  <a:pos x="1338" y="2106"/>
                </a:cxn>
                <a:cxn ang="0">
                  <a:pos x="1368" y="2127"/>
                </a:cxn>
                <a:cxn ang="0">
                  <a:pos x="1419" y="2142"/>
                </a:cxn>
                <a:cxn ang="0">
                  <a:pos x="1495" y="2150"/>
                </a:cxn>
                <a:cxn ang="0">
                  <a:pos x="1601" y="2154"/>
                </a:cxn>
                <a:cxn ang="0">
                  <a:pos x="1693" y="2273"/>
                </a:cxn>
                <a:cxn ang="0">
                  <a:pos x="1555" y="2268"/>
                </a:cxn>
                <a:cxn ang="0">
                  <a:pos x="1414" y="2264"/>
                </a:cxn>
                <a:cxn ang="0">
                  <a:pos x="1280" y="2260"/>
                </a:cxn>
                <a:cxn ang="0">
                  <a:pos x="1168" y="2259"/>
                </a:cxn>
                <a:cxn ang="0">
                  <a:pos x="1059" y="2260"/>
                </a:cxn>
                <a:cxn ang="0">
                  <a:pos x="925" y="2264"/>
                </a:cxn>
                <a:cxn ang="0">
                  <a:pos x="782" y="2268"/>
                </a:cxn>
                <a:cxn ang="0">
                  <a:pos x="641" y="2273"/>
                </a:cxn>
                <a:cxn ang="0">
                  <a:pos x="743" y="2154"/>
                </a:cxn>
                <a:cxn ang="0">
                  <a:pos x="845" y="2150"/>
                </a:cxn>
                <a:cxn ang="0">
                  <a:pos x="920" y="2142"/>
                </a:cxn>
                <a:cxn ang="0">
                  <a:pos x="969" y="2127"/>
                </a:cxn>
                <a:cxn ang="0">
                  <a:pos x="999" y="2106"/>
                </a:cxn>
                <a:cxn ang="0">
                  <a:pos x="1014" y="2077"/>
                </a:cxn>
                <a:cxn ang="0">
                  <a:pos x="1021" y="2040"/>
                </a:cxn>
                <a:cxn ang="0">
                  <a:pos x="1021" y="1996"/>
                </a:cxn>
                <a:cxn ang="0">
                  <a:pos x="0" y="1718"/>
                </a:cxn>
                <a:cxn ang="0">
                  <a:pos x="1153" y="46"/>
                </a:cxn>
                <a:cxn ang="0">
                  <a:pos x="1180" y="14"/>
                </a:cxn>
                <a:cxn ang="0">
                  <a:pos x="1204" y="3"/>
                </a:cxn>
                <a:cxn ang="0">
                  <a:pos x="1237" y="0"/>
                </a:cxn>
              </a:cxnLst>
              <a:rect l="0" t="0" r="r" b="b"/>
              <a:pathLst>
                <a:path w="1701" h="2273">
                  <a:moveTo>
                    <a:pt x="1044" y="360"/>
                  </a:moveTo>
                  <a:lnTo>
                    <a:pt x="123" y="1599"/>
                  </a:lnTo>
                  <a:lnTo>
                    <a:pt x="1044" y="1599"/>
                  </a:lnTo>
                  <a:lnTo>
                    <a:pt x="1044" y="360"/>
                  </a:lnTo>
                  <a:close/>
                  <a:moveTo>
                    <a:pt x="1237" y="0"/>
                  </a:moveTo>
                  <a:lnTo>
                    <a:pt x="1262" y="1"/>
                  </a:lnTo>
                  <a:lnTo>
                    <a:pt x="1283" y="5"/>
                  </a:lnTo>
                  <a:lnTo>
                    <a:pt x="1296" y="12"/>
                  </a:lnTo>
                  <a:lnTo>
                    <a:pt x="1306" y="21"/>
                  </a:lnTo>
                  <a:lnTo>
                    <a:pt x="1311" y="33"/>
                  </a:lnTo>
                  <a:lnTo>
                    <a:pt x="1314" y="49"/>
                  </a:lnTo>
                  <a:lnTo>
                    <a:pt x="1315" y="67"/>
                  </a:lnTo>
                  <a:lnTo>
                    <a:pt x="1315" y="90"/>
                  </a:lnTo>
                  <a:lnTo>
                    <a:pt x="1315" y="1599"/>
                  </a:lnTo>
                  <a:lnTo>
                    <a:pt x="1701" y="1599"/>
                  </a:lnTo>
                  <a:lnTo>
                    <a:pt x="1701" y="1718"/>
                  </a:lnTo>
                  <a:lnTo>
                    <a:pt x="1315" y="1718"/>
                  </a:lnTo>
                  <a:lnTo>
                    <a:pt x="1315" y="1996"/>
                  </a:lnTo>
                  <a:lnTo>
                    <a:pt x="1315" y="2019"/>
                  </a:lnTo>
                  <a:lnTo>
                    <a:pt x="1316" y="2040"/>
                  </a:lnTo>
                  <a:lnTo>
                    <a:pt x="1318" y="2060"/>
                  </a:lnTo>
                  <a:lnTo>
                    <a:pt x="1322" y="2077"/>
                  </a:lnTo>
                  <a:lnTo>
                    <a:pt x="1329" y="2091"/>
                  </a:lnTo>
                  <a:lnTo>
                    <a:pt x="1338" y="2106"/>
                  </a:lnTo>
                  <a:lnTo>
                    <a:pt x="1350" y="2117"/>
                  </a:lnTo>
                  <a:lnTo>
                    <a:pt x="1368" y="2127"/>
                  </a:lnTo>
                  <a:lnTo>
                    <a:pt x="1391" y="2136"/>
                  </a:lnTo>
                  <a:lnTo>
                    <a:pt x="1419" y="2142"/>
                  </a:lnTo>
                  <a:lnTo>
                    <a:pt x="1454" y="2148"/>
                  </a:lnTo>
                  <a:lnTo>
                    <a:pt x="1495" y="2150"/>
                  </a:lnTo>
                  <a:lnTo>
                    <a:pt x="1545" y="2153"/>
                  </a:lnTo>
                  <a:lnTo>
                    <a:pt x="1601" y="2154"/>
                  </a:lnTo>
                  <a:lnTo>
                    <a:pt x="1693" y="2154"/>
                  </a:lnTo>
                  <a:lnTo>
                    <a:pt x="1693" y="2273"/>
                  </a:lnTo>
                  <a:lnTo>
                    <a:pt x="1626" y="2271"/>
                  </a:lnTo>
                  <a:lnTo>
                    <a:pt x="1555" y="2268"/>
                  </a:lnTo>
                  <a:lnTo>
                    <a:pt x="1484" y="2265"/>
                  </a:lnTo>
                  <a:lnTo>
                    <a:pt x="1414" y="2264"/>
                  </a:lnTo>
                  <a:lnTo>
                    <a:pt x="1345" y="2262"/>
                  </a:lnTo>
                  <a:lnTo>
                    <a:pt x="1280" y="2260"/>
                  </a:lnTo>
                  <a:lnTo>
                    <a:pt x="1221" y="2259"/>
                  </a:lnTo>
                  <a:lnTo>
                    <a:pt x="1168" y="2259"/>
                  </a:lnTo>
                  <a:lnTo>
                    <a:pt x="1117" y="2259"/>
                  </a:lnTo>
                  <a:lnTo>
                    <a:pt x="1059" y="2260"/>
                  </a:lnTo>
                  <a:lnTo>
                    <a:pt x="994" y="2262"/>
                  </a:lnTo>
                  <a:lnTo>
                    <a:pt x="925" y="2264"/>
                  </a:lnTo>
                  <a:lnTo>
                    <a:pt x="853" y="2265"/>
                  </a:lnTo>
                  <a:lnTo>
                    <a:pt x="782" y="2268"/>
                  </a:lnTo>
                  <a:lnTo>
                    <a:pt x="710" y="2271"/>
                  </a:lnTo>
                  <a:lnTo>
                    <a:pt x="641" y="2273"/>
                  </a:lnTo>
                  <a:lnTo>
                    <a:pt x="641" y="2154"/>
                  </a:lnTo>
                  <a:lnTo>
                    <a:pt x="743" y="2154"/>
                  </a:lnTo>
                  <a:lnTo>
                    <a:pt x="798" y="2153"/>
                  </a:lnTo>
                  <a:lnTo>
                    <a:pt x="845" y="2150"/>
                  </a:lnTo>
                  <a:lnTo>
                    <a:pt x="886" y="2148"/>
                  </a:lnTo>
                  <a:lnTo>
                    <a:pt x="920" y="2142"/>
                  </a:lnTo>
                  <a:lnTo>
                    <a:pt x="947" y="2136"/>
                  </a:lnTo>
                  <a:lnTo>
                    <a:pt x="969" y="2127"/>
                  </a:lnTo>
                  <a:lnTo>
                    <a:pt x="986" y="2117"/>
                  </a:lnTo>
                  <a:lnTo>
                    <a:pt x="999" y="2106"/>
                  </a:lnTo>
                  <a:lnTo>
                    <a:pt x="1009" y="2091"/>
                  </a:lnTo>
                  <a:lnTo>
                    <a:pt x="1014" y="2077"/>
                  </a:lnTo>
                  <a:lnTo>
                    <a:pt x="1018" y="2060"/>
                  </a:lnTo>
                  <a:lnTo>
                    <a:pt x="1021" y="2040"/>
                  </a:lnTo>
                  <a:lnTo>
                    <a:pt x="1021" y="2019"/>
                  </a:lnTo>
                  <a:lnTo>
                    <a:pt x="1021" y="1996"/>
                  </a:lnTo>
                  <a:lnTo>
                    <a:pt x="1021" y="1718"/>
                  </a:lnTo>
                  <a:lnTo>
                    <a:pt x="0" y="1718"/>
                  </a:lnTo>
                  <a:lnTo>
                    <a:pt x="0" y="1599"/>
                  </a:lnTo>
                  <a:lnTo>
                    <a:pt x="1153" y="46"/>
                  </a:lnTo>
                  <a:lnTo>
                    <a:pt x="1167" y="26"/>
                  </a:lnTo>
                  <a:lnTo>
                    <a:pt x="1180" y="14"/>
                  </a:lnTo>
                  <a:lnTo>
                    <a:pt x="1192" y="7"/>
                  </a:lnTo>
                  <a:lnTo>
                    <a:pt x="1204" y="3"/>
                  </a:lnTo>
                  <a:lnTo>
                    <a:pt x="1219" y="1"/>
                  </a:lnTo>
                  <a:lnTo>
                    <a:pt x="12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25"/>
          <p:cNvGrpSpPr/>
          <p:nvPr/>
        </p:nvGrpSpPr>
        <p:grpSpPr>
          <a:xfrm>
            <a:off x="6324600" y="3200400"/>
            <a:ext cx="2446427" cy="2609327"/>
            <a:chOff x="5562600" y="1524000"/>
            <a:chExt cx="2446427" cy="2609327"/>
          </a:xfrm>
        </p:grpSpPr>
        <p:grpSp>
          <p:nvGrpSpPr>
            <p:cNvPr id="16" name="Group 4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29400" y="1524000"/>
              <a:ext cx="386826" cy="511412"/>
              <a:chOff x="2414" y="2576"/>
              <a:chExt cx="1077" cy="1280"/>
            </a:xfrm>
          </p:grpSpPr>
          <p:sp>
            <p:nvSpPr>
              <p:cNvPr id="45" name="Freeform 6"/>
              <p:cNvSpPr>
                <a:spLocks noEditPoints="1"/>
              </p:cNvSpPr>
              <p:nvPr/>
            </p:nvSpPr>
            <p:spPr bwMode="auto">
              <a:xfrm>
                <a:off x="2414" y="25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"/>
              <p:cNvSpPr>
                <a:spLocks/>
              </p:cNvSpPr>
              <p:nvPr/>
            </p:nvSpPr>
            <p:spPr bwMode="auto">
              <a:xfrm>
                <a:off x="3069" y="3108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123"/>
            <p:cNvGrpSpPr/>
            <p:nvPr/>
          </p:nvGrpSpPr>
          <p:grpSpPr>
            <a:xfrm>
              <a:off x="6705600" y="1828800"/>
              <a:ext cx="1303427" cy="2304527"/>
              <a:chOff x="7307173" y="1810273"/>
              <a:chExt cx="1303427" cy="2304527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>
                <a:off x="7436115" y="2919506"/>
                <a:ext cx="816632" cy="1195294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Oval 39"/>
              <p:cNvSpPr/>
              <p:nvPr/>
            </p:nvSpPr>
            <p:spPr>
              <a:xfrm>
                <a:off x="7307173" y="2776071"/>
                <a:ext cx="128942" cy="143435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 flipV="1">
                <a:off x="7393135" y="1810273"/>
                <a:ext cx="962766" cy="1013609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70"/>
              <p:cNvGrpSpPr>
                <a:grpSpLocks noChangeAspect="1"/>
              </p:cNvGrpSpPr>
              <p:nvPr>
                <p:custDataLst>
                  <p:tags r:id="rId8"/>
                </p:custDataLst>
              </p:nvPr>
            </p:nvGrpSpPr>
            <p:grpSpPr bwMode="auto">
              <a:xfrm>
                <a:off x="8209767" y="2441389"/>
                <a:ext cx="400833" cy="511412"/>
                <a:chOff x="4238" y="1472"/>
                <a:chExt cx="1116" cy="1280"/>
              </a:xfrm>
            </p:grpSpPr>
            <p:sp>
              <p:nvSpPr>
                <p:cNvPr id="43" name="Freeform 12"/>
                <p:cNvSpPr>
                  <a:spLocks noEditPoints="1"/>
                </p:cNvSpPr>
                <p:nvPr/>
              </p:nvSpPr>
              <p:spPr bwMode="auto">
                <a:xfrm>
                  <a:off x="4238" y="1472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/>
              </p:nvSpPr>
              <p:spPr bwMode="auto">
                <a:xfrm>
                  <a:off x="4838" y="2004"/>
                  <a:ext cx="516" cy="748"/>
                </a:xfrm>
                <a:custGeom>
                  <a:avLst/>
                  <a:gdLst/>
                  <a:ahLst/>
                  <a:cxnLst>
                    <a:cxn ang="0">
                      <a:pos x="874" y="9"/>
                    </a:cxn>
                    <a:cxn ang="0">
                      <a:pos x="1077" y="58"/>
                    </a:cxn>
                    <a:cxn ang="0">
                      <a:pos x="1254" y="143"/>
                    </a:cxn>
                    <a:cxn ang="0">
                      <a:pos x="1396" y="262"/>
                    </a:cxn>
                    <a:cxn ang="0">
                      <a:pos x="1496" y="414"/>
                    </a:cxn>
                    <a:cxn ang="0">
                      <a:pos x="1545" y="595"/>
                    </a:cxn>
                    <a:cxn ang="0">
                      <a:pos x="1535" y="785"/>
                    </a:cxn>
                    <a:cxn ang="0">
                      <a:pos x="1474" y="950"/>
                    </a:cxn>
                    <a:cxn ang="0">
                      <a:pos x="1373" y="1096"/>
                    </a:cxn>
                    <a:cxn ang="0">
                      <a:pos x="1242" y="1227"/>
                    </a:cxn>
                    <a:cxn ang="0">
                      <a:pos x="1095" y="1349"/>
                    </a:cxn>
                    <a:cxn ang="0">
                      <a:pos x="973" y="1442"/>
                    </a:cxn>
                    <a:cxn ang="0">
                      <a:pos x="874" y="1519"/>
                    </a:cxn>
                    <a:cxn ang="0">
                      <a:pos x="772" y="1600"/>
                    </a:cxn>
                    <a:cxn ang="0">
                      <a:pos x="658" y="1695"/>
                    </a:cxn>
                    <a:cxn ang="0">
                      <a:pos x="520" y="1811"/>
                    </a:cxn>
                    <a:cxn ang="0">
                      <a:pos x="348" y="1958"/>
                    </a:cxn>
                    <a:cxn ang="0">
                      <a:pos x="1026" y="1958"/>
                    </a:cxn>
                    <a:cxn ang="0">
                      <a:pos x="1117" y="1958"/>
                    </a:cxn>
                    <a:cxn ang="0">
                      <a:pos x="1223" y="1954"/>
                    </a:cxn>
                    <a:cxn ang="0">
                      <a:pos x="1308" y="1945"/>
                    </a:cxn>
                    <a:cxn ang="0">
                      <a:pos x="1350" y="1922"/>
                    </a:cxn>
                    <a:cxn ang="0">
                      <a:pos x="1383" y="1836"/>
                    </a:cxn>
                    <a:cxn ang="0">
                      <a:pos x="1410" y="1722"/>
                    </a:cxn>
                    <a:cxn ang="0">
                      <a:pos x="1423" y="1629"/>
                    </a:cxn>
                    <a:cxn ang="0">
                      <a:pos x="1439" y="2243"/>
                    </a:cxn>
                    <a:cxn ang="0">
                      <a:pos x="1" y="2187"/>
                    </a:cxn>
                    <a:cxn ang="0">
                      <a:pos x="9" y="2142"/>
                    </a:cxn>
                    <a:cxn ang="0">
                      <a:pos x="39" y="2108"/>
                    </a:cxn>
                    <a:cxn ang="0">
                      <a:pos x="934" y="1243"/>
                    </a:cxn>
                    <a:cxn ang="0">
                      <a:pos x="1034" y="1121"/>
                    </a:cxn>
                    <a:cxn ang="0">
                      <a:pos x="1129" y="969"/>
                    </a:cxn>
                    <a:cxn ang="0">
                      <a:pos x="1192" y="791"/>
                    </a:cxn>
                    <a:cxn ang="0">
                      <a:pos x="1204" y="610"/>
                    </a:cxn>
                    <a:cxn ang="0">
                      <a:pos x="1172" y="462"/>
                    </a:cxn>
                    <a:cxn ang="0">
                      <a:pos x="1102" y="329"/>
                    </a:cxn>
                    <a:cxn ang="0">
                      <a:pos x="995" y="220"/>
                    </a:cxn>
                    <a:cxn ang="0">
                      <a:pos x="852" y="147"/>
                    </a:cxn>
                    <a:cxn ang="0">
                      <a:pos x="674" y="121"/>
                    </a:cxn>
                    <a:cxn ang="0">
                      <a:pos x="552" y="134"/>
                    </a:cxn>
                    <a:cxn ang="0">
                      <a:pos x="423" y="177"/>
                    </a:cxn>
                    <a:cxn ang="0">
                      <a:pos x="300" y="258"/>
                    </a:cxn>
                    <a:cxn ang="0">
                      <a:pos x="197" y="384"/>
                    </a:cxn>
                    <a:cxn ang="0">
                      <a:pos x="242" y="444"/>
                    </a:cxn>
                    <a:cxn ang="0">
                      <a:pos x="315" y="479"/>
                    </a:cxn>
                    <a:cxn ang="0">
                      <a:pos x="354" y="531"/>
                    </a:cxn>
                    <a:cxn ang="0">
                      <a:pos x="370" y="584"/>
                    </a:cxn>
                    <a:cxn ang="0">
                      <a:pos x="369" y="650"/>
                    </a:cxn>
                    <a:cxn ang="0">
                      <a:pos x="331" y="731"/>
                    </a:cxn>
                    <a:cxn ang="0">
                      <a:pos x="263" y="779"/>
                    </a:cxn>
                    <a:cxn ang="0">
                      <a:pos x="186" y="796"/>
                    </a:cxn>
                    <a:cxn ang="0">
                      <a:pos x="151" y="792"/>
                    </a:cxn>
                    <a:cxn ang="0">
                      <a:pos x="100" y="777"/>
                    </a:cxn>
                    <a:cxn ang="0">
                      <a:pos x="47" y="740"/>
                    </a:cxn>
                    <a:cxn ang="0">
                      <a:pos x="9" y="673"/>
                    </a:cxn>
                    <a:cxn ang="0">
                      <a:pos x="4" y="550"/>
                    </a:cxn>
                    <a:cxn ang="0">
                      <a:pos x="53" y="380"/>
                    </a:cxn>
                    <a:cxn ang="0">
                      <a:pos x="157" y="231"/>
                    </a:cxn>
                    <a:cxn ang="0">
                      <a:pos x="306" y="110"/>
                    </a:cxn>
                    <a:cxn ang="0">
                      <a:pos x="500" y="29"/>
                    </a:cxn>
                    <a:cxn ang="0">
                      <a:pos x="728" y="0"/>
                    </a:cxn>
                  </a:cxnLst>
                  <a:rect l="0" t="0" r="r" b="b"/>
                  <a:pathLst>
                    <a:path w="1547" h="2243">
                      <a:moveTo>
                        <a:pt x="728" y="0"/>
                      </a:moveTo>
                      <a:lnTo>
                        <a:pt x="801" y="3"/>
                      </a:lnTo>
                      <a:lnTo>
                        <a:pt x="874" y="9"/>
                      </a:lnTo>
                      <a:lnTo>
                        <a:pt x="944" y="21"/>
                      </a:lnTo>
                      <a:lnTo>
                        <a:pt x="1011" y="37"/>
                      </a:lnTo>
                      <a:lnTo>
                        <a:pt x="1077" y="58"/>
                      </a:lnTo>
                      <a:lnTo>
                        <a:pt x="1140" y="81"/>
                      </a:lnTo>
                      <a:lnTo>
                        <a:pt x="1199" y="110"/>
                      </a:lnTo>
                      <a:lnTo>
                        <a:pt x="1254" y="143"/>
                      </a:lnTo>
                      <a:lnTo>
                        <a:pt x="1306" y="178"/>
                      </a:lnTo>
                      <a:lnTo>
                        <a:pt x="1353" y="219"/>
                      </a:lnTo>
                      <a:lnTo>
                        <a:pt x="1396" y="262"/>
                      </a:lnTo>
                      <a:lnTo>
                        <a:pt x="1434" y="309"/>
                      </a:lnTo>
                      <a:lnTo>
                        <a:pt x="1468" y="360"/>
                      </a:lnTo>
                      <a:lnTo>
                        <a:pt x="1496" y="414"/>
                      </a:lnTo>
                      <a:lnTo>
                        <a:pt x="1518" y="472"/>
                      </a:lnTo>
                      <a:lnTo>
                        <a:pt x="1534" y="532"/>
                      </a:lnTo>
                      <a:lnTo>
                        <a:pt x="1545" y="595"/>
                      </a:lnTo>
                      <a:lnTo>
                        <a:pt x="1547" y="660"/>
                      </a:lnTo>
                      <a:lnTo>
                        <a:pt x="1545" y="724"/>
                      </a:lnTo>
                      <a:lnTo>
                        <a:pt x="1535" y="785"/>
                      </a:lnTo>
                      <a:lnTo>
                        <a:pt x="1520" y="842"/>
                      </a:lnTo>
                      <a:lnTo>
                        <a:pt x="1499" y="897"/>
                      </a:lnTo>
                      <a:lnTo>
                        <a:pt x="1474" y="950"/>
                      </a:lnTo>
                      <a:lnTo>
                        <a:pt x="1443" y="1001"/>
                      </a:lnTo>
                      <a:lnTo>
                        <a:pt x="1410" y="1049"/>
                      </a:lnTo>
                      <a:lnTo>
                        <a:pt x="1373" y="1096"/>
                      </a:lnTo>
                      <a:lnTo>
                        <a:pt x="1331" y="1141"/>
                      </a:lnTo>
                      <a:lnTo>
                        <a:pt x="1288" y="1185"/>
                      </a:lnTo>
                      <a:lnTo>
                        <a:pt x="1242" y="1227"/>
                      </a:lnTo>
                      <a:lnTo>
                        <a:pt x="1195" y="1269"/>
                      </a:lnTo>
                      <a:lnTo>
                        <a:pt x="1146" y="1310"/>
                      </a:lnTo>
                      <a:lnTo>
                        <a:pt x="1095" y="1349"/>
                      </a:lnTo>
                      <a:lnTo>
                        <a:pt x="1045" y="1388"/>
                      </a:lnTo>
                      <a:lnTo>
                        <a:pt x="1009" y="1416"/>
                      </a:lnTo>
                      <a:lnTo>
                        <a:pt x="973" y="1442"/>
                      </a:lnTo>
                      <a:lnTo>
                        <a:pt x="940" y="1468"/>
                      </a:lnTo>
                      <a:lnTo>
                        <a:pt x="907" y="1493"/>
                      </a:lnTo>
                      <a:lnTo>
                        <a:pt x="874" y="1519"/>
                      </a:lnTo>
                      <a:lnTo>
                        <a:pt x="841" y="1545"/>
                      </a:lnTo>
                      <a:lnTo>
                        <a:pt x="807" y="1572"/>
                      </a:lnTo>
                      <a:lnTo>
                        <a:pt x="772" y="1600"/>
                      </a:lnTo>
                      <a:lnTo>
                        <a:pt x="736" y="1629"/>
                      </a:lnTo>
                      <a:lnTo>
                        <a:pt x="698" y="1661"/>
                      </a:lnTo>
                      <a:lnTo>
                        <a:pt x="658" y="1695"/>
                      </a:lnTo>
                      <a:lnTo>
                        <a:pt x="616" y="1730"/>
                      </a:lnTo>
                      <a:lnTo>
                        <a:pt x="570" y="1769"/>
                      </a:lnTo>
                      <a:lnTo>
                        <a:pt x="520" y="1811"/>
                      </a:lnTo>
                      <a:lnTo>
                        <a:pt x="467" y="1856"/>
                      </a:lnTo>
                      <a:lnTo>
                        <a:pt x="410" y="1905"/>
                      </a:lnTo>
                      <a:lnTo>
                        <a:pt x="348" y="1958"/>
                      </a:lnTo>
                      <a:lnTo>
                        <a:pt x="991" y="1958"/>
                      </a:lnTo>
                      <a:lnTo>
                        <a:pt x="1005" y="1958"/>
                      </a:lnTo>
                      <a:lnTo>
                        <a:pt x="1026" y="1958"/>
                      </a:lnTo>
                      <a:lnTo>
                        <a:pt x="1053" y="1958"/>
                      </a:lnTo>
                      <a:lnTo>
                        <a:pt x="1083" y="1958"/>
                      </a:lnTo>
                      <a:lnTo>
                        <a:pt x="1117" y="1958"/>
                      </a:lnTo>
                      <a:lnTo>
                        <a:pt x="1152" y="1957"/>
                      </a:lnTo>
                      <a:lnTo>
                        <a:pt x="1188" y="1955"/>
                      </a:lnTo>
                      <a:lnTo>
                        <a:pt x="1223" y="1954"/>
                      </a:lnTo>
                      <a:lnTo>
                        <a:pt x="1256" y="1951"/>
                      </a:lnTo>
                      <a:lnTo>
                        <a:pt x="1284" y="1949"/>
                      </a:lnTo>
                      <a:lnTo>
                        <a:pt x="1308" y="1945"/>
                      </a:lnTo>
                      <a:lnTo>
                        <a:pt x="1327" y="1941"/>
                      </a:lnTo>
                      <a:lnTo>
                        <a:pt x="1338" y="1937"/>
                      </a:lnTo>
                      <a:lnTo>
                        <a:pt x="1350" y="1922"/>
                      </a:lnTo>
                      <a:lnTo>
                        <a:pt x="1361" y="1900"/>
                      </a:lnTo>
                      <a:lnTo>
                        <a:pt x="1372" y="1870"/>
                      </a:lnTo>
                      <a:lnTo>
                        <a:pt x="1383" y="1836"/>
                      </a:lnTo>
                      <a:lnTo>
                        <a:pt x="1392" y="1799"/>
                      </a:lnTo>
                      <a:lnTo>
                        <a:pt x="1401" y="1760"/>
                      </a:lnTo>
                      <a:lnTo>
                        <a:pt x="1410" y="1722"/>
                      </a:lnTo>
                      <a:lnTo>
                        <a:pt x="1415" y="1687"/>
                      </a:lnTo>
                      <a:lnTo>
                        <a:pt x="1420" y="1654"/>
                      </a:lnTo>
                      <a:lnTo>
                        <a:pt x="1423" y="1629"/>
                      </a:lnTo>
                      <a:lnTo>
                        <a:pt x="1547" y="1629"/>
                      </a:lnTo>
                      <a:lnTo>
                        <a:pt x="1547" y="1629"/>
                      </a:lnTo>
                      <a:lnTo>
                        <a:pt x="1439" y="2243"/>
                      </a:lnTo>
                      <a:lnTo>
                        <a:pt x="0" y="2243"/>
                      </a:lnTo>
                      <a:lnTo>
                        <a:pt x="0" y="2212"/>
                      </a:lnTo>
                      <a:lnTo>
                        <a:pt x="1" y="2187"/>
                      </a:lnTo>
                      <a:lnTo>
                        <a:pt x="3" y="2169"/>
                      </a:lnTo>
                      <a:lnTo>
                        <a:pt x="5" y="2154"/>
                      </a:lnTo>
                      <a:lnTo>
                        <a:pt x="9" y="2142"/>
                      </a:lnTo>
                      <a:lnTo>
                        <a:pt x="16" y="2132"/>
                      </a:lnTo>
                      <a:lnTo>
                        <a:pt x="26" y="2122"/>
                      </a:lnTo>
                      <a:lnTo>
                        <a:pt x="39" y="2108"/>
                      </a:lnTo>
                      <a:lnTo>
                        <a:pt x="874" y="1306"/>
                      </a:lnTo>
                      <a:lnTo>
                        <a:pt x="903" y="1277"/>
                      </a:lnTo>
                      <a:lnTo>
                        <a:pt x="934" y="1243"/>
                      </a:lnTo>
                      <a:lnTo>
                        <a:pt x="967" y="1206"/>
                      </a:lnTo>
                      <a:lnTo>
                        <a:pt x="1000" y="1164"/>
                      </a:lnTo>
                      <a:lnTo>
                        <a:pt x="1034" y="1121"/>
                      </a:lnTo>
                      <a:lnTo>
                        <a:pt x="1068" y="1073"/>
                      </a:lnTo>
                      <a:lnTo>
                        <a:pt x="1099" y="1023"/>
                      </a:lnTo>
                      <a:lnTo>
                        <a:pt x="1129" y="969"/>
                      </a:lnTo>
                      <a:lnTo>
                        <a:pt x="1154" y="913"/>
                      </a:lnTo>
                      <a:lnTo>
                        <a:pt x="1176" y="853"/>
                      </a:lnTo>
                      <a:lnTo>
                        <a:pt x="1192" y="791"/>
                      </a:lnTo>
                      <a:lnTo>
                        <a:pt x="1203" y="727"/>
                      </a:lnTo>
                      <a:lnTo>
                        <a:pt x="1207" y="660"/>
                      </a:lnTo>
                      <a:lnTo>
                        <a:pt x="1204" y="610"/>
                      </a:lnTo>
                      <a:lnTo>
                        <a:pt x="1198" y="561"/>
                      </a:lnTo>
                      <a:lnTo>
                        <a:pt x="1187" y="511"/>
                      </a:lnTo>
                      <a:lnTo>
                        <a:pt x="1172" y="462"/>
                      </a:lnTo>
                      <a:lnTo>
                        <a:pt x="1153" y="415"/>
                      </a:lnTo>
                      <a:lnTo>
                        <a:pt x="1130" y="371"/>
                      </a:lnTo>
                      <a:lnTo>
                        <a:pt x="1102" y="329"/>
                      </a:lnTo>
                      <a:lnTo>
                        <a:pt x="1071" y="290"/>
                      </a:lnTo>
                      <a:lnTo>
                        <a:pt x="1034" y="253"/>
                      </a:lnTo>
                      <a:lnTo>
                        <a:pt x="995" y="220"/>
                      </a:lnTo>
                      <a:lnTo>
                        <a:pt x="951" y="191"/>
                      </a:lnTo>
                      <a:lnTo>
                        <a:pt x="903" y="166"/>
                      </a:lnTo>
                      <a:lnTo>
                        <a:pt x="852" y="147"/>
                      </a:lnTo>
                      <a:lnTo>
                        <a:pt x="797" y="132"/>
                      </a:lnTo>
                      <a:lnTo>
                        <a:pt x="736" y="123"/>
                      </a:lnTo>
                      <a:lnTo>
                        <a:pt x="674" y="121"/>
                      </a:lnTo>
                      <a:lnTo>
                        <a:pt x="635" y="122"/>
                      </a:lnTo>
                      <a:lnTo>
                        <a:pt x="594" y="126"/>
                      </a:lnTo>
                      <a:lnTo>
                        <a:pt x="552" y="134"/>
                      </a:lnTo>
                      <a:lnTo>
                        <a:pt x="509" y="144"/>
                      </a:lnTo>
                      <a:lnTo>
                        <a:pt x="466" y="159"/>
                      </a:lnTo>
                      <a:lnTo>
                        <a:pt x="423" y="177"/>
                      </a:lnTo>
                      <a:lnTo>
                        <a:pt x="381" y="201"/>
                      </a:lnTo>
                      <a:lnTo>
                        <a:pt x="339" y="227"/>
                      </a:lnTo>
                      <a:lnTo>
                        <a:pt x="300" y="258"/>
                      </a:lnTo>
                      <a:lnTo>
                        <a:pt x="263" y="295"/>
                      </a:lnTo>
                      <a:lnTo>
                        <a:pt x="228" y="337"/>
                      </a:lnTo>
                      <a:lnTo>
                        <a:pt x="197" y="384"/>
                      </a:lnTo>
                      <a:lnTo>
                        <a:pt x="170" y="436"/>
                      </a:lnTo>
                      <a:lnTo>
                        <a:pt x="209" y="438"/>
                      </a:lnTo>
                      <a:lnTo>
                        <a:pt x="242" y="444"/>
                      </a:lnTo>
                      <a:lnTo>
                        <a:pt x="270" y="453"/>
                      </a:lnTo>
                      <a:lnTo>
                        <a:pt x="294" y="465"/>
                      </a:lnTo>
                      <a:lnTo>
                        <a:pt x="315" y="479"/>
                      </a:lnTo>
                      <a:lnTo>
                        <a:pt x="331" y="495"/>
                      </a:lnTo>
                      <a:lnTo>
                        <a:pt x="344" y="512"/>
                      </a:lnTo>
                      <a:lnTo>
                        <a:pt x="354" y="531"/>
                      </a:lnTo>
                      <a:lnTo>
                        <a:pt x="362" y="549"/>
                      </a:lnTo>
                      <a:lnTo>
                        <a:pt x="366" y="567"/>
                      </a:lnTo>
                      <a:lnTo>
                        <a:pt x="370" y="584"/>
                      </a:lnTo>
                      <a:lnTo>
                        <a:pt x="371" y="601"/>
                      </a:lnTo>
                      <a:lnTo>
                        <a:pt x="371" y="616"/>
                      </a:lnTo>
                      <a:lnTo>
                        <a:pt x="369" y="650"/>
                      </a:lnTo>
                      <a:lnTo>
                        <a:pt x="360" y="681"/>
                      </a:lnTo>
                      <a:lnTo>
                        <a:pt x="347" y="707"/>
                      </a:lnTo>
                      <a:lnTo>
                        <a:pt x="331" y="731"/>
                      </a:lnTo>
                      <a:lnTo>
                        <a:pt x="311" y="751"/>
                      </a:lnTo>
                      <a:lnTo>
                        <a:pt x="288" y="768"/>
                      </a:lnTo>
                      <a:lnTo>
                        <a:pt x="263" y="779"/>
                      </a:lnTo>
                      <a:lnTo>
                        <a:pt x="238" y="788"/>
                      </a:lnTo>
                      <a:lnTo>
                        <a:pt x="212" y="794"/>
                      </a:lnTo>
                      <a:lnTo>
                        <a:pt x="186" y="796"/>
                      </a:lnTo>
                      <a:lnTo>
                        <a:pt x="178" y="796"/>
                      </a:lnTo>
                      <a:lnTo>
                        <a:pt x="166" y="795"/>
                      </a:lnTo>
                      <a:lnTo>
                        <a:pt x="151" y="792"/>
                      </a:lnTo>
                      <a:lnTo>
                        <a:pt x="135" y="788"/>
                      </a:lnTo>
                      <a:lnTo>
                        <a:pt x="117" y="783"/>
                      </a:lnTo>
                      <a:lnTo>
                        <a:pt x="100" y="777"/>
                      </a:lnTo>
                      <a:lnTo>
                        <a:pt x="81" y="766"/>
                      </a:lnTo>
                      <a:lnTo>
                        <a:pt x="63" y="754"/>
                      </a:lnTo>
                      <a:lnTo>
                        <a:pt x="47" y="740"/>
                      </a:lnTo>
                      <a:lnTo>
                        <a:pt x="31" y="720"/>
                      </a:lnTo>
                      <a:lnTo>
                        <a:pt x="19" y="699"/>
                      </a:lnTo>
                      <a:lnTo>
                        <a:pt x="9" y="673"/>
                      </a:lnTo>
                      <a:lnTo>
                        <a:pt x="3" y="643"/>
                      </a:lnTo>
                      <a:lnTo>
                        <a:pt x="0" y="608"/>
                      </a:lnTo>
                      <a:lnTo>
                        <a:pt x="4" y="550"/>
                      </a:lnTo>
                      <a:lnTo>
                        <a:pt x="14" y="491"/>
                      </a:lnTo>
                      <a:lnTo>
                        <a:pt x="30" y="435"/>
                      </a:lnTo>
                      <a:lnTo>
                        <a:pt x="53" y="380"/>
                      </a:lnTo>
                      <a:lnTo>
                        <a:pt x="81" y="328"/>
                      </a:lnTo>
                      <a:lnTo>
                        <a:pt x="116" y="278"/>
                      </a:lnTo>
                      <a:lnTo>
                        <a:pt x="157" y="231"/>
                      </a:lnTo>
                      <a:lnTo>
                        <a:pt x="201" y="186"/>
                      </a:lnTo>
                      <a:lnTo>
                        <a:pt x="251" y="146"/>
                      </a:lnTo>
                      <a:lnTo>
                        <a:pt x="306" y="110"/>
                      </a:lnTo>
                      <a:lnTo>
                        <a:pt x="367" y="77"/>
                      </a:lnTo>
                      <a:lnTo>
                        <a:pt x="431" y="51"/>
                      </a:lnTo>
                      <a:lnTo>
                        <a:pt x="500" y="29"/>
                      </a:lnTo>
                      <a:lnTo>
                        <a:pt x="571" y="13"/>
                      </a:lnTo>
                      <a:lnTo>
                        <a:pt x="648" y="4"/>
                      </a:lnTo>
                      <a:lnTo>
                        <a:pt x="7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7" name="Group 16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29400" y="3505200"/>
              <a:ext cx="397285" cy="511412"/>
              <a:chOff x="2462" y="2432"/>
              <a:chExt cx="1126" cy="1303"/>
            </a:xfrm>
          </p:grpSpPr>
          <p:sp>
            <p:nvSpPr>
              <p:cNvPr id="37" name="Freeform 18"/>
              <p:cNvSpPr>
                <a:spLocks noEditPoints="1"/>
              </p:cNvSpPr>
              <p:nvPr/>
            </p:nvSpPr>
            <p:spPr bwMode="auto">
              <a:xfrm>
                <a:off x="2462" y="243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9"/>
              <p:cNvSpPr>
                <a:spLocks/>
              </p:cNvSpPr>
              <p:nvPr/>
            </p:nvSpPr>
            <p:spPr bwMode="auto">
              <a:xfrm>
                <a:off x="3052" y="2964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124"/>
            <p:cNvGrpSpPr/>
            <p:nvPr/>
          </p:nvGrpSpPr>
          <p:grpSpPr>
            <a:xfrm>
              <a:off x="5562600" y="1828800"/>
              <a:ext cx="1246438" cy="2199341"/>
              <a:chOff x="5029200" y="1867647"/>
              <a:chExt cx="1246438" cy="2199341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6146696" y="2776071"/>
                <a:ext cx="128942" cy="143435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 flipH="1" flipV="1">
                <a:off x="5244103" y="1867647"/>
                <a:ext cx="945574" cy="956235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H="1">
                <a:off x="5501987" y="2919506"/>
                <a:ext cx="687690" cy="1147482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up 22"/>
              <p:cNvGrpSpPr>
                <a:grpSpLocks noChangeAspect="1"/>
              </p:cNvGrpSpPr>
              <p:nvPr>
                <p:custDataLst>
                  <p:tags r:id="rId7"/>
                </p:custDataLst>
              </p:nvPr>
            </p:nvGrpSpPr>
            <p:grpSpPr bwMode="auto">
              <a:xfrm>
                <a:off x="5029200" y="2728259"/>
                <a:ext cx="410171" cy="511412"/>
                <a:chOff x="686" y="1760"/>
                <a:chExt cx="1142" cy="1280"/>
              </a:xfrm>
            </p:grpSpPr>
            <p:sp>
              <p:nvSpPr>
                <p:cNvPr id="35" name="Freeform 24"/>
                <p:cNvSpPr>
                  <a:spLocks noEditPoints="1"/>
                </p:cNvSpPr>
                <p:nvPr/>
              </p:nvSpPr>
              <p:spPr bwMode="auto">
                <a:xfrm>
                  <a:off x="686" y="1760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25"/>
                <p:cNvSpPr>
                  <a:spLocks noEditPoints="1"/>
                </p:cNvSpPr>
                <p:nvPr/>
              </p:nvSpPr>
              <p:spPr bwMode="auto">
                <a:xfrm>
                  <a:off x="1261" y="2282"/>
                  <a:ext cx="567" cy="758"/>
                </a:xfrm>
                <a:custGeom>
                  <a:avLst/>
                  <a:gdLst/>
                  <a:ahLst/>
                  <a:cxnLst>
                    <a:cxn ang="0">
                      <a:pos x="123" y="1599"/>
                    </a:cxn>
                    <a:cxn ang="0">
                      <a:pos x="1044" y="360"/>
                    </a:cxn>
                    <a:cxn ang="0">
                      <a:pos x="1262" y="1"/>
                    </a:cxn>
                    <a:cxn ang="0">
                      <a:pos x="1296" y="12"/>
                    </a:cxn>
                    <a:cxn ang="0">
                      <a:pos x="1311" y="33"/>
                    </a:cxn>
                    <a:cxn ang="0">
                      <a:pos x="1315" y="67"/>
                    </a:cxn>
                    <a:cxn ang="0">
                      <a:pos x="1315" y="1599"/>
                    </a:cxn>
                    <a:cxn ang="0">
                      <a:pos x="1701" y="1718"/>
                    </a:cxn>
                    <a:cxn ang="0">
                      <a:pos x="1315" y="1996"/>
                    </a:cxn>
                    <a:cxn ang="0">
                      <a:pos x="1316" y="2040"/>
                    </a:cxn>
                    <a:cxn ang="0">
                      <a:pos x="1322" y="2077"/>
                    </a:cxn>
                    <a:cxn ang="0">
                      <a:pos x="1338" y="2106"/>
                    </a:cxn>
                    <a:cxn ang="0">
                      <a:pos x="1368" y="2127"/>
                    </a:cxn>
                    <a:cxn ang="0">
                      <a:pos x="1419" y="2142"/>
                    </a:cxn>
                    <a:cxn ang="0">
                      <a:pos x="1495" y="2150"/>
                    </a:cxn>
                    <a:cxn ang="0">
                      <a:pos x="1601" y="2154"/>
                    </a:cxn>
                    <a:cxn ang="0">
                      <a:pos x="1693" y="2273"/>
                    </a:cxn>
                    <a:cxn ang="0">
                      <a:pos x="1555" y="2268"/>
                    </a:cxn>
                    <a:cxn ang="0">
                      <a:pos x="1414" y="2264"/>
                    </a:cxn>
                    <a:cxn ang="0">
                      <a:pos x="1280" y="2260"/>
                    </a:cxn>
                    <a:cxn ang="0">
                      <a:pos x="1168" y="2259"/>
                    </a:cxn>
                    <a:cxn ang="0">
                      <a:pos x="1059" y="2260"/>
                    </a:cxn>
                    <a:cxn ang="0">
                      <a:pos x="925" y="2264"/>
                    </a:cxn>
                    <a:cxn ang="0">
                      <a:pos x="782" y="2268"/>
                    </a:cxn>
                    <a:cxn ang="0">
                      <a:pos x="641" y="2273"/>
                    </a:cxn>
                    <a:cxn ang="0">
                      <a:pos x="743" y="2154"/>
                    </a:cxn>
                    <a:cxn ang="0">
                      <a:pos x="845" y="2150"/>
                    </a:cxn>
                    <a:cxn ang="0">
                      <a:pos x="920" y="2142"/>
                    </a:cxn>
                    <a:cxn ang="0">
                      <a:pos x="969" y="2127"/>
                    </a:cxn>
                    <a:cxn ang="0">
                      <a:pos x="999" y="2106"/>
                    </a:cxn>
                    <a:cxn ang="0">
                      <a:pos x="1014" y="2077"/>
                    </a:cxn>
                    <a:cxn ang="0">
                      <a:pos x="1021" y="2040"/>
                    </a:cxn>
                    <a:cxn ang="0">
                      <a:pos x="1021" y="1996"/>
                    </a:cxn>
                    <a:cxn ang="0">
                      <a:pos x="0" y="1718"/>
                    </a:cxn>
                    <a:cxn ang="0">
                      <a:pos x="1153" y="46"/>
                    </a:cxn>
                    <a:cxn ang="0">
                      <a:pos x="1180" y="14"/>
                    </a:cxn>
                    <a:cxn ang="0">
                      <a:pos x="1204" y="3"/>
                    </a:cxn>
                    <a:cxn ang="0">
                      <a:pos x="1237" y="0"/>
                    </a:cxn>
                  </a:cxnLst>
                  <a:rect l="0" t="0" r="r" b="b"/>
                  <a:pathLst>
                    <a:path w="1701" h="2273">
                      <a:moveTo>
                        <a:pt x="1044" y="360"/>
                      </a:moveTo>
                      <a:lnTo>
                        <a:pt x="123" y="1599"/>
                      </a:lnTo>
                      <a:lnTo>
                        <a:pt x="1044" y="1599"/>
                      </a:lnTo>
                      <a:lnTo>
                        <a:pt x="1044" y="360"/>
                      </a:lnTo>
                      <a:close/>
                      <a:moveTo>
                        <a:pt x="1237" y="0"/>
                      </a:moveTo>
                      <a:lnTo>
                        <a:pt x="1262" y="1"/>
                      </a:lnTo>
                      <a:lnTo>
                        <a:pt x="1283" y="5"/>
                      </a:lnTo>
                      <a:lnTo>
                        <a:pt x="1296" y="12"/>
                      </a:lnTo>
                      <a:lnTo>
                        <a:pt x="1306" y="21"/>
                      </a:lnTo>
                      <a:lnTo>
                        <a:pt x="1311" y="33"/>
                      </a:lnTo>
                      <a:lnTo>
                        <a:pt x="1314" y="49"/>
                      </a:lnTo>
                      <a:lnTo>
                        <a:pt x="1315" y="67"/>
                      </a:lnTo>
                      <a:lnTo>
                        <a:pt x="1315" y="90"/>
                      </a:lnTo>
                      <a:lnTo>
                        <a:pt x="1315" y="1599"/>
                      </a:lnTo>
                      <a:lnTo>
                        <a:pt x="1701" y="1599"/>
                      </a:lnTo>
                      <a:lnTo>
                        <a:pt x="1701" y="1718"/>
                      </a:lnTo>
                      <a:lnTo>
                        <a:pt x="1315" y="1718"/>
                      </a:lnTo>
                      <a:lnTo>
                        <a:pt x="1315" y="1996"/>
                      </a:lnTo>
                      <a:lnTo>
                        <a:pt x="1315" y="2019"/>
                      </a:lnTo>
                      <a:lnTo>
                        <a:pt x="1316" y="2040"/>
                      </a:lnTo>
                      <a:lnTo>
                        <a:pt x="1318" y="2060"/>
                      </a:lnTo>
                      <a:lnTo>
                        <a:pt x="1322" y="2077"/>
                      </a:lnTo>
                      <a:lnTo>
                        <a:pt x="1329" y="2091"/>
                      </a:lnTo>
                      <a:lnTo>
                        <a:pt x="1338" y="2106"/>
                      </a:lnTo>
                      <a:lnTo>
                        <a:pt x="1350" y="2117"/>
                      </a:lnTo>
                      <a:lnTo>
                        <a:pt x="1368" y="2127"/>
                      </a:lnTo>
                      <a:lnTo>
                        <a:pt x="1391" y="2136"/>
                      </a:lnTo>
                      <a:lnTo>
                        <a:pt x="1419" y="2142"/>
                      </a:lnTo>
                      <a:lnTo>
                        <a:pt x="1454" y="2148"/>
                      </a:lnTo>
                      <a:lnTo>
                        <a:pt x="1495" y="2150"/>
                      </a:lnTo>
                      <a:lnTo>
                        <a:pt x="1545" y="2153"/>
                      </a:lnTo>
                      <a:lnTo>
                        <a:pt x="1601" y="2154"/>
                      </a:lnTo>
                      <a:lnTo>
                        <a:pt x="1693" y="2154"/>
                      </a:lnTo>
                      <a:lnTo>
                        <a:pt x="1693" y="2273"/>
                      </a:lnTo>
                      <a:lnTo>
                        <a:pt x="1626" y="2271"/>
                      </a:lnTo>
                      <a:lnTo>
                        <a:pt x="1555" y="2268"/>
                      </a:lnTo>
                      <a:lnTo>
                        <a:pt x="1484" y="2265"/>
                      </a:lnTo>
                      <a:lnTo>
                        <a:pt x="1414" y="2264"/>
                      </a:lnTo>
                      <a:lnTo>
                        <a:pt x="1345" y="2262"/>
                      </a:lnTo>
                      <a:lnTo>
                        <a:pt x="1280" y="2260"/>
                      </a:lnTo>
                      <a:lnTo>
                        <a:pt x="1221" y="2259"/>
                      </a:lnTo>
                      <a:lnTo>
                        <a:pt x="1168" y="2259"/>
                      </a:lnTo>
                      <a:lnTo>
                        <a:pt x="1117" y="2259"/>
                      </a:lnTo>
                      <a:lnTo>
                        <a:pt x="1059" y="2260"/>
                      </a:lnTo>
                      <a:lnTo>
                        <a:pt x="994" y="2262"/>
                      </a:lnTo>
                      <a:lnTo>
                        <a:pt x="925" y="2264"/>
                      </a:lnTo>
                      <a:lnTo>
                        <a:pt x="853" y="2265"/>
                      </a:lnTo>
                      <a:lnTo>
                        <a:pt x="782" y="2268"/>
                      </a:lnTo>
                      <a:lnTo>
                        <a:pt x="710" y="2271"/>
                      </a:lnTo>
                      <a:lnTo>
                        <a:pt x="641" y="2273"/>
                      </a:lnTo>
                      <a:lnTo>
                        <a:pt x="641" y="2154"/>
                      </a:lnTo>
                      <a:lnTo>
                        <a:pt x="743" y="2154"/>
                      </a:lnTo>
                      <a:lnTo>
                        <a:pt x="798" y="2153"/>
                      </a:lnTo>
                      <a:lnTo>
                        <a:pt x="845" y="2150"/>
                      </a:lnTo>
                      <a:lnTo>
                        <a:pt x="886" y="2148"/>
                      </a:lnTo>
                      <a:lnTo>
                        <a:pt x="920" y="2142"/>
                      </a:lnTo>
                      <a:lnTo>
                        <a:pt x="947" y="2136"/>
                      </a:lnTo>
                      <a:lnTo>
                        <a:pt x="969" y="2127"/>
                      </a:lnTo>
                      <a:lnTo>
                        <a:pt x="986" y="2117"/>
                      </a:lnTo>
                      <a:lnTo>
                        <a:pt x="999" y="2106"/>
                      </a:lnTo>
                      <a:lnTo>
                        <a:pt x="1009" y="2091"/>
                      </a:lnTo>
                      <a:lnTo>
                        <a:pt x="1014" y="2077"/>
                      </a:lnTo>
                      <a:lnTo>
                        <a:pt x="1018" y="2060"/>
                      </a:lnTo>
                      <a:lnTo>
                        <a:pt x="1021" y="2040"/>
                      </a:lnTo>
                      <a:lnTo>
                        <a:pt x="1021" y="2019"/>
                      </a:lnTo>
                      <a:lnTo>
                        <a:pt x="1021" y="1996"/>
                      </a:lnTo>
                      <a:lnTo>
                        <a:pt x="1021" y="1718"/>
                      </a:lnTo>
                      <a:lnTo>
                        <a:pt x="0" y="1718"/>
                      </a:lnTo>
                      <a:lnTo>
                        <a:pt x="0" y="1599"/>
                      </a:lnTo>
                      <a:lnTo>
                        <a:pt x="1153" y="46"/>
                      </a:lnTo>
                      <a:lnTo>
                        <a:pt x="1167" y="26"/>
                      </a:lnTo>
                      <a:lnTo>
                        <a:pt x="1180" y="14"/>
                      </a:lnTo>
                      <a:lnTo>
                        <a:pt x="1192" y="7"/>
                      </a:lnTo>
                      <a:lnTo>
                        <a:pt x="1204" y="3"/>
                      </a:lnTo>
                      <a:lnTo>
                        <a:pt x="1219" y="1"/>
                      </a:lnTo>
                      <a:lnTo>
                        <a:pt x="123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167 0 " pathEditMode="relative" ptsTypes="AA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167 0 " pathEditMode="relative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167 0 " pathEditMode="relative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167 0 " pathEditMode="relative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167 0 " pathEditMode="relative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Moduli</a:t>
            </a:r>
            <a:r>
              <a:rPr lang="en-US" dirty="0" smtClean="0"/>
              <a:t> of webs with fixed deformation type</a:t>
            </a:r>
            <a:endParaRPr lang="en-US" dirty="0"/>
          </a:p>
        </p:txBody>
      </p:sp>
      <p:grpSp>
        <p:nvGrpSpPr>
          <p:cNvPr id="5145" name="Group 25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905000" y="5562600"/>
            <a:ext cx="5510744" cy="609600"/>
            <a:chOff x="1343" y="2057"/>
            <a:chExt cx="16525" cy="1828"/>
          </a:xfrm>
          <a:solidFill>
            <a:srgbClr val="0000FF"/>
          </a:solidFill>
        </p:grpSpPr>
        <p:sp>
          <p:nvSpPr>
            <p:cNvPr id="5147" name="Freeform 27"/>
            <p:cNvSpPr>
              <a:spLocks noEditPoints="1"/>
            </p:cNvSpPr>
            <p:nvPr/>
          </p:nvSpPr>
          <p:spPr bwMode="auto">
            <a:xfrm>
              <a:off x="1343" y="2332"/>
              <a:ext cx="1186" cy="1085"/>
            </a:xfrm>
            <a:custGeom>
              <a:avLst/>
              <a:gdLst/>
              <a:ahLst/>
              <a:cxnLst>
                <a:cxn ang="0">
                  <a:pos x="524" y="173"/>
                </a:cxn>
                <a:cxn ang="0">
                  <a:pos x="488" y="387"/>
                </a:cxn>
                <a:cxn ang="0">
                  <a:pos x="422" y="657"/>
                </a:cxn>
                <a:cxn ang="0">
                  <a:pos x="300" y="998"/>
                </a:cxn>
                <a:cxn ang="0">
                  <a:pos x="524" y="983"/>
                </a:cxn>
                <a:cxn ang="0">
                  <a:pos x="763" y="901"/>
                </a:cxn>
                <a:cxn ang="0">
                  <a:pos x="941" y="748"/>
                </a:cxn>
                <a:cxn ang="0">
                  <a:pos x="1038" y="550"/>
                </a:cxn>
                <a:cxn ang="0">
                  <a:pos x="1043" y="351"/>
                </a:cxn>
                <a:cxn ang="0">
                  <a:pos x="972" y="219"/>
                </a:cxn>
                <a:cxn ang="0">
                  <a:pos x="865" y="142"/>
                </a:cxn>
                <a:cxn ang="0">
                  <a:pos x="738" y="102"/>
                </a:cxn>
                <a:cxn ang="0">
                  <a:pos x="621" y="86"/>
                </a:cxn>
                <a:cxn ang="0">
                  <a:pos x="534" y="86"/>
                </a:cxn>
                <a:cxn ang="0">
                  <a:pos x="717" y="0"/>
                </a:cxn>
                <a:cxn ang="0">
                  <a:pos x="936" y="35"/>
                </a:cxn>
                <a:cxn ang="0">
                  <a:pos x="1084" y="122"/>
                </a:cxn>
                <a:cxn ang="0">
                  <a:pos x="1155" y="219"/>
                </a:cxn>
                <a:cxn ang="0">
                  <a:pos x="1186" y="366"/>
                </a:cxn>
                <a:cxn ang="0">
                  <a:pos x="1130" y="606"/>
                </a:cxn>
                <a:cxn ang="0">
                  <a:pos x="977" y="804"/>
                </a:cxn>
                <a:cxn ang="0">
                  <a:pos x="763" y="957"/>
                </a:cxn>
                <a:cxn ang="0">
                  <a:pos x="524" y="1049"/>
                </a:cxn>
                <a:cxn ang="0">
                  <a:pos x="290" y="1085"/>
                </a:cxn>
                <a:cxn ang="0">
                  <a:pos x="127" y="1085"/>
                </a:cxn>
                <a:cxn ang="0">
                  <a:pos x="96" y="1085"/>
                </a:cxn>
                <a:cxn ang="0">
                  <a:pos x="91" y="1079"/>
                </a:cxn>
                <a:cxn ang="0">
                  <a:pos x="101" y="1049"/>
                </a:cxn>
                <a:cxn ang="0">
                  <a:pos x="188" y="998"/>
                </a:cxn>
                <a:cxn ang="0">
                  <a:pos x="330" y="565"/>
                </a:cxn>
                <a:cxn ang="0">
                  <a:pos x="407" y="86"/>
                </a:cxn>
                <a:cxn ang="0">
                  <a:pos x="254" y="107"/>
                </a:cxn>
                <a:cxn ang="0">
                  <a:pos x="173" y="153"/>
                </a:cxn>
                <a:cxn ang="0">
                  <a:pos x="137" y="214"/>
                </a:cxn>
                <a:cxn ang="0">
                  <a:pos x="127" y="239"/>
                </a:cxn>
                <a:cxn ang="0">
                  <a:pos x="106" y="265"/>
                </a:cxn>
                <a:cxn ang="0">
                  <a:pos x="81" y="280"/>
                </a:cxn>
                <a:cxn ang="0">
                  <a:pos x="50" y="295"/>
                </a:cxn>
                <a:cxn ang="0">
                  <a:pos x="15" y="305"/>
                </a:cxn>
                <a:cxn ang="0">
                  <a:pos x="0" y="300"/>
                </a:cxn>
                <a:cxn ang="0">
                  <a:pos x="0" y="280"/>
                </a:cxn>
                <a:cxn ang="0">
                  <a:pos x="40" y="203"/>
                </a:cxn>
                <a:cxn ang="0">
                  <a:pos x="147" y="107"/>
                </a:cxn>
                <a:cxn ang="0">
                  <a:pos x="336" y="20"/>
                </a:cxn>
                <a:cxn ang="0">
                  <a:pos x="509" y="0"/>
                </a:cxn>
              </a:cxnLst>
              <a:rect l="0" t="0" r="r" b="b"/>
              <a:pathLst>
                <a:path w="1186" h="1085">
                  <a:moveTo>
                    <a:pt x="534" y="86"/>
                  </a:moveTo>
                  <a:lnTo>
                    <a:pt x="524" y="173"/>
                  </a:lnTo>
                  <a:lnTo>
                    <a:pt x="509" y="270"/>
                  </a:lnTo>
                  <a:lnTo>
                    <a:pt x="488" y="387"/>
                  </a:lnTo>
                  <a:lnTo>
                    <a:pt x="463" y="514"/>
                  </a:lnTo>
                  <a:lnTo>
                    <a:pt x="422" y="657"/>
                  </a:lnTo>
                  <a:lnTo>
                    <a:pt x="366" y="815"/>
                  </a:lnTo>
                  <a:lnTo>
                    <a:pt x="300" y="998"/>
                  </a:lnTo>
                  <a:lnTo>
                    <a:pt x="381" y="998"/>
                  </a:lnTo>
                  <a:lnTo>
                    <a:pt x="524" y="983"/>
                  </a:lnTo>
                  <a:lnTo>
                    <a:pt x="651" y="952"/>
                  </a:lnTo>
                  <a:lnTo>
                    <a:pt x="763" y="901"/>
                  </a:lnTo>
                  <a:lnTo>
                    <a:pt x="860" y="830"/>
                  </a:lnTo>
                  <a:lnTo>
                    <a:pt x="941" y="748"/>
                  </a:lnTo>
                  <a:lnTo>
                    <a:pt x="1002" y="652"/>
                  </a:lnTo>
                  <a:lnTo>
                    <a:pt x="1038" y="550"/>
                  </a:lnTo>
                  <a:lnTo>
                    <a:pt x="1048" y="438"/>
                  </a:lnTo>
                  <a:lnTo>
                    <a:pt x="1043" y="351"/>
                  </a:lnTo>
                  <a:lnTo>
                    <a:pt x="1013" y="280"/>
                  </a:lnTo>
                  <a:lnTo>
                    <a:pt x="972" y="219"/>
                  </a:lnTo>
                  <a:lnTo>
                    <a:pt x="921" y="178"/>
                  </a:lnTo>
                  <a:lnTo>
                    <a:pt x="865" y="142"/>
                  </a:lnTo>
                  <a:lnTo>
                    <a:pt x="804" y="117"/>
                  </a:lnTo>
                  <a:lnTo>
                    <a:pt x="738" y="102"/>
                  </a:lnTo>
                  <a:lnTo>
                    <a:pt x="677" y="91"/>
                  </a:lnTo>
                  <a:lnTo>
                    <a:pt x="621" y="86"/>
                  </a:lnTo>
                  <a:lnTo>
                    <a:pt x="570" y="86"/>
                  </a:lnTo>
                  <a:lnTo>
                    <a:pt x="534" y="86"/>
                  </a:lnTo>
                  <a:close/>
                  <a:moveTo>
                    <a:pt x="605" y="0"/>
                  </a:moveTo>
                  <a:lnTo>
                    <a:pt x="717" y="0"/>
                  </a:lnTo>
                  <a:lnTo>
                    <a:pt x="829" y="10"/>
                  </a:lnTo>
                  <a:lnTo>
                    <a:pt x="936" y="35"/>
                  </a:lnTo>
                  <a:lnTo>
                    <a:pt x="1043" y="86"/>
                  </a:lnTo>
                  <a:lnTo>
                    <a:pt x="1084" y="122"/>
                  </a:lnTo>
                  <a:lnTo>
                    <a:pt x="1125" y="168"/>
                  </a:lnTo>
                  <a:lnTo>
                    <a:pt x="1155" y="219"/>
                  </a:lnTo>
                  <a:lnTo>
                    <a:pt x="1181" y="290"/>
                  </a:lnTo>
                  <a:lnTo>
                    <a:pt x="1186" y="366"/>
                  </a:lnTo>
                  <a:lnTo>
                    <a:pt x="1170" y="494"/>
                  </a:lnTo>
                  <a:lnTo>
                    <a:pt x="1130" y="606"/>
                  </a:lnTo>
                  <a:lnTo>
                    <a:pt x="1064" y="713"/>
                  </a:lnTo>
                  <a:lnTo>
                    <a:pt x="977" y="804"/>
                  </a:lnTo>
                  <a:lnTo>
                    <a:pt x="875" y="886"/>
                  </a:lnTo>
                  <a:lnTo>
                    <a:pt x="763" y="957"/>
                  </a:lnTo>
                  <a:lnTo>
                    <a:pt x="646" y="1013"/>
                  </a:lnTo>
                  <a:lnTo>
                    <a:pt x="524" y="1049"/>
                  </a:lnTo>
                  <a:lnTo>
                    <a:pt x="407" y="1074"/>
                  </a:lnTo>
                  <a:lnTo>
                    <a:pt x="290" y="1085"/>
                  </a:lnTo>
                  <a:lnTo>
                    <a:pt x="290" y="1085"/>
                  </a:lnTo>
                  <a:lnTo>
                    <a:pt x="127" y="1085"/>
                  </a:lnTo>
                  <a:lnTo>
                    <a:pt x="106" y="1085"/>
                  </a:lnTo>
                  <a:lnTo>
                    <a:pt x="96" y="1085"/>
                  </a:lnTo>
                  <a:lnTo>
                    <a:pt x="91" y="1079"/>
                  </a:lnTo>
                  <a:lnTo>
                    <a:pt x="91" y="1079"/>
                  </a:lnTo>
                  <a:lnTo>
                    <a:pt x="91" y="1074"/>
                  </a:lnTo>
                  <a:lnTo>
                    <a:pt x="101" y="1049"/>
                  </a:lnTo>
                  <a:lnTo>
                    <a:pt x="137" y="1023"/>
                  </a:lnTo>
                  <a:lnTo>
                    <a:pt x="188" y="998"/>
                  </a:lnTo>
                  <a:lnTo>
                    <a:pt x="264" y="784"/>
                  </a:lnTo>
                  <a:lnTo>
                    <a:pt x="330" y="565"/>
                  </a:lnTo>
                  <a:lnTo>
                    <a:pt x="376" y="331"/>
                  </a:lnTo>
                  <a:lnTo>
                    <a:pt x="407" y="86"/>
                  </a:lnTo>
                  <a:lnTo>
                    <a:pt x="320" y="97"/>
                  </a:lnTo>
                  <a:lnTo>
                    <a:pt x="254" y="107"/>
                  </a:lnTo>
                  <a:lnTo>
                    <a:pt x="203" y="132"/>
                  </a:lnTo>
                  <a:lnTo>
                    <a:pt x="173" y="153"/>
                  </a:lnTo>
                  <a:lnTo>
                    <a:pt x="152" y="183"/>
                  </a:lnTo>
                  <a:lnTo>
                    <a:pt x="137" y="214"/>
                  </a:lnTo>
                  <a:lnTo>
                    <a:pt x="132" y="229"/>
                  </a:lnTo>
                  <a:lnTo>
                    <a:pt x="127" y="239"/>
                  </a:lnTo>
                  <a:lnTo>
                    <a:pt x="117" y="254"/>
                  </a:lnTo>
                  <a:lnTo>
                    <a:pt x="106" y="265"/>
                  </a:lnTo>
                  <a:lnTo>
                    <a:pt x="91" y="275"/>
                  </a:lnTo>
                  <a:lnTo>
                    <a:pt x="81" y="280"/>
                  </a:lnTo>
                  <a:lnTo>
                    <a:pt x="66" y="290"/>
                  </a:lnTo>
                  <a:lnTo>
                    <a:pt x="50" y="295"/>
                  </a:lnTo>
                  <a:lnTo>
                    <a:pt x="30" y="305"/>
                  </a:lnTo>
                  <a:lnTo>
                    <a:pt x="15" y="305"/>
                  </a:lnTo>
                  <a:lnTo>
                    <a:pt x="5" y="305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0"/>
                  </a:lnTo>
                  <a:lnTo>
                    <a:pt x="15" y="244"/>
                  </a:lnTo>
                  <a:lnTo>
                    <a:pt x="40" y="203"/>
                  </a:lnTo>
                  <a:lnTo>
                    <a:pt x="81" y="158"/>
                  </a:lnTo>
                  <a:lnTo>
                    <a:pt x="147" y="107"/>
                  </a:lnTo>
                  <a:lnTo>
                    <a:pt x="239" y="56"/>
                  </a:lnTo>
                  <a:lnTo>
                    <a:pt x="336" y="20"/>
                  </a:lnTo>
                  <a:lnTo>
                    <a:pt x="422" y="5"/>
                  </a:lnTo>
                  <a:lnTo>
                    <a:pt x="509" y="0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2631" y="2342"/>
              <a:ext cx="402" cy="499"/>
            </a:xfrm>
            <a:custGeom>
              <a:avLst/>
              <a:gdLst/>
              <a:ahLst/>
              <a:cxnLst>
                <a:cxn ang="0">
                  <a:pos x="162" y="0"/>
                </a:cxn>
                <a:cxn ang="0">
                  <a:pos x="162" y="122"/>
                </a:cxn>
                <a:cxn ang="0">
                  <a:pos x="193" y="66"/>
                </a:cxn>
                <a:cxn ang="0">
                  <a:pos x="229" y="30"/>
                </a:cxn>
                <a:cxn ang="0">
                  <a:pos x="269" y="10"/>
                </a:cxn>
                <a:cxn ang="0">
                  <a:pos x="315" y="0"/>
                </a:cxn>
                <a:cxn ang="0">
                  <a:pos x="361" y="10"/>
                </a:cxn>
                <a:cxn ang="0">
                  <a:pos x="392" y="36"/>
                </a:cxn>
                <a:cxn ang="0">
                  <a:pos x="402" y="71"/>
                </a:cxn>
                <a:cxn ang="0">
                  <a:pos x="402" y="87"/>
                </a:cxn>
                <a:cxn ang="0">
                  <a:pos x="397" y="102"/>
                </a:cxn>
                <a:cxn ang="0">
                  <a:pos x="386" y="112"/>
                </a:cxn>
                <a:cxn ang="0">
                  <a:pos x="376" y="117"/>
                </a:cxn>
                <a:cxn ang="0">
                  <a:pos x="366" y="122"/>
                </a:cxn>
                <a:cxn ang="0">
                  <a:pos x="351" y="122"/>
                </a:cxn>
                <a:cxn ang="0">
                  <a:pos x="341" y="122"/>
                </a:cxn>
                <a:cxn ang="0">
                  <a:pos x="330" y="117"/>
                </a:cxn>
                <a:cxn ang="0">
                  <a:pos x="320" y="112"/>
                </a:cxn>
                <a:cxn ang="0">
                  <a:pos x="310" y="102"/>
                </a:cxn>
                <a:cxn ang="0">
                  <a:pos x="305" y="87"/>
                </a:cxn>
                <a:cxn ang="0">
                  <a:pos x="300" y="71"/>
                </a:cxn>
                <a:cxn ang="0">
                  <a:pos x="305" y="56"/>
                </a:cxn>
                <a:cxn ang="0">
                  <a:pos x="310" y="41"/>
                </a:cxn>
                <a:cxn ang="0">
                  <a:pos x="320" y="30"/>
                </a:cxn>
                <a:cxn ang="0">
                  <a:pos x="269" y="41"/>
                </a:cxn>
                <a:cxn ang="0">
                  <a:pos x="234" y="66"/>
                </a:cxn>
                <a:cxn ang="0">
                  <a:pos x="203" y="102"/>
                </a:cxn>
                <a:cxn ang="0">
                  <a:pos x="183" y="143"/>
                </a:cxn>
                <a:cxn ang="0">
                  <a:pos x="173" y="193"/>
                </a:cxn>
                <a:cxn ang="0">
                  <a:pos x="173" y="239"/>
                </a:cxn>
                <a:cxn ang="0">
                  <a:pos x="173" y="239"/>
                </a:cxn>
                <a:cxn ang="0">
                  <a:pos x="173" y="407"/>
                </a:cxn>
                <a:cxn ang="0">
                  <a:pos x="173" y="433"/>
                </a:cxn>
                <a:cxn ang="0">
                  <a:pos x="183" y="448"/>
                </a:cxn>
                <a:cxn ang="0">
                  <a:pos x="203" y="453"/>
                </a:cxn>
                <a:cxn ang="0">
                  <a:pos x="254" y="458"/>
                </a:cxn>
                <a:cxn ang="0">
                  <a:pos x="274" y="458"/>
                </a:cxn>
                <a:cxn ang="0">
                  <a:pos x="274" y="499"/>
                </a:cxn>
                <a:cxn ang="0">
                  <a:pos x="127" y="494"/>
                </a:cxn>
                <a:cxn ang="0">
                  <a:pos x="91" y="494"/>
                </a:cxn>
                <a:cxn ang="0">
                  <a:pos x="50" y="494"/>
                </a:cxn>
                <a:cxn ang="0">
                  <a:pos x="15" y="494"/>
                </a:cxn>
                <a:cxn ang="0">
                  <a:pos x="0" y="499"/>
                </a:cxn>
                <a:cxn ang="0">
                  <a:pos x="0" y="458"/>
                </a:cxn>
                <a:cxn ang="0">
                  <a:pos x="45" y="458"/>
                </a:cxn>
                <a:cxn ang="0">
                  <a:pos x="71" y="453"/>
                </a:cxn>
                <a:cxn ang="0">
                  <a:pos x="81" y="438"/>
                </a:cxn>
                <a:cxn ang="0">
                  <a:pos x="86" y="407"/>
                </a:cxn>
                <a:cxn ang="0">
                  <a:pos x="86" y="117"/>
                </a:cxn>
                <a:cxn ang="0">
                  <a:pos x="81" y="81"/>
                </a:cxn>
                <a:cxn ang="0">
                  <a:pos x="71" y="66"/>
                </a:cxn>
                <a:cxn ang="0">
                  <a:pos x="45" y="56"/>
                </a:cxn>
                <a:cxn ang="0">
                  <a:pos x="0" y="56"/>
                </a:cxn>
                <a:cxn ang="0">
                  <a:pos x="0" y="15"/>
                </a:cxn>
                <a:cxn ang="0">
                  <a:pos x="162" y="0"/>
                </a:cxn>
              </a:cxnLst>
              <a:rect l="0" t="0" r="r" b="b"/>
              <a:pathLst>
                <a:path w="402" h="499">
                  <a:moveTo>
                    <a:pt x="162" y="0"/>
                  </a:moveTo>
                  <a:lnTo>
                    <a:pt x="162" y="122"/>
                  </a:lnTo>
                  <a:lnTo>
                    <a:pt x="193" y="66"/>
                  </a:lnTo>
                  <a:lnTo>
                    <a:pt x="229" y="30"/>
                  </a:lnTo>
                  <a:lnTo>
                    <a:pt x="269" y="10"/>
                  </a:lnTo>
                  <a:lnTo>
                    <a:pt x="315" y="0"/>
                  </a:lnTo>
                  <a:lnTo>
                    <a:pt x="361" y="10"/>
                  </a:lnTo>
                  <a:lnTo>
                    <a:pt x="392" y="36"/>
                  </a:lnTo>
                  <a:lnTo>
                    <a:pt x="402" y="71"/>
                  </a:lnTo>
                  <a:lnTo>
                    <a:pt x="402" y="87"/>
                  </a:lnTo>
                  <a:lnTo>
                    <a:pt x="397" y="102"/>
                  </a:lnTo>
                  <a:lnTo>
                    <a:pt x="386" y="112"/>
                  </a:lnTo>
                  <a:lnTo>
                    <a:pt x="376" y="117"/>
                  </a:lnTo>
                  <a:lnTo>
                    <a:pt x="366" y="122"/>
                  </a:lnTo>
                  <a:lnTo>
                    <a:pt x="351" y="122"/>
                  </a:lnTo>
                  <a:lnTo>
                    <a:pt x="341" y="122"/>
                  </a:lnTo>
                  <a:lnTo>
                    <a:pt x="330" y="117"/>
                  </a:lnTo>
                  <a:lnTo>
                    <a:pt x="320" y="112"/>
                  </a:lnTo>
                  <a:lnTo>
                    <a:pt x="310" y="102"/>
                  </a:lnTo>
                  <a:lnTo>
                    <a:pt x="305" y="87"/>
                  </a:lnTo>
                  <a:lnTo>
                    <a:pt x="300" y="71"/>
                  </a:lnTo>
                  <a:lnTo>
                    <a:pt x="305" y="56"/>
                  </a:lnTo>
                  <a:lnTo>
                    <a:pt x="310" y="41"/>
                  </a:lnTo>
                  <a:lnTo>
                    <a:pt x="320" y="30"/>
                  </a:lnTo>
                  <a:lnTo>
                    <a:pt x="269" y="41"/>
                  </a:lnTo>
                  <a:lnTo>
                    <a:pt x="234" y="66"/>
                  </a:lnTo>
                  <a:lnTo>
                    <a:pt x="203" y="102"/>
                  </a:lnTo>
                  <a:lnTo>
                    <a:pt x="183" y="143"/>
                  </a:lnTo>
                  <a:lnTo>
                    <a:pt x="173" y="193"/>
                  </a:lnTo>
                  <a:lnTo>
                    <a:pt x="173" y="239"/>
                  </a:lnTo>
                  <a:lnTo>
                    <a:pt x="173" y="239"/>
                  </a:lnTo>
                  <a:lnTo>
                    <a:pt x="173" y="407"/>
                  </a:lnTo>
                  <a:lnTo>
                    <a:pt x="173" y="433"/>
                  </a:lnTo>
                  <a:lnTo>
                    <a:pt x="183" y="448"/>
                  </a:lnTo>
                  <a:lnTo>
                    <a:pt x="203" y="453"/>
                  </a:lnTo>
                  <a:lnTo>
                    <a:pt x="254" y="458"/>
                  </a:lnTo>
                  <a:lnTo>
                    <a:pt x="274" y="458"/>
                  </a:lnTo>
                  <a:lnTo>
                    <a:pt x="274" y="499"/>
                  </a:lnTo>
                  <a:lnTo>
                    <a:pt x="127" y="494"/>
                  </a:lnTo>
                  <a:lnTo>
                    <a:pt x="91" y="494"/>
                  </a:lnTo>
                  <a:lnTo>
                    <a:pt x="50" y="494"/>
                  </a:lnTo>
                  <a:lnTo>
                    <a:pt x="15" y="494"/>
                  </a:lnTo>
                  <a:lnTo>
                    <a:pt x="0" y="499"/>
                  </a:lnTo>
                  <a:lnTo>
                    <a:pt x="0" y="458"/>
                  </a:lnTo>
                  <a:lnTo>
                    <a:pt x="45" y="458"/>
                  </a:lnTo>
                  <a:lnTo>
                    <a:pt x="71" y="453"/>
                  </a:lnTo>
                  <a:lnTo>
                    <a:pt x="81" y="438"/>
                  </a:lnTo>
                  <a:lnTo>
                    <a:pt x="86" y="407"/>
                  </a:lnTo>
                  <a:lnTo>
                    <a:pt x="86" y="117"/>
                  </a:lnTo>
                  <a:lnTo>
                    <a:pt x="81" y="81"/>
                  </a:lnTo>
                  <a:lnTo>
                    <a:pt x="71" y="66"/>
                  </a:lnTo>
                  <a:lnTo>
                    <a:pt x="45" y="56"/>
                  </a:lnTo>
                  <a:lnTo>
                    <a:pt x="0" y="56"/>
                  </a:lnTo>
                  <a:lnTo>
                    <a:pt x="0" y="15"/>
                  </a:lnTo>
                  <a:lnTo>
                    <a:pt x="1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9" name="Freeform 29"/>
            <p:cNvSpPr>
              <a:spLocks noEditPoints="1"/>
            </p:cNvSpPr>
            <p:nvPr/>
          </p:nvSpPr>
          <p:spPr bwMode="auto">
            <a:xfrm>
              <a:off x="3119" y="2337"/>
              <a:ext cx="484" cy="514"/>
            </a:xfrm>
            <a:custGeom>
              <a:avLst/>
              <a:gdLst/>
              <a:ahLst/>
              <a:cxnLst>
                <a:cxn ang="0">
                  <a:pos x="260" y="30"/>
                </a:cxn>
                <a:cxn ang="0">
                  <a:pos x="234" y="35"/>
                </a:cxn>
                <a:cxn ang="0">
                  <a:pos x="204" y="46"/>
                </a:cxn>
                <a:cxn ang="0">
                  <a:pos x="173" y="66"/>
                </a:cxn>
                <a:cxn ang="0">
                  <a:pos x="143" y="97"/>
                </a:cxn>
                <a:cxn ang="0">
                  <a:pos x="117" y="148"/>
                </a:cxn>
                <a:cxn ang="0">
                  <a:pos x="102" y="219"/>
                </a:cxn>
                <a:cxn ang="0">
                  <a:pos x="402" y="219"/>
                </a:cxn>
                <a:cxn ang="0">
                  <a:pos x="402" y="198"/>
                </a:cxn>
                <a:cxn ang="0">
                  <a:pos x="397" y="168"/>
                </a:cxn>
                <a:cxn ang="0">
                  <a:pos x="392" y="132"/>
                </a:cxn>
                <a:cxn ang="0">
                  <a:pos x="377" y="97"/>
                </a:cxn>
                <a:cxn ang="0">
                  <a:pos x="352" y="61"/>
                </a:cxn>
                <a:cxn ang="0">
                  <a:pos x="311" y="41"/>
                </a:cxn>
                <a:cxn ang="0">
                  <a:pos x="260" y="30"/>
                </a:cxn>
                <a:cxn ang="0">
                  <a:pos x="260" y="0"/>
                </a:cxn>
                <a:cxn ang="0">
                  <a:pos x="336" y="10"/>
                </a:cxn>
                <a:cxn ang="0">
                  <a:pos x="392" y="35"/>
                </a:cxn>
                <a:cxn ang="0">
                  <a:pos x="433" y="71"/>
                </a:cxn>
                <a:cxn ang="0">
                  <a:pos x="464" y="122"/>
                </a:cxn>
                <a:cxn ang="0">
                  <a:pos x="479" y="173"/>
                </a:cxn>
                <a:cxn ang="0">
                  <a:pos x="484" y="224"/>
                </a:cxn>
                <a:cxn ang="0">
                  <a:pos x="484" y="234"/>
                </a:cxn>
                <a:cxn ang="0">
                  <a:pos x="479" y="239"/>
                </a:cxn>
                <a:cxn ang="0">
                  <a:pos x="474" y="244"/>
                </a:cxn>
                <a:cxn ang="0">
                  <a:pos x="464" y="244"/>
                </a:cxn>
                <a:cxn ang="0">
                  <a:pos x="453" y="244"/>
                </a:cxn>
                <a:cxn ang="0">
                  <a:pos x="102" y="244"/>
                </a:cxn>
                <a:cxn ang="0">
                  <a:pos x="107" y="295"/>
                </a:cxn>
                <a:cxn ang="0">
                  <a:pos x="117" y="356"/>
                </a:cxn>
                <a:cxn ang="0">
                  <a:pos x="148" y="412"/>
                </a:cxn>
                <a:cxn ang="0">
                  <a:pos x="184" y="448"/>
                </a:cxn>
                <a:cxn ang="0">
                  <a:pos x="229" y="468"/>
                </a:cxn>
                <a:cxn ang="0">
                  <a:pos x="285" y="479"/>
                </a:cxn>
                <a:cxn ang="0">
                  <a:pos x="311" y="473"/>
                </a:cxn>
                <a:cxn ang="0">
                  <a:pos x="346" y="463"/>
                </a:cxn>
                <a:cxn ang="0">
                  <a:pos x="382" y="448"/>
                </a:cxn>
                <a:cxn ang="0">
                  <a:pos x="418" y="417"/>
                </a:cxn>
                <a:cxn ang="0">
                  <a:pos x="443" y="372"/>
                </a:cxn>
                <a:cxn ang="0">
                  <a:pos x="443" y="361"/>
                </a:cxn>
                <a:cxn ang="0">
                  <a:pos x="448" y="356"/>
                </a:cxn>
                <a:cxn ang="0">
                  <a:pos x="453" y="351"/>
                </a:cxn>
                <a:cxn ang="0">
                  <a:pos x="464" y="351"/>
                </a:cxn>
                <a:cxn ang="0">
                  <a:pos x="474" y="351"/>
                </a:cxn>
                <a:cxn ang="0">
                  <a:pos x="479" y="356"/>
                </a:cxn>
                <a:cxn ang="0">
                  <a:pos x="484" y="361"/>
                </a:cxn>
                <a:cxn ang="0">
                  <a:pos x="484" y="367"/>
                </a:cxn>
                <a:cxn ang="0">
                  <a:pos x="479" y="387"/>
                </a:cxn>
                <a:cxn ang="0">
                  <a:pos x="464" y="417"/>
                </a:cxn>
                <a:cxn ang="0">
                  <a:pos x="438" y="448"/>
                </a:cxn>
                <a:cxn ang="0">
                  <a:pos x="397" y="479"/>
                </a:cxn>
                <a:cxn ang="0">
                  <a:pos x="341" y="504"/>
                </a:cxn>
                <a:cxn ang="0">
                  <a:pos x="275" y="514"/>
                </a:cxn>
                <a:cxn ang="0">
                  <a:pos x="189" y="499"/>
                </a:cxn>
                <a:cxn ang="0">
                  <a:pos x="112" y="463"/>
                </a:cxn>
                <a:cxn ang="0">
                  <a:pos x="56" y="407"/>
                </a:cxn>
                <a:cxn ang="0">
                  <a:pos x="16" y="336"/>
                </a:cxn>
                <a:cxn ang="0">
                  <a:pos x="0" y="254"/>
                </a:cxn>
                <a:cxn ang="0">
                  <a:pos x="16" y="173"/>
                </a:cxn>
                <a:cxn ang="0">
                  <a:pos x="51" y="107"/>
                </a:cxn>
                <a:cxn ang="0">
                  <a:pos x="107" y="51"/>
                </a:cxn>
                <a:cxn ang="0">
                  <a:pos x="178" y="15"/>
                </a:cxn>
                <a:cxn ang="0">
                  <a:pos x="260" y="0"/>
                </a:cxn>
              </a:cxnLst>
              <a:rect l="0" t="0" r="r" b="b"/>
              <a:pathLst>
                <a:path w="484" h="514">
                  <a:moveTo>
                    <a:pt x="260" y="30"/>
                  </a:moveTo>
                  <a:lnTo>
                    <a:pt x="234" y="35"/>
                  </a:lnTo>
                  <a:lnTo>
                    <a:pt x="204" y="46"/>
                  </a:lnTo>
                  <a:lnTo>
                    <a:pt x="173" y="66"/>
                  </a:lnTo>
                  <a:lnTo>
                    <a:pt x="143" y="97"/>
                  </a:lnTo>
                  <a:lnTo>
                    <a:pt x="117" y="148"/>
                  </a:lnTo>
                  <a:lnTo>
                    <a:pt x="102" y="219"/>
                  </a:lnTo>
                  <a:lnTo>
                    <a:pt x="402" y="219"/>
                  </a:lnTo>
                  <a:lnTo>
                    <a:pt x="402" y="198"/>
                  </a:lnTo>
                  <a:lnTo>
                    <a:pt x="397" y="168"/>
                  </a:lnTo>
                  <a:lnTo>
                    <a:pt x="392" y="132"/>
                  </a:lnTo>
                  <a:lnTo>
                    <a:pt x="377" y="97"/>
                  </a:lnTo>
                  <a:lnTo>
                    <a:pt x="352" y="61"/>
                  </a:lnTo>
                  <a:lnTo>
                    <a:pt x="311" y="41"/>
                  </a:lnTo>
                  <a:lnTo>
                    <a:pt x="260" y="30"/>
                  </a:lnTo>
                  <a:close/>
                  <a:moveTo>
                    <a:pt x="260" y="0"/>
                  </a:moveTo>
                  <a:lnTo>
                    <a:pt x="336" y="10"/>
                  </a:lnTo>
                  <a:lnTo>
                    <a:pt x="392" y="35"/>
                  </a:lnTo>
                  <a:lnTo>
                    <a:pt x="433" y="71"/>
                  </a:lnTo>
                  <a:lnTo>
                    <a:pt x="464" y="122"/>
                  </a:lnTo>
                  <a:lnTo>
                    <a:pt x="479" y="173"/>
                  </a:lnTo>
                  <a:lnTo>
                    <a:pt x="484" y="224"/>
                  </a:lnTo>
                  <a:lnTo>
                    <a:pt x="484" y="234"/>
                  </a:lnTo>
                  <a:lnTo>
                    <a:pt x="479" y="239"/>
                  </a:lnTo>
                  <a:lnTo>
                    <a:pt x="474" y="244"/>
                  </a:lnTo>
                  <a:lnTo>
                    <a:pt x="464" y="244"/>
                  </a:lnTo>
                  <a:lnTo>
                    <a:pt x="453" y="244"/>
                  </a:lnTo>
                  <a:lnTo>
                    <a:pt x="102" y="244"/>
                  </a:lnTo>
                  <a:lnTo>
                    <a:pt x="107" y="295"/>
                  </a:lnTo>
                  <a:lnTo>
                    <a:pt x="117" y="356"/>
                  </a:lnTo>
                  <a:lnTo>
                    <a:pt x="148" y="412"/>
                  </a:lnTo>
                  <a:lnTo>
                    <a:pt x="184" y="448"/>
                  </a:lnTo>
                  <a:lnTo>
                    <a:pt x="229" y="468"/>
                  </a:lnTo>
                  <a:lnTo>
                    <a:pt x="285" y="479"/>
                  </a:lnTo>
                  <a:lnTo>
                    <a:pt x="311" y="473"/>
                  </a:lnTo>
                  <a:lnTo>
                    <a:pt x="346" y="463"/>
                  </a:lnTo>
                  <a:lnTo>
                    <a:pt x="382" y="448"/>
                  </a:lnTo>
                  <a:lnTo>
                    <a:pt x="418" y="417"/>
                  </a:lnTo>
                  <a:lnTo>
                    <a:pt x="443" y="372"/>
                  </a:lnTo>
                  <a:lnTo>
                    <a:pt x="443" y="361"/>
                  </a:lnTo>
                  <a:lnTo>
                    <a:pt x="448" y="356"/>
                  </a:lnTo>
                  <a:lnTo>
                    <a:pt x="453" y="351"/>
                  </a:lnTo>
                  <a:lnTo>
                    <a:pt x="464" y="351"/>
                  </a:lnTo>
                  <a:lnTo>
                    <a:pt x="474" y="351"/>
                  </a:lnTo>
                  <a:lnTo>
                    <a:pt x="479" y="356"/>
                  </a:lnTo>
                  <a:lnTo>
                    <a:pt x="484" y="361"/>
                  </a:lnTo>
                  <a:lnTo>
                    <a:pt x="484" y="367"/>
                  </a:lnTo>
                  <a:lnTo>
                    <a:pt x="479" y="387"/>
                  </a:lnTo>
                  <a:lnTo>
                    <a:pt x="464" y="417"/>
                  </a:lnTo>
                  <a:lnTo>
                    <a:pt x="438" y="448"/>
                  </a:lnTo>
                  <a:lnTo>
                    <a:pt x="397" y="479"/>
                  </a:lnTo>
                  <a:lnTo>
                    <a:pt x="341" y="504"/>
                  </a:lnTo>
                  <a:lnTo>
                    <a:pt x="275" y="514"/>
                  </a:lnTo>
                  <a:lnTo>
                    <a:pt x="189" y="499"/>
                  </a:lnTo>
                  <a:lnTo>
                    <a:pt x="112" y="463"/>
                  </a:lnTo>
                  <a:lnTo>
                    <a:pt x="56" y="407"/>
                  </a:lnTo>
                  <a:lnTo>
                    <a:pt x="16" y="336"/>
                  </a:lnTo>
                  <a:lnTo>
                    <a:pt x="0" y="254"/>
                  </a:lnTo>
                  <a:lnTo>
                    <a:pt x="16" y="173"/>
                  </a:lnTo>
                  <a:lnTo>
                    <a:pt x="51" y="107"/>
                  </a:lnTo>
                  <a:lnTo>
                    <a:pt x="107" y="51"/>
                  </a:lnTo>
                  <a:lnTo>
                    <a:pt x="178" y="15"/>
                  </a:lnTo>
                  <a:lnTo>
                    <a:pt x="2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0" name="Freeform 30"/>
            <p:cNvSpPr>
              <a:spLocks noEditPoints="1"/>
            </p:cNvSpPr>
            <p:nvPr/>
          </p:nvSpPr>
          <p:spPr bwMode="auto">
            <a:xfrm>
              <a:off x="3705" y="2057"/>
              <a:ext cx="600" cy="794"/>
            </a:xfrm>
            <a:custGeom>
              <a:avLst/>
              <a:gdLst/>
              <a:ahLst/>
              <a:cxnLst>
                <a:cxn ang="0">
                  <a:pos x="280" y="315"/>
                </a:cxn>
                <a:cxn ang="0">
                  <a:pos x="239" y="321"/>
                </a:cxn>
                <a:cxn ang="0">
                  <a:pos x="193" y="341"/>
                </a:cxn>
                <a:cxn ang="0">
                  <a:pos x="147" y="377"/>
                </a:cxn>
                <a:cxn ang="0">
                  <a:pos x="122" y="422"/>
                </a:cxn>
                <a:cxn ang="0">
                  <a:pos x="107" y="468"/>
                </a:cxn>
                <a:cxn ang="0">
                  <a:pos x="102" y="514"/>
                </a:cxn>
                <a:cxn ang="0">
                  <a:pos x="102" y="540"/>
                </a:cxn>
                <a:cxn ang="0">
                  <a:pos x="107" y="606"/>
                </a:cxn>
                <a:cxn ang="0">
                  <a:pos x="117" y="657"/>
                </a:cxn>
                <a:cxn ang="0">
                  <a:pos x="137" y="692"/>
                </a:cxn>
                <a:cxn ang="0">
                  <a:pos x="168" y="723"/>
                </a:cxn>
                <a:cxn ang="0">
                  <a:pos x="208" y="753"/>
                </a:cxn>
                <a:cxn ang="0">
                  <a:pos x="264" y="764"/>
                </a:cxn>
                <a:cxn ang="0">
                  <a:pos x="320" y="753"/>
                </a:cxn>
                <a:cxn ang="0">
                  <a:pos x="361" y="733"/>
                </a:cxn>
                <a:cxn ang="0">
                  <a:pos x="402" y="703"/>
                </a:cxn>
                <a:cxn ang="0">
                  <a:pos x="427" y="667"/>
                </a:cxn>
                <a:cxn ang="0">
                  <a:pos x="427" y="667"/>
                </a:cxn>
                <a:cxn ang="0">
                  <a:pos x="427" y="422"/>
                </a:cxn>
                <a:cxn ang="0">
                  <a:pos x="427" y="412"/>
                </a:cxn>
                <a:cxn ang="0">
                  <a:pos x="422" y="402"/>
                </a:cxn>
                <a:cxn ang="0">
                  <a:pos x="422" y="397"/>
                </a:cxn>
                <a:cxn ang="0">
                  <a:pos x="417" y="392"/>
                </a:cxn>
                <a:cxn ang="0">
                  <a:pos x="412" y="382"/>
                </a:cxn>
                <a:cxn ang="0">
                  <a:pos x="376" y="346"/>
                </a:cxn>
                <a:cxn ang="0">
                  <a:pos x="331" y="326"/>
                </a:cxn>
                <a:cxn ang="0">
                  <a:pos x="280" y="315"/>
                </a:cxn>
                <a:cxn ang="0">
                  <a:pos x="514" y="0"/>
                </a:cxn>
                <a:cxn ang="0">
                  <a:pos x="514" y="677"/>
                </a:cxn>
                <a:cxn ang="0">
                  <a:pos x="519" y="713"/>
                </a:cxn>
                <a:cxn ang="0">
                  <a:pos x="529" y="733"/>
                </a:cxn>
                <a:cxn ang="0">
                  <a:pos x="555" y="738"/>
                </a:cxn>
                <a:cxn ang="0">
                  <a:pos x="600" y="743"/>
                </a:cxn>
                <a:cxn ang="0">
                  <a:pos x="600" y="784"/>
                </a:cxn>
                <a:cxn ang="0">
                  <a:pos x="427" y="794"/>
                </a:cxn>
                <a:cxn ang="0">
                  <a:pos x="427" y="723"/>
                </a:cxn>
                <a:cxn ang="0">
                  <a:pos x="407" y="743"/>
                </a:cxn>
                <a:cxn ang="0">
                  <a:pos x="371" y="764"/>
                </a:cxn>
                <a:cxn ang="0">
                  <a:pos x="320" y="784"/>
                </a:cxn>
                <a:cxn ang="0">
                  <a:pos x="259" y="794"/>
                </a:cxn>
                <a:cxn ang="0">
                  <a:pos x="178" y="779"/>
                </a:cxn>
                <a:cxn ang="0">
                  <a:pos x="107" y="743"/>
                </a:cxn>
                <a:cxn ang="0">
                  <a:pos x="51" y="692"/>
                </a:cxn>
                <a:cxn ang="0">
                  <a:pos x="10" y="621"/>
                </a:cxn>
                <a:cxn ang="0">
                  <a:pos x="0" y="540"/>
                </a:cxn>
                <a:cxn ang="0">
                  <a:pos x="10" y="458"/>
                </a:cxn>
                <a:cxn ang="0">
                  <a:pos x="51" y="392"/>
                </a:cxn>
                <a:cxn ang="0">
                  <a:pos x="112" y="336"/>
                </a:cxn>
                <a:cxn ang="0">
                  <a:pos x="188" y="300"/>
                </a:cxn>
                <a:cxn ang="0">
                  <a:pos x="275" y="285"/>
                </a:cxn>
                <a:cxn ang="0">
                  <a:pos x="331" y="295"/>
                </a:cxn>
                <a:cxn ang="0">
                  <a:pos x="387" y="315"/>
                </a:cxn>
                <a:cxn ang="0">
                  <a:pos x="432" y="351"/>
                </a:cxn>
                <a:cxn ang="0">
                  <a:pos x="432" y="117"/>
                </a:cxn>
                <a:cxn ang="0">
                  <a:pos x="427" y="86"/>
                </a:cxn>
                <a:cxn ang="0">
                  <a:pos x="417" y="66"/>
                </a:cxn>
                <a:cxn ang="0">
                  <a:pos x="392" y="56"/>
                </a:cxn>
                <a:cxn ang="0">
                  <a:pos x="346" y="56"/>
                </a:cxn>
                <a:cxn ang="0">
                  <a:pos x="346" y="15"/>
                </a:cxn>
                <a:cxn ang="0">
                  <a:pos x="346" y="15"/>
                </a:cxn>
                <a:cxn ang="0">
                  <a:pos x="514" y="0"/>
                </a:cxn>
              </a:cxnLst>
              <a:rect l="0" t="0" r="r" b="b"/>
              <a:pathLst>
                <a:path w="600" h="794">
                  <a:moveTo>
                    <a:pt x="280" y="315"/>
                  </a:moveTo>
                  <a:lnTo>
                    <a:pt x="239" y="321"/>
                  </a:lnTo>
                  <a:lnTo>
                    <a:pt x="193" y="341"/>
                  </a:lnTo>
                  <a:lnTo>
                    <a:pt x="147" y="377"/>
                  </a:lnTo>
                  <a:lnTo>
                    <a:pt x="122" y="422"/>
                  </a:lnTo>
                  <a:lnTo>
                    <a:pt x="107" y="468"/>
                  </a:lnTo>
                  <a:lnTo>
                    <a:pt x="102" y="514"/>
                  </a:lnTo>
                  <a:lnTo>
                    <a:pt x="102" y="540"/>
                  </a:lnTo>
                  <a:lnTo>
                    <a:pt x="107" y="606"/>
                  </a:lnTo>
                  <a:lnTo>
                    <a:pt x="117" y="657"/>
                  </a:lnTo>
                  <a:lnTo>
                    <a:pt x="137" y="692"/>
                  </a:lnTo>
                  <a:lnTo>
                    <a:pt x="168" y="723"/>
                  </a:lnTo>
                  <a:lnTo>
                    <a:pt x="208" y="753"/>
                  </a:lnTo>
                  <a:lnTo>
                    <a:pt x="264" y="764"/>
                  </a:lnTo>
                  <a:lnTo>
                    <a:pt x="320" y="753"/>
                  </a:lnTo>
                  <a:lnTo>
                    <a:pt x="361" y="733"/>
                  </a:lnTo>
                  <a:lnTo>
                    <a:pt x="402" y="703"/>
                  </a:lnTo>
                  <a:lnTo>
                    <a:pt x="427" y="667"/>
                  </a:lnTo>
                  <a:lnTo>
                    <a:pt x="427" y="667"/>
                  </a:lnTo>
                  <a:lnTo>
                    <a:pt x="427" y="422"/>
                  </a:lnTo>
                  <a:lnTo>
                    <a:pt x="427" y="412"/>
                  </a:lnTo>
                  <a:lnTo>
                    <a:pt x="422" y="402"/>
                  </a:lnTo>
                  <a:lnTo>
                    <a:pt x="422" y="397"/>
                  </a:lnTo>
                  <a:lnTo>
                    <a:pt x="417" y="392"/>
                  </a:lnTo>
                  <a:lnTo>
                    <a:pt x="412" y="382"/>
                  </a:lnTo>
                  <a:lnTo>
                    <a:pt x="376" y="346"/>
                  </a:lnTo>
                  <a:lnTo>
                    <a:pt x="331" y="326"/>
                  </a:lnTo>
                  <a:lnTo>
                    <a:pt x="280" y="315"/>
                  </a:lnTo>
                  <a:close/>
                  <a:moveTo>
                    <a:pt x="514" y="0"/>
                  </a:moveTo>
                  <a:lnTo>
                    <a:pt x="514" y="677"/>
                  </a:lnTo>
                  <a:lnTo>
                    <a:pt x="519" y="713"/>
                  </a:lnTo>
                  <a:lnTo>
                    <a:pt x="529" y="733"/>
                  </a:lnTo>
                  <a:lnTo>
                    <a:pt x="555" y="738"/>
                  </a:lnTo>
                  <a:lnTo>
                    <a:pt x="600" y="743"/>
                  </a:lnTo>
                  <a:lnTo>
                    <a:pt x="600" y="784"/>
                  </a:lnTo>
                  <a:lnTo>
                    <a:pt x="427" y="794"/>
                  </a:lnTo>
                  <a:lnTo>
                    <a:pt x="427" y="723"/>
                  </a:lnTo>
                  <a:lnTo>
                    <a:pt x="407" y="743"/>
                  </a:lnTo>
                  <a:lnTo>
                    <a:pt x="371" y="764"/>
                  </a:lnTo>
                  <a:lnTo>
                    <a:pt x="320" y="784"/>
                  </a:lnTo>
                  <a:lnTo>
                    <a:pt x="259" y="794"/>
                  </a:lnTo>
                  <a:lnTo>
                    <a:pt x="178" y="779"/>
                  </a:lnTo>
                  <a:lnTo>
                    <a:pt x="107" y="743"/>
                  </a:lnTo>
                  <a:lnTo>
                    <a:pt x="51" y="692"/>
                  </a:lnTo>
                  <a:lnTo>
                    <a:pt x="10" y="621"/>
                  </a:lnTo>
                  <a:lnTo>
                    <a:pt x="0" y="540"/>
                  </a:lnTo>
                  <a:lnTo>
                    <a:pt x="10" y="458"/>
                  </a:lnTo>
                  <a:lnTo>
                    <a:pt x="51" y="392"/>
                  </a:lnTo>
                  <a:lnTo>
                    <a:pt x="112" y="336"/>
                  </a:lnTo>
                  <a:lnTo>
                    <a:pt x="188" y="300"/>
                  </a:lnTo>
                  <a:lnTo>
                    <a:pt x="275" y="285"/>
                  </a:lnTo>
                  <a:lnTo>
                    <a:pt x="331" y="295"/>
                  </a:lnTo>
                  <a:lnTo>
                    <a:pt x="387" y="315"/>
                  </a:lnTo>
                  <a:lnTo>
                    <a:pt x="432" y="351"/>
                  </a:lnTo>
                  <a:lnTo>
                    <a:pt x="432" y="117"/>
                  </a:lnTo>
                  <a:lnTo>
                    <a:pt x="427" y="86"/>
                  </a:lnTo>
                  <a:lnTo>
                    <a:pt x="417" y="66"/>
                  </a:lnTo>
                  <a:lnTo>
                    <a:pt x="392" y="56"/>
                  </a:lnTo>
                  <a:lnTo>
                    <a:pt x="346" y="56"/>
                  </a:lnTo>
                  <a:lnTo>
                    <a:pt x="346" y="15"/>
                  </a:lnTo>
                  <a:lnTo>
                    <a:pt x="346" y="15"/>
                  </a:lnTo>
                  <a:lnTo>
                    <a:pt x="5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4596" y="2225"/>
              <a:ext cx="371" cy="1589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361" y="0"/>
                </a:cxn>
                <a:cxn ang="0">
                  <a:pos x="366" y="5"/>
                </a:cxn>
                <a:cxn ang="0">
                  <a:pos x="371" y="15"/>
                </a:cxn>
                <a:cxn ang="0">
                  <a:pos x="371" y="15"/>
                </a:cxn>
                <a:cxn ang="0">
                  <a:pos x="366" y="20"/>
                </a:cxn>
                <a:cxn ang="0">
                  <a:pos x="366" y="25"/>
                </a:cxn>
                <a:cxn ang="0">
                  <a:pos x="356" y="30"/>
                </a:cxn>
                <a:cxn ang="0">
                  <a:pos x="346" y="41"/>
                </a:cxn>
                <a:cxn ang="0">
                  <a:pos x="259" y="147"/>
                </a:cxn>
                <a:cxn ang="0">
                  <a:pos x="193" y="265"/>
                </a:cxn>
                <a:cxn ang="0">
                  <a:pos x="147" y="387"/>
                </a:cxn>
                <a:cxn ang="0">
                  <a:pos x="117" y="519"/>
                </a:cxn>
                <a:cxn ang="0">
                  <a:pos x="96" y="657"/>
                </a:cxn>
                <a:cxn ang="0">
                  <a:pos x="91" y="794"/>
                </a:cxn>
                <a:cxn ang="0">
                  <a:pos x="96" y="901"/>
                </a:cxn>
                <a:cxn ang="0">
                  <a:pos x="107" y="1013"/>
                </a:cxn>
                <a:cxn ang="0">
                  <a:pos x="127" y="1125"/>
                </a:cxn>
                <a:cxn ang="0">
                  <a:pos x="157" y="1237"/>
                </a:cxn>
                <a:cxn ang="0">
                  <a:pos x="203" y="1344"/>
                </a:cxn>
                <a:cxn ang="0">
                  <a:pos x="264" y="1446"/>
                </a:cxn>
                <a:cxn ang="0">
                  <a:pos x="341" y="1538"/>
                </a:cxn>
                <a:cxn ang="0">
                  <a:pos x="356" y="1548"/>
                </a:cxn>
                <a:cxn ang="0">
                  <a:pos x="361" y="1558"/>
                </a:cxn>
                <a:cxn ang="0">
                  <a:pos x="366" y="1563"/>
                </a:cxn>
                <a:cxn ang="0">
                  <a:pos x="366" y="1568"/>
                </a:cxn>
                <a:cxn ang="0">
                  <a:pos x="371" y="1568"/>
                </a:cxn>
                <a:cxn ang="0">
                  <a:pos x="371" y="1573"/>
                </a:cxn>
                <a:cxn ang="0">
                  <a:pos x="371" y="1573"/>
                </a:cxn>
                <a:cxn ang="0">
                  <a:pos x="366" y="1584"/>
                </a:cxn>
                <a:cxn ang="0">
                  <a:pos x="361" y="1589"/>
                </a:cxn>
                <a:cxn ang="0">
                  <a:pos x="351" y="1589"/>
                </a:cxn>
                <a:cxn ang="0">
                  <a:pos x="336" y="1579"/>
                </a:cxn>
                <a:cxn ang="0">
                  <a:pos x="300" y="1553"/>
                </a:cxn>
                <a:cxn ang="0">
                  <a:pos x="259" y="1512"/>
                </a:cxn>
                <a:cxn ang="0">
                  <a:pos x="208" y="1451"/>
                </a:cxn>
                <a:cxn ang="0">
                  <a:pos x="157" y="1380"/>
                </a:cxn>
                <a:cxn ang="0">
                  <a:pos x="107" y="1288"/>
                </a:cxn>
                <a:cxn ang="0">
                  <a:pos x="51" y="1156"/>
                </a:cxn>
                <a:cxn ang="0">
                  <a:pos x="20" y="1018"/>
                </a:cxn>
                <a:cxn ang="0">
                  <a:pos x="5" y="896"/>
                </a:cxn>
                <a:cxn ang="0">
                  <a:pos x="0" y="794"/>
                </a:cxn>
                <a:cxn ang="0">
                  <a:pos x="5" y="687"/>
                </a:cxn>
                <a:cxn ang="0">
                  <a:pos x="20" y="565"/>
                </a:cxn>
                <a:cxn ang="0">
                  <a:pos x="51" y="438"/>
                </a:cxn>
                <a:cxn ang="0">
                  <a:pos x="101" y="305"/>
                </a:cxn>
                <a:cxn ang="0">
                  <a:pos x="152" y="214"/>
                </a:cxn>
                <a:cxn ang="0">
                  <a:pos x="203" y="137"/>
                </a:cxn>
                <a:cxn ang="0">
                  <a:pos x="254" y="76"/>
                </a:cxn>
                <a:cxn ang="0">
                  <a:pos x="300" y="35"/>
                </a:cxn>
                <a:cxn ang="0">
                  <a:pos x="336" y="5"/>
                </a:cxn>
                <a:cxn ang="0">
                  <a:pos x="351" y="0"/>
                </a:cxn>
              </a:cxnLst>
              <a:rect l="0" t="0" r="r" b="b"/>
              <a:pathLst>
                <a:path w="371" h="1589">
                  <a:moveTo>
                    <a:pt x="351" y="0"/>
                  </a:moveTo>
                  <a:lnTo>
                    <a:pt x="361" y="0"/>
                  </a:lnTo>
                  <a:lnTo>
                    <a:pt x="366" y="5"/>
                  </a:lnTo>
                  <a:lnTo>
                    <a:pt x="371" y="15"/>
                  </a:lnTo>
                  <a:lnTo>
                    <a:pt x="371" y="15"/>
                  </a:lnTo>
                  <a:lnTo>
                    <a:pt x="366" y="20"/>
                  </a:lnTo>
                  <a:lnTo>
                    <a:pt x="366" y="25"/>
                  </a:lnTo>
                  <a:lnTo>
                    <a:pt x="356" y="30"/>
                  </a:lnTo>
                  <a:lnTo>
                    <a:pt x="346" y="41"/>
                  </a:lnTo>
                  <a:lnTo>
                    <a:pt x="259" y="147"/>
                  </a:lnTo>
                  <a:lnTo>
                    <a:pt x="193" y="265"/>
                  </a:lnTo>
                  <a:lnTo>
                    <a:pt x="147" y="387"/>
                  </a:lnTo>
                  <a:lnTo>
                    <a:pt x="117" y="519"/>
                  </a:lnTo>
                  <a:lnTo>
                    <a:pt x="96" y="657"/>
                  </a:lnTo>
                  <a:lnTo>
                    <a:pt x="91" y="794"/>
                  </a:lnTo>
                  <a:lnTo>
                    <a:pt x="96" y="901"/>
                  </a:lnTo>
                  <a:lnTo>
                    <a:pt x="107" y="1013"/>
                  </a:lnTo>
                  <a:lnTo>
                    <a:pt x="127" y="1125"/>
                  </a:lnTo>
                  <a:lnTo>
                    <a:pt x="157" y="1237"/>
                  </a:lnTo>
                  <a:lnTo>
                    <a:pt x="203" y="1344"/>
                  </a:lnTo>
                  <a:lnTo>
                    <a:pt x="264" y="1446"/>
                  </a:lnTo>
                  <a:lnTo>
                    <a:pt x="341" y="1538"/>
                  </a:lnTo>
                  <a:lnTo>
                    <a:pt x="356" y="1548"/>
                  </a:lnTo>
                  <a:lnTo>
                    <a:pt x="361" y="1558"/>
                  </a:lnTo>
                  <a:lnTo>
                    <a:pt x="366" y="1563"/>
                  </a:lnTo>
                  <a:lnTo>
                    <a:pt x="366" y="1568"/>
                  </a:lnTo>
                  <a:lnTo>
                    <a:pt x="371" y="1568"/>
                  </a:lnTo>
                  <a:lnTo>
                    <a:pt x="371" y="1573"/>
                  </a:lnTo>
                  <a:lnTo>
                    <a:pt x="371" y="1573"/>
                  </a:lnTo>
                  <a:lnTo>
                    <a:pt x="366" y="1584"/>
                  </a:lnTo>
                  <a:lnTo>
                    <a:pt x="361" y="1589"/>
                  </a:lnTo>
                  <a:lnTo>
                    <a:pt x="351" y="1589"/>
                  </a:lnTo>
                  <a:lnTo>
                    <a:pt x="336" y="1579"/>
                  </a:lnTo>
                  <a:lnTo>
                    <a:pt x="300" y="1553"/>
                  </a:lnTo>
                  <a:lnTo>
                    <a:pt x="259" y="1512"/>
                  </a:lnTo>
                  <a:lnTo>
                    <a:pt x="208" y="1451"/>
                  </a:lnTo>
                  <a:lnTo>
                    <a:pt x="157" y="1380"/>
                  </a:lnTo>
                  <a:lnTo>
                    <a:pt x="107" y="1288"/>
                  </a:lnTo>
                  <a:lnTo>
                    <a:pt x="51" y="1156"/>
                  </a:lnTo>
                  <a:lnTo>
                    <a:pt x="20" y="1018"/>
                  </a:lnTo>
                  <a:lnTo>
                    <a:pt x="5" y="896"/>
                  </a:lnTo>
                  <a:lnTo>
                    <a:pt x="0" y="794"/>
                  </a:lnTo>
                  <a:lnTo>
                    <a:pt x="5" y="687"/>
                  </a:lnTo>
                  <a:lnTo>
                    <a:pt x="20" y="565"/>
                  </a:lnTo>
                  <a:lnTo>
                    <a:pt x="51" y="438"/>
                  </a:lnTo>
                  <a:lnTo>
                    <a:pt x="101" y="305"/>
                  </a:lnTo>
                  <a:lnTo>
                    <a:pt x="152" y="214"/>
                  </a:lnTo>
                  <a:lnTo>
                    <a:pt x="203" y="137"/>
                  </a:lnTo>
                  <a:lnTo>
                    <a:pt x="254" y="76"/>
                  </a:lnTo>
                  <a:lnTo>
                    <a:pt x="300" y="35"/>
                  </a:lnTo>
                  <a:lnTo>
                    <a:pt x="336" y="5"/>
                  </a:lnTo>
                  <a:lnTo>
                    <a:pt x="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5120" y="2566"/>
              <a:ext cx="1033" cy="896"/>
            </a:xfrm>
            <a:custGeom>
              <a:avLst/>
              <a:gdLst/>
              <a:ahLst/>
              <a:cxnLst>
                <a:cxn ang="0">
                  <a:pos x="692" y="244"/>
                </a:cxn>
                <a:cxn ang="0">
                  <a:pos x="626" y="290"/>
                </a:cxn>
                <a:cxn ang="0">
                  <a:pos x="596" y="392"/>
                </a:cxn>
                <a:cxn ang="0">
                  <a:pos x="601" y="606"/>
                </a:cxn>
                <a:cxn ang="0">
                  <a:pos x="647" y="698"/>
                </a:cxn>
                <a:cxn ang="0">
                  <a:pos x="743" y="769"/>
                </a:cxn>
                <a:cxn ang="0">
                  <a:pos x="820" y="774"/>
                </a:cxn>
                <a:cxn ang="0">
                  <a:pos x="845" y="759"/>
                </a:cxn>
                <a:cxn ang="0">
                  <a:pos x="881" y="688"/>
                </a:cxn>
                <a:cxn ang="0">
                  <a:pos x="901" y="540"/>
                </a:cxn>
                <a:cxn ang="0">
                  <a:pos x="896" y="362"/>
                </a:cxn>
                <a:cxn ang="0">
                  <a:pos x="835" y="270"/>
                </a:cxn>
                <a:cxn ang="0">
                  <a:pos x="723" y="234"/>
                </a:cxn>
                <a:cxn ang="0">
                  <a:pos x="132" y="0"/>
                </a:cxn>
                <a:cxn ang="0">
                  <a:pos x="137" y="31"/>
                </a:cxn>
                <a:cxn ang="0">
                  <a:pos x="127" y="82"/>
                </a:cxn>
                <a:cxn ang="0">
                  <a:pos x="132" y="107"/>
                </a:cxn>
                <a:cxn ang="0">
                  <a:pos x="148" y="138"/>
                </a:cxn>
                <a:cxn ang="0">
                  <a:pos x="163" y="163"/>
                </a:cxn>
                <a:cxn ang="0">
                  <a:pos x="188" y="188"/>
                </a:cxn>
                <a:cxn ang="0">
                  <a:pos x="199" y="250"/>
                </a:cxn>
                <a:cxn ang="0">
                  <a:pos x="397" y="97"/>
                </a:cxn>
                <a:cxn ang="0">
                  <a:pos x="601" y="209"/>
                </a:cxn>
                <a:cxn ang="0">
                  <a:pos x="596" y="265"/>
                </a:cxn>
                <a:cxn ang="0">
                  <a:pos x="596" y="265"/>
                </a:cxn>
                <a:cxn ang="0">
                  <a:pos x="921" y="158"/>
                </a:cxn>
                <a:cxn ang="0">
                  <a:pos x="1028" y="250"/>
                </a:cxn>
                <a:cxn ang="0">
                  <a:pos x="1033" y="367"/>
                </a:cxn>
                <a:cxn ang="0">
                  <a:pos x="1033" y="504"/>
                </a:cxn>
                <a:cxn ang="0">
                  <a:pos x="1008" y="626"/>
                </a:cxn>
                <a:cxn ang="0">
                  <a:pos x="972" y="733"/>
                </a:cxn>
                <a:cxn ang="0">
                  <a:pos x="565" y="835"/>
                </a:cxn>
                <a:cxn ang="0">
                  <a:pos x="473" y="499"/>
                </a:cxn>
                <a:cxn ang="0">
                  <a:pos x="423" y="280"/>
                </a:cxn>
                <a:cxn ang="0">
                  <a:pos x="351" y="234"/>
                </a:cxn>
                <a:cxn ang="0">
                  <a:pos x="326" y="229"/>
                </a:cxn>
                <a:cxn ang="0">
                  <a:pos x="305" y="229"/>
                </a:cxn>
                <a:cxn ang="0">
                  <a:pos x="290" y="234"/>
                </a:cxn>
                <a:cxn ang="0">
                  <a:pos x="199" y="295"/>
                </a:cxn>
                <a:cxn ang="0">
                  <a:pos x="199" y="428"/>
                </a:cxn>
                <a:cxn ang="0">
                  <a:pos x="193" y="601"/>
                </a:cxn>
                <a:cxn ang="0">
                  <a:pos x="229" y="708"/>
                </a:cxn>
                <a:cxn ang="0">
                  <a:pos x="270" y="774"/>
                </a:cxn>
                <a:cxn ang="0">
                  <a:pos x="107" y="825"/>
                </a:cxn>
                <a:cxn ang="0">
                  <a:pos x="71" y="642"/>
                </a:cxn>
                <a:cxn ang="0">
                  <a:pos x="66" y="301"/>
                </a:cxn>
                <a:cxn ang="0">
                  <a:pos x="61" y="280"/>
                </a:cxn>
                <a:cxn ang="0">
                  <a:pos x="41" y="255"/>
                </a:cxn>
                <a:cxn ang="0">
                  <a:pos x="10" y="224"/>
                </a:cxn>
                <a:cxn ang="0">
                  <a:pos x="0" y="183"/>
                </a:cxn>
                <a:cxn ang="0">
                  <a:pos x="5" y="163"/>
                </a:cxn>
                <a:cxn ang="0">
                  <a:pos x="15" y="143"/>
                </a:cxn>
                <a:cxn ang="0">
                  <a:pos x="132" y="0"/>
                </a:cxn>
              </a:cxnLst>
              <a:rect l="0" t="0" r="r" b="b"/>
              <a:pathLst>
                <a:path w="1033" h="896">
                  <a:moveTo>
                    <a:pt x="723" y="234"/>
                  </a:moveTo>
                  <a:lnTo>
                    <a:pt x="692" y="244"/>
                  </a:lnTo>
                  <a:lnTo>
                    <a:pt x="657" y="265"/>
                  </a:lnTo>
                  <a:lnTo>
                    <a:pt x="626" y="290"/>
                  </a:lnTo>
                  <a:lnTo>
                    <a:pt x="596" y="306"/>
                  </a:lnTo>
                  <a:lnTo>
                    <a:pt x="596" y="392"/>
                  </a:lnTo>
                  <a:lnTo>
                    <a:pt x="596" y="479"/>
                  </a:lnTo>
                  <a:lnTo>
                    <a:pt x="601" y="606"/>
                  </a:lnTo>
                  <a:lnTo>
                    <a:pt x="611" y="657"/>
                  </a:lnTo>
                  <a:lnTo>
                    <a:pt x="647" y="698"/>
                  </a:lnTo>
                  <a:lnTo>
                    <a:pt x="692" y="738"/>
                  </a:lnTo>
                  <a:lnTo>
                    <a:pt x="743" y="769"/>
                  </a:lnTo>
                  <a:lnTo>
                    <a:pt x="804" y="779"/>
                  </a:lnTo>
                  <a:lnTo>
                    <a:pt x="820" y="774"/>
                  </a:lnTo>
                  <a:lnTo>
                    <a:pt x="830" y="769"/>
                  </a:lnTo>
                  <a:lnTo>
                    <a:pt x="845" y="759"/>
                  </a:lnTo>
                  <a:lnTo>
                    <a:pt x="865" y="723"/>
                  </a:lnTo>
                  <a:lnTo>
                    <a:pt x="881" y="688"/>
                  </a:lnTo>
                  <a:lnTo>
                    <a:pt x="891" y="647"/>
                  </a:lnTo>
                  <a:lnTo>
                    <a:pt x="901" y="540"/>
                  </a:lnTo>
                  <a:lnTo>
                    <a:pt x="901" y="428"/>
                  </a:lnTo>
                  <a:lnTo>
                    <a:pt x="896" y="362"/>
                  </a:lnTo>
                  <a:lnTo>
                    <a:pt x="886" y="295"/>
                  </a:lnTo>
                  <a:lnTo>
                    <a:pt x="835" y="270"/>
                  </a:lnTo>
                  <a:lnTo>
                    <a:pt x="779" y="250"/>
                  </a:lnTo>
                  <a:lnTo>
                    <a:pt x="723" y="234"/>
                  </a:lnTo>
                  <a:lnTo>
                    <a:pt x="723" y="234"/>
                  </a:lnTo>
                  <a:close/>
                  <a:moveTo>
                    <a:pt x="132" y="0"/>
                  </a:moveTo>
                  <a:lnTo>
                    <a:pt x="153" y="10"/>
                  </a:lnTo>
                  <a:lnTo>
                    <a:pt x="137" y="31"/>
                  </a:lnTo>
                  <a:lnTo>
                    <a:pt x="132" y="56"/>
                  </a:lnTo>
                  <a:lnTo>
                    <a:pt x="127" y="82"/>
                  </a:lnTo>
                  <a:lnTo>
                    <a:pt x="127" y="92"/>
                  </a:lnTo>
                  <a:lnTo>
                    <a:pt x="132" y="107"/>
                  </a:lnTo>
                  <a:lnTo>
                    <a:pt x="143" y="122"/>
                  </a:lnTo>
                  <a:lnTo>
                    <a:pt x="148" y="138"/>
                  </a:lnTo>
                  <a:lnTo>
                    <a:pt x="158" y="153"/>
                  </a:lnTo>
                  <a:lnTo>
                    <a:pt x="163" y="163"/>
                  </a:lnTo>
                  <a:lnTo>
                    <a:pt x="178" y="178"/>
                  </a:lnTo>
                  <a:lnTo>
                    <a:pt x="188" y="188"/>
                  </a:lnTo>
                  <a:lnTo>
                    <a:pt x="199" y="204"/>
                  </a:lnTo>
                  <a:lnTo>
                    <a:pt x="199" y="250"/>
                  </a:lnTo>
                  <a:lnTo>
                    <a:pt x="300" y="178"/>
                  </a:lnTo>
                  <a:lnTo>
                    <a:pt x="397" y="97"/>
                  </a:lnTo>
                  <a:lnTo>
                    <a:pt x="494" y="158"/>
                  </a:lnTo>
                  <a:lnTo>
                    <a:pt x="601" y="209"/>
                  </a:lnTo>
                  <a:lnTo>
                    <a:pt x="596" y="265"/>
                  </a:lnTo>
                  <a:lnTo>
                    <a:pt x="596" y="265"/>
                  </a:lnTo>
                  <a:lnTo>
                    <a:pt x="596" y="265"/>
                  </a:lnTo>
                  <a:lnTo>
                    <a:pt x="596" y="265"/>
                  </a:lnTo>
                  <a:lnTo>
                    <a:pt x="825" y="102"/>
                  </a:lnTo>
                  <a:lnTo>
                    <a:pt x="921" y="158"/>
                  </a:lnTo>
                  <a:lnTo>
                    <a:pt x="1023" y="209"/>
                  </a:lnTo>
                  <a:lnTo>
                    <a:pt x="1028" y="250"/>
                  </a:lnTo>
                  <a:lnTo>
                    <a:pt x="1033" y="306"/>
                  </a:lnTo>
                  <a:lnTo>
                    <a:pt x="1033" y="367"/>
                  </a:lnTo>
                  <a:lnTo>
                    <a:pt x="1033" y="423"/>
                  </a:lnTo>
                  <a:lnTo>
                    <a:pt x="1033" y="504"/>
                  </a:lnTo>
                  <a:lnTo>
                    <a:pt x="1023" y="570"/>
                  </a:lnTo>
                  <a:lnTo>
                    <a:pt x="1008" y="626"/>
                  </a:lnTo>
                  <a:lnTo>
                    <a:pt x="993" y="677"/>
                  </a:lnTo>
                  <a:lnTo>
                    <a:pt x="972" y="733"/>
                  </a:lnTo>
                  <a:lnTo>
                    <a:pt x="672" y="896"/>
                  </a:lnTo>
                  <a:lnTo>
                    <a:pt x="565" y="835"/>
                  </a:lnTo>
                  <a:lnTo>
                    <a:pt x="458" y="779"/>
                  </a:lnTo>
                  <a:lnTo>
                    <a:pt x="473" y="499"/>
                  </a:lnTo>
                  <a:lnTo>
                    <a:pt x="463" y="306"/>
                  </a:lnTo>
                  <a:lnTo>
                    <a:pt x="423" y="280"/>
                  </a:lnTo>
                  <a:lnTo>
                    <a:pt x="382" y="255"/>
                  </a:lnTo>
                  <a:lnTo>
                    <a:pt x="351" y="234"/>
                  </a:lnTo>
                  <a:lnTo>
                    <a:pt x="341" y="234"/>
                  </a:lnTo>
                  <a:lnTo>
                    <a:pt x="326" y="229"/>
                  </a:lnTo>
                  <a:lnTo>
                    <a:pt x="316" y="229"/>
                  </a:lnTo>
                  <a:lnTo>
                    <a:pt x="305" y="229"/>
                  </a:lnTo>
                  <a:lnTo>
                    <a:pt x="295" y="229"/>
                  </a:lnTo>
                  <a:lnTo>
                    <a:pt x="290" y="234"/>
                  </a:lnTo>
                  <a:lnTo>
                    <a:pt x="244" y="265"/>
                  </a:lnTo>
                  <a:lnTo>
                    <a:pt x="199" y="295"/>
                  </a:lnTo>
                  <a:lnTo>
                    <a:pt x="199" y="351"/>
                  </a:lnTo>
                  <a:lnTo>
                    <a:pt x="199" y="428"/>
                  </a:lnTo>
                  <a:lnTo>
                    <a:pt x="193" y="514"/>
                  </a:lnTo>
                  <a:lnTo>
                    <a:pt x="193" y="601"/>
                  </a:lnTo>
                  <a:lnTo>
                    <a:pt x="204" y="657"/>
                  </a:lnTo>
                  <a:lnTo>
                    <a:pt x="229" y="708"/>
                  </a:lnTo>
                  <a:lnTo>
                    <a:pt x="249" y="744"/>
                  </a:lnTo>
                  <a:lnTo>
                    <a:pt x="270" y="774"/>
                  </a:lnTo>
                  <a:lnTo>
                    <a:pt x="148" y="891"/>
                  </a:lnTo>
                  <a:lnTo>
                    <a:pt x="107" y="825"/>
                  </a:lnTo>
                  <a:lnTo>
                    <a:pt x="56" y="769"/>
                  </a:lnTo>
                  <a:lnTo>
                    <a:pt x="71" y="642"/>
                  </a:lnTo>
                  <a:lnTo>
                    <a:pt x="71" y="519"/>
                  </a:lnTo>
                  <a:lnTo>
                    <a:pt x="66" y="301"/>
                  </a:lnTo>
                  <a:lnTo>
                    <a:pt x="66" y="290"/>
                  </a:lnTo>
                  <a:lnTo>
                    <a:pt x="61" y="280"/>
                  </a:lnTo>
                  <a:lnTo>
                    <a:pt x="51" y="270"/>
                  </a:lnTo>
                  <a:lnTo>
                    <a:pt x="41" y="255"/>
                  </a:lnTo>
                  <a:lnTo>
                    <a:pt x="25" y="239"/>
                  </a:lnTo>
                  <a:lnTo>
                    <a:pt x="10" y="224"/>
                  </a:lnTo>
                  <a:lnTo>
                    <a:pt x="5" y="204"/>
                  </a:lnTo>
                  <a:lnTo>
                    <a:pt x="0" y="183"/>
                  </a:lnTo>
                  <a:lnTo>
                    <a:pt x="5" y="173"/>
                  </a:lnTo>
                  <a:lnTo>
                    <a:pt x="5" y="163"/>
                  </a:lnTo>
                  <a:lnTo>
                    <a:pt x="10" y="153"/>
                  </a:lnTo>
                  <a:lnTo>
                    <a:pt x="15" y="143"/>
                  </a:lnTo>
                  <a:lnTo>
                    <a:pt x="71" y="71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auto">
            <a:xfrm>
              <a:off x="6372" y="2225"/>
              <a:ext cx="367" cy="158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6" y="5"/>
                </a:cxn>
                <a:cxn ang="0">
                  <a:pos x="67" y="30"/>
                </a:cxn>
                <a:cxn ang="0">
                  <a:pos x="112" y="76"/>
                </a:cxn>
                <a:cxn ang="0">
                  <a:pos x="163" y="132"/>
                </a:cxn>
                <a:cxn ang="0">
                  <a:pos x="214" y="209"/>
                </a:cxn>
                <a:cxn ang="0">
                  <a:pos x="265" y="295"/>
                </a:cxn>
                <a:cxn ang="0">
                  <a:pos x="316" y="433"/>
                </a:cxn>
                <a:cxn ang="0">
                  <a:pos x="352" y="565"/>
                </a:cxn>
                <a:cxn ang="0">
                  <a:pos x="367" y="687"/>
                </a:cxn>
                <a:cxn ang="0">
                  <a:pos x="367" y="794"/>
                </a:cxn>
                <a:cxn ang="0">
                  <a:pos x="367" y="794"/>
                </a:cxn>
                <a:cxn ang="0">
                  <a:pos x="367" y="901"/>
                </a:cxn>
                <a:cxn ang="0">
                  <a:pos x="352" y="1018"/>
                </a:cxn>
                <a:cxn ang="0">
                  <a:pos x="321" y="1146"/>
                </a:cxn>
                <a:cxn ang="0">
                  <a:pos x="270" y="1278"/>
                </a:cxn>
                <a:cxn ang="0">
                  <a:pos x="219" y="1370"/>
                </a:cxn>
                <a:cxn ang="0">
                  <a:pos x="163" y="1446"/>
                </a:cxn>
                <a:cxn ang="0">
                  <a:pos x="112" y="1507"/>
                </a:cxn>
                <a:cxn ang="0">
                  <a:pos x="67" y="1553"/>
                </a:cxn>
                <a:cxn ang="0">
                  <a:pos x="36" y="1579"/>
                </a:cxn>
                <a:cxn ang="0">
                  <a:pos x="16" y="1589"/>
                </a:cxn>
                <a:cxn ang="0">
                  <a:pos x="5" y="1584"/>
                </a:cxn>
                <a:cxn ang="0">
                  <a:pos x="0" y="1579"/>
                </a:cxn>
                <a:cxn ang="0">
                  <a:pos x="0" y="1573"/>
                </a:cxn>
                <a:cxn ang="0">
                  <a:pos x="0" y="1568"/>
                </a:cxn>
                <a:cxn ang="0">
                  <a:pos x="0" y="1568"/>
                </a:cxn>
                <a:cxn ang="0">
                  <a:pos x="5" y="1563"/>
                </a:cxn>
                <a:cxn ang="0">
                  <a:pos x="11" y="1553"/>
                </a:cxn>
                <a:cxn ang="0">
                  <a:pos x="21" y="1548"/>
                </a:cxn>
                <a:cxn ang="0">
                  <a:pos x="107" y="1441"/>
                </a:cxn>
                <a:cxn ang="0">
                  <a:pos x="173" y="1324"/>
                </a:cxn>
                <a:cxn ang="0">
                  <a:pos x="224" y="1197"/>
                </a:cxn>
                <a:cxn ang="0">
                  <a:pos x="255" y="1064"/>
                </a:cxn>
                <a:cxn ang="0">
                  <a:pos x="270" y="932"/>
                </a:cxn>
                <a:cxn ang="0">
                  <a:pos x="275" y="794"/>
                </a:cxn>
                <a:cxn ang="0">
                  <a:pos x="270" y="631"/>
                </a:cxn>
                <a:cxn ang="0">
                  <a:pos x="250" y="489"/>
                </a:cxn>
                <a:cxn ang="0">
                  <a:pos x="214" y="356"/>
                </a:cxn>
                <a:cxn ang="0">
                  <a:pos x="163" y="239"/>
                </a:cxn>
                <a:cxn ang="0">
                  <a:pos x="102" y="137"/>
                </a:cxn>
                <a:cxn ang="0">
                  <a:pos x="31" y="51"/>
                </a:cxn>
                <a:cxn ang="0">
                  <a:pos x="16" y="41"/>
                </a:cxn>
                <a:cxn ang="0">
                  <a:pos x="11" y="30"/>
                </a:cxn>
                <a:cxn ang="0">
                  <a:pos x="5" y="25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16" y="0"/>
                </a:cxn>
              </a:cxnLst>
              <a:rect l="0" t="0" r="r" b="b"/>
              <a:pathLst>
                <a:path w="367" h="1589">
                  <a:moveTo>
                    <a:pt x="16" y="0"/>
                  </a:moveTo>
                  <a:lnTo>
                    <a:pt x="36" y="5"/>
                  </a:lnTo>
                  <a:lnTo>
                    <a:pt x="67" y="30"/>
                  </a:lnTo>
                  <a:lnTo>
                    <a:pt x="112" y="76"/>
                  </a:lnTo>
                  <a:lnTo>
                    <a:pt x="163" y="132"/>
                  </a:lnTo>
                  <a:lnTo>
                    <a:pt x="214" y="209"/>
                  </a:lnTo>
                  <a:lnTo>
                    <a:pt x="265" y="295"/>
                  </a:lnTo>
                  <a:lnTo>
                    <a:pt x="316" y="433"/>
                  </a:lnTo>
                  <a:lnTo>
                    <a:pt x="352" y="565"/>
                  </a:lnTo>
                  <a:lnTo>
                    <a:pt x="367" y="687"/>
                  </a:lnTo>
                  <a:lnTo>
                    <a:pt x="367" y="794"/>
                  </a:lnTo>
                  <a:lnTo>
                    <a:pt x="367" y="794"/>
                  </a:lnTo>
                  <a:lnTo>
                    <a:pt x="367" y="901"/>
                  </a:lnTo>
                  <a:lnTo>
                    <a:pt x="352" y="1018"/>
                  </a:lnTo>
                  <a:lnTo>
                    <a:pt x="321" y="1146"/>
                  </a:lnTo>
                  <a:lnTo>
                    <a:pt x="270" y="1278"/>
                  </a:lnTo>
                  <a:lnTo>
                    <a:pt x="219" y="1370"/>
                  </a:lnTo>
                  <a:lnTo>
                    <a:pt x="163" y="1446"/>
                  </a:lnTo>
                  <a:lnTo>
                    <a:pt x="112" y="1507"/>
                  </a:lnTo>
                  <a:lnTo>
                    <a:pt x="67" y="1553"/>
                  </a:lnTo>
                  <a:lnTo>
                    <a:pt x="36" y="1579"/>
                  </a:lnTo>
                  <a:lnTo>
                    <a:pt x="16" y="1589"/>
                  </a:lnTo>
                  <a:lnTo>
                    <a:pt x="5" y="1584"/>
                  </a:lnTo>
                  <a:lnTo>
                    <a:pt x="0" y="1579"/>
                  </a:lnTo>
                  <a:lnTo>
                    <a:pt x="0" y="1573"/>
                  </a:lnTo>
                  <a:lnTo>
                    <a:pt x="0" y="1568"/>
                  </a:lnTo>
                  <a:lnTo>
                    <a:pt x="0" y="1568"/>
                  </a:lnTo>
                  <a:lnTo>
                    <a:pt x="5" y="1563"/>
                  </a:lnTo>
                  <a:lnTo>
                    <a:pt x="11" y="1553"/>
                  </a:lnTo>
                  <a:lnTo>
                    <a:pt x="21" y="1548"/>
                  </a:lnTo>
                  <a:lnTo>
                    <a:pt x="107" y="1441"/>
                  </a:lnTo>
                  <a:lnTo>
                    <a:pt x="173" y="1324"/>
                  </a:lnTo>
                  <a:lnTo>
                    <a:pt x="224" y="1197"/>
                  </a:lnTo>
                  <a:lnTo>
                    <a:pt x="255" y="1064"/>
                  </a:lnTo>
                  <a:lnTo>
                    <a:pt x="270" y="932"/>
                  </a:lnTo>
                  <a:lnTo>
                    <a:pt x="275" y="794"/>
                  </a:lnTo>
                  <a:lnTo>
                    <a:pt x="270" y="631"/>
                  </a:lnTo>
                  <a:lnTo>
                    <a:pt x="250" y="489"/>
                  </a:lnTo>
                  <a:lnTo>
                    <a:pt x="214" y="356"/>
                  </a:lnTo>
                  <a:lnTo>
                    <a:pt x="163" y="239"/>
                  </a:lnTo>
                  <a:lnTo>
                    <a:pt x="102" y="137"/>
                  </a:lnTo>
                  <a:lnTo>
                    <a:pt x="31" y="51"/>
                  </a:lnTo>
                  <a:lnTo>
                    <a:pt x="16" y="41"/>
                  </a:lnTo>
                  <a:lnTo>
                    <a:pt x="11" y="30"/>
                  </a:lnTo>
                  <a:lnTo>
                    <a:pt x="5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5"/>
                  </a:lnTo>
                  <a:lnTo>
                    <a:pt x="5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7447" y="2831"/>
              <a:ext cx="1058" cy="372"/>
            </a:xfrm>
            <a:custGeom>
              <a:avLst/>
              <a:gdLst/>
              <a:ahLst/>
              <a:cxnLst>
                <a:cxn ang="0">
                  <a:pos x="50" y="311"/>
                </a:cxn>
                <a:cxn ang="0">
                  <a:pos x="1002" y="311"/>
                </a:cxn>
                <a:cxn ang="0">
                  <a:pos x="1013" y="311"/>
                </a:cxn>
                <a:cxn ang="0">
                  <a:pos x="1023" y="311"/>
                </a:cxn>
                <a:cxn ang="0">
                  <a:pos x="1033" y="311"/>
                </a:cxn>
                <a:cxn ang="0">
                  <a:pos x="1043" y="316"/>
                </a:cxn>
                <a:cxn ang="0">
                  <a:pos x="1048" y="321"/>
                </a:cxn>
                <a:cxn ang="0">
                  <a:pos x="1053" y="331"/>
                </a:cxn>
                <a:cxn ang="0">
                  <a:pos x="1058" y="341"/>
                </a:cxn>
                <a:cxn ang="0">
                  <a:pos x="1053" y="356"/>
                </a:cxn>
                <a:cxn ang="0">
                  <a:pos x="1048" y="361"/>
                </a:cxn>
                <a:cxn ang="0">
                  <a:pos x="1038" y="367"/>
                </a:cxn>
                <a:cxn ang="0">
                  <a:pos x="1028" y="372"/>
                </a:cxn>
                <a:cxn ang="0">
                  <a:pos x="1018" y="372"/>
                </a:cxn>
                <a:cxn ang="0">
                  <a:pos x="1002" y="372"/>
                </a:cxn>
                <a:cxn ang="0">
                  <a:pos x="50" y="372"/>
                </a:cxn>
                <a:cxn ang="0">
                  <a:pos x="40" y="372"/>
                </a:cxn>
                <a:cxn ang="0">
                  <a:pos x="30" y="372"/>
                </a:cxn>
                <a:cxn ang="0">
                  <a:pos x="20" y="367"/>
                </a:cxn>
                <a:cxn ang="0">
                  <a:pos x="10" y="361"/>
                </a:cxn>
                <a:cxn ang="0">
                  <a:pos x="5" y="356"/>
                </a:cxn>
                <a:cxn ang="0">
                  <a:pos x="0" y="341"/>
                </a:cxn>
                <a:cxn ang="0">
                  <a:pos x="0" y="331"/>
                </a:cxn>
                <a:cxn ang="0">
                  <a:pos x="5" y="321"/>
                </a:cxn>
                <a:cxn ang="0">
                  <a:pos x="15" y="316"/>
                </a:cxn>
                <a:cxn ang="0">
                  <a:pos x="20" y="311"/>
                </a:cxn>
                <a:cxn ang="0">
                  <a:pos x="30" y="311"/>
                </a:cxn>
                <a:cxn ang="0">
                  <a:pos x="40" y="311"/>
                </a:cxn>
                <a:cxn ang="0">
                  <a:pos x="50" y="311"/>
                </a:cxn>
                <a:cxn ang="0">
                  <a:pos x="50" y="0"/>
                </a:cxn>
                <a:cxn ang="0">
                  <a:pos x="1002" y="0"/>
                </a:cxn>
                <a:cxn ang="0">
                  <a:pos x="1018" y="0"/>
                </a:cxn>
                <a:cxn ang="0">
                  <a:pos x="1028" y="5"/>
                </a:cxn>
                <a:cxn ang="0">
                  <a:pos x="1038" y="5"/>
                </a:cxn>
                <a:cxn ang="0">
                  <a:pos x="1048" y="10"/>
                </a:cxn>
                <a:cxn ang="0">
                  <a:pos x="1053" y="20"/>
                </a:cxn>
                <a:cxn ang="0">
                  <a:pos x="1058" y="30"/>
                </a:cxn>
                <a:cxn ang="0">
                  <a:pos x="1053" y="46"/>
                </a:cxn>
                <a:cxn ang="0">
                  <a:pos x="1048" y="51"/>
                </a:cxn>
                <a:cxn ang="0">
                  <a:pos x="1043" y="56"/>
                </a:cxn>
                <a:cxn ang="0">
                  <a:pos x="1033" y="61"/>
                </a:cxn>
                <a:cxn ang="0">
                  <a:pos x="1023" y="66"/>
                </a:cxn>
                <a:cxn ang="0">
                  <a:pos x="1013" y="66"/>
                </a:cxn>
                <a:cxn ang="0">
                  <a:pos x="1002" y="66"/>
                </a:cxn>
                <a:cxn ang="0">
                  <a:pos x="50" y="66"/>
                </a:cxn>
                <a:cxn ang="0">
                  <a:pos x="40" y="66"/>
                </a:cxn>
                <a:cxn ang="0">
                  <a:pos x="30" y="66"/>
                </a:cxn>
                <a:cxn ang="0">
                  <a:pos x="20" y="61"/>
                </a:cxn>
                <a:cxn ang="0">
                  <a:pos x="15" y="56"/>
                </a:cxn>
                <a:cxn ang="0">
                  <a:pos x="5" y="51"/>
                </a:cxn>
                <a:cxn ang="0">
                  <a:pos x="0" y="46"/>
                </a:cxn>
                <a:cxn ang="0">
                  <a:pos x="0" y="30"/>
                </a:cxn>
                <a:cxn ang="0">
                  <a:pos x="5" y="20"/>
                </a:cxn>
                <a:cxn ang="0">
                  <a:pos x="10" y="10"/>
                </a:cxn>
                <a:cxn ang="0">
                  <a:pos x="20" y="5"/>
                </a:cxn>
                <a:cxn ang="0">
                  <a:pos x="30" y="5"/>
                </a:cxn>
                <a:cxn ang="0">
                  <a:pos x="40" y="0"/>
                </a:cxn>
                <a:cxn ang="0">
                  <a:pos x="50" y="0"/>
                </a:cxn>
              </a:cxnLst>
              <a:rect l="0" t="0" r="r" b="b"/>
              <a:pathLst>
                <a:path w="1058" h="372">
                  <a:moveTo>
                    <a:pt x="50" y="311"/>
                  </a:moveTo>
                  <a:lnTo>
                    <a:pt x="1002" y="311"/>
                  </a:lnTo>
                  <a:lnTo>
                    <a:pt x="1013" y="311"/>
                  </a:lnTo>
                  <a:lnTo>
                    <a:pt x="1023" y="311"/>
                  </a:lnTo>
                  <a:lnTo>
                    <a:pt x="1033" y="311"/>
                  </a:lnTo>
                  <a:lnTo>
                    <a:pt x="1043" y="316"/>
                  </a:lnTo>
                  <a:lnTo>
                    <a:pt x="1048" y="321"/>
                  </a:lnTo>
                  <a:lnTo>
                    <a:pt x="1053" y="331"/>
                  </a:lnTo>
                  <a:lnTo>
                    <a:pt x="1058" y="341"/>
                  </a:lnTo>
                  <a:lnTo>
                    <a:pt x="1053" y="356"/>
                  </a:lnTo>
                  <a:lnTo>
                    <a:pt x="1048" y="361"/>
                  </a:lnTo>
                  <a:lnTo>
                    <a:pt x="1038" y="367"/>
                  </a:lnTo>
                  <a:lnTo>
                    <a:pt x="1028" y="372"/>
                  </a:lnTo>
                  <a:lnTo>
                    <a:pt x="1018" y="372"/>
                  </a:lnTo>
                  <a:lnTo>
                    <a:pt x="1002" y="372"/>
                  </a:lnTo>
                  <a:lnTo>
                    <a:pt x="50" y="372"/>
                  </a:lnTo>
                  <a:lnTo>
                    <a:pt x="40" y="372"/>
                  </a:lnTo>
                  <a:lnTo>
                    <a:pt x="30" y="372"/>
                  </a:lnTo>
                  <a:lnTo>
                    <a:pt x="20" y="367"/>
                  </a:lnTo>
                  <a:lnTo>
                    <a:pt x="10" y="361"/>
                  </a:lnTo>
                  <a:lnTo>
                    <a:pt x="5" y="356"/>
                  </a:lnTo>
                  <a:lnTo>
                    <a:pt x="0" y="341"/>
                  </a:lnTo>
                  <a:lnTo>
                    <a:pt x="0" y="331"/>
                  </a:lnTo>
                  <a:lnTo>
                    <a:pt x="5" y="321"/>
                  </a:lnTo>
                  <a:lnTo>
                    <a:pt x="15" y="316"/>
                  </a:lnTo>
                  <a:lnTo>
                    <a:pt x="20" y="311"/>
                  </a:lnTo>
                  <a:lnTo>
                    <a:pt x="30" y="311"/>
                  </a:lnTo>
                  <a:lnTo>
                    <a:pt x="40" y="311"/>
                  </a:lnTo>
                  <a:lnTo>
                    <a:pt x="50" y="311"/>
                  </a:lnTo>
                  <a:close/>
                  <a:moveTo>
                    <a:pt x="50" y="0"/>
                  </a:moveTo>
                  <a:lnTo>
                    <a:pt x="1002" y="0"/>
                  </a:lnTo>
                  <a:lnTo>
                    <a:pt x="1018" y="0"/>
                  </a:lnTo>
                  <a:lnTo>
                    <a:pt x="1028" y="5"/>
                  </a:lnTo>
                  <a:lnTo>
                    <a:pt x="1038" y="5"/>
                  </a:lnTo>
                  <a:lnTo>
                    <a:pt x="1048" y="10"/>
                  </a:lnTo>
                  <a:lnTo>
                    <a:pt x="1053" y="20"/>
                  </a:lnTo>
                  <a:lnTo>
                    <a:pt x="1058" y="30"/>
                  </a:lnTo>
                  <a:lnTo>
                    <a:pt x="1053" y="46"/>
                  </a:lnTo>
                  <a:lnTo>
                    <a:pt x="1048" y="51"/>
                  </a:lnTo>
                  <a:lnTo>
                    <a:pt x="1043" y="56"/>
                  </a:lnTo>
                  <a:lnTo>
                    <a:pt x="1033" y="61"/>
                  </a:lnTo>
                  <a:lnTo>
                    <a:pt x="1023" y="66"/>
                  </a:lnTo>
                  <a:lnTo>
                    <a:pt x="1013" y="66"/>
                  </a:lnTo>
                  <a:lnTo>
                    <a:pt x="1002" y="66"/>
                  </a:lnTo>
                  <a:lnTo>
                    <a:pt x="50" y="66"/>
                  </a:lnTo>
                  <a:lnTo>
                    <a:pt x="40" y="66"/>
                  </a:lnTo>
                  <a:lnTo>
                    <a:pt x="30" y="66"/>
                  </a:lnTo>
                  <a:lnTo>
                    <a:pt x="20" y="61"/>
                  </a:lnTo>
                  <a:lnTo>
                    <a:pt x="15" y="56"/>
                  </a:lnTo>
                  <a:lnTo>
                    <a:pt x="5" y="51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5" y="20"/>
                  </a:lnTo>
                  <a:lnTo>
                    <a:pt x="10" y="10"/>
                  </a:lnTo>
                  <a:lnTo>
                    <a:pt x="20" y="5"/>
                  </a:lnTo>
                  <a:lnTo>
                    <a:pt x="30" y="5"/>
                  </a:lnTo>
                  <a:lnTo>
                    <a:pt x="40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5" name="Freeform 35"/>
            <p:cNvSpPr>
              <a:spLocks noEditPoints="1"/>
            </p:cNvSpPr>
            <p:nvPr/>
          </p:nvSpPr>
          <p:spPr bwMode="auto">
            <a:xfrm>
              <a:off x="9060" y="2332"/>
              <a:ext cx="1187" cy="1085"/>
            </a:xfrm>
            <a:custGeom>
              <a:avLst/>
              <a:gdLst/>
              <a:ahLst/>
              <a:cxnLst>
                <a:cxn ang="0">
                  <a:pos x="525" y="173"/>
                </a:cxn>
                <a:cxn ang="0">
                  <a:pos x="489" y="387"/>
                </a:cxn>
                <a:cxn ang="0">
                  <a:pos x="423" y="657"/>
                </a:cxn>
                <a:cxn ang="0">
                  <a:pos x="301" y="998"/>
                </a:cxn>
                <a:cxn ang="0">
                  <a:pos x="525" y="983"/>
                </a:cxn>
                <a:cxn ang="0">
                  <a:pos x="764" y="901"/>
                </a:cxn>
                <a:cxn ang="0">
                  <a:pos x="942" y="748"/>
                </a:cxn>
                <a:cxn ang="0">
                  <a:pos x="1039" y="550"/>
                </a:cxn>
                <a:cxn ang="0">
                  <a:pos x="1044" y="351"/>
                </a:cxn>
                <a:cxn ang="0">
                  <a:pos x="973" y="219"/>
                </a:cxn>
                <a:cxn ang="0">
                  <a:pos x="866" y="142"/>
                </a:cxn>
                <a:cxn ang="0">
                  <a:pos x="739" y="102"/>
                </a:cxn>
                <a:cxn ang="0">
                  <a:pos x="621" y="86"/>
                </a:cxn>
                <a:cxn ang="0">
                  <a:pos x="535" y="86"/>
                </a:cxn>
                <a:cxn ang="0">
                  <a:pos x="718" y="0"/>
                </a:cxn>
                <a:cxn ang="0">
                  <a:pos x="937" y="35"/>
                </a:cxn>
                <a:cxn ang="0">
                  <a:pos x="1085" y="122"/>
                </a:cxn>
                <a:cxn ang="0">
                  <a:pos x="1156" y="219"/>
                </a:cxn>
                <a:cxn ang="0">
                  <a:pos x="1187" y="366"/>
                </a:cxn>
                <a:cxn ang="0">
                  <a:pos x="1131" y="606"/>
                </a:cxn>
                <a:cxn ang="0">
                  <a:pos x="978" y="804"/>
                </a:cxn>
                <a:cxn ang="0">
                  <a:pos x="769" y="957"/>
                </a:cxn>
                <a:cxn ang="0">
                  <a:pos x="525" y="1049"/>
                </a:cxn>
                <a:cxn ang="0">
                  <a:pos x="291" y="1085"/>
                </a:cxn>
                <a:cxn ang="0">
                  <a:pos x="128" y="1085"/>
                </a:cxn>
                <a:cxn ang="0">
                  <a:pos x="97" y="1085"/>
                </a:cxn>
                <a:cxn ang="0">
                  <a:pos x="92" y="1079"/>
                </a:cxn>
                <a:cxn ang="0">
                  <a:pos x="102" y="1049"/>
                </a:cxn>
                <a:cxn ang="0">
                  <a:pos x="189" y="998"/>
                </a:cxn>
                <a:cxn ang="0">
                  <a:pos x="331" y="565"/>
                </a:cxn>
                <a:cxn ang="0">
                  <a:pos x="408" y="86"/>
                </a:cxn>
                <a:cxn ang="0">
                  <a:pos x="255" y="107"/>
                </a:cxn>
                <a:cxn ang="0">
                  <a:pos x="173" y="153"/>
                </a:cxn>
                <a:cxn ang="0">
                  <a:pos x="138" y="214"/>
                </a:cxn>
                <a:cxn ang="0">
                  <a:pos x="128" y="239"/>
                </a:cxn>
                <a:cxn ang="0">
                  <a:pos x="107" y="265"/>
                </a:cxn>
                <a:cxn ang="0">
                  <a:pos x="82" y="280"/>
                </a:cxn>
                <a:cxn ang="0">
                  <a:pos x="51" y="295"/>
                </a:cxn>
                <a:cxn ang="0">
                  <a:pos x="16" y="305"/>
                </a:cxn>
                <a:cxn ang="0">
                  <a:pos x="0" y="300"/>
                </a:cxn>
                <a:cxn ang="0">
                  <a:pos x="0" y="280"/>
                </a:cxn>
                <a:cxn ang="0">
                  <a:pos x="41" y="203"/>
                </a:cxn>
                <a:cxn ang="0">
                  <a:pos x="148" y="107"/>
                </a:cxn>
                <a:cxn ang="0">
                  <a:pos x="336" y="20"/>
                </a:cxn>
                <a:cxn ang="0">
                  <a:pos x="509" y="0"/>
                </a:cxn>
              </a:cxnLst>
              <a:rect l="0" t="0" r="r" b="b"/>
              <a:pathLst>
                <a:path w="1187" h="1085">
                  <a:moveTo>
                    <a:pt x="535" y="86"/>
                  </a:moveTo>
                  <a:lnTo>
                    <a:pt x="525" y="173"/>
                  </a:lnTo>
                  <a:lnTo>
                    <a:pt x="509" y="270"/>
                  </a:lnTo>
                  <a:lnTo>
                    <a:pt x="489" y="387"/>
                  </a:lnTo>
                  <a:lnTo>
                    <a:pt x="464" y="514"/>
                  </a:lnTo>
                  <a:lnTo>
                    <a:pt x="423" y="657"/>
                  </a:lnTo>
                  <a:lnTo>
                    <a:pt x="367" y="815"/>
                  </a:lnTo>
                  <a:lnTo>
                    <a:pt x="301" y="998"/>
                  </a:lnTo>
                  <a:lnTo>
                    <a:pt x="382" y="998"/>
                  </a:lnTo>
                  <a:lnTo>
                    <a:pt x="525" y="983"/>
                  </a:lnTo>
                  <a:lnTo>
                    <a:pt x="652" y="952"/>
                  </a:lnTo>
                  <a:lnTo>
                    <a:pt x="764" y="901"/>
                  </a:lnTo>
                  <a:lnTo>
                    <a:pt x="866" y="830"/>
                  </a:lnTo>
                  <a:lnTo>
                    <a:pt x="942" y="748"/>
                  </a:lnTo>
                  <a:lnTo>
                    <a:pt x="1003" y="652"/>
                  </a:lnTo>
                  <a:lnTo>
                    <a:pt x="1039" y="550"/>
                  </a:lnTo>
                  <a:lnTo>
                    <a:pt x="1054" y="438"/>
                  </a:lnTo>
                  <a:lnTo>
                    <a:pt x="1044" y="351"/>
                  </a:lnTo>
                  <a:lnTo>
                    <a:pt x="1013" y="280"/>
                  </a:lnTo>
                  <a:lnTo>
                    <a:pt x="973" y="219"/>
                  </a:lnTo>
                  <a:lnTo>
                    <a:pt x="922" y="178"/>
                  </a:lnTo>
                  <a:lnTo>
                    <a:pt x="866" y="142"/>
                  </a:lnTo>
                  <a:lnTo>
                    <a:pt x="805" y="117"/>
                  </a:lnTo>
                  <a:lnTo>
                    <a:pt x="739" y="102"/>
                  </a:lnTo>
                  <a:lnTo>
                    <a:pt x="677" y="91"/>
                  </a:lnTo>
                  <a:lnTo>
                    <a:pt x="621" y="86"/>
                  </a:lnTo>
                  <a:lnTo>
                    <a:pt x="571" y="86"/>
                  </a:lnTo>
                  <a:lnTo>
                    <a:pt x="535" y="86"/>
                  </a:lnTo>
                  <a:close/>
                  <a:moveTo>
                    <a:pt x="606" y="0"/>
                  </a:moveTo>
                  <a:lnTo>
                    <a:pt x="718" y="0"/>
                  </a:lnTo>
                  <a:lnTo>
                    <a:pt x="830" y="10"/>
                  </a:lnTo>
                  <a:lnTo>
                    <a:pt x="937" y="35"/>
                  </a:lnTo>
                  <a:lnTo>
                    <a:pt x="1044" y="86"/>
                  </a:lnTo>
                  <a:lnTo>
                    <a:pt x="1085" y="122"/>
                  </a:lnTo>
                  <a:lnTo>
                    <a:pt x="1125" y="168"/>
                  </a:lnTo>
                  <a:lnTo>
                    <a:pt x="1156" y="219"/>
                  </a:lnTo>
                  <a:lnTo>
                    <a:pt x="1181" y="290"/>
                  </a:lnTo>
                  <a:lnTo>
                    <a:pt x="1187" y="366"/>
                  </a:lnTo>
                  <a:lnTo>
                    <a:pt x="1171" y="494"/>
                  </a:lnTo>
                  <a:lnTo>
                    <a:pt x="1131" y="606"/>
                  </a:lnTo>
                  <a:lnTo>
                    <a:pt x="1064" y="713"/>
                  </a:lnTo>
                  <a:lnTo>
                    <a:pt x="978" y="804"/>
                  </a:lnTo>
                  <a:lnTo>
                    <a:pt x="876" y="886"/>
                  </a:lnTo>
                  <a:lnTo>
                    <a:pt x="769" y="957"/>
                  </a:lnTo>
                  <a:lnTo>
                    <a:pt x="647" y="1013"/>
                  </a:lnTo>
                  <a:lnTo>
                    <a:pt x="525" y="1049"/>
                  </a:lnTo>
                  <a:lnTo>
                    <a:pt x="408" y="1074"/>
                  </a:lnTo>
                  <a:lnTo>
                    <a:pt x="291" y="1085"/>
                  </a:lnTo>
                  <a:lnTo>
                    <a:pt x="291" y="1085"/>
                  </a:lnTo>
                  <a:lnTo>
                    <a:pt x="128" y="1085"/>
                  </a:lnTo>
                  <a:lnTo>
                    <a:pt x="107" y="1085"/>
                  </a:lnTo>
                  <a:lnTo>
                    <a:pt x="97" y="1085"/>
                  </a:lnTo>
                  <a:lnTo>
                    <a:pt x="92" y="1079"/>
                  </a:lnTo>
                  <a:lnTo>
                    <a:pt x="92" y="1079"/>
                  </a:lnTo>
                  <a:lnTo>
                    <a:pt x="92" y="1074"/>
                  </a:lnTo>
                  <a:lnTo>
                    <a:pt x="102" y="1049"/>
                  </a:lnTo>
                  <a:lnTo>
                    <a:pt x="138" y="1023"/>
                  </a:lnTo>
                  <a:lnTo>
                    <a:pt x="189" y="998"/>
                  </a:lnTo>
                  <a:lnTo>
                    <a:pt x="265" y="784"/>
                  </a:lnTo>
                  <a:lnTo>
                    <a:pt x="331" y="565"/>
                  </a:lnTo>
                  <a:lnTo>
                    <a:pt x="377" y="331"/>
                  </a:lnTo>
                  <a:lnTo>
                    <a:pt x="408" y="86"/>
                  </a:lnTo>
                  <a:lnTo>
                    <a:pt x="321" y="97"/>
                  </a:lnTo>
                  <a:lnTo>
                    <a:pt x="255" y="107"/>
                  </a:lnTo>
                  <a:lnTo>
                    <a:pt x="209" y="132"/>
                  </a:lnTo>
                  <a:lnTo>
                    <a:pt x="173" y="153"/>
                  </a:lnTo>
                  <a:lnTo>
                    <a:pt x="153" y="183"/>
                  </a:lnTo>
                  <a:lnTo>
                    <a:pt x="138" y="214"/>
                  </a:lnTo>
                  <a:lnTo>
                    <a:pt x="133" y="229"/>
                  </a:lnTo>
                  <a:lnTo>
                    <a:pt x="128" y="239"/>
                  </a:lnTo>
                  <a:lnTo>
                    <a:pt x="117" y="254"/>
                  </a:lnTo>
                  <a:lnTo>
                    <a:pt x="107" y="265"/>
                  </a:lnTo>
                  <a:lnTo>
                    <a:pt x="92" y="275"/>
                  </a:lnTo>
                  <a:lnTo>
                    <a:pt x="82" y="280"/>
                  </a:lnTo>
                  <a:lnTo>
                    <a:pt x="67" y="290"/>
                  </a:lnTo>
                  <a:lnTo>
                    <a:pt x="51" y="295"/>
                  </a:lnTo>
                  <a:lnTo>
                    <a:pt x="31" y="305"/>
                  </a:lnTo>
                  <a:lnTo>
                    <a:pt x="16" y="305"/>
                  </a:lnTo>
                  <a:lnTo>
                    <a:pt x="5" y="305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0"/>
                  </a:lnTo>
                  <a:lnTo>
                    <a:pt x="16" y="244"/>
                  </a:lnTo>
                  <a:lnTo>
                    <a:pt x="41" y="203"/>
                  </a:lnTo>
                  <a:lnTo>
                    <a:pt x="87" y="158"/>
                  </a:lnTo>
                  <a:lnTo>
                    <a:pt x="148" y="107"/>
                  </a:lnTo>
                  <a:lnTo>
                    <a:pt x="240" y="56"/>
                  </a:lnTo>
                  <a:lnTo>
                    <a:pt x="336" y="20"/>
                  </a:lnTo>
                  <a:lnTo>
                    <a:pt x="423" y="5"/>
                  </a:lnTo>
                  <a:lnTo>
                    <a:pt x="509" y="0"/>
                  </a:lnTo>
                  <a:lnTo>
                    <a:pt x="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auto">
            <a:xfrm>
              <a:off x="10450" y="2225"/>
              <a:ext cx="372" cy="1589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362" y="0"/>
                </a:cxn>
                <a:cxn ang="0">
                  <a:pos x="367" y="5"/>
                </a:cxn>
                <a:cxn ang="0">
                  <a:pos x="372" y="15"/>
                </a:cxn>
                <a:cxn ang="0">
                  <a:pos x="372" y="15"/>
                </a:cxn>
                <a:cxn ang="0">
                  <a:pos x="372" y="20"/>
                </a:cxn>
                <a:cxn ang="0">
                  <a:pos x="367" y="25"/>
                </a:cxn>
                <a:cxn ang="0">
                  <a:pos x="362" y="30"/>
                </a:cxn>
                <a:cxn ang="0">
                  <a:pos x="346" y="41"/>
                </a:cxn>
                <a:cxn ang="0">
                  <a:pos x="260" y="147"/>
                </a:cxn>
                <a:cxn ang="0">
                  <a:pos x="194" y="265"/>
                </a:cxn>
                <a:cxn ang="0">
                  <a:pos x="148" y="387"/>
                </a:cxn>
                <a:cxn ang="0">
                  <a:pos x="117" y="519"/>
                </a:cxn>
                <a:cxn ang="0">
                  <a:pos x="97" y="657"/>
                </a:cxn>
                <a:cxn ang="0">
                  <a:pos x="92" y="794"/>
                </a:cxn>
                <a:cxn ang="0">
                  <a:pos x="97" y="901"/>
                </a:cxn>
                <a:cxn ang="0">
                  <a:pos x="107" y="1013"/>
                </a:cxn>
                <a:cxn ang="0">
                  <a:pos x="127" y="1125"/>
                </a:cxn>
                <a:cxn ang="0">
                  <a:pos x="163" y="1237"/>
                </a:cxn>
                <a:cxn ang="0">
                  <a:pos x="209" y="1344"/>
                </a:cxn>
                <a:cxn ang="0">
                  <a:pos x="265" y="1446"/>
                </a:cxn>
                <a:cxn ang="0">
                  <a:pos x="341" y="1538"/>
                </a:cxn>
                <a:cxn ang="0">
                  <a:pos x="357" y="1548"/>
                </a:cxn>
                <a:cxn ang="0">
                  <a:pos x="362" y="1558"/>
                </a:cxn>
                <a:cxn ang="0">
                  <a:pos x="367" y="1563"/>
                </a:cxn>
                <a:cxn ang="0">
                  <a:pos x="372" y="1568"/>
                </a:cxn>
                <a:cxn ang="0">
                  <a:pos x="372" y="1568"/>
                </a:cxn>
                <a:cxn ang="0">
                  <a:pos x="372" y="1573"/>
                </a:cxn>
                <a:cxn ang="0">
                  <a:pos x="372" y="1573"/>
                </a:cxn>
                <a:cxn ang="0">
                  <a:pos x="367" y="1584"/>
                </a:cxn>
                <a:cxn ang="0">
                  <a:pos x="362" y="1589"/>
                </a:cxn>
                <a:cxn ang="0">
                  <a:pos x="351" y="1589"/>
                </a:cxn>
                <a:cxn ang="0">
                  <a:pos x="336" y="1579"/>
                </a:cxn>
                <a:cxn ang="0">
                  <a:pos x="306" y="1553"/>
                </a:cxn>
                <a:cxn ang="0">
                  <a:pos x="260" y="1512"/>
                </a:cxn>
                <a:cxn ang="0">
                  <a:pos x="209" y="1451"/>
                </a:cxn>
                <a:cxn ang="0">
                  <a:pos x="158" y="1380"/>
                </a:cxn>
                <a:cxn ang="0">
                  <a:pos x="107" y="1288"/>
                </a:cxn>
                <a:cxn ang="0">
                  <a:pos x="51" y="1156"/>
                </a:cxn>
                <a:cxn ang="0">
                  <a:pos x="21" y="1018"/>
                </a:cxn>
                <a:cxn ang="0">
                  <a:pos x="5" y="896"/>
                </a:cxn>
                <a:cxn ang="0">
                  <a:pos x="0" y="794"/>
                </a:cxn>
                <a:cxn ang="0">
                  <a:pos x="5" y="687"/>
                </a:cxn>
                <a:cxn ang="0">
                  <a:pos x="21" y="565"/>
                </a:cxn>
                <a:cxn ang="0">
                  <a:pos x="51" y="438"/>
                </a:cxn>
                <a:cxn ang="0">
                  <a:pos x="102" y="305"/>
                </a:cxn>
                <a:cxn ang="0">
                  <a:pos x="153" y="214"/>
                </a:cxn>
                <a:cxn ang="0">
                  <a:pos x="204" y="137"/>
                </a:cxn>
                <a:cxn ang="0">
                  <a:pos x="260" y="76"/>
                </a:cxn>
                <a:cxn ang="0">
                  <a:pos x="301" y="35"/>
                </a:cxn>
                <a:cxn ang="0">
                  <a:pos x="336" y="5"/>
                </a:cxn>
                <a:cxn ang="0">
                  <a:pos x="351" y="0"/>
                </a:cxn>
              </a:cxnLst>
              <a:rect l="0" t="0" r="r" b="b"/>
              <a:pathLst>
                <a:path w="372" h="1589">
                  <a:moveTo>
                    <a:pt x="351" y="0"/>
                  </a:moveTo>
                  <a:lnTo>
                    <a:pt x="362" y="0"/>
                  </a:lnTo>
                  <a:lnTo>
                    <a:pt x="367" y="5"/>
                  </a:lnTo>
                  <a:lnTo>
                    <a:pt x="372" y="15"/>
                  </a:lnTo>
                  <a:lnTo>
                    <a:pt x="372" y="15"/>
                  </a:lnTo>
                  <a:lnTo>
                    <a:pt x="372" y="20"/>
                  </a:lnTo>
                  <a:lnTo>
                    <a:pt x="367" y="25"/>
                  </a:lnTo>
                  <a:lnTo>
                    <a:pt x="362" y="30"/>
                  </a:lnTo>
                  <a:lnTo>
                    <a:pt x="346" y="41"/>
                  </a:lnTo>
                  <a:lnTo>
                    <a:pt x="260" y="147"/>
                  </a:lnTo>
                  <a:lnTo>
                    <a:pt x="194" y="265"/>
                  </a:lnTo>
                  <a:lnTo>
                    <a:pt x="148" y="387"/>
                  </a:lnTo>
                  <a:lnTo>
                    <a:pt x="117" y="519"/>
                  </a:lnTo>
                  <a:lnTo>
                    <a:pt x="97" y="657"/>
                  </a:lnTo>
                  <a:lnTo>
                    <a:pt x="92" y="794"/>
                  </a:lnTo>
                  <a:lnTo>
                    <a:pt x="97" y="901"/>
                  </a:lnTo>
                  <a:lnTo>
                    <a:pt x="107" y="1013"/>
                  </a:lnTo>
                  <a:lnTo>
                    <a:pt x="127" y="1125"/>
                  </a:lnTo>
                  <a:lnTo>
                    <a:pt x="163" y="1237"/>
                  </a:lnTo>
                  <a:lnTo>
                    <a:pt x="209" y="1344"/>
                  </a:lnTo>
                  <a:lnTo>
                    <a:pt x="265" y="1446"/>
                  </a:lnTo>
                  <a:lnTo>
                    <a:pt x="341" y="1538"/>
                  </a:lnTo>
                  <a:lnTo>
                    <a:pt x="357" y="1548"/>
                  </a:lnTo>
                  <a:lnTo>
                    <a:pt x="362" y="1558"/>
                  </a:lnTo>
                  <a:lnTo>
                    <a:pt x="367" y="1563"/>
                  </a:lnTo>
                  <a:lnTo>
                    <a:pt x="372" y="1568"/>
                  </a:lnTo>
                  <a:lnTo>
                    <a:pt x="372" y="1568"/>
                  </a:lnTo>
                  <a:lnTo>
                    <a:pt x="372" y="1573"/>
                  </a:lnTo>
                  <a:lnTo>
                    <a:pt x="372" y="1573"/>
                  </a:lnTo>
                  <a:lnTo>
                    <a:pt x="367" y="1584"/>
                  </a:lnTo>
                  <a:lnTo>
                    <a:pt x="362" y="1589"/>
                  </a:lnTo>
                  <a:lnTo>
                    <a:pt x="351" y="1589"/>
                  </a:lnTo>
                  <a:lnTo>
                    <a:pt x="336" y="1579"/>
                  </a:lnTo>
                  <a:lnTo>
                    <a:pt x="306" y="1553"/>
                  </a:lnTo>
                  <a:lnTo>
                    <a:pt x="260" y="1512"/>
                  </a:lnTo>
                  <a:lnTo>
                    <a:pt x="209" y="1451"/>
                  </a:lnTo>
                  <a:lnTo>
                    <a:pt x="158" y="1380"/>
                  </a:lnTo>
                  <a:lnTo>
                    <a:pt x="107" y="1288"/>
                  </a:lnTo>
                  <a:lnTo>
                    <a:pt x="51" y="1156"/>
                  </a:lnTo>
                  <a:lnTo>
                    <a:pt x="21" y="1018"/>
                  </a:lnTo>
                  <a:lnTo>
                    <a:pt x="5" y="896"/>
                  </a:lnTo>
                  <a:lnTo>
                    <a:pt x="0" y="794"/>
                  </a:lnTo>
                  <a:lnTo>
                    <a:pt x="5" y="687"/>
                  </a:lnTo>
                  <a:lnTo>
                    <a:pt x="21" y="565"/>
                  </a:lnTo>
                  <a:lnTo>
                    <a:pt x="51" y="438"/>
                  </a:lnTo>
                  <a:lnTo>
                    <a:pt x="102" y="305"/>
                  </a:lnTo>
                  <a:lnTo>
                    <a:pt x="153" y="214"/>
                  </a:lnTo>
                  <a:lnTo>
                    <a:pt x="204" y="137"/>
                  </a:lnTo>
                  <a:lnTo>
                    <a:pt x="260" y="76"/>
                  </a:lnTo>
                  <a:lnTo>
                    <a:pt x="301" y="35"/>
                  </a:lnTo>
                  <a:lnTo>
                    <a:pt x="336" y="5"/>
                  </a:lnTo>
                  <a:lnTo>
                    <a:pt x="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7" name="Freeform 37"/>
            <p:cNvSpPr>
              <a:spLocks noEditPoints="1"/>
            </p:cNvSpPr>
            <p:nvPr/>
          </p:nvSpPr>
          <p:spPr bwMode="auto">
            <a:xfrm>
              <a:off x="10980" y="2566"/>
              <a:ext cx="1033" cy="896"/>
            </a:xfrm>
            <a:custGeom>
              <a:avLst/>
              <a:gdLst/>
              <a:ahLst/>
              <a:cxnLst>
                <a:cxn ang="0">
                  <a:pos x="692" y="244"/>
                </a:cxn>
                <a:cxn ang="0">
                  <a:pos x="621" y="290"/>
                </a:cxn>
                <a:cxn ang="0">
                  <a:pos x="590" y="392"/>
                </a:cxn>
                <a:cxn ang="0">
                  <a:pos x="595" y="606"/>
                </a:cxn>
                <a:cxn ang="0">
                  <a:pos x="641" y="698"/>
                </a:cxn>
                <a:cxn ang="0">
                  <a:pos x="738" y="769"/>
                </a:cxn>
                <a:cxn ang="0">
                  <a:pos x="814" y="774"/>
                </a:cxn>
                <a:cxn ang="0">
                  <a:pos x="840" y="759"/>
                </a:cxn>
                <a:cxn ang="0">
                  <a:pos x="875" y="688"/>
                </a:cxn>
                <a:cxn ang="0">
                  <a:pos x="896" y="540"/>
                </a:cxn>
                <a:cxn ang="0">
                  <a:pos x="896" y="362"/>
                </a:cxn>
                <a:cxn ang="0">
                  <a:pos x="829" y="270"/>
                </a:cxn>
                <a:cxn ang="0">
                  <a:pos x="723" y="234"/>
                </a:cxn>
                <a:cxn ang="0">
                  <a:pos x="127" y="0"/>
                </a:cxn>
                <a:cxn ang="0">
                  <a:pos x="137" y="31"/>
                </a:cxn>
                <a:cxn ang="0">
                  <a:pos x="122" y="82"/>
                </a:cxn>
                <a:cxn ang="0">
                  <a:pos x="132" y="107"/>
                </a:cxn>
                <a:cxn ang="0">
                  <a:pos x="147" y="138"/>
                </a:cxn>
                <a:cxn ang="0">
                  <a:pos x="163" y="163"/>
                </a:cxn>
                <a:cxn ang="0">
                  <a:pos x="183" y="188"/>
                </a:cxn>
                <a:cxn ang="0">
                  <a:pos x="198" y="250"/>
                </a:cxn>
                <a:cxn ang="0">
                  <a:pos x="392" y="97"/>
                </a:cxn>
                <a:cxn ang="0">
                  <a:pos x="595" y="209"/>
                </a:cxn>
                <a:cxn ang="0">
                  <a:pos x="595" y="265"/>
                </a:cxn>
                <a:cxn ang="0">
                  <a:pos x="921" y="158"/>
                </a:cxn>
                <a:cxn ang="0">
                  <a:pos x="1023" y="250"/>
                </a:cxn>
                <a:cxn ang="0">
                  <a:pos x="1028" y="367"/>
                </a:cxn>
                <a:cxn ang="0">
                  <a:pos x="1028" y="504"/>
                </a:cxn>
                <a:cxn ang="0">
                  <a:pos x="1003" y="626"/>
                </a:cxn>
                <a:cxn ang="0">
                  <a:pos x="967" y="733"/>
                </a:cxn>
                <a:cxn ang="0">
                  <a:pos x="560" y="835"/>
                </a:cxn>
                <a:cxn ang="0">
                  <a:pos x="468" y="499"/>
                </a:cxn>
                <a:cxn ang="0">
                  <a:pos x="422" y="280"/>
                </a:cxn>
                <a:cxn ang="0">
                  <a:pos x="346" y="234"/>
                </a:cxn>
                <a:cxn ang="0">
                  <a:pos x="325" y="229"/>
                </a:cxn>
                <a:cxn ang="0">
                  <a:pos x="300" y="229"/>
                </a:cxn>
                <a:cxn ang="0">
                  <a:pos x="285" y="234"/>
                </a:cxn>
                <a:cxn ang="0">
                  <a:pos x="193" y="295"/>
                </a:cxn>
                <a:cxn ang="0">
                  <a:pos x="193" y="428"/>
                </a:cxn>
                <a:cxn ang="0">
                  <a:pos x="193" y="601"/>
                </a:cxn>
                <a:cxn ang="0">
                  <a:pos x="224" y="708"/>
                </a:cxn>
                <a:cxn ang="0">
                  <a:pos x="264" y="774"/>
                </a:cxn>
                <a:cxn ang="0">
                  <a:pos x="101" y="825"/>
                </a:cxn>
                <a:cxn ang="0">
                  <a:pos x="66" y="642"/>
                </a:cxn>
                <a:cxn ang="0">
                  <a:pos x="61" y="301"/>
                </a:cxn>
                <a:cxn ang="0">
                  <a:pos x="56" y="280"/>
                </a:cxn>
                <a:cxn ang="0">
                  <a:pos x="35" y="255"/>
                </a:cxn>
                <a:cxn ang="0">
                  <a:pos x="10" y="224"/>
                </a:cxn>
                <a:cxn ang="0">
                  <a:pos x="0" y="183"/>
                </a:cxn>
                <a:cxn ang="0">
                  <a:pos x="5" y="163"/>
                </a:cxn>
                <a:cxn ang="0">
                  <a:pos x="10" y="143"/>
                </a:cxn>
                <a:cxn ang="0">
                  <a:pos x="127" y="0"/>
                </a:cxn>
              </a:cxnLst>
              <a:rect l="0" t="0" r="r" b="b"/>
              <a:pathLst>
                <a:path w="1033" h="896">
                  <a:moveTo>
                    <a:pt x="723" y="234"/>
                  </a:moveTo>
                  <a:lnTo>
                    <a:pt x="692" y="244"/>
                  </a:lnTo>
                  <a:lnTo>
                    <a:pt x="656" y="265"/>
                  </a:lnTo>
                  <a:lnTo>
                    <a:pt x="621" y="290"/>
                  </a:lnTo>
                  <a:lnTo>
                    <a:pt x="595" y="306"/>
                  </a:lnTo>
                  <a:lnTo>
                    <a:pt x="590" y="392"/>
                  </a:lnTo>
                  <a:lnTo>
                    <a:pt x="590" y="479"/>
                  </a:lnTo>
                  <a:lnTo>
                    <a:pt x="595" y="606"/>
                  </a:lnTo>
                  <a:lnTo>
                    <a:pt x="605" y="657"/>
                  </a:lnTo>
                  <a:lnTo>
                    <a:pt x="641" y="698"/>
                  </a:lnTo>
                  <a:lnTo>
                    <a:pt x="687" y="738"/>
                  </a:lnTo>
                  <a:lnTo>
                    <a:pt x="738" y="769"/>
                  </a:lnTo>
                  <a:lnTo>
                    <a:pt x="799" y="779"/>
                  </a:lnTo>
                  <a:lnTo>
                    <a:pt x="814" y="774"/>
                  </a:lnTo>
                  <a:lnTo>
                    <a:pt x="824" y="769"/>
                  </a:lnTo>
                  <a:lnTo>
                    <a:pt x="840" y="759"/>
                  </a:lnTo>
                  <a:lnTo>
                    <a:pt x="860" y="723"/>
                  </a:lnTo>
                  <a:lnTo>
                    <a:pt x="875" y="688"/>
                  </a:lnTo>
                  <a:lnTo>
                    <a:pt x="885" y="647"/>
                  </a:lnTo>
                  <a:lnTo>
                    <a:pt x="896" y="540"/>
                  </a:lnTo>
                  <a:lnTo>
                    <a:pt x="896" y="428"/>
                  </a:lnTo>
                  <a:lnTo>
                    <a:pt x="896" y="362"/>
                  </a:lnTo>
                  <a:lnTo>
                    <a:pt x="880" y="295"/>
                  </a:lnTo>
                  <a:lnTo>
                    <a:pt x="829" y="270"/>
                  </a:lnTo>
                  <a:lnTo>
                    <a:pt x="773" y="250"/>
                  </a:lnTo>
                  <a:lnTo>
                    <a:pt x="723" y="234"/>
                  </a:lnTo>
                  <a:lnTo>
                    <a:pt x="723" y="234"/>
                  </a:lnTo>
                  <a:close/>
                  <a:moveTo>
                    <a:pt x="127" y="0"/>
                  </a:moveTo>
                  <a:lnTo>
                    <a:pt x="147" y="10"/>
                  </a:lnTo>
                  <a:lnTo>
                    <a:pt x="137" y="31"/>
                  </a:lnTo>
                  <a:lnTo>
                    <a:pt x="127" y="56"/>
                  </a:lnTo>
                  <a:lnTo>
                    <a:pt x="122" y="82"/>
                  </a:lnTo>
                  <a:lnTo>
                    <a:pt x="127" y="92"/>
                  </a:lnTo>
                  <a:lnTo>
                    <a:pt x="132" y="107"/>
                  </a:lnTo>
                  <a:lnTo>
                    <a:pt x="137" y="122"/>
                  </a:lnTo>
                  <a:lnTo>
                    <a:pt x="147" y="138"/>
                  </a:lnTo>
                  <a:lnTo>
                    <a:pt x="152" y="153"/>
                  </a:lnTo>
                  <a:lnTo>
                    <a:pt x="163" y="163"/>
                  </a:lnTo>
                  <a:lnTo>
                    <a:pt x="173" y="178"/>
                  </a:lnTo>
                  <a:lnTo>
                    <a:pt x="183" y="188"/>
                  </a:lnTo>
                  <a:lnTo>
                    <a:pt x="198" y="204"/>
                  </a:lnTo>
                  <a:lnTo>
                    <a:pt x="198" y="250"/>
                  </a:lnTo>
                  <a:lnTo>
                    <a:pt x="295" y="178"/>
                  </a:lnTo>
                  <a:lnTo>
                    <a:pt x="392" y="97"/>
                  </a:lnTo>
                  <a:lnTo>
                    <a:pt x="493" y="158"/>
                  </a:lnTo>
                  <a:lnTo>
                    <a:pt x="595" y="209"/>
                  </a:lnTo>
                  <a:lnTo>
                    <a:pt x="595" y="265"/>
                  </a:lnTo>
                  <a:lnTo>
                    <a:pt x="595" y="265"/>
                  </a:lnTo>
                  <a:lnTo>
                    <a:pt x="819" y="102"/>
                  </a:lnTo>
                  <a:lnTo>
                    <a:pt x="921" y="158"/>
                  </a:lnTo>
                  <a:lnTo>
                    <a:pt x="1023" y="209"/>
                  </a:lnTo>
                  <a:lnTo>
                    <a:pt x="1023" y="250"/>
                  </a:lnTo>
                  <a:lnTo>
                    <a:pt x="1028" y="306"/>
                  </a:lnTo>
                  <a:lnTo>
                    <a:pt x="1028" y="367"/>
                  </a:lnTo>
                  <a:lnTo>
                    <a:pt x="1033" y="423"/>
                  </a:lnTo>
                  <a:lnTo>
                    <a:pt x="1028" y="504"/>
                  </a:lnTo>
                  <a:lnTo>
                    <a:pt x="1018" y="570"/>
                  </a:lnTo>
                  <a:lnTo>
                    <a:pt x="1003" y="626"/>
                  </a:lnTo>
                  <a:lnTo>
                    <a:pt x="987" y="677"/>
                  </a:lnTo>
                  <a:lnTo>
                    <a:pt x="967" y="733"/>
                  </a:lnTo>
                  <a:lnTo>
                    <a:pt x="667" y="896"/>
                  </a:lnTo>
                  <a:lnTo>
                    <a:pt x="560" y="835"/>
                  </a:lnTo>
                  <a:lnTo>
                    <a:pt x="458" y="779"/>
                  </a:lnTo>
                  <a:lnTo>
                    <a:pt x="468" y="499"/>
                  </a:lnTo>
                  <a:lnTo>
                    <a:pt x="463" y="306"/>
                  </a:lnTo>
                  <a:lnTo>
                    <a:pt x="422" y="280"/>
                  </a:lnTo>
                  <a:lnTo>
                    <a:pt x="381" y="255"/>
                  </a:lnTo>
                  <a:lnTo>
                    <a:pt x="346" y="234"/>
                  </a:lnTo>
                  <a:lnTo>
                    <a:pt x="336" y="234"/>
                  </a:lnTo>
                  <a:lnTo>
                    <a:pt x="325" y="229"/>
                  </a:lnTo>
                  <a:lnTo>
                    <a:pt x="310" y="229"/>
                  </a:lnTo>
                  <a:lnTo>
                    <a:pt x="300" y="229"/>
                  </a:lnTo>
                  <a:lnTo>
                    <a:pt x="295" y="229"/>
                  </a:lnTo>
                  <a:lnTo>
                    <a:pt x="285" y="234"/>
                  </a:lnTo>
                  <a:lnTo>
                    <a:pt x="239" y="265"/>
                  </a:lnTo>
                  <a:lnTo>
                    <a:pt x="193" y="295"/>
                  </a:lnTo>
                  <a:lnTo>
                    <a:pt x="193" y="351"/>
                  </a:lnTo>
                  <a:lnTo>
                    <a:pt x="193" y="428"/>
                  </a:lnTo>
                  <a:lnTo>
                    <a:pt x="193" y="514"/>
                  </a:lnTo>
                  <a:lnTo>
                    <a:pt x="193" y="601"/>
                  </a:lnTo>
                  <a:lnTo>
                    <a:pt x="198" y="657"/>
                  </a:lnTo>
                  <a:lnTo>
                    <a:pt x="224" y="708"/>
                  </a:lnTo>
                  <a:lnTo>
                    <a:pt x="244" y="744"/>
                  </a:lnTo>
                  <a:lnTo>
                    <a:pt x="264" y="774"/>
                  </a:lnTo>
                  <a:lnTo>
                    <a:pt x="147" y="891"/>
                  </a:lnTo>
                  <a:lnTo>
                    <a:pt x="101" y="825"/>
                  </a:lnTo>
                  <a:lnTo>
                    <a:pt x="56" y="769"/>
                  </a:lnTo>
                  <a:lnTo>
                    <a:pt x="66" y="642"/>
                  </a:lnTo>
                  <a:lnTo>
                    <a:pt x="66" y="519"/>
                  </a:lnTo>
                  <a:lnTo>
                    <a:pt x="61" y="301"/>
                  </a:lnTo>
                  <a:lnTo>
                    <a:pt x="61" y="290"/>
                  </a:lnTo>
                  <a:lnTo>
                    <a:pt x="56" y="280"/>
                  </a:lnTo>
                  <a:lnTo>
                    <a:pt x="51" y="270"/>
                  </a:lnTo>
                  <a:lnTo>
                    <a:pt x="35" y="255"/>
                  </a:lnTo>
                  <a:lnTo>
                    <a:pt x="20" y="239"/>
                  </a:lnTo>
                  <a:lnTo>
                    <a:pt x="10" y="224"/>
                  </a:lnTo>
                  <a:lnTo>
                    <a:pt x="0" y="204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5" y="163"/>
                  </a:lnTo>
                  <a:lnTo>
                    <a:pt x="5" y="153"/>
                  </a:lnTo>
                  <a:lnTo>
                    <a:pt x="10" y="143"/>
                  </a:lnTo>
                  <a:lnTo>
                    <a:pt x="66" y="71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12227" y="2225"/>
              <a:ext cx="372" cy="158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6" y="5"/>
                </a:cxn>
                <a:cxn ang="0">
                  <a:pos x="66" y="30"/>
                </a:cxn>
                <a:cxn ang="0">
                  <a:pos x="112" y="76"/>
                </a:cxn>
                <a:cxn ang="0">
                  <a:pos x="163" y="132"/>
                </a:cxn>
                <a:cxn ang="0">
                  <a:pos x="214" y="209"/>
                </a:cxn>
                <a:cxn ang="0">
                  <a:pos x="265" y="295"/>
                </a:cxn>
                <a:cxn ang="0">
                  <a:pos x="321" y="433"/>
                </a:cxn>
                <a:cxn ang="0">
                  <a:pos x="351" y="565"/>
                </a:cxn>
                <a:cxn ang="0">
                  <a:pos x="366" y="687"/>
                </a:cxn>
                <a:cxn ang="0">
                  <a:pos x="372" y="794"/>
                </a:cxn>
                <a:cxn ang="0">
                  <a:pos x="372" y="794"/>
                </a:cxn>
                <a:cxn ang="0">
                  <a:pos x="366" y="901"/>
                </a:cxn>
                <a:cxn ang="0">
                  <a:pos x="351" y="1018"/>
                </a:cxn>
                <a:cxn ang="0">
                  <a:pos x="321" y="1146"/>
                </a:cxn>
                <a:cxn ang="0">
                  <a:pos x="270" y="1278"/>
                </a:cxn>
                <a:cxn ang="0">
                  <a:pos x="219" y="1370"/>
                </a:cxn>
                <a:cxn ang="0">
                  <a:pos x="168" y="1446"/>
                </a:cxn>
                <a:cxn ang="0">
                  <a:pos x="112" y="1507"/>
                </a:cxn>
                <a:cxn ang="0">
                  <a:pos x="66" y="1553"/>
                </a:cxn>
                <a:cxn ang="0">
                  <a:pos x="36" y="1579"/>
                </a:cxn>
                <a:cxn ang="0">
                  <a:pos x="15" y="1589"/>
                </a:cxn>
                <a:cxn ang="0">
                  <a:pos x="10" y="1584"/>
                </a:cxn>
                <a:cxn ang="0">
                  <a:pos x="0" y="1579"/>
                </a:cxn>
                <a:cxn ang="0">
                  <a:pos x="0" y="1573"/>
                </a:cxn>
                <a:cxn ang="0">
                  <a:pos x="0" y="1568"/>
                </a:cxn>
                <a:cxn ang="0">
                  <a:pos x="0" y="1568"/>
                </a:cxn>
                <a:cxn ang="0">
                  <a:pos x="5" y="1563"/>
                </a:cxn>
                <a:cxn ang="0">
                  <a:pos x="10" y="1553"/>
                </a:cxn>
                <a:cxn ang="0">
                  <a:pos x="20" y="1548"/>
                </a:cxn>
                <a:cxn ang="0">
                  <a:pos x="112" y="1441"/>
                </a:cxn>
                <a:cxn ang="0">
                  <a:pos x="178" y="1324"/>
                </a:cxn>
                <a:cxn ang="0">
                  <a:pos x="224" y="1197"/>
                </a:cxn>
                <a:cxn ang="0">
                  <a:pos x="254" y="1064"/>
                </a:cxn>
                <a:cxn ang="0">
                  <a:pos x="270" y="932"/>
                </a:cxn>
                <a:cxn ang="0">
                  <a:pos x="275" y="794"/>
                </a:cxn>
                <a:cxn ang="0">
                  <a:pos x="270" y="631"/>
                </a:cxn>
                <a:cxn ang="0">
                  <a:pos x="249" y="489"/>
                </a:cxn>
                <a:cxn ang="0">
                  <a:pos x="214" y="356"/>
                </a:cxn>
                <a:cxn ang="0">
                  <a:pos x="163" y="239"/>
                </a:cxn>
                <a:cxn ang="0">
                  <a:pos x="102" y="137"/>
                </a:cxn>
                <a:cxn ang="0">
                  <a:pos x="30" y="51"/>
                </a:cxn>
                <a:cxn ang="0">
                  <a:pos x="15" y="41"/>
                </a:cxn>
                <a:cxn ang="0">
                  <a:pos x="10" y="30"/>
                </a:cxn>
                <a:cxn ang="0">
                  <a:pos x="5" y="25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5"/>
                </a:cxn>
                <a:cxn ang="0">
                  <a:pos x="10" y="0"/>
                </a:cxn>
                <a:cxn ang="0">
                  <a:pos x="15" y="0"/>
                </a:cxn>
              </a:cxnLst>
              <a:rect l="0" t="0" r="r" b="b"/>
              <a:pathLst>
                <a:path w="372" h="1589">
                  <a:moveTo>
                    <a:pt x="15" y="0"/>
                  </a:moveTo>
                  <a:lnTo>
                    <a:pt x="36" y="5"/>
                  </a:lnTo>
                  <a:lnTo>
                    <a:pt x="66" y="30"/>
                  </a:lnTo>
                  <a:lnTo>
                    <a:pt x="112" y="76"/>
                  </a:lnTo>
                  <a:lnTo>
                    <a:pt x="163" y="132"/>
                  </a:lnTo>
                  <a:lnTo>
                    <a:pt x="214" y="209"/>
                  </a:lnTo>
                  <a:lnTo>
                    <a:pt x="265" y="295"/>
                  </a:lnTo>
                  <a:lnTo>
                    <a:pt x="321" y="433"/>
                  </a:lnTo>
                  <a:lnTo>
                    <a:pt x="351" y="565"/>
                  </a:lnTo>
                  <a:lnTo>
                    <a:pt x="366" y="687"/>
                  </a:lnTo>
                  <a:lnTo>
                    <a:pt x="372" y="794"/>
                  </a:lnTo>
                  <a:lnTo>
                    <a:pt x="372" y="794"/>
                  </a:lnTo>
                  <a:lnTo>
                    <a:pt x="366" y="901"/>
                  </a:lnTo>
                  <a:lnTo>
                    <a:pt x="351" y="1018"/>
                  </a:lnTo>
                  <a:lnTo>
                    <a:pt x="321" y="1146"/>
                  </a:lnTo>
                  <a:lnTo>
                    <a:pt x="270" y="1278"/>
                  </a:lnTo>
                  <a:lnTo>
                    <a:pt x="219" y="1370"/>
                  </a:lnTo>
                  <a:lnTo>
                    <a:pt x="168" y="1446"/>
                  </a:lnTo>
                  <a:lnTo>
                    <a:pt x="112" y="1507"/>
                  </a:lnTo>
                  <a:lnTo>
                    <a:pt x="66" y="1553"/>
                  </a:lnTo>
                  <a:lnTo>
                    <a:pt x="36" y="1579"/>
                  </a:lnTo>
                  <a:lnTo>
                    <a:pt x="15" y="1589"/>
                  </a:lnTo>
                  <a:lnTo>
                    <a:pt x="10" y="1584"/>
                  </a:lnTo>
                  <a:lnTo>
                    <a:pt x="0" y="1579"/>
                  </a:lnTo>
                  <a:lnTo>
                    <a:pt x="0" y="1573"/>
                  </a:lnTo>
                  <a:lnTo>
                    <a:pt x="0" y="1568"/>
                  </a:lnTo>
                  <a:lnTo>
                    <a:pt x="0" y="1568"/>
                  </a:lnTo>
                  <a:lnTo>
                    <a:pt x="5" y="1563"/>
                  </a:lnTo>
                  <a:lnTo>
                    <a:pt x="10" y="1553"/>
                  </a:lnTo>
                  <a:lnTo>
                    <a:pt x="20" y="1548"/>
                  </a:lnTo>
                  <a:lnTo>
                    <a:pt x="112" y="1441"/>
                  </a:lnTo>
                  <a:lnTo>
                    <a:pt x="178" y="1324"/>
                  </a:lnTo>
                  <a:lnTo>
                    <a:pt x="224" y="1197"/>
                  </a:lnTo>
                  <a:lnTo>
                    <a:pt x="254" y="1064"/>
                  </a:lnTo>
                  <a:lnTo>
                    <a:pt x="270" y="932"/>
                  </a:lnTo>
                  <a:lnTo>
                    <a:pt x="275" y="794"/>
                  </a:lnTo>
                  <a:lnTo>
                    <a:pt x="270" y="631"/>
                  </a:lnTo>
                  <a:lnTo>
                    <a:pt x="249" y="489"/>
                  </a:lnTo>
                  <a:lnTo>
                    <a:pt x="214" y="356"/>
                  </a:lnTo>
                  <a:lnTo>
                    <a:pt x="163" y="239"/>
                  </a:lnTo>
                  <a:lnTo>
                    <a:pt x="102" y="137"/>
                  </a:lnTo>
                  <a:lnTo>
                    <a:pt x="30" y="51"/>
                  </a:lnTo>
                  <a:lnTo>
                    <a:pt x="15" y="41"/>
                  </a:lnTo>
                  <a:lnTo>
                    <a:pt x="10" y="30"/>
                  </a:lnTo>
                  <a:lnTo>
                    <a:pt x="5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5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12838" y="2225"/>
              <a:ext cx="621" cy="1589"/>
            </a:xfrm>
            <a:custGeom>
              <a:avLst/>
              <a:gdLst/>
              <a:ahLst/>
              <a:cxnLst>
                <a:cxn ang="0">
                  <a:pos x="590" y="0"/>
                </a:cxn>
                <a:cxn ang="0">
                  <a:pos x="601" y="0"/>
                </a:cxn>
                <a:cxn ang="0">
                  <a:pos x="611" y="5"/>
                </a:cxn>
                <a:cxn ang="0">
                  <a:pos x="616" y="15"/>
                </a:cxn>
                <a:cxn ang="0">
                  <a:pos x="621" y="30"/>
                </a:cxn>
                <a:cxn ang="0">
                  <a:pos x="621" y="30"/>
                </a:cxn>
                <a:cxn ang="0">
                  <a:pos x="621" y="35"/>
                </a:cxn>
                <a:cxn ang="0">
                  <a:pos x="616" y="46"/>
                </a:cxn>
                <a:cxn ang="0">
                  <a:pos x="611" y="56"/>
                </a:cxn>
                <a:cxn ang="0">
                  <a:pos x="611" y="56"/>
                </a:cxn>
                <a:cxn ang="0">
                  <a:pos x="66" y="1553"/>
                </a:cxn>
                <a:cxn ang="0">
                  <a:pos x="61" y="1563"/>
                </a:cxn>
                <a:cxn ang="0">
                  <a:pos x="56" y="1573"/>
                </a:cxn>
                <a:cxn ang="0">
                  <a:pos x="51" y="1584"/>
                </a:cxn>
                <a:cxn ang="0">
                  <a:pos x="46" y="1589"/>
                </a:cxn>
                <a:cxn ang="0">
                  <a:pos x="35" y="1589"/>
                </a:cxn>
                <a:cxn ang="0">
                  <a:pos x="20" y="1584"/>
                </a:cxn>
                <a:cxn ang="0">
                  <a:pos x="10" y="1579"/>
                </a:cxn>
                <a:cxn ang="0">
                  <a:pos x="5" y="1568"/>
                </a:cxn>
                <a:cxn ang="0">
                  <a:pos x="0" y="1553"/>
                </a:cxn>
                <a:cxn ang="0">
                  <a:pos x="0" y="1553"/>
                </a:cxn>
                <a:cxn ang="0">
                  <a:pos x="0" y="1548"/>
                </a:cxn>
                <a:cxn ang="0">
                  <a:pos x="5" y="1543"/>
                </a:cxn>
                <a:cxn ang="0">
                  <a:pos x="10" y="1528"/>
                </a:cxn>
                <a:cxn ang="0">
                  <a:pos x="560" y="10"/>
                </a:cxn>
                <a:cxn ang="0">
                  <a:pos x="570" y="5"/>
                </a:cxn>
                <a:cxn ang="0">
                  <a:pos x="580" y="0"/>
                </a:cxn>
                <a:cxn ang="0">
                  <a:pos x="590" y="0"/>
                </a:cxn>
              </a:cxnLst>
              <a:rect l="0" t="0" r="r" b="b"/>
              <a:pathLst>
                <a:path w="621" h="1589">
                  <a:moveTo>
                    <a:pt x="590" y="0"/>
                  </a:moveTo>
                  <a:lnTo>
                    <a:pt x="601" y="0"/>
                  </a:lnTo>
                  <a:lnTo>
                    <a:pt x="611" y="5"/>
                  </a:lnTo>
                  <a:lnTo>
                    <a:pt x="616" y="15"/>
                  </a:lnTo>
                  <a:lnTo>
                    <a:pt x="621" y="30"/>
                  </a:lnTo>
                  <a:lnTo>
                    <a:pt x="621" y="30"/>
                  </a:lnTo>
                  <a:lnTo>
                    <a:pt x="621" y="35"/>
                  </a:lnTo>
                  <a:lnTo>
                    <a:pt x="616" y="46"/>
                  </a:lnTo>
                  <a:lnTo>
                    <a:pt x="611" y="56"/>
                  </a:lnTo>
                  <a:lnTo>
                    <a:pt x="611" y="56"/>
                  </a:lnTo>
                  <a:lnTo>
                    <a:pt x="66" y="1553"/>
                  </a:lnTo>
                  <a:lnTo>
                    <a:pt x="61" y="1563"/>
                  </a:lnTo>
                  <a:lnTo>
                    <a:pt x="56" y="1573"/>
                  </a:lnTo>
                  <a:lnTo>
                    <a:pt x="51" y="1584"/>
                  </a:lnTo>
                  <a:lnTo>
                    <a:pt x="46" y="1589"/>
                  </a:lnTo>
                  <a:lnTo>
                    <a:pt x="35" y="1589"/>
                  </a:lnTo>
                  <a:lnTo>
                    <a:pt x="20" y="1584"/>
                  </a:lnTo>
                  <a:lnTo>
                    <a:pt x="10" y="1579"/>
                  </a:lnTo>
                  <a:lnTo>
                    <a:pt x="5" y="1568"/>
                  </a:lnTo>
                  <a:lnTo>
                    <a:pt x="0" y="1553"/>
                  </a:lnTo>
                  <a:lnTo>
                    <a:pt x="0" y="1553"/>
                  </a:lnTo>
                  <a:lnTo>
                    <a:pt x="0" y="1548"/>
                  </a:lnTo>
                  <a:lnTo>
                    <a:pt x="5" y="1543"/>
                  </a:lnTo>
                  <a:lnTo>
                    <a:pt x="10" y="1528"/>
                  </a:lnTo>
                  <a:lnTo>
                    <a:pt x="560" y="10"/>
                  </a:lnTo>
                  <a:lnTo>
                    <a:pt x="570" y="5"/>
                  </a:lnTo>
                  <a:lnTo>
                    <a:pt x="580" y="0"/>
                  </a:lnTo>
                  <a:lnTo>
                    <a:pt x="5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0" name="Freeform 40"/>
            <p:cNvSpPr>
              <a:spLocks noEditPoints="1"/>
            </p:cNvSpPr>
            <p:nvPr/>
          </p:nvSpPr>
          <p:spPr bwMode="auto">
            <a:xfrm>
              <a:off x="13581" y="2327"/>
              <a:ext cx="1095" cy="1090"/>
            </a:xfrm>
            <a:custGeom>
              <a:avLst/>
              <a:gdLst/>
              <a:ahLst/>
              <a:cxnLst>
                <a:cxn ang="0">
                  <a:pos x="555" y="585"/>
                </a:cxn>
                <a:cxn ang="0">
                  <a:pos x="524" y="590"/>
                </a:cxn>
                <a:cxn ang="0">
                  <a:pos x="524" y="590"/>
                </a:cxn>
                <a:cxn ang="0">
                  <a:pos x="916" y="977"/>
                </a:cxn>
                <a:cxn ang="0">
                  <a:pos x="764" y="774"/>
                </a:cxn>
                <a:cxn ang="0">
                  <a:pos x="652" y="606"/>
                </a:cxn>
                <a:cxn ang="0">
                  <a:pos x="738" y="142"/>
                </a:cxn>
                <a:cxn ang="0">
                  <a:pos x="759" y="351"/>
                </a:cxn>
                <a:cxn ang="0">
                  <a:pos x="713" y="509"/>
                </a:cxn>
                <a:cxn ang="0">
                  <a:pos x="855" y="453"/>
                </a:cxn>
                <a:cxn ang="0">
                  <a:pos x="922" y="295"/>
                </a:cxn>
                <a:cxn ang="0">
                  <a:pos x="855" y="147"/>
                </a:cxn>
                <a:cxn ang="0">
                  <a:pos x="733" y="81"/>
                </a:cxn>
                <a:cxn ang="0">
                  <a:pos x="453" y="61"/>
                </a:cxn>
                <a:cxn ang="0">
                  <a:pos x="402" y="117"/>
                </a:cxn>
                <a:cxn ang="0">
                  <a:pos x="514" y="529"/>
                </a:cxn>
                <a:cxn ang="0">
                  <a:pos x="682" y="448"/>
                </a:cxn>
                <a:cxn ang="0">
                  <a:pos x="698" y="214"/>
                </a:cxn>
                <a:cxn ang="0">
                  <a:pos x="616" y="76"/>
                </a:cxn>
                <a:cxn ang="0">
                  <a:pos x="188" y="56"/>
                </a:cxn>
                <a:cxn ang="0">
                  <a:pos x="199" y="142"/>
                </a:cxn>
                <a:cxn ang="0">
                  <a:pos x="194" y="1003"/>
                </a:cxn>
                <a:cxn ang="0">
                  <a:pos x="351" y="1003"/>
                </a:cxn>
                <a:cxn ang="0">
                  <a:pos x="346" y="137"/>
                </a:cxn>
                <a:cxn ang="0">
                  <a:pos x="351" y="86"/>
                </a:cxn>
                <a:cxn ang="0">
                  <a:pos x="188" y="56"/>
                </a:cxn>
                <a:cxn ang="0">
                  <a:pos x="626" y="5"/>
                </a:cxn>
                <a:cxn ang="0">
                  <a:pos x="840" y="66"/>
                </a:cxn>
                <a:cxn ang="0">
                  <a:pos x="967" y="219"/>
                </a:cxn>
                <a:cxn ang="0">
                  <a:pos x="947" y="427"/>
                </a:cxn>
                <a:cxn ang="0">
                  <a:pos x="815" y="540"/>
                </a:cxn>
                <a:cxn ang="0">
                  <a:pos x="759" y="667"/>
                </a:cxn>
                <a:cxn ang="0">
                  <a:pos x="881" y="845"/>
                </a:cxn>
                <a:cxn ang="0">
                  <a:pos x="957" y="942"/>
                </a:cxn>
                <a:cxn ang="0">
                  <a:pos x="1069" y="1034"/>
                </a:cxn>
                <a:cxn ang="0">
                  <a:pos x="1095" y="1059"/>
                </a:cxn>
                <a:cxn ang="0">
                  <a:pos x="1079" y="1084"/>
                </a:cxn>
                <a:cxn ang="0">
                  <a:pos x="1044" y="1090"/>
                </a:cxn>
                <a:cxn ang="0">
                  <a:pos x="794" y="1090"/>
                </a:cxn>
                <a:cxn ang="0">
                  <a:pos x="774" y="1069"/>
                </a:cxn>
                <a:cxn ang="0">
                  <a:pos x="713" y="983"/>
                </a:cxn>
                <a:cxn ang="0">
                  <a:pos x="402" y="590"/>
                </a:cxn>
                <a:cxn ang="0">
                  <a:pos x="418" y="1018"/>
                </a:cxn>
                <a:cxn ang="0">
                  <a:pos x="509" y="1034"/>
                </a:cxn>
                <a:cxn ang="0">
                  <a:pos x="535" y="1044"/>
                </a:cxn>
                <a:cxn ang="0">
                  <a:pos x="540" y="1074"/>
                </a:cxn>
                <a:cxn ang="0">
                  <a:pos x="519" y="1090"/>
                </a:cxn>
                <a:cxn ang="0">
                  <a:pos x="56" y="1090"/>
                </a:cxn>
                <a:cxn ang="0">
                  <a:pos x="15" y="1084"/>
                </a:cxn>
                <a:cxn ang="0">
                  <a:pos x="0" y="1059"/>
                </a:cxn>
                <a:cxn ang="0">
                  <a:pos x="20" y="1039"/>
                </a:cxn>
                <a:cxn ang="0">
                  <a:pos x="46" y="1034"/>
                </a:cxn>
                <a:cxn ang="0">
                  <a:pos x="143" y="988"/>
                </a:cxn>
                <a:cxn ang="0">
                  <a:pos x="143" y="96"/>
                </a:cxn>
                <a:cxn ang="0">
                  <a:pos x="46" y="56"/>
                </a:cxn>
                <a:cxn ang="0">
                  <a:pos x="20" y="51"/>
                </a:cxn>
                <a:cxn ang="0">
                  <a:pos x="0" y="30"/>
                </a:cxn>
                <a:cxn ang="0">
                  <a:pos x="15" y="5"/>
                </a:cxn>
                <a:cxn ang="0">
                  <a:pos x="56" y="0"/>
                </a:cxn>
              </a:cxnLst>
              <a:rect l="0" t="0" r="r" b="b"/>
              <a:pathLst>
                <a:path w="1095" h="1090">
                  <a:moveTo>
                    <a:pt x="642" y="580"/>
                  </a:moveTo>
                  <a:lnTo>
                    <a:pt x="596" y="585"/>
                  </a:lnTo>
                  <a:lnTo>
                    <a:pt x="555" y="585"/>
                  </a:lnTo>
                  <a:lnTo>
                    <a:pt x="545" y="585"/>
                  </a:lnTo>
                  <a:lnTo>
                    <a:pt x="535" y="585"/>
                  </a:lnTo>
                  <a:lnTo>
                    <a:pt x="524" y="590"/>
                  </a:lnTo>
                  <a:lnTo>
                    <a:pt x="524" y="590"/>
                  </a:lnTo>
                  <a:lnTo>
                    <a:pt x="524" y="590"/>
                  </a:lnTo>
                  <a:lnTo>
                    <a:pt x="524" y="590"/>
                  </a:lnTo>
                  <a:lnTo>
                    <a:pt x="810" y="1034"/>
                  </a:lnTo>
                  <a:lnTo>
                    <a:pt x="967" y="1034"/>
                  </a:lnTo>
                  <a:lnTo>
                    <a:pt x="916" y="977"/>
                  </a:lnTo>
                  <a:lnTo>
                    <a:pt x="860" y="911"/>
                  </a:lnTo>
                  <a:lnTo>
                    <a:pt x="810" y="840"/>
                  </a:lnTo>
                  <a:lnTo>
                    <a:pt x="764" y="774"/>
                  </a:lnTo>
                  <a:lnTo>
                    <a:pt x="718" y="708"/>
                  </a:lnTo>
                  <a:lnTo>
                    <a:pt x="682" y="646"/>
                  </a:lnTo>
                  <a:lnTo>
                    <a:pt x="652" y="606"/>
                  </a:lnTo>
                  <a:lnTo>
                    <a:pt x="642" y="580"/>
                  </a:lnTo>
                  <a:close/>
                  <a:moveTo>
                    <a:pt x="698" y="71"/>
                  </a:moveTo>
                  <a:lnTo>
                    <a:pt x="738" y="142"/>
                  </a:lnTo>
                  <a:lnTo>
                    <a:pt x="754" y="219"/>
                  </a:lnTo>
                  <a:lnTo>
                    <a:pt x="759" y="300"/>
                  </a:lnTo>
                  <a:lnTo>
                    <a:pt x="759" y="351"/>
                  </a:lnTo>
                  <a:lnTo>
                    <a:pt x="754" y="407"/>
                  </a:lnTo>
                  <a:lnTo>
                    <a:pt x="738" y="463"/>
                  </a:lnTo>
                  <a:lnTo>
                    <a:pt x="713" y="509"/>
                  </a:lnTo>
                  <a:lnTo>
                    <a:pt x="713" y="509"/>
                  </a:lnTo>
                  <a:lnTo>
                    <a:pt x="794" y="489"/>
                  </a:lnTo>
                  <a:lnTo>
                    <a:pt x="855" y="453"/>
                  </a:lnTo>
                  <a:lnTo>
                    <a:pt x="896" y="407"/>
                  </a:lnTo>
                  <a:lnTo>
                    <a:pt x="916" y="356"/>
                  </a:lnTo>
                  <a:lnTo>
                    <a:pt x="922" y="295"/>
                  </a:lnTo>
                  <a:lnTo>
                    <a:pt x="911" y="234"/>
                  </a:lnTo>
                  <a:lnTo>
                    <a:pt x="891" y="183"/>
                  </a:lnTo>
                  <a:lnTo>
                    <a:pt x="855" y="147"/>
                  </a:lnTo>
                  <a:lnTo>
                    <a:pt x="815" y="117"/>
                  </a:lnTo>
                  <a:lnTo>
                    <a:pt x="774" y="96"/>
                  </a:lnTo>
                  <a:lnTo>
                    <a:pt x="733" y="81"/>
                  </a:lnTo>
                  <a:lnTo>
                    <a:pt x="698" y="71"/>
                  </a:lnTo>
                  <a:close/>
                  <a:moveTo>
                    <a:pt x="504" y="56"/>
                  </a:moveTo>
                  <a:lnTo>
                    <a:pt x="453" y="61"/>
                  </a:lnTo>
                  <a:lnTo>
                    <a:pt x="423" y="76"/>
                  </a:lnTo>
                  <a:lnTo>
                    <a:pt x="412" y="96"/>
                  </a:lnTo>
                  <a:lnTo>
                    <a:pt x="402" y="117"/>
                  </a:lnTo>
                  <a:lnTo>
                    <a:pt x="402" y="142"/>
                  </a:lnTo>
                  <a:lnTo>
                    <a:pt x="402" y="534"/>
                  </a:lnTo>
                  <a:lnTo>
                    <a:pt x="514" y="529"/>
                  </a:lnTo>
                  <a:lnTo>
                    <a:pt x="591" y="519"/>
                  </a:lnTo>
                  <a:lnTo>
                    <a:pt x="647" y="494"/>
                  </a:lnTo>
                  <a:lnTo>
                    <a:pt x="682" y="448"/>
                  </a:lnTo>
                  <a:lnTo>
                    <a:pt x="698" y="387"/>
                  </a:lnTo>
                  <a:lnTo>
                    <a:pt x="703" y="300"/>
                  </a:lnTo>
                  <a:lnTo>
                    <a:pt x="698" y="214"/>
                  </a:lnTo>
                  <a:lnTo>
                    <a:pt x="682" y="152"/>
                  </a:lnTo>
                  <a:lnTo>
                    <a:pt x="652" y="107"/>
                  </a:lnTo>
                  <a:lnTo>
                    <a:pt x="616" y="76"/>
                  </a:lnTo>
                  <a:lnTo>
                    <a:pt x="565" y="61"/>
                  </a:lnTo>
                  <a:lnTo>
                    <a:pt x="504" y="56"/>
                  </a:lnTo>
                  <a:close/>
                  <a:moveTo>
                    <a:pt x="188" y="56"/>
                  </a:moveTo>
                  <a:lnTo>
                    <a:pt x="194" y="86"/>
                  </a:lnTo>
                  <a:lnTo>
                    <a:pt x="199" y="117"/>
                  </a:lnTo>
                  <a:lnTo>
                    <a:pt x="199" y="142"/>
                  </a:lnTo>
                  <a:lnTo>
                    <a:pt x="199" y="947"/>
                  </a:lnTo>
                  <a:lnTo>
                    <a:pt x="199" y="967"/>
                  </a:lnTo>
                  <a:lnTo>
                    <a:pt x="194" y="1003"/>
                  </a:lnTo>
                  <a:lnTo>
                    <a:pt x="188" y="1034"/>
                  </a:lnTo>
                  <a:lnTo>
                    <a:pt x="362" y="1034"/>
                  </a:lnTo>
                  <a:lnTo>
                    <a:pt x="351" y="1003"/>
                  </a:lnTo>
                  <a:lnTo>
                    <a:pt x="346" y="967"/>
                  </a:lnTo>
                  <a:lnTo>
                    <a:pt x="346" y="947"/>
                  </a:lnTo>
                  <a:lnTo>
                    <a:pt x="346" y="137"/>
                  </a:lnTo>
                  <a:lnTo>
                    <a:pt x="346" y="122"/>
                  </a:lnTo>
                  <a:lnTo>
                    <a:pt x="346" y="107"/>
                  </a:lnTo>
                  <a:lnTo>
                    <a:pt x="351" y="86"/>
                  </a:lnTo>
                  <a:lnTo>
                    <a:pt x="356" y="71"/>
                  </a:lnTo>
                  <a:lnTo>
                    <a:pt x="367" y="56"/>
                  </a:lnTo>
                  <a:lnTo>
                    <a:pt x="188" y="56"/>
                  </a:lnTo>
                  <a:close/>
                  <a:moveTo>
                    <a:pt x="56" y="0"/>
                  </a:moveTo>
                  <a:lnTo>
                    <a:pt x="555" y="0"/>
                  </a:lnTo>
                  <a:lnTo>
                    <a:pt x="626" y="5"/>
                  </a:lnTo>
                  <a:lnTo>
                    <a:pt x="703" y="15"/>
                  </a:lnTo>
                  <a:lnTo>
                    <a:pt x="774" y="35"/>
                  </a:lnTo>
                  <a:lnTo>
                    <a:pt x="840" y="66"/>
                  </a:lnTo>
                  <a:lnTo>
                    <a:pt x="896" y="107"/>
                  </a:lnTo>
                  <a:lnTo>
                    <a:pt x="937" y="158"/>
                  </a:lnTo>
                  <a:lnTo>
                    <a:pt x="967" y="219"/>
                  </a:lnTo>
                  <a:lnTo>
                    <a:pt x="978" y="295"/>
                  </a:lnTo>
                  <a:lnTo>
                    <a:pt x="972" y="371"/>
                  </a:lnTo>
                  <a:lnTo>
                    <a:pt x="947" y="427"/>
                  </a:lnTo>
                  <a:lnTo>
                    <a:pt x="911" y="478"/>
                  </a:lnTo>
                  <a:lnTo>
                    <a:pt x="871" y="514"/>
                  </a:lnTo>
                  <a:lnTo>
                    <a:pt x="815" y="540"/>
                  </a:lnTo>
                  <a:lnTo>
                    <a:pt x="759" y="560"/>
                  </a:lnTo>
                  <a:lnTo>
                    <a:pt x="698" y="570"/>
                  </a:lnTo>
                  <a:lnTo>
                    <a:pt x="759" y="667"/>
                  </a:lnTo>
                  <a:lnTo>
                    <a:pt x="815" y="743"/>
                  </a:lnTo>
                  <a:lnTo>
                    <a:pt x="855" y="804"/>
                  </a:lnTo>
                  <a:lnTo>
                    <a:pt x="881" y="845"/>
                  </a:lnTo>
                  <a:lnTo>
                    <a:pt x="896" y="865"/>
                  </a:lnTo>
                  <a:lnTo>
                    <a:pt x="922" y="901"/>
                  </a:lnTo>
                  <a:lnTo>
                    <a:pt x="957" y="942"/>
                  </a:lnTo>
                  <a:lnTo>
                    <a:pt x="998" y="983"/>
                  </a:lnTo>
                  <a:lnTo>
                    <a:pt x="1034" y="1018"/>
                  </a:lnTo>
                  <a:lnTo>
                    <a:pt x="1069" y="1034"/>
                  </a:lnTo>
                  <a:lnTo>
                    <a:pt x="1084" y="1039"/>
                  </a:lnTo>
                  <a:lnTo>
                    <a:pt x="1095" y="1049"/>
                  </a:lnTo>
                  <a:lnTo>
                    <a:pt x="1095" y="1059"/>
                  </a:lnTo>
                  <a:lnTo>
                    <a:pt x="1095" y="1074"/>
                  </a:lnTo>
                  <a:lnTo>
                    <a:pt x="1090" y="1079"/>
                  </a:lnTo>
                  <a:lnTo>
                    <a:pt x="1079" y="1084"/>
                  </a:lnTo>
                  <a:lnTo>
                    <a:pt x="1069" y="1090"/>
                  </a:lnTo>
                  <a:lnTo>
                    <a:pt x="1059" y="1090"/>
                  </a:lnTo>
                  <a:lnTo>
                    <a:pt x="1044" y="1090"/>
                  </a:lnTo>
                  <a:lnTo>
                    <a:pt x="825" y="1090"/>
                  </a:lnTo>
                  <a:lnTo>
                    <a:pt x="804" y="1090"/>
                  </a:lnTo>
                  <a:lnTo>
                    <a:pt x="794" y="1090"/>
                  </a:lnTo>
                  <a:lnTo>
                    <a:pt x="784" y="1084"/>
                  </a:lnTo>
                  <a:lnTo>
                    <a:pt x="779" y="1079"/>
                  </a:lnTo>
                  <a:lnTo>
                    <a:pt x="774" y="1069"/>
                  </a:lnTo>
                  <a:lnTo>
                    <a:pt x="754" y="1044"/>
                  </a:lnTo>
                  <a:lnTo>
                    <a:pt x="733" y="1013"/>
                  </a:lnTo>
                  <a:lnTo>
                    <a:pt x="713" y="983"/>
                  </a:lnTo>
                  <a:lnTo>
                    <a:pt x="698" y="957"/>
                  </a:lnTo>
                  <a:lnTo>
                    <a:pt x="463" y="590"/>
                  </a:lnTo>
                  <a:lnTo>
                    <a:pt x="402" y="590"/>
                  </a:lnTo>
                  <a:lnTo>
                    <a:pt x="402" y="942"/>
                  </a:lnTo>
                  <a:lnTo>
                    <a:pt x="407" y="988"/>
                  </a:lnTo>
                  <a:lnTo>
                    <a:pt x="418" y="1018"/>
                  </a:lnTo>
                  <a:lnTo>
                    <a:pt x="448" y="1028"/>
                  </a:lnTo>
                  <a:lnTo>
                    <a:pt x="499" y="1034"/>
                  </a:lnTo>
                  <a:lnTo>
                    <a:pt x="509" y="1034"/>
                  </a:lnTo>
                  <a:lnTo>
                    <a:pt x="519" y="1034"/>
                  </a:lnTo>
                  <a:lnTo>
                    <a:pt x="530" y="1039"/>
                  </a:lnTo>
                  <a:lnTo>
                    <a:pt x="535" y="1044"/>
                  </a:lnTo>
                  <a:lnTo>
                    <a:pt x="540" y="1049"/>
                  </a:lnTo>
                  <a:lnTo>
                    <a:pt x="545" y="1059"/>
                  </a:lnTo>
                  <a:lnTo>
                    <a:pt x="540" y="1074"/>
                  </a:lnTo>
                  <a:lnTo>
                    <a:pt x="535" y="1079"/>
                  </a:lnTo>
                  <a:lnTo>
                    <a:pt x="530" y="1084"/>
                  </a:lnTo>
                  <a:lnTo>
                    <a:pt x="519" y="1090"/>
                  </a:lnTo>
                  <a:lnTo>
                    <a:pt x="504" y="1090"/>
                  </a:lnTo>
                  <a:lnTo>
                    <a:pt x="494" y="1090"/>
                  </a:lnTo>
                  <a:lnTo>
                    <a:pt x="56" y="1090"/>
                  </a:lnTo>
                  <a:lnTo>
                    <a:pt x="41" y="1090"/>
                  </a:lnTo>
                  <a:lnTo>
                    <a:pt x="31" y="1090"/>
                  </a:lnTo>
                  <a:lnTo>
                    <a:pt x="15" y="1084"/>
                  </a:lnTo>
                  <a:lnTo>
                    <a:pt x="10" y="1079"/>
                  </a:lnTo>
                  <a:lnTo>
                    <a:pt x="5" y="1074"/>
                  </a:lnTo>
                  <a:lnTo>
                    <a:pt x="0" y="1059"/>
                  </a:lnTo>
                  <a:lnTo>
                    <a:pt x="5" y="1049"/>
                  </a:lnTo>
                  <a:lnTo>
                    <a:pt x="10" y="1044"/>
                  </a:lnTo>
                  <a:lnTo>
                    <a:pt x="20" y="1039"/>
                  </a:lnTo>
                  <a:lnTo>
                    <a:pt x="26" y="1034"/>
                  </a:lnTo>
                  <a:lnTo>
                    <a:pt x="36" y="1034"/>
                  </a:lnTo>
                  <a:lnTo>
                    <a:pt x="46" y="1034"/>
                  </a:lnTo>
                  <a:lnTo>
                    <a:pt x="97" y="1028"/>
                  </a:lnTo>
                  <a:lnTo>
                    <a:pt x="127" y="1018"/>
                  </a:lnTo>
                  <a:lnTo>
                    <a:pt x="143" y="988"/>
                  </a:lnTo>
                  <a:lnTo>
                    <a:pt x="143" y="942"/>
                  </a:lnTo>
                  <a:lnTo>
                    <a:pt x="143" y="147"/>
                  </a:lnTo>
                  <a:lnTo>
                    <a:pt x="143" y="96"/>
                  </a:lnTo>
                  <a:lnTo>
                    <a:pt x="127" y="71"/>
                  </a:lnTo>
                  <a:lnTo>
                    <a:pt x="97" y="61"/>
                  </a:lnTo>
                  <a:lnTo>
                    <a:pt x="46" y="56"/>
                  </a:lnTo>
                  <a:lnTo>
                    <a:pt x="36" y="56"/>
                  </a:lnTo>
                  <a:lnTo>
                    <a:pt x="26" y="56"/>
                  </a:lnTo>
                  <a:lnTo>
                    <a:pt x="20" y="51"/>
                  </a:lnTo>
                  <a:lnTo>
                    <a:pt x="10" y="45"/>
                  </a:lnTo>
                  <a:lnTo>
                    <a:pt x="5" y="40"/>
                  </a:lnTo>
                  <a:lnTo>
                    <a:pt x="0" y="30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1" name="Freeform 41"/>
            <p:cNvSpPr>
              <a:spLocks/>
            </p:cNvSpPr>
            <p:nvPr/>
          </p:nvSpPr>
          <p:spPr bwMode="auto">
            <a:xfrm>
              <a:off x="14783" y="2092"/>
              <a:ext cx="498" cy="749"/>
            </a:xfrm>
            <a:custGeom>
              <a:avLst/>
              <a:gdLst/>
              <a:ahLst/>
              <a:cxnLst>
                <a:cxn ang="0">
                  <a:pos x="305" y="5"/>
                </a:cxn>
                <a:cxn ang="0">
                  <a:pos x="417" y="56"/>
                </a:cxn>
                <a:cxn ang="0">
                  <a:pos x="488" y="158"/>
                </a:cxn>
                <a:cxn ang="0">
                  <a:pos x="488" y="280"/>
                </a:cxn>
                <a:cxn ang="0">
                  <a:pos x="427" y="377"/>
                </a:cxn>
                <a:cxn ang="0">
                  <a:pos x="336" y="464"/>
                </a:cxn>
                <a:cxn ang="0">
                  <a:pos x="259" y="520"/>
                </a:cxn>
                <a:cxn ang="0">
                  <a:pos x="173" y="596"/>
                </a:cxn>
                <a:cxn ang="0">
                  <a:pos x="315" y="652"/>
                </a:cxn>
                <a:cxn ang="0">
                  <a:pos x="376" y="652"/>
                </a:cxn>
                <a:cxn ang="0">
                  <a:pos x="432" y="642"/>
                </a:cxn>
                <a:cxn ang="0">
                  <a:pos x="453" y="576"/>
                </a:cxn>
                <a:cxn ang="0">
                  <a:pos x="498" y="540"/>
                </a:cxn>
                <a:cxn ang="0">
                  <a:pos x="463" y="749"/>
                </a:cxn>
                <a:cxn ang="0">
                  <a:pos x="0" y="729"/>
                </a:cxn>
                <a:cxn ang="0">
                  <a:pos x="0" y="713"/>
                </a:cxn>
                <a:cxn ang="0">
                  <a:pos x="10" y="703"/>
                </a:cxn>
                <a:cxn ang="0">
                  <a:pos x="315" y="398"/>
                </a:cxn>
                <a:cxn ang="0">
                  <a:pos x="376" y="291"/>
                </a:cxn>
                <a:cxn ang="0">
                  <a:pos x="381" y="168"/>
                </a:cxn>
                <a:cxn ang="0">
                  <a:pos x="325" y="77"/>
                </a:cxn>
                <a:cxn ang="0">
                  <a:pos x="213" y="41"/>
                </a:cxn>
                <a:cxn ang="0">
                  <a:pos x="127" y="62"/>
                </a:cxn>
                <a:cxn ang="0">
                  <a:pos x="50" y="143"/>
                </a:cxn>
                <a:cxn ang="0">
                  <a:pos x="86" y="153"/>
                </a:cxn>
                <a:cxn ang="0">
                  <a:pos x="106" y="168"/>
                </a:cxn>
                <a:cxn ang="0">
                  <a:pos x="117" y="189"/>
                </a:cxn>
                <a:cxn ang="0">
                  <a:pos x="117" y="204"/>
                </a:cxn>
                <a:cxn ang="0">
                  <a:pos x="106" y="240"/>
                </a:cxn>
                <a:cxn ang="0">
                  <a:pos x="86" y="260"/>
                </a:cxn>
                <a:cxn ang="0">
                  <a:pos x="56" y="265"/>
                </a:cxn>
                <a:cxn ang="0">
                  <a:pos x="45" y="265"/>
                </a:cxn>
                <a:cxn ang="0">
                  <a:pos x="25" y="255"/>
                </a:cxn>
                <a:cxn ang="0">
                  <a:pos x="5" y="235"/>
                </a:cxn>
                <a:cxn ang="0">
                  <a:pos x="0" y="204"/>
                </a:cxn>
                <a:cxn ang="0">
                  <a:pos x="40" y="87"/>
                </a:cxn>
                <a:cxn ang="0">
                  <a:pos x="152" y="11"/>
                </a:cxn>
              </a:cxnLst>
              <a:rect l="0" t="0" r="r" b="b"/>
              <a:pathLst>
                <a:path w="498" h="749">
                  <a:moveTo>
                    <a:pt x="234" y="0"/>
                  </a:moveTo>
                  <a:lnTo>
                    <a:pt x="305" y="5"/>
                  </a:lnTo>
                  <a:lnTo>
                    <a:pt x="366" y="26"/>
                  </a:lnTo>
                  <a:lnTo>
                    <a:pt x="417" y="56"/>
                  </a:lnTo>
                  <a:lnTo>
                    <a:pt x="463" y="102"/>
                  </a:lnTo>
                  <a:lnTo>
                    <a:pt x="488" y="158"/>
                  </a:lnTo>
                  <a:lnTo>
                    <a:pt x="498" y="219"/>
                  </a:lnTo>
                  <a:lnTo>
                    <a:pt x="488" y="280"/>
                  </a:lnTo>
                  <a:lnTo>
                    <a:pt x="463" y="331"/>
                  </a:lnTo>
                  <a:lnTo>
                    <a:pt x="427" y="377"/>
                  </a:lnTo>
                  <a:lnTo>
                    <a:pt x="381" y="423"/>
                  </a:lnTo>
                  <a:lnTo>
                    <a:pt x="336" y="464"/>
                  </a:lnTo>
                  <a:lnTo>
                    <a:pt x="295" y="489"/>
                  </a:lnTo>
                  <a:lnTo>
                    <a:pt x="259" y="520"/>
                  </a:lnTo>
                  <a:lnTo>
                    <a:pt x="218" y="556"/>
                  </a:lnTo>
                  <a:lnTo>
                    <a:pt x="173" y="596"/>
                  </a:lnTo>
                  <a:lnTo>
                    <a:pt x="112" y="652"/>
                  </a:lnTo>
                  <a:lnTo>
                    <a:pt x="315" y="652"/>
                  </a:lnTo>
                  <a:lnTo>
                    <a:pt x="341" y="652"/>
                  </a:lnTo>
                  <a:lnTo>
                    <a:pt x="376" y="652"/>
                  </a:lnTo>
                  <a:lnTo>
                    <a:pt x="412" y="647"/>
                  </a:lnTo>
                  <a:lnTo>
                    <a:pt x="432" y="642"/>
                  </a:lnTo>
                  <a:lnTo>
                    <a:pt x="442" y="617"/>
                  </a:lnTo>
                  <a:lnTo>
                    <a:pt x="453" y="576"/>
                  </a:lnTo>
                  <a:lnTo>
                    <a:pt x="458" y="540"/>
                  </a:lnTo>
                  <a:lnTo>
                    <a:pt x="498" y="540"/>
                  </a:lnTo>
                  <a:lnTo>
                    <a:pt x="498" y="540"/>
                  </a:lnTo>
                  <a:lnTo>
                    <a:pt x="463" y="749"/>
                  </a:lnTo>
                  <a:lnTo>
                    <a:pt x="0" y="749"/>
                  </a:lnTo>
                  <a:lnTo>
                    <a:pt x="0" y="729"/>
                  </a:lnTo>
                  <a:lnTo>
                    <a:pt x="0" y="718"/>
                  </a:lnTo>
                  <a:lnTo>
                    <a:pt x="0" y="713"/>
                  </a:lnTo>
                  <a:lnTo>
                    <a:pt x="5" y="708"/>
                  </a:lnTo>
                  <a:lnTo>
                    <a:pt x="10" y="703"/>
                  </a:lnTo>
                  <a:lnTo>
                    <a:pt x="280" y="433"/>
                  </a:lnTo>
                  <a:lnTo>
                    <a:pt x="315" y="398"/>
                  </a:lnTo>
                  <a:lnTo>
                    <a:pt x="346" y="347"/>
                  </a:lnTo>
                  <a:lnTo>
                    <a:pt x="376" y="291"/>
                  </a:lnTo>
                  <a:lnTo>
                    <a:pt x="386" y="219"/>
                  </a:lnTo>
                  <a:lnTo>
                    <a:pt x="381" y="168"/>
                  </a:lnTo>
                  <a:lnTo>
                    <a:pt x="361" y="118"/>
                  </a:lnTo>
                  <a:lnTo>
                    <a:pt x="325" y="77"/>
                  </a:lnTo>
                  <a:lnTo>
                    <a:pt x="274" y="51"/>
                  </a:lnTo>
                  <a:lnTo>
                    <a:pt x="213" y="41"/>
                  </a:lnTo>
                  <a:lnTo>
                    <a:pt x="173" y="46"/>
                  </a:lnTo>
                  <a:lnTo>
                    <a:pt x="127" y="62"/>
                  </a:lnTo>
                  <a:lnTo>
                    <a:pt x="86" y="92"/>
                  </a:lnTo>
                  <a:lnTo>
                    <a:pt x="50" y="143"/>
                  </a:lnTo>
                  <a:lnTo>
                    <a:pt x="71" y="148"/>
                  </a:lnTo>
                  <a:lnTo>
                    <a:pt x="86" y="153"/>
                  </a:lnTo>
                  <a:lnTo>
                    <a:pt x="96" y="158"/>
                  </a:lnTo>
                  <a:lnTo>
                    <a:pt x="106" y="168"/>
                  </a:lnTo>
                  <a:lnTo>
                    <a:pt x="112" y="179"/>
                  </a:lnTo>
                  <a:lnTo>
                    <a:pt x="117" y="189"/>
                  </a:lnTo>
                  <a:lnTo>
                    <a:pt x="117" y="194"/>
                  </a:lnTo>
                  <a:lnTo>
                    <a:pt x="117" y="204"/>
                  </a:lnTo>
                  <a:lnTo>
                    <a:pt x="117" y="224"/>
                  </a:lnTo>
                  <a:lnTo>
                    <a:pt x="106" y="240"/>
                  </a:lnTo>
                  <a:lnTo>
                    <a:pt x="96" y="250"/>
                  </a:lnTo>
                  <a:lnTo>
                    <a:pt x="86" y="260"/>
                  </a:lnTo>
                  <a:lnTo>
                    <a:pt x="71" y="265"/>
                  </a:lnTo>
                  <a:lnTo>
                    <a:pt x="56" y="265"/>
                  </a:lnTo>
                  <a:lnTo>
                    <a:pt x="50" y="265"/>
                  </a:lnTo>
                  <a:lnTo>
                    <a:pt x="45" y="265"/>
                  </a:lnTo>
                  <a:lnTo>
                    <a:pt x="35" y="260"/>
                  </a:lnTo>
                  <a:lnTo>
                    <a:pt x="25" y="255"/>
                  </a:lnTo>
                  <a:lnTo>
                    <a:pt x="15" y="245"/>
                  </a:lnTo>
                  <a:lnTo>
                    <a:pt x="5" y="235"/>
                  </a:lnTo>
                  <a:lnTo>
                    <a:pt x="0" y="219"/>
                  </a:lnTo>
                  <a:lnTo>
                    <a:pt x="0" y="204"/>
                  </a:lnTo>
                  <a:lnTo>
                    <a:pt x="10" y="138"/>
                  </a:lnTo>
                  <a:lnTo>
                    <a:pt x="40" y="87"/>
                  </a:lnTo>
                  <a:lnTo>
                    <a:pt x="91" y="41"/>
                  </a:lnTo>
                  <a:lnTo>
                    <a:pt x="152" y="11"/>
                  </a:lnTo>
                  <a:lnTo>
                    <a:pt x="2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2" name="Freeform 42"/>
            <p:cNvSpPr>
              <a:spLocks/>
            </p:cNvSpPr>
            <p:nvPr/>
          </p:nvSpPr>
          <p:spPr bwMode="auto">
            <a:xfrm>
              <a:off x="14742" y="3182"/>
              <a:ext cx="392" cy="703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98" y="0"/>
                </a:cxn>
                <a:cxn ang="0">
                  <a:pos x="198" y="209"/>
                </a:cxn>
                <a:cxn ang="0">
                  <a:pos x="371" y="209"/>
                </a:cxn>
                <a:cxn ang="0">
                  <a:pos x="371" y="250"/>
                </a:cxn>
                <a:cxn ang="0">
                  <a:pos x="198" y="250"/>
                </a:cxn>
                <a:cxn ang="0">
                  <a:pos x="198" y="555"/>
                </a:cxn>
                <a:cxn ang="0">
                  <a:pos x="198" y="571"/>
                </a:cxn>
                <a:cxn ang="0">
                  <a:pos x="198" y="591"/>
                </a:cxn>
                <a:cxn ang="0">
                  <a:pos x="203" y="622"/>
                </a:cxn>
                <a:cxn ang="0">
                  <a:pos x="219" y="642"/>
                </a:cxn>
                <a:cxn ang="0">
                  <a:pos x="239" y="662"/>
                </a:cxn>
                <a:cxn ang="0">
                  <a:pos x="275" y="667"/>
                </a:cxn>
                <a:cxn ang="0">
                  <a:pos x="305" y="662"/>
                </a:cxn>
                <a:cxn ang="0">
                  <a:pos x="331" y="637"/>
                </a:cxn>
                <a:cxn ang="0">
                  <a:pos x="346" y="601"/>
                </a:cxn>
                <a:cxn ang="0">
                  <a:pos x="356" y="550"/>
                </a:cxn>
                <a:cxn ang="0">
                  <a:pos x="356" y="489"/>
                </a:cxn>
                <a:cxn ang="0">
                  <a:pos x="392" y="489"/>
                </a:cxn>
                <a:cxn ang="0">
                  <a:pos x="392" y="550"/>
                </a:cxn>
                <a:cxn ang="0">
                  <a:pos x="382" y="611"/>
                </a:cxn>
                <a:cxn ang="0">
                  <a:pos x="356" y="662"/>
                </a:cxn>
                <a:cxn ang="0">
                  <a:pos x="315" y="693"/>
                </a:cxn>
                <a:cxn ang="0">
                  <a:pos x="265" y="703"/>
                </a:cxn>
                <a:cxn ang="0">
                  <a:pos x="229" y="703"/>
                </a:cxn>
                <a:cxn ang="0">
                  <a:pos x="193" y="693"/>
                </a:cxn>
                <a:cxn ang="0">
                  <a:pos x="163" y="678"/>
                </a:cxn>
                <a:cxn ang="0">
                  <a:pos x="132" y="647"/>
                </a:cxn>
                <a:cxn ang="0">
                  <a:pos x="112" y="606"/>
                </a:cxn>
                <a:cxn ang="0">
                  <a:pos x="107" y="555"/>
                </a:cxn>
                <a:cxn ang="0">
                  <a:pos x="107" y="250"/>
                </a:cxn>
                <a:cxn ang="0">
                  <a:pos x="0" y="250"/>
                </a:cxn>
                <a:cxn ang="0">
                  <a:pos x="0" y="219"/>
                </a:cxn>
                <a:cxn ang="0">
                  <a:pos x="61" y="204"/>
                </a:cxn>
                <a:cxn ang="0">
                  <a:pos x="102" y="168"/>
                </a:cxn>
                <a:cxn ang="0">
                  <a:pos x="132" y="122"/>
                </a:cxn>
                <a:cxn ang="0">
                  <a:pos x="153" y="61"/>
                </a:cxn>
                <a:cxn ang="0">
                  <a:pos x="158" y="0"/>
                </a:cxn>
              </a:cxnLst>
              <a:rect l="0" t="0" r="r" b="b"/>
              <a:pathLst>
                <a:path w="392" h="703">
                  <a:moveTo>
                    <a:pt x="158" y="0"/>
                  </a:moveTo>
                  <a:lnTo>
                    <a:pt x="198" y="0"/>
                  </a:lnTo>
                  <a:lnTo>
                    <a:pt x="198" y="209"/>
                  </a:lnTo>
                  <a:lnTo>
                    <a:pt x="371" y="209"/>
                  </a:lnTo>
                  <a:lnTo>
                    <a:pt x="371" y="250"/>
                  </a:lnTo>
                  <a:lnTo>
                    <a:pt x="198" y="250"/>
                  </a:lnTo>
                  <a:lnTo>
                    <a:pt x="198" y="555"/>
                  </a:lnTo>
                  <a:lnTo>
                    <a:pt x="198" y="571"/>
                  </a:lnTo>
                  <a:lnTo>
                    <a:pt x="198" y="591"/>
                  </a:lnTo>
                  <a:lnTo>
                    <a:pt x="203" y="622"/>
                  </a:lnTo>
                  <a:lnTo>
                    <a:pt x="219" y="642"/>
                  </a:lnTo>
                  <a:lnTo>
                    <a:pt x="239" y="662"/>
                  </a:lnTo>
                  <a:lnTo>
                    <a:pt x="275" y="667"/>
                  </a:lnTo>
                  <a:lnTo>
                    <a:pt x="305" y="662"/>
                  </a:lnTo>
                  <a:lnTo>
                    <a:pt x="331" y="637"/>
                  </a:lnTo>
                  <a:lnTo>
                    <a:pt x="346" y="601"/>
                  </a:lnTo>
                  <a:lnTo>
                    <a:pt x="356" y="550"/>
                  </a:lnTo>
                  <a:lnTo>
                    <a:pt x="356" y="489"/>
                  </a:lnTo>
                  <a:lnTo>
                    <a:pt x="392" y="489"/>
                  </a:lnTo>
                  <a:lnTo>
                    <a:pt x="392" y="550"/>
                  </a:lnTo>
                  <a:lnTo>
                    <a:pt x="382" y="611"/>
                  </a:lnTo>
                  <a:lnTo>
                    <a:pt x="356" y="662"/>
                  </a:lnTo>
                  <a:lnTo>
                    <a:pt x="315" y="693"/>
                  </a:lnTo>
                  <a:lnTo>
                    <a:pt x="265" y="703"/>
                  </a:lnTo>
                  <a:lnTo>
                    <a:pt x="229" y="703"/>
                  </a:lnTo>
                  <a:lnTo>
                    <a:pt x="193" y="693"/>
                  </a:lnTo>
                  <a:lnTo>
                    <a:pt x="163" y="678"/>
                  </a:lnTo>
                  <a:lnTo>
                    <a:pt x="132" y="647"/>
                  </a:lnTo>
                  <a:lnTo>
                    <a:pt x="112" y="606"/>
                  </a:lnTo>
                  <a:lnTo>
                    <a:pt x="107" y="555"/>
                  </a:lnTo>
                  <a:lnTo>
                    <a:pt x="107" y="250"/>
                  </a:lnTo>
                  <a:lnTo>
                    <a:pt x="0" y="250"/>
                  </a:lnTo>
                  <a:lnTo>
                    <a:pt x="0" y="219"/>
                  </a:lnTo>
                  <a:lnTo>
                    <a:pt x="61" y="204"/>
                  </a:lnTo>
                  <a:lnTo>
                    <a:pt x="102" y="168"/>
                  </a:lnTo>
                  <a:lnTo>
                    <a:pt x="132" y="122"/>
                  </a:lnTo>
                  <a:lnTo>
                    <a:pt x="153" y="61"/>
                  </a:lnTo>
                  <a:lnTo>
                    <a:pt x="1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3" name="Freeform 43"/>
            <p:cNvSpPr>
              <a:spLocks/>
            </p:cNvSpPr>
            <p:nvPr/>
          </p:nvSpPr>
          <p:spPr bwMode="auto">
            <a:xfrm>
              <a:off x="15266" y="3381"/>
              <a:ext cx="402" cy="494"/>
            </a:xfrm>
            <a:custGeom>
              <a:avLst/>
              <a:gdLst/>
              <a:ahLst/>
              <a:cxnLst>
                <a:cxn ang="0">
                  <a:pos x="163" y="0"/>
                </a:cxn>
                <a:cxn ang="0">
                  <a:pos x="163" y="122"/>
                </a:cxn>
                <a:cxn ang="0">
                  <a:pos x="189" y="66"/>
                </a:cxn>
                <a:cxn ang="0">
                  <a:pos x="229" y="30"/>
                </a:cxn>
                <a:cxn ang="0">
                  <a:pos x="270" y="5"/>
                </a:cxn>
                <a:cxn ang="0">
                  <a:pos x="316" y="0"/>
                </a:cxn>
                <a:cxn ang="0">
                  <a:pos x="362" y="10"/>
                </a:cxn>
                <a:cxn ang="0">
                  <a:pos x="392" y="36"/>
                </a:cxn>
                <a:cxn ang="0">
                  <a:pos x="402" y="71"/>
                </a:cxn>
                <a:cxn ang="0">
                  <a:pos x="397" y="86"/>
                </a:cxn>
                <a:cxn ang="0">
                  <a:pos x="392" y="102"/>
                </a:cxn>
                <a:cxn ang="0">
                  <a:pos x="387" y="112"/>
                </a:cxn>
                <a:cxn ang="0">
                  <a:pos x="377" y="117"/>
                </a:cxn>
                <a:cxn ang="0">
                  <a:pos x="362" y="122"/>
                </a:cxn>
                <a:cxn ang="0">
                  <a:pos x="351" y="122"/>
                </a:cxn>
                <a:cxn ang="0">
                  <a:pos x="341" y="122"/>
                </a:cxn>
                <a:cxn ang="0">
                  <a:pos x="326" y="117"/>
                </a:cxn>
                <a:cxn ang="0">
                  <a:pos x="316" y="112"/>
                </a:cxn>
                <a:cxn ang="0">
                  <a:pos x="306" y="102"/>
                </a:cxn>
                <a:cxn ang="0">
                  <a:pos x="301" y="86"/>
                </a:cxn>
                <a:cxn ang="0">
                  <a:pos x="301" y="71"/>
                </a:cxn>
                <a:cxn ang="0">
                  <a:pos x="301" y="56"/>
                </a:cxn>
                <a:cxn ang="0">
                  <a:pos x="311" y="41"/>
                </a:cxn>
                <a:cxn ang="0">
                  <a:pos x="316" y="30"/>
                </a:cxn>
                <a:cxn ang="0">
                  <a:pos x="270" y="41"/>
                </a:cxn>
                <a:cxn ang="0">
                  <a:pos x="229" y="61"/>
                </a:cxn>
                <a:cxn ang="0">
                  <a:pos x="204" y="97"/>
                </a:cxn>
                <a:cxn ang="0">
                  <a:pos x="183" y="142"/>
                </a:cxn>
                <a:cxn ang="0">
                  <a:pos x="173" y="188"/>
                </a:cxn>
                <a:cxn ang="0">
                  <a:pos x="168" y="239"/>
                </a:cxn>
                <a:cxn ang="0">
                  <a:pos x="168" y="239"/>
                </a:cxn>
                <a:cxn ang="0">
                  <a:pos x="168" y="407"/>
                </a:cxn>
                <a:cxn ang="0">
                  <a:pos x="168" y="428"/>
                </a:cxn>
                <a:cxn ang="0">
                  <a:pos x="178" y="443"/>
                </a:cxn>
                <a:cxn ang="0">
                  <a:pos x="204" y="453"/>
                </a:cxn>
                <a:cxn ang="0">
                  <a:pos x="250" y="453"/>
                </a:cxn>
                <a:cxn ang="0">
                  <a:pos x="275" y="453"/>
                </a:cxn>
                <a:cxn ang="0">
                  <a:pos x="275" y="494"/>
                </a:cxn>
                <a:cxn ang="0">
                  <a:pos x="127" y="489"/>
                </a:cxn>
                <a:cxn ang="0">
                  <a:pos x="87" y="489"/>
                </a:cxn>
                <a:cxn ang="0">
                  <a:pos x="46" y="494"/>
                </a:cxn>
                <a:cxn ang="0">
                  <a:pos x="15" y="494"/>
                </a:cxn>
                <a:cxn ang="0">
                  <a:pos x="0" y="494"/>
                </a:cxn>
                <a:cxn ang="0">
                  <a:pos x="0" y="453"/>
                </a:cxn>
                <a:cxn ang="0">
                  <a:pos x="41" y="453"/>
                </a:cxn>
                <a:cxn ang="0">
                  <a:pos x="66" y="448"/>
                </a:cxn>
                <a:cxn ang="0">
                  <a:pos x="82" y="433"/>
                </a:cxn>
                <a:cxn ang="0">
                  <a:pos x="82" y="407"/>
                </a:cxn>
                <a:cxn ang="0">
                  <a:pos x="82" y="117"/>
                </a:cxn>
                <a:cxn ang="0">
                  <a:pos x="82" y="81"/>
                </a:cxn>
                <a:cxn ang="0">
                  <a:pos x="71" y="61"/>
                </a:cxn>
                <a:cxn ang="0">
                  <a:pos x="41" y="56"/>
                </a:cxn>
                <a:cxn ang="0">
                  <a:pos x="0" y="51"/>
                </a:cxn>
                <a:cxn ang="0">
                  <a:pos x="0" y="10"/>
                </a:cxn>
                <a:cxn ang="0">
                  <a:pos x="163" y="0"/>
                </a:cxn>
              </a:cxnLst>
              <a:rect l="0" t="0" r="r" b="b"/>
              <a:pathLst>
                <a:path w="402" h="494">
                  <a:moveTo>
                    <a:pt x="163" y="0"/>
                  </a:moveTo>
                  <a:lnTo>
                    <a:pt x="163" y="122"/>
                  </a:lnTo>
                  <a:lnTo>
                    <a:pt x="189" y="66"/>
                  </a:lnTo>
                  <a:lnTo>
                    <a:pt x="229" y="30"/>
                  </a:lnTo>
                  <a:lnTo>
                    <a:pt x="270" y="5"/>
                  </a:lnTo>
                  <a:lnTo>
                    <a:pt x="316" y="0"/>
                  </a:lnTo>
                  <a:lnTo>
                    <a:pt x="362" y="10"/>
                  </a:lnTo>
                  <a:lnTo>
                    <a:pt x="392" y="36"/>
                  </a:lnTo>
                  <a:lnTo>
                    <a:pt x="402" y="71"/>
                  </a:lnTo>
                  <a:lnTo>
                    <a:pt x="397" y="86"/>
                  </a:lnTo>
                  <a:lnTo>
                    <a:pt x="392" y="102"/>
                  </a:lnTo>
                  <a:lnTo>
                    <a:pt x="387" y="112"/>
                  </a:lnTo>
                  <a:lnTo>
                    <a:pt x="377" y="117"/>
                  </a:lnTo>
                  <a:lnTo>
                    <a:pt x="362" y="122"/>
                  </a:lnTo>
                  <a:lnTo>
                    <a:pt x="351" y="122"/>
                  </a:lnTo>
                  <a:lnTo>
                    <a:pt x="341" y="122"/>
                  </a:lnTo>
                  <a:lnTo>
                    <a:pt x="326" y="117"/>
                  </a:lnTo>
                  <a:lnTo>
                    <a:pt x="316" y="112"/>
                  </a:lnTo>
                  <a:lnTo>
                    <a:pt x="306" y="102"/>
                  </a:lnTo>
                  <a:lnTo>
                    <a:pt x="301" y="86"/>
                  </a:lnTo>
                  <a:lnTo>
                    <a:pt x="301" y="71"/>
                  </a:lnTo>
                  <a:lnTo>
                    <a:pt x="301" y="56"/>
                  </a:lnTo>
                  <a:lnTo>
                    <a:pt x="311" y="41"/>
                  </a:lnTo>
                  <a:lnTo>
                    <a:pt x="316" y="30"/>
                  </a:lnTo>
                  <a:lnTo>
                    <a:pt x="270" y="41"/>
                  </a:lnTo>
                  <a:lnTo>
                    <a:pt x="229" y="61"/>
                  </a:lnTo>
                  <a:lnTo>
                    <a:pt x="204" y="97"/>
                  </a:lnTo>
                  <a:lnTo>
                    <a:pt x="183" y="142"/>
                  </a:lnTo>
                  <a:lnTo>
                    <a:pt x="173" y="188"/>
                  </a:lnTo>
                  <a:lnTo>
                    <a:pt x="168" y="239"/>
                  </a:lnTo>
                  <a:lnTo>
                    <a:pt x="168" y="239"/>
                  </a:lnTo>
                  <a:lnTo>
                    <a:pt x="168" y="407"/>
                  </a:lnTo>
                  <a:lnTo>
                    <a:pt x="168" y="428"/>
                  </a:lnTo>
                  <a:lnTo>
                    <a:pt x="178" y="443"/>
                  </a:lnTo>
                  <a:lnTo>
                    <a:pt x="204" y="453"/>
                  </a:lnTo>
                  <a:lnTo>
                    <a:pt x="250" y="453"/>
                  </a:lnTo>
                  <a:lnTo>
                    <a:pt x="275" y="453"/>
                  </a:lnTo>
                  <a:lnTo>
                    <a:pt x="275" y="494"/>
                  </a:lnTo>
                  <a:lnTo>
                    <a:pt x="127" y="489"/>
                  </a:lnTo>
                  <a:lnTo>
                    <a:pt x="87" y="489"/>
                  </a:lnTo>
                  <a:lnTo>
                    <a:pt x="46" y="494"/>
                  </a:lnTo>
                  <a:lnTo>
                    <a:pt x="15" y="494"/>
                  </a:lnTo>
                  <a:lnTo>
                    <a:pt x="0" y="494"/>
                  </a:lnTo>
                  <a:lnTo>
                    <a:pt x="0" y="453"/>
                  </a:lnTo>
                  <a:lnTo>
                    <a:pt x="41" y="453"/>
                  </a:lnTo>
                  <a:lnTo>
                    <a:pt x="66" y="448"/>
                  </a:lnTo>
                  <a:lnTo>
                    <a:pt x="82" y="433"/>
                  </a:lnTo>
                  <a:lnTo>
                    <a:pt x="82" y="407"/>
                  </a:lnTo>
                  <a:lnTo>
                    <a:pt x="82" y="117"/>
                  </a:lnTo>
                  <a:lnTo>
                    <a:pt x="82" y="81"/>
                  </a:lnTo>
                  <a:lnTo>
                    <a:pt x="71" y="61"/>
                  </a:lnTo>
                  <a:lnTo>
                    <a:pt x="41" y="56"/>
                  </a:lnTo>
                  <a:lnTo>
                    <a:pt x="0" y="51"/>
                  </a:lnTo>
                  <a:lnTo>
                    <a:pt x="0" y="10"/>
                  </a:lnTo>
                  <a:lnTo>
                    <a:pt x="1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4" name="Freeform 44"/>
            <p:cNvSpPr>
              <a:spLocks noEditPoints="1"/>
            </p:cNvSpPr>
            <p:nvPr/>
          </p:nvSpPr>
          <p:spPr bwMode="auto">
            <a:xfrm>
              <a:off x="15770" y="3376"/>
              <a:ext cx="565" cy="509"/>
            </a:xfrm>
            <a:custGeom>
              <a:avLst/>
              <a:gdLst/>
              <a:ahLst/>
              <a:cxnLst>
                <a:cxn ang="0">
                  <a:pos x="260" y="239"/>
                </a:cxn>
                <a:cxn ang="0">
                  <a:pos x="148" y="290"/>
                </a:cxn>
                <a:cxn ang="0">
                  <a:pos x="102" y="356"/>
                </a:cxn>
                <a:cxn ang="0">
                  <a:pos x="107" y="428"/>
                </a:cxn>
                <a:cxn ang="0">
                  <a:pos x="163" y="473"/>
                </a:cxn>
                <a:cxn ang="0">
                  <a:pos x="234" y="479"/>
                </a:cxn>
                <a:cxn ang="0">
                  <a:pos x="295" y="453"/>
                </a:cxn>
                <a:cxn ang="0">
                  <a:pos x="341" y="392"/>
                </a:cxn>
                <a:cxn ang="0">
                  <a:pos x="351" y="229"/>
                </a:cxn>
                <a:cxn ang="0">
                  <a:pos x="285" y="5"/>
                </a:cxn>
                <a:cxn ang="0">
                  <a:pos x="387" y="56"/>
                </a:cxn>
                <a:cxn ang="0">
                  <a:pos x="438" y="142"/>
                </a:cxn>
                <a:cxn ang="0">
                  <a:pos x="443" y="397"/>
                </a:cxn>
                <a:cxn ang="0">
                  <a:pos x="443" y="412"/>
                </a:cxn>
                <a:cxn ang="0">
                  <a:pos x="448" y="433"/>
                </a:cxn>
                <a:cxn ang="0">
                  <a:pos x="458" y="453"/>
                </a:cxn>
                <a:cxn ang="0">
                  <a:pos x="484" y="463"/>
                </a:cxn>
                <a:cxn ang="0">
                  <a:pos x="504" y="453"/>
                </a:cxn>
                <a:cxn ang="0">
                  <a:pos x="519" y="433"/>
                </a:cxn>
                <a:cxn ang="0">
                  <a:pos x="525" y="412"/>
                </a:cxn>
                <a:cxn ang="0">
                  <a:pos x="525" y="397"/>
                </a:cxn>
                <a:cxn ang="0">
                  <a:pos x="565" y="336"/>
                </a:cxn>
                <a:cxn ang="0">
                  <a:pos x="555" y="443"/>
                </a:cxn>
                <a:cxn ang="0">
                  <a:pos x="509" y="494"/>
                </a:cxn>
                <a:cxn ang="0">
                  <a:pos x="458" y="504"/>
                </a:cxn>
                <a:cxn ang="0">
                  <a:pos x="418" y="499"/>
                </a:cxn>
                <a:cxn ang="0">
                  <a:pos x="372" y="448"/>
                </a:cxn>
                <a:cxn ang="0">
                  <a:pos x="341" y="448"/>
                </a:cxn>
                <a:cxn ang="0">
                  <a:pos x="260" y="504"/>
                </a:cxn>
                <a:cxn ang="0">
                  <a:pos x="158" y="509"/>
                </a:cxn>
                <a:cxn ang="0">
                  <a:pos x="71" y="484"/>
                </a:cxn>
                <a:cxn ang="0">
                  <a:pos x="10" y="428"/>
                </a:cxn>
                <a:cxn ang="0">
                  <a:pos x="5" y="346"/>
                </a:cxn>
                <a:cxn ang="0">
                  <a:pos x="71" y="270"/>
                </a:cxn>
                <a:cxn ang="0">
                  <a:pos x="214" y="214"/>
                </a:cxn>
                <a:cxn ang="0">
                  <a:pos x="351" y="198"/>
                </a:cxn>
                <a:cxn ang="0">
                  <a:pos x="341" y="117"/>
                </a:cxn>
                <a:cxn ang="0">
                  <a:pos x="295" y="51"/>
                </a:cxn>
                <a:cxn ang="0">
                  <a:pos x="219" y="30"/>
                </a:cxn>
                <a:cxn ang="0">
                  <a:pos x="153" y="41"/>
                </a:cxn>
                <a:cxn ang="0">
                  <a:pos x="122" y="66"/>
                </a:cxn>
                <a:cxn ang="0">
                  <a:pos x="143" y="86"/>
                </a:cxn>
                <a:cxn ang="0">
                  <a:pos x="148" y="112"/>
                </a:cxn>
                <a:cxn ang="0">
                  <a:pos x="138" y="142"/>
                </a:cxn>
                <a:cxn ang="0">
                  <a:pos x="112" y="158"/>
                </a:cxn>
                <a:cxn ang="0">
                  <a:pos x="77" y="163"/>
                </a:cxn>
                <a:cxn ang="0">
                  <a:pos x="51" y="142"/>
                </a:cxn>
                <a:cxn ang="0">
                  <a:pos x="41" y="107"/>
                </a:cxn>
                <a:cxn ang="0">
                  <a:pos x="92" y="25"/>
                </a:cxn>
                <a:cxn ang="0">
                  <a:pos x="224" y="0"/>
                </a:cxn>
              </a:cxnLst>
              <a:rect l="0" t="0" r="r" b="b"/>
              <a:pathLst>
                <a:path w="565" h="509">
                  <a:moveTo>
                    <a:pt x="351" y="229"/>
                  </a:moveTo>
                  <a:lnTo>
                    <a:pt x="260" y="239"/>
                  </a:lnTo>
                  <a:lnTo>
                    <a:pt x="194" y="260"/>
                  </a:lnTo>
                  <a:lnTo>
                    <a:pt x="148" y="290"/>
                  </a:lnTo>
                  <a:lnTo>
                    <a:pt x="117" y="321"/>
                  </a:lnTo>
                  <a:lnTo>
                    <a:pt x="102" y="356"/>
                  </a:lnTo>
                  <a:lnTo>
                    <a:pt x="97" y="387"/>
                  </a:lnTo>
                  <a:lnTo>
                    <a:pt x="107" y="428"/>
                  </a:lnTo>
                  <a:lnTo>
                    <a:pt x="127" y="453"/>
                  </a:lnTo>
                  <a:lnTo>
                    <a:pt x="163" y="473"/>
                  </a:lnTo>
                  <a:lnTo>
                    <a:pt x="204" y="479"/>
                  </a:lnTo>
                  <a:lnTo>
                    <a:pt x="234" y="479"/>
                  </a:lnTo>
                  <a:lnTo>
                    <a:pt x="265" y="468"/>
                  </a:lnTo>
                  <a:lnTo>
                    <a:pt x="295" y="453"/>
                  </a:lnTo>
                  <a:lnTo>
                    <a:pt x="326" y="428"/>
                  </a:lnTo>
                  <a:lnTo>
                    <a:pt x="341" y="392"/>
                  </a:lnTo>
                  <a:lnTo>
                    <a:pt x="351" y="341"/>
                  </a:lnTo>
                  <a:lnTo>
                    <a:pt x="351" y="229"/>
                  </a:lnTo>
                  <a:close/>
                  <a:moveTo>
                    <a:pt x="224" y="0"/>
                  </a:moveTo>
                  <a:lnTo>
                    <a:pt x="285" y="5"/>
                  </a:lnTo>
                  <a:lnTo>
                    <a:pt x="341" y="25"/>
                  </a:lnTo>
                  <a:lnTo>
                    <a:pt x="387" y="56"/>
                  </a:lnTo>
                  <a:lnTo>
                    <a:pt x="423" y="97"/>
                  </a:lnTo>
                  <a:lnTo>
                    <a:pt x="438" y="142"/>
                  </a:lnTo>
                  <a:lnTo>
                    <a:pt x="443" y="198"/>
                  </a:lnTo>
                  <a:lnTo>
                    <a:pt x="443" y="397"/>
                  </a:lnTo>
                  <a:lnTo>
                    <a:pt x="443" y="402"/>
                  </a:lnTo>
                  <a:lnTo>
                    <a:pt x="443" y="412"/>
                  </a:lnTo>
                  <a:lnTo>
                    <a:pt x="443" y="422"/>
                  </a:lnTo>
                  <a:lnTo>
                    <a:pt x="448" y="433"/>
                  </a:lnTo>
                  <a:lnTo>
                    <a:pt x="453" y="443"/>
                  </a:lnTo>
                  <a:lnTo>
                    <a:pt x="458" y="453"/>
                  </a:lnTo>
                  <a:lnTo>
                    <a:pt x="469" y="458"/>
                  </a:lnTo>
                  <a:lnTo>
                    <a:pt x="484" y="463"/>
                  </a:lnTo>
                  <a:lnTo>
                    <a:pt x="494" y="458"/>
                  </a:lnTo>
                  <a:lnTo>
                    <a:pt x="504" y="453"/>
                  </a:lnTo>
                  <a:lnTo>
                    <a:pt x="514" y="448"/>
                  </a:lnTo>
                  <a:lnTo>
                    <a:pt x="519" y="433"/>
                  </a:lnTo>
                  <a:lnTo>
                    <a:pt x="519" y="422"/>
                  </a:lnTo>
                  <a:lnTo>
                    <a:pt x="525" y="412"/>
                  </a:lnTo>
                  <a:lnTo>
                    <a:pt x="525" y="402"/>
                  </a:lnTo>
                  <a:lnTo>
                    <a:pt x="525" y="397"/>
                  </a:lnTo>
                  <a:lnTo>
                    <a:pt x="525" y="336"/>
                  </a:lnTo>
                  <a:lnTo>
                    <a:pt x="565" y="336"/>
                  </a:lnTo>
                  <a:lnTo>
                    <a:pt x="565" y="402"/>
                  </a:lnTo>
                  <a:lnTo>
                    <a:pt x="555" y="443"/>
                  </a:lnTo>
                  <a:lnTo>
                    <a:pt x="535" y="473"/>
                  </a:lnTo>
                  <a:lnTo>
                    <a:pt x="509" y="494"/>
                  </a:lnTo>
                  <a:lnTo>
                    <a:pt x="479" y="504"/>
                  </a:lnTo>
                  <a:lnTo>
                    <a:pt x="458" y="504"/>
                  </a:lnTo>
                  <a:lnTo>
                    <a:pt x="448" y="504"/>
                  </a:lnTo>
                  <a:lnTo>
                    <a:pt x="418" y="499"/>
                  </a:lnTo>
                  <a:lnTo>
                    <a:pt x="387" y="479"/>
                  </a:lnTo>
                  <a:lnTo>
                    <a:pt x="372" y="448"/>
                  </a:lnTo>
                  <a:lnTo>
                    <a:pt x="362" y="417"/>
                  </a:lnTo>
                  <a:lnTo>
                    <a:pt x="341" y="448"/>
                  </a:lnTo>
                  <a:lnTo>
                    <a:pt x="306" y="479"/>
                  </a:lnTo>
                  <a:lnTo>
                    <a:pt x="260" y="504"/>
                  </a:lnTo>
                  <a:lnTo>
                    <a:pt x="199" y="509"/>
                  </a:lnTo>
                  <a:lnTo>
                    <a:pt x="158" y="509"/>
                  </a:lnTo>
                  <a:lnTo>
                    <a:pt x="112" y="499"/>
                  </a:lnTo>
                  <a:lnTo>
                    <a:pt x="71" y="484"/>
                  </a:lnTo>
                  <a:lnTo>
                    <a:pt x="36" y="463"/>
                  </a:lnTo>
                  <a:lnTo>
                    <a:pt x="10" y="428"/>
                  </a:lnTo>
                  <a:lnTo>
                    <a:pt x="0" y="387"/>
                  </a:lnTo>
                  <a:lnTo>
                    <a:pt x="5" y="346"/>
                  </a:lnTo>
                  <a:lnTo>
                    <a:pt x="31" y="305"/>
                  </a:lnTo>
                  <a:lnTo>
                    <a:pt x="71" y="270"/>
                  </a:lnTo>
                  <a:lnTo>
                    <a:pt x="133" y="239"/>
                  </a:lnTo>
                  <a:lnTo>
                    <a:pt x="214" y="214"/>
                  </a:lnTo>
                  <a:lnTo>
                    <a:pt x="285" y="204"/>
                  </a:lnTo>
                  <a:lnTo>
                    <a:pt x="351" y="198"/>
                  </a:lnTo>
                  <a:lnTo>
                    <a:pt x="351" y="163"/>
                  </a:lnTo>
                  <a:lnTo>
                    <a:pt x="341" y="117"/>
                  </a:lnTo>
                  <a:lnTo>
                    <a:pt x="321" y="76"/>
                  </a:lnTo>
                  <a:lnTo>
                    <a:pt x="295" y="51"/>
                  </a:lnTo>
                  <a:lnTo>
                    <a:pt x="260" y="35"/>
                  </a:lnTo>
                  <a:lnTo>
                    <a:pt x="219" y="30"/>
                  </a:lnTo>
                  <a:lnTo>
                    <a:pt x="199" y="30"/>
                  </a:lnTo>
                  <a:lnTo>
                    <a:pt x="153" y="41"/>
                  </a:lnTo>
                  <a:lnTo>
                    <a:pt x="107" y="56"/>
                  </a:lnTo>
                  <a:lnTo>
                    <a:pt x="122" y="66"/>
                  </a:lnTo>
                  <a:lnTo>
                    <a:pt x="133" y="76"/>
                  </a:lnTo>
                  <a:lnTo>
                    <a:pt x="143" y="86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43" y="127"/>
                  </a:lnTo>
                  <a:lnTo>
                    <a:pt x="138" y="142"/>
                  </a:lnTo>
                  <a:lnTo>
                    <a:pt x="122" y="153"/>
                  </a:lnTo>
                  <a:lnTo>
                    <a:pt x="112" y="158"/>
                  </a:lnTo>
                  <a:lnTo>
                    <a:pt x="92" y="163"/>
                  </a:lnTo>
                  <a:lnTo>
                    <a:pt x="77" y="163"/>
                  </a:lnTo>
                  <a:lnTo>
                    <a:pt x="61" y="153"/>
                  </a:lnTo>
                  <a:lnTo>
                    <a:pt x="51" y="142"/>
                  </a:lnTo>
                  <a:lnTo>
                    <a:pt x="41" y="127"/>
                  </a:lnTo>
                  <a:lnTo>
                    <a:pt x="41" y="107"/>
                  </a:lnTo>
                  <a:lnTo>
                    <a:pt x="56" y="61"/>
                  </a:lnTo>
                  <a:lnTo>
                    <a:pt x="92" y="25"/>
                  </a:lnTo>
                  <a:lnTo>
                    <a:pt x="148" y="5"/>
                  </a:lnTo>
                  <a:lnTo>
                    <a:pt x="2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16401" y="3381"/>
              <a:ext cx="606" cy="494"/>
            </a:xfrm>
            <a:custGeom>
              <a:avLst/>
              <a:gdLst/>
              <a:ahLst/>
              <a:cxnLst>
                <a:cxn ang="0">
                  <a:pos x="168" y="107"/>
                </a:cxn>
                <a:cxn ang="0">
                  <a:pos x="240" y="30"/>
                </a:cxn>
                <a:cxn ang="0">
                  <a:pos x="352" y="0"/>
                </a:cxn>
                <a:cxn ang="0">
                  <a:pos x="464" y="25"/>
                </a:cxn>
                <a:cxn ang="0">
                  <a:pos x="515" y="102"/>
                </a:cxn>
                <a:cxn ang="0">
                  <a:pos x="520" y="158"/>
                </a:cxn>
                <a:cxn ang="0">
                  <a:pos x="525" y="433"/>
                </a:cxn>
                <a:cxn ang="0">
                  <a:pos x="560" y="453"/>
                </a:cxn>
                <a:cxn ang="0">
                  <a:pos x="606" y="494"/>
                </a:cxn>
                <a:cxn ang="0">
                  <a:pos x="550" y="494"/>
                </a:cxn>
                <a:cxn ang="0">
                  <a:pos x="474" y="489"/>
                </a:cxn>
                <a:cxn ang="0">
                  <a:pos x="392" y="494"/>
                </a:cxn>
                <a:cxn ang="0">
                  <a:pos x="347" y="494"/>
                </a:cxn>
                <a:cxn ang="0">
                  <a:pos x="392" y="453"/>
                </a:cxn>
                <a:cxn ang="0">
                  <a:pos x="428" y="433"/>
                </a:cxn>
                <a:cxn ang="0">
                  <a:pos x="428" y="148"/>
                </a:cxn>
                <a:cxn ang="0">
                  <a:pos x="423" y="81"/>
                </a:cxn>
                <a:cxn ang="0">
                  <a:pos x="382" y="36"/>
                </a:cxn>
                <a:cxn ang="0">
                  <a:pos x="296" y="36"/>
                </a:cxn>
                <a:cxn ang="0">
                  <a:pos x="214" y="92"/>
                </a:cxn>
                <a:cxn ang="0">
                  <a:pos x="174" y="204"/>
                </a:cxn>
                <a:cxn ang="0">
                  <a:pos x="179" y="433"/>
                </a:cxn>
                <a:cxn ang="0">
                  <a:pos x="214" y="453"/>
                </a:cxn>
                <a:cxn ang="0">
                  <a:pos x="260" y="494"/>
                </a:cxn>
                <a:cxn ang="0">
                  <a:pos x="204" y="494"/>
                </a:cxn>
                <a:cxn ang="0">
                  <a:pos x="128" y="489"/>
                </a:cxn>
                <a:cxn ang="0">
                  <a:pos x="46" y="494"/>
                </a:cxn>
                <a:cxn ang="0">
                  <a:pos x="0" y="494"/>
                </a:cxn>
                <a:cxn ang="0">
                  <a:pos x="46" y="453"/>
                </a:cxn>
                <a:cxn ang="0">
                  <a:pos x="82" y="433"/>
                </a:cxn>
                <a:cxn ang="0">
                  <a:pos x="87" y="117"/>
                </a:cxn>
                <a:cxn ang="0">
                  <a:pos x="72" y="61"/>
                </a:cxn>
                <a:cxn ang="0">
                  <a:pos x="0" y="51"/>
                </a:cxn>
                <a:cxn ang="0">
                  <a:pos x="168" y="0"/>
                </a:cxn>
              </a:cxnLst>
              <a:rect l="0" t="0" r="r" b="b"/>
              <a:pathLst>
                <a:path w="606" h="494">
                  <a:moveTo>
                    <a:pt x="168" y="0"/>
                  </a:moveTo>
                  <a:lnTo>
                    <a:pt x="168" y="107"/>
                  </a:lnTo>
                  <a:lnTo>
                    <a:pt x="199" y="66"/>
                  </a:lnTo>
                  <a:lnTo>
                    <a:pt x="240" y="30"/>
                  </a:lnTo>
                  <a:lnTo>
                    <a:pt x="291" y="10"/>
                  </a:lnTo>
                  <a:lnTo>
                    <a:pt x="352" y="0"/>
                  </a:lnTo>
                  <a:lnTo>
                    <a:pt x="413" y="5"/>
                  </a:lnTo>
                  <a:lnTo>
                    <a:pt x="464" y="25"/>
                  </a:lnTo>
                  <a:lnTo>
                    <a:pt x="494" y="61"/>
                  </a:lnTo>
                  <a:lnTo>
                    <a:pt x="515" y="102"/>
                  </a:lnTo>
                  <a:lnTo>
                    <a:pt x="520" y="158"/>
                  </a:lnTo>
                  <a:lnTo>
                    <a:pt x="520" y="158"/>
                  </a:lnTo>
                  <a:lnTo>
                    <a:pt x="520" y="407"/>
                  </a:lnTo>
                  <a:lnTo>
                    <a:pt x="525" y="433"/>
                  </a:lnTo>
                  <a:lnTo>
                    <a:pt x="535" y="448"/>
                  </a:lnTo>
                  <a:lnTo>
                    <a:pt x="560" y="453"/>
                  </a:lnTo>
                  <a:lnTo>
                    <a:pt x="606" y="453"/>
                  </a:lnTo>
                  <a:lnTo>
                    <a:pt x="606" y="494"/>
                  </a:lnTo>
                  <a:lnTo>
                    <a:pt x="586" y="494"/>
                  </a:lnTo>
                  <a:lnTo>
                    <a:pt x="550" y="494"/>
                  </a:lnTo>
                  <a:lnTo>
                    <a:pt x="515" y="489"/>
                  </a:lnTo>
                  <a:lnTo>
                    <a:pt x="474" y="489"/>
                  </a:lnTo>
                  <a:lnTo>
                    <a:pt x="433" y="489"/>
                  </a:lnTo>
                  <a:lnTo>
                    <a:pt x="392" y="494"/>
                  </a:lnTo>
                  <a:lnTo>
                    <a:pt x="362" y="494"/>
                  </a:lnTo>
                  <a:lnTo>
                    <a:pt x="347" y="494"/>
                  </a:lnTo>
                  <a:lnTo>
                    <a:pt x="347" y="453"/>
                  </a:lnTo>
                  <a:lnTo>
                    <a:pt x="392" y="453"/>
                  </a:lnTo>
                  <a:lnTo>
                    <a:pt x="418" y="448"/>
                  </a:lnTo>
                  <a:lnTo>
                    <a:pt x="428" y="433"/>
                  </a:lnTo>
                  <a:lnTo>
                    <a:pt x="428" y="407"/>
                  </a:lnTo>
                  <a:lnTo>
                    <a:pt x="428" y="148"/>
                  </a:lnTo>
                  <a:lnTo>
                    <a:pt x="428" y="117"/>
                  </a:lnTo>
                  <a:lnTo>
                    <a:pt x="423" y="81"/>
                  </a:lnTo>
                  <a:lnTo>
                    <a:pt x="408" y="56"/>
                  </a:lnTo>
                  <a:lnTo>
                    <a:pt x="382" y="36"/>
                  </a:lnTo>
                  <a:lnTo>
                    <a:pt x="342" y="30"/>
                  </a:lnTo>
                  <a:lnTo>
                    <a:pt x="296" y="36"/>
                  </a:lnTo>
                  <a:lnTo>
                    <a:pt x="250" y="56"/>
                  </a:lnTo>
                  <a:lnTo>
                    <a:pt x="214" y="92"/>
                  </a:lnTo>
                  <a:lnTo>
                    <a:pt x="184" y="137"/>
                  </a:lnTo>
                  <a:lnTo>
                    <a:pt x="174" y="204"/>
                  </a:lnTo>
                  <a:lnTo>
                    <a:pt x="174" y="407"/>
                  </a:lnTo>
                  <a:lnTo>
                    <a:pt x="179" y="433"/>
                  </a:lnTo>
                  <a:lnTo>
                    <a:pt x="189" y="448"/>
                  </a:lnTo>
                  <a:lnTo>
                    <a:pt x="214" y="453"/>
                  </a:lnTo>
                  <a:lnTo>
                    <a:pt x="260" y="453"/>
                  </a:lnTo>
                  <a:lnTo>
                    <a:pt x="260" y="494"/>
                  </a:lnTo>
                  <a:lnTo>
                    <a:pt x="240" y="494"/>
                  </a:lnTo>
                  <a:lnTo>
                    <a:pt x="204" y="494"/>
                  </a:lnTo>
                  <a:lnTo>
                    <a:pt x="163" y="489"/>
                  </a:lnTo>
                  <a:lnTo>
                    <a:pt x="128" y="489"/>
                  </a:lnTo>
                  <a:lnTo>
                    <a:pt x="92" y="489"/>
                  </a:lnTo>
                  <a:lnTo>
                    <a:pt x="46" y="494"/>
                  </a:lnTo>
                  <a:lnTo>
                    <a:pt x="16" y="494"/>
                  </a:lnTo>
                  <a:lnTo>
                    <a:pt x="0" y="494"/>
                  </a:lnTo>
                  <a:lnTo>
                    <a:pt x="0" y="453"/>
                  </a:lnTo>
                  <a:lnTo>
                    <a:pt x="46" y="453"/>
                  </a:lnTo>
                  <a:lnTo>
                    <a:pt x="72" y="448"/>
                  </a:lnTo>
                  <a:lnTo>
                    <a:pt x="82" y="433"/>
                  </a:lnTo>
                  <a:lnTo>
                    <a:pt x="87" y="407"/>
                  </a:lnTo>
                  <a:lnTo>
                    <a:pt x="87" y="117"/>
                  </a:lnTo>
                  <a:lnTo>
                    <a:pt x="82" y="81"/>
                  </a:lnTo>
                  <a:lnTo>
                    <a:pt x="72" y="61"/>
                  </a:lnTo>
                  <a:lnTo>
                    <a:pt x="46" y="56"/>
                  </a:lnTo>
                  <a:lnTo>
                    <a:pt x="0" y="51"/>
                  </a:lnTo>
                  <a:lnTo>
                    <a:pt x="0" y="10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17099" y="3376"/>
              <a:ext cx="412" cy="509"/>
            </a:xfrm>
            <a:custGeom>
              <a:avLst/>
              <a:gdLst/>
              <a:ahLst/>
              <a:cxnLst>
                <a:cxn ang="0">
                  <a:pos x="265" y="5"/>
                </a:cxn>
                <a:cxn ang="0">
                  <a:pos x="326" y="25"/>
                </a:cxn>
                <a:cxn ang="0">
                  <a:pos x="336" y="15"/>
                </a:cxn>
                <a:cxn ang="0">
                  <a:pos x="346" y="5"/>
                </a:cxn>
                <a:cxn ang="0">
                  <a:pos x="356" y="0"/>
                </a:cxn>
                <a:cxn ang="0">
                  <a:pos x="361" y="0"/>
                </a:cxn>
                <a:cxn ang="0">
                  <a:pos x="377" y="5"/>
                </a:cxn>
                <a:cxn ang="0">
                  <a:pos x="382" y="15"/>
                </a:cxn>
                <a:cxn ang="0">
                  <a:pos x="382" y="25"/>
                </a:cxn>
                <a:cxn ang="0">
                  <a:pos x="382" y="142"/>
                </a:cxn>
                <a:cxn ang="0">
                  <a:pos x="377" y="158"/>
                </a:cxn>
                <a:cxn ang="0">
                  <a:pos x="361" y="163"/>
                </a:cxn>
                <a:cxn ang="0">
                  <a:pos x="351" y="163"/>
                </a:cxn>
                <a:cxn ang="0">
                  <a:pos x="341" y="153"/>
                </a:cxn>
                <a:cxn ang="0">
                  <a:pos x="331" y="102"/>
                </a:cxn>
                <a:cxn ang="0">
                  <a:pos x="295" y="51"/>
                </a:cxn>
                <a:cxn ang="0">
                  <a:pos x="204" y="25"/>
                </a:cxn>
                <a:cxn ang="0">
                  <a:pos x="107" y="46"/>
                </a:cxn>
                <a:cxn ang="0">
                  <a:pos x="71" y="81"/>
                </a:cxn>
                <a:cxn ang="0">
                  <a:pos x="71" y="137"/>
                </a:cxn>
                <a:cxn ang="0">
                  <a:pos x="132" y="173"/>
                </a:cxn>
                <a:cxn ang="0">
                  <a:pos x="229" y="193"/>
                </a:cxn>
                <a:cxn ang="0">
                  <a:pos x="316" y="219"/>
                </a:cxn>
                <a:cxn ang="0">
                  <a:pos x="397" y="295"/>
                </a:cxn>
                <a:cxn ang="0">
                  <a:pos x="407" y="392"/>
                </a:cxn>
                <a:cxn ang="0">
                  <a:pos x="366" y="463"/>
                </a:cxn>
                <a:cxn ang="0">
                  <a:pos x="275" y="504"/>
                </a:cxn>
                <a:cxn ang="0">
                  <a:pos x="173" y="509"/>
                </a:cxn>
                <a:cxn ang="0">
                  <a:pos x="71" y="463"/>
                </a:cxn>
                <a:cxn ang="0">
                  <a:pos x="46" y="489"/>
                </a:cxn>
                <a:cxn ang="0">
                  <a:pos x="25" y="509"/>
                </a:cxn>
                <a:cxn ang="0">
                  <a:pos x="10" y="509"/>
                </a:cxn>
                <a:cxn ang="0">
                  <a:pos x="5" y="499"/>
                </a:cxn>
                <a:cxn ang="0">
                  <a:pos x="0" y="484"/>
                </a:cxn>
                <a:cxn ang="0">
                  <a:pos x="0" y="331"/>
                </a:cxn>
                <a:cxn ang="0">
                  <a:pos x="5" y="316"/>
                </a:cxn>
                <a:cxn ang="0">
                  <a:pos x="20" y="310"/>
                </a:cxn>
                <a:cxn ang="0">
                  <a:pos x="36" y="316"/>
                </a:cxn>
                <a:cxn ang="0">
                  <a:pos x="41" y="331"/>
                </a:cxn>
                <a:cxn ang="0">
                  <a:pos x="81" y="417"/>
                </a:cxn>
                <a:cxn ang="0">
                  <a:pos x="153" y="473"/>
                </a:cxn>
                <a:cxn ang="0">
                  <a:pos x="265" y="473"/>
                </a:cxn>
                <a:cxn ang="0">
                  <a:pos x="331" y="438"/>
                </a:cxn>
                <a:cxn ang="0">
                  <a:pos x="351" y="387"/>
                </a:cxn>
                <a:cxn ang="0">
                  <a:pos x="316" y="321"/>
                </a:cxn>
                <a:cxn ang="0">
                  <a:pos x="239" y="290"/>
                </a:cxn>
                <a:cxn ang="0">
                  <a:pos x="142" y="275"/>
                </a:cxn>
                <a:cxn ang="0">
                  <a:pos x="46" y="229"/>
                </a:cxn>
                <a:cxn ang="0">
                  <a:pos x="0" y="142"/>
                </a:cxn>
                <a:cxn ang="0">
                  <a:pos x="20" y="76"/>
                </a:cxn>
                <a:cxn ang="0">
                  <a:pos x="81" y="20"/>
                </a:cxn>
                <a:cxn ang="0">
                  <a:pos x="204" y="0"/>
                </a:cxn>
              </a:cxnLst>
              <a:rect l="0" t="0" r="r" b="b"/>
              <a:pathLst>
                <a:path w="412" h="509">
                  <a:moveTo>
                    <a:pt x="204" y="0"/>
                  </a:moveTo>
                  <a:lnTo>
                    <a:pt x="265" y="5"/>
                  </a:lnTo>
                  <a:lnTo>
                    <a:pt x="321" y="25"/>
                  </a:lnTo>
                  <a:lnTo>
                    <a:pt x="326" y="25"/>
                  </a:lnTo>
                  <a:lnTo>
                    <a:pt x="331" y="20"/>
                  </a:lnTo>
                  <a:lnTo>
                    <a:pt x="336" y="15"/>
                  </a:lnTo>
                  <a:lnTo>
                    <a:pt x="341" y="15"/>
                  </a:lnTo>
                  <a:lnTo>
                    <a:pt x="346" y="5"/>
                  </a:lnTo>
                  <a:lnTo>
                    <a:pt x="351" y="0"/>
                  </a:lnTo>
                  <a:lnTo>
                    <a:pt x="356" y="0"/>
                  </a:lnTo>
                  <a:lnTo>
                    <a:pt x="361" y="0"/>
                  </a:lnTo>
                  <a:lnTo>
                    <a:pt x="361" y="0"/>
                  </a:lnTo>
                  <a:lnTo>
                    <a:pt x="372" y="0"/>
                  </a:lnTo>
                  <a:lnTo>
                    <a:pt x="377" y="5"/>
                  </a:lnTo>
                  <a:lnTo>
                    <a:pt x="377" y="10"/>
                  </a:lnTo>
                  <a:lnTo>
                    <a:pt x="382" y="15"/>
                  </a:lnTo>
                  <a:lnTo>
                    <a:pt x="382" y="25"/>
                  </a:lnTo>
                  <a:lnTo>
                    <a:pt x="382" y="25"/>
                  </a:lnTo>
                  <a:lnTo>
                    <a:pt x="382" y="132"/>
                  </a:lnTo>
                  <a:lnTo>
                    <a:pt x="382" y="142"/>
                  </a:lnTo>
                  <a:lnTo>
                    <a:pt x="377" y="153"/>
                  </a:lnTo>
                  <a:lnTo>
                    <a:pt x="377" y="158"/>
                  </a:lnTo>
                  <a:lnTo>
                    <a:pt x="372" y="163"/>
                  </a:lnTo>
                  <a:lnTo>
                    <a:pt x="361" y="163"/>
                  </a:lnTo>
                  <a:lnTo>
                    <a:pt x="356" y="163"/>
                  </a:lnTo>
                  <a:lnTo>
                    <a:pt x="351" y="163"/>
                  </a:lnTo>
                  <a:lnTo>
                    <a:pt x="341" y="158"/>
                  </a:lnTo>
                  <a:lnTo>
                    <a:pt x="341" y="153"/>
                  </a:lnTo>
                  <a:lnTo>
                    <a:pt x="341" y="127"/>
                  </a:lnTo>
                  <a:lnTo>
                    <a:pt x="331" y="102"/>
                  </a:lnTo>
                  <a:lnTo>
                    <a:pt x="321" y="76"/>
                  </a:lnTo>
                  <a:lnTo>
                    <a:pt x="295" y="51"/>
                  </a:lnTo>
                  <a:lnTo>
                    <a:pt x="260" y="30"/>
                  </a:lnTo>
                  <a:lnTo>
                    <a:pt x="204" y="25"/>
                  </a:lnTo>
                  <a:lnTo>
                    <a:pt x="148" y="30"/>
                  </a:lnTo>
                  <a:lnTo>
                    <a:pt x="107" y="46"/>
                  </a:lnTo>
                  <a:lnTo>
                    <a:pt x="81" y="61"/>
                  </a:lnTo>
                  <a:lnTo>
                    <a:pt x="71" y="81"/>
                  </a:lnTo>
                  <a:lnTo>
                    <a:pt x="66" y="107"/>
                  </a:lnTo>
                  <a:lnTo>
                    <a:pt x="71" y="137"/>
                  </a:lnTo>
                  <a:lnTo>
                    <a:pt x="97" y="158"/>
                  </a:lnTo>
                  <a:lnTo>
                    <a:pt x="132" y="173"/>
                  </a:lnTo>
                  <a:lnTo>
                    <a:pt x="178" y="183"/>
                  </a:lnTo>
                  <a:lnTo>
                    <a:pt x="229" y="193"/>
                  </a:lnTo>
                  <a:lnTo>
                    <a:pt x="270" y="204"/>
                  </a:lnTo>
                  <a:lnTo>
                    <a:pt x="316" y="219"/>
                  </a:lnTo>
                  <a:lnTo>
                    <a:pt x="361" y="249"/>
                  </a:lnTo>
                  <a:lnTo>
                    <a:pt x="397" y="295"/>
                  </a:lnTo>
                  <a:lnTo>
                    <a:pt x="412" y="351"/>
                  </a:lnTo>
                  <a:lnTo>
                    <a:pt x="407" y="392"/>
                  </a:lnTo>
                  <a:lnTo>
                    <a:pt x="392" y="428"/>
                  </a:lnTo>
                  <a:lnTo>
                    <a:pt x="366" y="463"/>
                  </a:lnTo>
                  <a:lnTo>
                    <a:pt x="326" y="489"/>
                  </a:lnTo>
                  <a:lnTo>
                    <a:pt x="275" y="504"/>
                  </a:lnTo>
                  <a:lnTo>
                    <a:pt x="209" y="509"/>
                  </a:lnTo>
                  <a:lnTo>
                    <a:pt x="173" y="509"/>
                  </a:lnTo>
                  <a:lnTo>
                    <a:pt x="122" y="494"/>
                  </a:lnTo>
                  <a:lnTo>
                    <a:pt x="71" y="463"/>
                  </a:lnTo>
                  <a:lnTo>
                    <a:pt x="61" y="479"/>
                  </a:lnTo>
                  <a:lnTo>
                    <a:pt x="46" y="489"/>
                  </a:lnTo>
                  <a:lnTo>
                    <a:pt x="36" y="499"/>
                  </a:lnTo>
                  <a:lnTo>
                    <a:pt x="25" y="509"/>
                  </a:lnTo>
                  <a:lnTo>
                    <a:pt x="20" y="509"/>
                  </a:lnTo>
                  <a:lnTo>
                    <a:pt x="10" y="509"/>
                  </a:lnTo>
                  <a:lnTo>
                    <a:pt x="5" y="504"/>
                  </a:lnTo>
                  <a:lnTo>
                    <a:pt x="5" y="499"/>
                  </a:lnTo>
                  <a:lnTo>
                    <a:pt x="0" y="494"/>
                  </a:lnTo>
                  <a:lnTo>
                    <a:pt x="0" y="484"/>
                  </a:lnTo>
                  <a:lnTo>
                    <a:pt x="0" y="341"/>
                  </a:lnTo>
                  <a:lnTo>
                    <a:pt x="0" y="331"/>
                  </a:lnTo>
                  <a:lnTo>
                    <a:pt x="5" y="321"/>
                  </a:lnTo>
                  <a:lnTo>
                    <a:pt x="5" y="316"/>
                  </a:lnTo>
                  <a:lnTo>
                    <a:pt x="10" y="316"/>
                  </a:lnTo>
                  <a:lnTo>
                    <a:pt x="20" y="310"/>
                  </a:lnTo>
                  <a:lnTo>
                    <a:pt x="30" y="316"/>
                  </a:lnTo>
                  <a:lnTo>
                    <a:pt x="36" y="316"/>
                  </a:lnTo>
                  <a:lnTo>
                    <a:pt x="41" y="326"/>
                  </a:lnTo>
                  <a:lnTo>
                    <a:pt x="41" y="331"/>
                  </a:lnTo>
                  <a:lnTo>
                    <a:pt x="56" y="377"/>
                  </a:lnTo>
                  <a:lnTo>
                    <a:pt x="81" y="417"/>
                  </a:lnTo>
                  <a:lnTo>
                    <a:pt x="112" y="453"/>
                  </a:lnTo>
                  <a:lnTo>
                    <a:pt x="153" y="473"/>
                  </a:lnTo>
                  <a:lnTo>
                    <a:pt x="209" y="479"/>
                  </a:lnTo>
                  <a:lnTo>
                    <a:pt x="265" y="473"/>
                  </a:lnTo>
                  <a:lnTo>
                    <a:pt x="305" y="458"/>
                  </a:lnTo>
                  <a:lnTo>
                    <a:pt x="331" y="438"/>
                  </a:lnTo>
                  <a:lnTo>
                    <a:pt x="346" y="412"/>
                  </a:lnTo>
                  <a:lnTo>
                    <a:pt x="351" y="387"/>
                  </a:lnTo>
                  <a:lnTo>
                    <a:pt x="341" y="346"/>
                  </a:lnTo>
                  <a:lnTo>
                    <a:pt x="316" y="321"/>
                  </a:lnTo>
                  <a:lnTo>
                    <a:pt x="280" y="300"/>
                  </a:lnTo>
                  <a:lnTo>
                    <a:pt x="239" y="290"/>
                  </a:lnTo>
                  <a:lnTo>
                    <a:pt x="204" y="285"/>
                  </a:lnTo>
                  <a:lnTo>
                    <a:pt x="142" y="275"/>
                  </a:lnTo>
                  <a:lnTo>
                    <a:pt x="92" y="254"/>
                  </a:lnTo>
                  <a:lnTo>
                    <a:pt x="46" y="229"/>
                  </a:lnTo>
                  <a:lnTo>
                    <a:pt x="15" y="188"/>
                  </a:lnTo>
                  <a:lnTo>
                    <a:pt x="0" y="142"/>
                  </a:lnTo>
                  <a:lnTo>
                    <a:pt x="5" y="112"/>
                  </a:lnTo>
                  <a:lnTo>
                    <a:pt x="20" y="76"/>
                  </a:lnTo>
                  <a:lnTo>
                    <a:pt x="41" y="46"/>
                  </a:lnTo>
                  <a:lnTo>
                    <a:pt x="81" y="20"/>
                  </a:lnTo>
                  <a:lnTo>
                    <a:pt x="132" y="5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17613" y="3096"/>
              <a:ext cx="255" cy="779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68" y="692"/>
                </a:cxn>
                <a:cxn ang="0">
                  <a:pos x="173" y="718"/>
                </a:cxn>
                <a:cxn ang="0">
                  <a:pos x="183" y="733"/>
                </a:cxn>
                <a:cxn ang="0">
                  <a:pos x="209" y="738"/>
                </a:cxn>
                <a:cxn ang="0">
                  <a:pos x="255" y="738"/>
                </a:cxn>
                <a:cxn ang="0">
                  <a:pos x="255" y="779"/>
                </a:cxn>
                <a:cxn ang="0">
                  <a:pos x="127" y="774"/>
                </a:cxn>
                <a:cxn ang="0">
                  <a:pos x="87" y="774"/>
                </a:cxn>
                <a:cxn ang="0">
                  <a:pos x="46" y="779"/>
                </a:cxn>
                <a:cxn ang="0">
                  <a:pos x="15" y="779"/>
                </a:cxn>
                <a:cxn ang="0">
                  <a:pos x="0" y="779"/>
                </a:cxn>
                <a:cxn ang="0">
                  <a:pos x="0" y="738"/>
                </a:cxn>
                <a:cxn ang="0">
                  <a:pos x="46" y="738"/>
                </a:cxn>
                <a:cxn ang="0">
                  <a:pos x="71" y="733"/>
                </a:cxn>
                <a:cxn ang="0">
                  <a:pos x="82" y="718"/>
                </a:cxn>
                <a:cxn ang="0">
                  <a:pos x="87" y="692"/>
                </a:cxn>
                <a:cxn ang="0">
                  <a:pos x="87" y="117"/>
                </a:cxn>
                <a:cxn ang="0">
                  <a:pos x="82" y="81"/>
                </a:cxn>
                <a:cxn ang="0">
                  <a:pos x="71" y="61"/>
                </a:cxn>
                <a:cxn ang="0">
                  <a:pos x="46" y="56"/>
                </a:cxn>
                <a:cxn ang="0">
                  <a:pos x="0" y="51"/>
                </a:cxn>
                <a:cxn ang="0">
                  <a:pos x="0" y="15"/>
                </a:cxn>
                <a:cxn ang="0">
                  <a:pos x="168" y="0"/>
                </a:cxn>
              </a:cxnLst>
              <a:rect l="0" t="0" r="r" b="b"/>
              <a:pathLst>
                <a:path w="255" h="779">
                  <a:moveTo>
                    <a:pt x="168" y="0"/>
                  </a:moveTo>
                  <a:lnTo>
                    <a:pt x="168" y="692"/>
                  </a:lnTo>
                  <a:lnTo>
                    <a:pt x="173" y="718"/>
                  </a:lnTo>
                  <a:lnTo>
                    <a:pt x="183" y="733"/>
                  </a:lnTo>
                  <a:lnTo>
                    <a:pt x="209" y="738"/>
                  </a:lnTo>
                  <a:lnTo>
                    <a:pt x="255" y="738"/>
                  </a:lnTo>
                  <a:lnTo>
                    <a:pt x="255" y="779"/>
                  </a:lnTo>
                  <a:lnTo>
                    <a:pt x="127" y="774"/>
                  </a:lnTo>
                  <a:lnTo>
                    <a:pt x="87" y="774"/>
                  </a:lnTo>
                  <a:lnTo>
                    <a:pt x="46" y="779"/>
                  </a:lnTo>
                  <a:lnTo>
                    <a:pt x="15" y="779"/>
                  </a:lnTo>
                  <a:lnTo>
                    <a:pt x="0" y="779"/>
                  </a:lnTo>
                  <a:lnTo>
                    <a:pt x="0" y="738"/>
                  </a:lnTo>
                  <a:lnTo>
                    <a:pt x="46" y="738"/>
                  </a:lnTo>
                  <a:lnTo>
                    <a:pt x="71" y="733"/>
                  </a:lnTo>
                  <a:lnTo>
                    <a:pt x="82" y="718"/>
                  </a:lnTo>
                  <a:lnTo>
                    <a:pt x="87" y="692"/>
                  </a:lnTo>
                  <a:lnTo>
                    <a:pt x="87" y="117"/>
                  </a:lnTo>
                  <a:lnTo>
                    <a:pt x="82" y="81"/>
                  </a:lnTo>
                  <a:lnTo>
                    <a:pt x="71" y="61"/>
                  </a:lnTo>
                  <a:lnTo>
                    <a:pt x="46" y="56"/>
                  </a:lnTo>
                  <a:lnTo>
                    <a:pt x="0" y="51"/>
                  </a:lnTo>
                  <a:lnTo>
                    <a:pt x="0" y="15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276600"/>
            <a:ext cx="4643438" cy="638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44958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(</a:t>
            </a:r>
            <a:r>
              <a:rPr lang="en-US" sz="2800" dirty="0" err="1" smtClean="0">
                <a:solidFill>
                  <a:srgbClr val="00B0F0"/>
                </a:solidFill>
              </a:rPr>
              <a:t>z</a:t>
            </a:r>
            <a:r>
              <a:rPr lang="en-US" sz="2800" baseline="-25000" dirty="0" err="1" smtClean="0">
                <a:solidFill>
                  <a:srgbClr val="00B0F0"/>
                </a:solidFill>
              </a:rPr>
              <a:t>i</a:t>
            </a:r>
            <a:r>
              <a:rPr lang="en-US" sz="2800" dirty="0" smtClean="0">
                <a:solidFill>
                  <a:srgbClr val="00B0F0"/>
                </a:solidFill>
              </a:rPr>
              <a:t> in generic position) </a:t>
            </a:r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276600"/>
            <a:ext cx="1419225" cy="638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76600"/>
            <a:ext cx="1023938" cy="4524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05000"/>
            <a:ext cx="1419225" cy="638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828800"/>
            <a:ext cx="3000375" cy="728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Cyclic Fans of </a:t>
            </a:r>
            <a:r>
              <a:rPr lang="en-US" dirty="0" err="1" smtClean="0"/>
              <a:t>Vacua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52400" y="1295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rgbClr val="FF0000"/>
                </a:solidFill>
              </a:rPr>
              <a:t>Definition</a:t>
            </a:r>
            <a:r>
              <a:rPr lang="en-US" sz="2400" dirty="0" smtClean="0">
                <a:solidFill>
                  <a:srgbClr val="FF0000"/>
                </a:solidFill>
              </a:rPr>
              <a:t>: A cyclic fan of </a:t>
            </a:r>
            <a:r>
              <a:rPr lang="en-US" sz="2400" dirty="0" err="1" smtClean="0">
                <a:solidFill>
                  <a:srgbClr val="FF0000"/>
                </a:solidFill>
              </a:rPr>
              <a:t>vacua</a:t>
            </a:r>
            <a:r>
              <a:rPr lang="en-US" sz="2400" dirty="0" smtClean="0">
                <a:solidFill>
                  <a:srgbClr val="FF0000"/>
                </a:solidFill>
              </a:rPr>
              <a:t> is a cyclically-ordered set  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5153" name="Group 33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276600" y="2057400"/>
            <a:ext cx="2741398" cy="419100"/>
            <a:chOff x="3282" y="2063"/>
            <a:chExt cx="10649" cy="1628"/>
          </a:xfrm>
          <a:solidFill>
            <a:srgbClr val="FF0000"/>
          </a:solidFill>
        </p:grpSpPr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3282" y="2175"/>
              <a:ext cx="738" cy="1111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421" y="3"/>
                </a:cxn>
                <a:cxn ang="0">
                  <a:pos x="503" y="3"/>
                </a:cxn>
                <a:cxn ang="0">
                  <a:pos x="583" y="3"/>
                </a:cxn>
                <a:cxn ang="0">
                  <a:pos x="679" y="0"/>
                </a:cxn>
                <a:cxn ang="0">
                  <a:pos x="718" y="0"/>
                </a:cxn>
                <a:cxn ang="0">
                  <a:pos x="728" y="0"/>
                </a:cxn>
                <a:cxn ang="0">
                  <a:pos x="735" y="10"/>
                </a:cxn>
                <a:cxn ang="0">
                  <a:pos x="735" y="27"/>
                </a:cxn>
                <a:cxn ang="0">
                  <a:pos x="728" y="40"/>
                </a:cxn>
                <a:cxn ang="0">
                  <a:pos x="712" y="47"/>
                </a:cxn>
                <a:cxn ang="0">
                  <a:pos x="685" y="47"/>
                </a:cxn>
                <a:cxn ang="0">
                  <a:pos x="596" y="54"/>
                </a:cxn>
                <a:cxn ang="0">
                  <a:pos x="556" y="77"/>
                </a:cxn>
                <a:cxn ang="0">
                  <a:pos x="540" y="125"/>
                </a:cxn>
                <a:cxn ang="0">
                  <a:pos x="328" y="993"/>
                </a:cxn>
                <a:cxn ang="0">
                  <a:pos x="321" y="1016"/>
                </a:cxn>
                <a:cxn ang="0">
                  <a:pos x="321" y="1036"/>
                </a:cxn>
                <a:cxn ang="0">
                  <a:pos x="328" y="1047"/>
                </a:cxn>
                <a:cxn ang="0">
                  <a:pos x="348" y="1053"/>
                </a:cxn>
                <a:cxn ang="0">
                  <a:pos x="387" y="1057"/>
                </a:cxn>
                <a:cxn ang="0">
                  <a:pos x="431" y="1060"/>
                </a:cxn>
                <a:cxn ang="0">
                  <a:pos x="460" y="1060"/>
                </a:cxn>
                <a:cxn ang="0">
                  <a:pos x="474" y="1064"/>
                </a:cxn>
                <a:cxn ang="0">
                  <a:pos x="480" y="1080"/>
                </a:cxn>
                <a:cxn ang="0">
                  <a:pos x="474" y="1097"/>
                </a:cxn>
                <a:cxn ang="0">
                  <a:pos x="464" y="1107"/>
                </a:cxn>
                <a:cxn ang="0">
                  <a:pos x="450" y="1111"/>
                </a:cxn>
                <a:cxn ang="0">
                  <a:pos x="411" y="1111"/>
                </a:cxn>
                <a:cxn ang="0">
                  <a:pos x="315" y="1107"/>
                </a:cxn>
                <a:cxn ang="0">
                  <a:pos x="232" y="1104"/>
                </a:cxn>
                <a:cxn ang="0">
                  <a:pos x="152" y="1107"/>
                </a:cxn>
                <a:cxn ang="0">
                  <a:pos x="56" y="1111"/>
                </a:cxn>
                <a:cxn ang="0">
                  <a:pos x="17" y="1111"/>
                </a:cxn>
                <a:cxn ang="0">
                  <a:pos x="10" y="1107"/>
                </a:cxn>
                <a:cxn ang="0">
                  <a:pos x="0" y="1101"/>
                </a:cxn>
                <a:cxn ang="0">
                  <a:pos x="0" y="1080"/>
                </a:cxn>
                <a:cxn ang="0">
                  <a:pos x="7" y="1064"/>
                </a:cxn>
                <a:cxn ang="0">
                  <a:pos x="23" y="1060"/>
                </a:cxn>
                <a:cxn ang="0">
                  <a:pos x="50" y="1060"/>
                </a:cxn>
                <a:cxn ang="0">
                  <a:pos x="139" y="1053"/>
                </a:cxn>
                <a:cxn ang="0">
                  <a:pos x="179" y="1030"/>
                </a:cxn>
                <a:cxn ang="0">
                  <a:pos x="195" y="982"/>
                </a:cxn>
                <a:cxn ang="0">
                  <a:pos x="411" y="98"/>
                </a:cxn>
                <a:cxn ang="0">
                  <a:pos x="414" y="84"/>
                </a:cxn>
                <a:cxn ang="0">
                  <a:pos x="407" y="64"/>
                </a:cxn>
                <a:cxn ang="0">
                  <a:pos x="371" y="50"/>
                </a:cxn>
                <a:cxn ang="0">
                  <a:pos x="301" y="47"/>
                </a:cxn>
                <a:cxn ang="0">
                  <a:pos x="278" y="47"/>
                </a:cxn>
                <a:cxn ang="0">
                  <a:pos x="262" y="40"/>
                </a:cxn>
                <a:cxn ang="0">
                  <a:pos x="258" y="30"/>
                </a:cxn>
                <a:cxn ang="0">
                  <a:pos x="262" y="10"/>
                </a:cxn>
                <a:cxn ang="0">
                  <a:pos x="272" y="0"/>
                </a:cxn>
                <a:cxn ang="0">
                  <a:pos x="285" y="0"/>
                </a:cxn>
              </a:cxnLst>
              <a:rect l="0" t="0" r="r" b="b"/>
              <a:pathLst>
                <a:path w="738" h="1111">
                  <a:moveTo>
                    <a:pt x="291" y="0"/>
                  </a:moveTo>
                  <a:lnTo>
                    <a:pt x="325" y="0"/>
                  </a:lnTo>
                  <a:lnTo>
                    <a:pt x="371" y="0"/>
                  </a:lnTo>
                  <a:lnTo>
                    <a:pt x="421" y="3"/>
                  </a:lnTo>
                  <a:lnTo>
                    <a:pt x="467" y="3"/>
                  </a:lnTo>
                  <a:lnTo>
                    <a:pt x="503" y="3"/>
                  </a:lnTo>
                  <a:lnTo>
                    <a:pt x="540" y="3"/>
                  </a:lnTo>
                  <a:lnTo>
                    <a:pt x="583" y="3"/>
                  </a:lnTo>
                  <a:lnTo>
                    <a:pt x="632" y="0"/>
                  </a:lnTo>
                  <a:lnTo>
                    <a:pt x="679" y="0"/>
                  </a:lnTo>
                  <a:lnTo>
                    <a:pt x="715" y="0"/>
                  </a:lnTo>
                  <a:lnTo>
                    <a:pt x="718" y="0"/>
                  </a:lnTo>
                  <a:lnTo>
                    <a:pt x="722" y="0"/>
                  </a:lnTo>
                  <a:lnTo>
                    <a:pt x="728" y="0"/>
                  </a:lnTo>
                  <a:lnTo>
                    <a:pt x="732" y="3"/>
                  </a:lnTo>
                  <a:lnTo>
                    <a:pt x="735" y="10"/>
                  </a:lnTo>
                  <a:lnTo>
                    <a:pt x="738" y="17"/>
                  </a:lnTo>
                  <a:lnTo>
                    <a:pt x="735" y="27"/>
                  </a:lnTo>
                  <a:lnTo>
                    <a:pt x="735" y="37"/>
                  </a:lnTo>
                  <a:lnTo>
                    <a:pt x="728" y="40"/>
                  </a:lnTo>
                  <a:lnTo>
                    <a:pt x="722" y="44"/>
                  </a:lnTo>
                  <a:lnTo>
                    <a:pt x="712" y="47"/>
                  </a:lnTo>
                  <a:lnTo>
                    <a:pt x="702" y="47"/>
                  </a:lnTo>
                  <a:lnTo>
                    <a:pt x="685" y="47"/>
                  </a:lnTo>
                  <a:lnTo>
                    <a:pt x="632" y="50"/>
                  </a:lnTo>
                  <a:lnTo>
                    <a:pt x="596" y="54"/>
                  </a:lnTo>
                  <a:lnTo>
                    <a:pt x="573" y="64"/>
                  </a:lnTo>
                  <a:lnTo>
                    <a:pt x="556" y="77"/>
                  </a:lnTo>
                  <a:lnTo>
                    <a:pt x="550" y="98"/>
                  </a:lnTo>
                  <a:lnTo>
                    <a:pt x="540" y="125"/>
                  </a:lnTo>
                  <a:lnTo>
                    <a:pt x="540" y="125"/>
                  </a:lnTo>
                  <a:lnTo>
                    <a:pt x="328" y="993"/>
                  </a:lnTo>
                  <a:lnTo>
                    <a:pt x="325" y="1003"/>
                  </a:lnTo>
                  <a:lnTo>
                    <a:pt x="321" y="1016"/>
                  </a:lnTo>
                  <a:lnTo>
                    <a:pt x="321" y="1030"/>
                  </a:lnTo>
                  <a:lnTo>
                    <a:pt x="321" y="1036"/>
                  </a:lnTo>
                  <a:lnTo>
                    <a:pt x="325" y="1043"/>
                  </a:lnTo>
                  <a:lnTo>
                    <a:pt x="328" y="1047"/>
                  </a:lnTo>
                  <a:lnTo>
                    <a:pt x="335" y="1053"/>
                  </a:lnTo>
                  <a:lnTo>
                    <a:pt x="348" y="1053"/>
                  </a:lnTo>
                  <a:lnTo>
                    <a:pt x="361" y="1057"/>
                  </a:lnTo>
                  <a:lnTo>
                    <a:pt x="387" y="1057"/>
                  </a:lnTo>
                  <a:lnTo>
                    <a:pt x="407" y="1060"/>
                  </a:lnTo>
                  <a:lnTo>
                    <a:pt x="431" y="1060"/>
                  </a:lnTo>
                  <a:lnTo>
                    <a:pt x="447" y="1060"/>
                  </a:lnTo>
                  <a:lnTo>
                    <a:pt x="460" y="1060"/>
                  </a:lnTo>
                  <a:lnTo>
                    <a:pt x="467" y="1060"/>
                  </a:lnTo>
                  <a:lnTo>
                    <a:pt x="474" y="1064"/>
                  </a:lnTo>
                  <a:lnTo>
                    <a:pt x="477" y="1070"/>
                  </a:lnTo>
                  <a:lnTo>
                    <a:pt x="480" y="1080"/>
                  </a:lnTo>
                  <a:lnTo>
                    <a:pt x="477" y="1091"/>
                  </a:lnTo>
                  <a:lnTo>
                    <a:pt x="474" y="1097"/>
                  </a:lnTo>
                  <a:lnTo>
                    <a:pt x="470" y="1104"/>
                  </a:lnTo>
                  <a:lnTo>
                    <a:pt x="464" y="1107"/>
                  </a:lnTo>
                  <a:lnTo>
                    <a:pt x="457" y="1111"/>
                  </a:lnTo>
                  <a:lnTo>
                    <a:pt x="450" y="1111"/>
                  </a:lnTo>
                  <a:lnTo>
                    <a:pt x="447" y="1111"/>
                  </a:lnTo>
                  <a:lnTo>
                    <a:pt x="411" y="1111"/>
                  </a:lnTo>
                  <a:lnTo>
                    <a:pt x="364" y="1107"/>
                  </a:lnTo>
                  <a:lnTo>
                    <a:pt x="315" y="1107"/>
                  </a:lnTo>
                  <a:lnTo>
                    <a:pt x="268" y="1104"/>
                  </a:lnTo>
                  <a:lnTo>
                    <a:pt x="232" y="1104"/>
                  </a:lnTo>
                  <a:lnTo>
                    <a:pt x="195" y="1104"/>
                  </a:lnTo>
                  <a:lnTo>
                    <a:pt x="152" y="1107"/>
                  </a:lnTo>
                  <a:lnTo>
                    <a:pt x="103" y="1107"/>
                  </a:lnTo>
                  <a:lnTo>
                    <a:pt x="56" y="1111"/>
                  </a:lnTo>
                  <a:lnTo>
                    <a:pt x="20" y="1111"/>
                  </a:lnTo>
                  <a:lnTo>
                    <a:pt x="17" y="1111"/>
                  </a:lnTo>
                  <a:lnTo>
                    <a:pt x="13" y="1111"/>
                  </a:lnTo>
                  <a:lnTo>
                    <a:pt x="10" y="1107"/>
                  </a:lnTo>
                  <a:lnTo>
                    <a:pt x="4" y="1104"/>
                  </a:lnTo>
                  <a:lnTo>
                    <a:pt x="0" y="1101"/>
                  </a:lnTo>
                  <a:lnTo>
                    <a:pt x="0" y="1091"/>
                  </a:lnTo>
                  <a:lnTo>
                    <a:pt x="0" y="1080"/>
                  </a:lnTo>
                  <a:lnTo>
                    <a:pt x="4" y="1070"/>
                  </a:lnTo>
                  <a:lnTo>
                    <a:pt x="7" y="1064"/>
                  </a:lnTo>
                  <a:lnTo>
                    <a:pt x="13" y="1060"/>
                  </a:lnTo>
                  <a:lnTo>
                    <a:pt x="23" y="1060"/>
                  </a:lnTo>
                  <a:lnTo>
                    <a:pt x="33" y="1060"/>
                  </a:lnTo>
                  <a:lnTo>
                    <a:pt x="50" y="1060"/>
                  </a:lnTo>
                  <a:lnTo>
                    <a:pt x="103" y="1057"/>
                  </a:lnTo>
                  <a:lnTo>
                    <a:pt x="139" y="1053"/>
                  </a:lnTo>
                  <a:lnTo>
                    <a:pt x="162" y="1043"/>
                  </a:lnTo>
                  <a:lnTo>
                    <a:pt x="179" y="1030"/>
                  </a:lnTo>
                  <a:lnTo>
                    <a:pt x="189" y="1009"/>
                  </a:lnTo>
                  <a:lnTo>
                    <a:pt x="195" y="982"/>
                  </a:lnTo>
                  <a:lnTo>
                    <a:pt x="411" y="108"/>
                  </a:lnTo>
                  <a:lnTo>
                    <a:pt x="411" y="98"/>
                  </a:lnTo>
                  <a:lnTo>
                    <a:pt x="414" y="91"/>
                  </a:lnTo>
                  <a:lnTo>
                    <a:pt x="414" y="84"/>
                  </a:lnTo>
                  <a:lnTo>
                    <a:pt x="414" y="81"/>
                  </a:lnTo>
                  <a:lnTo>
                    <a:pt x="407" y="64"/>
                  </a:lnTo>
                  <a:lnTo>
                    <a:pt x="394" y="54"/>
                  </a:lnTo>
                  <a:lnTo>
                    <a:pt x="371" y="50"/>
                  </a:lnTo>
                  <a:lnTo>
                    <a:pt x="341" y="47"/>
                  </a:lnTo>
                  <a:lnTo>
                    <a:pt x="301" y="47"/>
                  </a:lnTo>
                  <a:lnTo>
                    <a:pt x="288" y="47"/>
                  </a:lnTo>
                  <a:lnTo>
                    <a:pt x="278" y="47"/>
                  </a:lnTo>
                  <a:lnTo>
                    <a:pt x="268" y="44"/>
                  </a:lnTo>
                  <a:lnTo>
                    <a:pt x="262" y="40"/>
                  </a:lnTo>
                  <a:lnTo>
                    <a:pt x="258" y="37"/>
                  </a:lnTo>
                  <a:lnTo>
                    <a:pt x="258" y="30"/>
                  </a:lnTo>
                  <a:lnTo>
                    <a:pt x="258" y="17"/>
                  </a:lnTo>
                  <a:lnTo>
                    <a:pt x="262" y="10"/>
                  </a:lnTo>
                  <a:lnTo>
                    <a:pt x="268" y="3"/>
                  </a:lnTo>
                  <a:lnTo>
                    <a:pt x="272" y="0"/>
                  </a:lnTo>
                  <a:lnTo>
                    <a:pt x="278" y="0"/>
                  </a:lnTo>
                  <a:lnTo>
                    <a:pt x="285" y="0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56" name="Freeform 36"/>
            <p:cNvSpPr>
              <a:spLocks noEditPoints="1"/>
            </p:cNvSpPr>
            <p:nvPr/>
          </p:nvSpPr>
          <p:spPr bwMode="auto">
            <a:xfrm>
              <a:off x="4590" y="2688"/>
              <a:ext cx="1059" cy="378"/>
            </a:xfrm>
            <a:custGeom>
              <a:avLst/>
              <a:gdLst/>
              <a:ahLst/>
              <a:cxnLst>
                <a:cxn ang="0">
                  <a:pos x="49" y="314"/>
                </a:cxn>
                <a:cxn ang="0">
                  <a:pos x="1006" y="314"/>
                </a:cxn>
                <a:cxn ang="0">
                  <a:pos x="1023" y="317"/>
                </a:cxn>
                <a:cxn ang="0">
                  <a:pos x="1042" y="321"/>
                </a:cxn>
                <a:cxn ang="0">
                  <a:pos x="1056" y="331"/>
                </a:cxn>
                <a:cxn ang="0">
                  <a:pos x="1059" y="348"/>
                </a:cxn>
                <a:cxn ang="0">
                  <a:pos x="1059" y="358"/>
                </a:cxn>
                <a:cxn ang="0">
                  <a:pos x="1056" y="365"/>
                </a:cxn>
                <a:cxn ang="0">
                  <a:pos x="1049" y="372"/>
                </a:cxn>
                <a:cxn ang="0">
                  <a:pos x="1042" y="375"/>
                </a:cxn>
                <a:cxn ang="0">
                  <a:pos x="1032" y="378"/>
                </a:cxn>
                <a:cxn ang="0">
                  <a:pos x="1026" y="378"/>
                </a:cxn>
                <a:cxn ang="0">
                  <a:pos x="1016" y="378"/>
                </a:cxn>
                <a:cxn ang="0">
                  <a:pos x="1006" y="378"/>
                </a:cxn>
                <a:cxn ang="0">
                  <a:pos x="49" y="378"/>
                </a:cxn>
                <a:cxn ang="0">
                  <a:pos x="43" y="378"/>
                </a:cxn>
                <a:cxn ang="0">
                  <a:pos x="33" y="378"/>
                </a:cxn>
                <a:cxn ang="0">
                  <a:pos x="23" y="378"/>
                </a:cxn>
                <a:cxn ang="0">
                  <a:pos x="16" y="375"/>
                </a:cxn>
                <a:cxn ang="0">
                  <a:pos x="10" y="372"/>
                </a:cxn>
                <a:cxn ang="0">
                  <a:pos x="3" y="365"/>
                </a:cxn>
                <a:cxn ang="0">
                  <a:pos x="0" y="358"/>
                </a:cxn>
                <a:cxn ang="0">
                  <a:pos x="0" y="348"/>
                </a:cxn>
                <a:cxn ang="0">
                  <a:pos x="0" y="338"/>
                </a:cxn>
                <a:cxn ang="0">
                  <a:pos x="3" y="331"/>
                </a:cxn>
                <a:cxn ang="0">
                  <a:pos x="10" y="324"/>
                </a:cxn>
                <a:cxn ang="0">
                  <a:pos x="16" y="321"/>
                </a:cxn>
                <a:cxn ang="0">
                  <a:pos x="23" y="317"/>
                </a:cxn>
                <a:cxn ang="0">
                  <a:pos x="33" y="317"/>
                </a:cxn>
                <a:cxn ang="0">
                  <a:pos x="43" y="314"/>
                </a:cxn>
                <a:cxn ang="0">
                  <a:pos x="49" y="314"/>
                </a:cxn>
                <a:cxn ang="0">
                  <a:pos x="49" y="0"/>
                </a:cxn>
                <a:cxn ang="0">
                  <a:pos x="1006" y="0"/>
                </a:cxn>
                <a:cxn ang="0">
                  <a:pos x="1016" y="0"/>
                </a:cxn>
                <a:cxn ang="0">
                  <a:pos x="1026" y="0"/>
                </a:cxn>
                <a:cxn ang="0">
                  <a:pos x="1032" y="3"/>
                </a:cxn>
                <a:cxn ang="0">
                  <a:pos x="1042" y="3"/>
                </a:cxn>
                <a:cxn ang="0">
                  <a:pos x="1049" y="7"/>
                </a:cxn>
                <a:cxn ang="0">
                  <a:pos x="1056" y="14"/>
                </a:cxn>
                <a:cxn ang="0">
                  <a:pos x="1059" y="20"/>
                </a:cxn>
                <a:cxn ang="0">
                  <a:pos x="1059" y="30"/>
                </a:cxn>
                <a:cxn ang="0">
                  <a:pos x="1056" y="51"/>
                </a:cxn>
                <a:cxn ang="0">
                  <a:pos x="1042" y="61"/>
                </a:cxn>
                <a:cxn ang="0">
                  <a:pos x="1023" y="64"/>
                </a:cxn>
                <a:cxn ang="0">
                  <a:pos x="1006" y="64"/>
                </a:cxn>
                <a:cxn ang="0">
                  <a:pos x="49" y="64"/>
                </a:cxn>
                <a:cxn ang="0">
                  <a:pos x="43" y="64"/>
                </a:cxn>
                <a:cxn ang="0">
                  <a:pos x="33" y="64"/>
                </a:cxn>
                <a:cxn ang="0">
                  <a:pos x="23" y="64"/>
                </a:cxn>
                <a:cxn ang="0">
                  <a:pos x="16" y="61"/>
                </a:cxn>
                <a:cxn ang="0">
                  <a:pos x="10" y="57"/>
                </a:cxn>
                <a:cxn ang="0">
                  <a:pos x="3" y="51"/>
                </a:cxn>
                <a:cxn ang="0">
                  <a:pos x="0" y="41"/>
                </a:cxn>
                <a:cxn ang="0">
                  <a:pos x="0" y="30"/>
                </a:cxn>
                <a:cxn ang="0">
                  <a:pos x="0" y="20"/>
                </a:cxn>
                <a:cxn ang="0">
                  <a:pos x="3" y="14"/>
                </a:cxn>
                <a:cxn ang="0">
                  <a:pos x="10" y="7"/>
                </a:cxn>
                <a:cxn ang="0">
                  <a:pos x="16" y="3"/>
                </a:cxn>
                <a:cxn ang="0">
                  <a:pos x="23" y="3"/>
                </a:cxn>
                <a:cxn ang="0">
                  <a:pos x="33" y="0"/>
                </a:cxn>
                <a:cxn ang="0">
                  <a:pos x="43" y="0"/>
                </a:cxn>
                <a:cxn ang="0">
                  <a:pos x="49" y="0"/>
                </a:cxn>
              </a:cxnLst>
              <a:rect l="0" t="0" r="r" b="b"/>
              <a:pathLst>
                <a:path w="1059" h="378">
                  <a:moveTo>
                    <a:pt x="49" y="314"/>
                  </a:moveTo>
                  <a:lnTo>
                    <a:pt x="1006" y="314"/>
                  </a:lnTo>
                  <a:lnTo>
                    <a:pt x="1023" y="317"/>
                  </a:lnTo>
                  <a:lnTo>
                    <a:pt x="1042" y="321"/>
                  </a:lnTo>
                  <a:lnTo>
                    <a:pt x="1056" y="331"/>
                  </a:lnTo>
                  <a:lnTo>
                    <a:pt x="1059" y="348"/>
                  </a:lnTo>
                  <a:lnTo>
                    <a:pt x="1059" y="358"/>
                  </a:lnTo>
                  <a:lnTo>
                    <a:pt x="1056" y="365"/>
                  </a:lnTo>
                  <a:lnTo>
                    <a:pt x="1049" y="372"/>
                  </a:lnTo>
                  <a:lnTo>
                    <a:pt x="1042" y="375"/>
                  </a:lnTo>
                  <a:lnTo>
                    <a:pt x="1032" y="378"/>
                  </a:lnTo>
                  <a:lnTo>
                    <a:pt x="1026" y="378"/>
                  </a:lnTo>
                  <a:lnTo>
                    <a:pt x="1016" y="378"/>
                  </a:lnTo>
                  <a:lnTo>
                    <a:pt x="1006" y="378"/>
                  </a:lnTo>
                  <a:lnTo>
                    <a:pt x="49" y="378"/>
                  </a:lnTo>
                  <a:lnTo>
                    <a:pt x="43" y="378"/>
                  </a:lnTo>
                  <a:lnTo>
                    <a:pt x="33" y="378"/>
                  </a:lnTo>
                  <a:lnTo>
                    <a:pt x="23" y="378"/>
                  </a:lnTo>
                  <a:lnTo>
                    <a:pt x="16" y="375"/>
                  </a:lnTo>
                  <a:lnTo>
                    <a:pt x="10" y="372"/>
                  </a:lnTo>
                  <a:lnTo>
                    <a:pt x="3" y="365"/>
                  </a:lnTo>
                  <a:lnTo>
                    <a:pt x="0" y="358"/>
                  </a:lnTo>
                  <a:lnTo>
                    <a:pt x="0" y="348"/>
                  </a:lnTo>
                  <a:lnTo>
                    <a:pt x="0" y="338"/>
                  </a:lnTo>
                  <a:lnTo>
                    <a:pt x="3" y="331"/>
                  </a:lnTo>
                  <a:lnTo>
                    <a:pt x="10" y="324"/>
                  </a:lnTo>
                  <a:lnTo>
                    <a:pt x="16" y="321"/>
                  </a:lnTo>
                  <a:lnTo>
                    <a:pt x="23" y="317"/>
                  </a:lnTo>
                  <a:lnTo>
                    <a:pt x="33" y="317"/>
                  </a:lnTo>
                  <a:lnTo>
                    <a:pt x="43" y="314"/>
                  </a:lnTo>
                  <a:lnTo>
                    <a:pt x="49" y="314"/>
                  </a:lnTo>
                  <a:close/>
                  <a:moveTo>
                    <a:pt x="49" y="0"/>
                  </a:moveTo>
                  <a:lnTo>
                    <a:pt x="1006" y="0"/>
                  </a:lnTo>
                  <a:lnTo>
                    <a:pt x="1016" y="0"/>
                  </a:lnTo>
                  <a:lnTo>
                    <a:pt x="1026" y="0"/>
                  </a:lnTo>
                  <a:lnTo>
                    <a:pt x="1032" y="3"/>
                  </a:lnTo>
                  <a:lnTo>
                    <a:pt x="1042" y="3"/>
                  </a:lnTo>
                  <a:lnTo>
                    <a:pt x="1049" y="7"/>
                  </a:lnTo>
                  <a:lnTo>
                    <a:pt x="1056" y="14"/>
                  </a:lnTo>
                  <a:lnTo>
                    <a:pt x="1059" y="20"/>
                  </a:lnTo>
                  <a:lnTo>
                    <a:pt x="1059" y="30"/>
                  </a:lnTo>
                  <a:lnTo>
                    <a:pt x="1056" y="51"/>
                  </a:lnTo>
                  <a:lnTo>
                    <a:pt x="1042" y="61"/>
                  </a:lnTo>
                  <a:lnTo>
                    <a:pt x="1023" y="64"/>
                  </a:lnTo>
                  <a:lnTo>
                    <a:pt x="1006" y="64"/>
                  </a:lnTo>
                  <a:lnTo>
                    <a:pt x="49" y="64"/>
                  </a:lnTo>
                  <a:lnTo>
                    <a:pt x="43" y="64"/>
                  </a:lnTo>
                  <a:lnTo>
                    <a:pt x="33" y="64"/>
                  </a:lnTo>
                  <a:lnTo>
                    <a:pt x="23" y="64"/>
                  </a:lnTo>
                  <a:lnTo>
                    <a:pt x="16" y="61"/>
                  </a:lnTo>
                  <a:lnTo>
                    <a:pt x="10" y="57"/>
                  </a:lnTo>
                  <a:lnTo>
                    <a:pt x="3" y="51"/>
                  </a:lnTo>
                  <a:lnTo>
                    <a:pt x="0" y="41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3" y="14"/>
                  </a:lnTo>
                  <a:lnTo>
                    <a:pt x="10" y="7"/>
                  </a:lnTo>
                  <a:lnTo>
                    <a:pt x="16" y="3"/>
                  </a:lnTo>
                  <a:lnTo>
                    <a:pt x="23" y="3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6308" y="2063"/>
              <a:ext cx="569" cy="1628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559" y="4"/>
                </a:cxn>
                <a:cxn ang="0">
                  <a:pos x="566" y="10"/>
                </a:cxn>
                <a:cxn ang="0">
                  <a:pos x="566" y="24"/>
                </a:cxn>
                <a:cxn ang="0">
                  <a:pos x="559" y="34"/>
                </a:cxn>
                <a:cxn ang="0">
                  <a:pos x="493" y="44"/>
                </a:cxn>
                <a:cxn ang="0">
                  <a:pos x="410" y="81"/>
                </a:cxn>
                <a:cxn ang="0">
                  <a:pos x="360" y="135"/>
                </a:cxn>
                <a:cxn ang="0">
                  <a:pos x="341" y="193"/>
                </a:cxn>
                <a:cxn ang="0">
                  <a:pos x="337" y="220"/>
                </a:cxn>
                <a:cxn ang="0">
                  <a:pos x="331" y="662"/>
                </a:cxn>
                <a:cxn ang="0">
                  <a:pos x="271" y="753"/>
                </a:cxn>
                <a:cxn ang="0">
                  <a:pos x="149" y="814"/>
                </a:cxn>
                <a:cxn ang="0">
                  <a:pos x="235" y="848"/>
                </a:cxn>
                <a:cxn ang="0">
                  <a:pos x="304" y="915"/>
                </a:cxn>
                <a:cxn ang="0">
                  <a:pos x="334" y="983"/>
                </a:cxn>
                <a:cxn ang="0">
                  <a:pos x="337" y="1375"/>
                </a:cxn>
                <a:cxn ang="0">
                  <a:pos x="337" y="1429"/>
                </a:cxn>
                <a:cxn ang="0">
                  <a:pos x="341" y="1452"/>
                </a:cxn>
                <a:cxn ang="0">
                  <a:pos x="394" y="1537"/>
                </a:cxn>
                <a:cxn ang="0">
                  <a:pos x="486" y="1584"/>
                </a:cxn>
                <a:cxn ang="0">
                  <a:pos x="552" y="1594"/>
                </a:cxn>
                <a:cxn ang="0">
                  <a:pos x="562" y="1598"/>
                </a:cxn>
                <a:cxn ang="0">
                  <a:pos x="569" y="1611"/>
                </a:cxn>
                <a:cxn ang="0">
                  <a:pos x="566" y="1625"/>
                </a:cxn>
                <a:cxn ang="0">
                  <a:pos x="552" y="1628"/>
                </a:cxn>
                <a:cxn ang="0">
                  <a:pos x="539" y="1628"/>
                </a:cxn>
                <a:cxn ang="0">
                  <a:pos x="446" y="1621"/>
                </a:cxn>
                <a:cxn ang="0">
                  <a:pos x="350" y="1588"/>
                </a:cxn>
                <a:cxn ang="0">
                  <a:pos x="271" y="1527"/>
                </a:cxn>
                <a:cxn ang="0">
                  <a:pos x="238" y="1456"/>
                </a:cxn>
                <a:cxn ang="0">
                  <a:pos x="231" y="1382"/>
                </a:cxn>
                <a:cxn ang="0">
                  <a:pos x="231" y="1024"/>
                </a:cxn>
                <a:cxn ang="0">
                  <a:pos x="228" y="990"/>
                </a:cxn>
                <a:cxn ang="0">
                  <a:pos x="208" y="932"/>
                </a:cxn>
                <a:cxn ang="0">
                  <a:pos x="139" y="865"/>
                </a:cxn>
                <a:cxn ang="0">
                  <a:pos x="26" y="834"/>
                </a:cxn>
                <a:cxn ang="0">
                  <a:pos x="10" y="831"/>
                </a:cxn>
                <a:cxn ang="0">
                  <a:pos x="3" y="821"/>
                </a:cxn>
                <a:cxn ang="0">
                  <a:pos x="3" y="807"/>
                </a:cxn>
                <a:cxn ang="0">
                  <a:pos x="10" y="801"/>
                </a:cxn>
                <a:cxn ang="0">
                  <a:pos x="46" y="794"/>
                </a:cxn>
                <a:cxn ang="0">
                  <a:pos x="125" y="774"/>
                </a:cxn>
                <a:cxn ang="0">
                  <a:pos x="205" y="706"/>
                </a:cxn>
                <a:cxn ang="0">
                  <a:pos x="231" y="622"/>
                </a:cxn>
                <a:cxn ang="0">
                  <a:pos x="231" y="206"/>
                </a:cxn>
                <a:cxn ang="0">
                  <a:pos x="264" y="112"/>
                </a:cxn>
                <a:cxn ang="0">
                  <a:pos x="350" y="44"/>
                </a:cxn>
                <a:cxn ang="0">
                  <a:pos x="470" y="7"/>
                </a:cxn>
              </a:cxnLst>
              <a:rect l="0" t="0" r="r" b="b"/>
              <a:pathLst>
                <a:path w="569" h="1628">
                  <a:moveTo>
                    <a:pt x="539" y="0"/>
                  </a:moveTo>
                  <a:lnTo>
                    <a:pt x="546" y="0"/>
                  </a:lnTo>
                  <a:lnTo>
                    <a:pt x="552" y="0"/>
                  </a:lnTo>
                  <a:lnTo>
                    <a:pt x="559" y="4"/>
                  </a:lnTo>
                  <a:lnTo>
                    <a:pt x="566" y="7"/>
                  </a:lnTo>
                  <a:lnTo>
                    <a:pt x="566" y="10"/>
                  </a:lnTo>
                  <a:lnTo>
                    <a:pt x="569" y="17"/>
                  </a:lnTo>
                  <a:lnTo>
                    <a:pt x="566" y="24"/>
                  </a:lnTo>
                  <a:lnTo>
                    <a:pt x="562" y="31"/>
                  </a:lnTo>
                  <a:lnTo>
                    <a:pt x="559" y="34"/>
                  </a:lnTo>
                  <a:lnTo>
                    <a:pt x="552" y="37"/>
                  </a:lnTo>
                  <a:lnTo>
                    <a:pt x="493" y="44"/>
                  </a:lnTo>
                  <a:lnTo>
                    <a:pt x="446" y="61"/>
                  </a:lnTo>
                  <a:lnTo>
                    <a:pt x="410" y="81"/>
                  </a:lnTo>
                  <a:lnTo>
                    <a:pt x="380" y="108"/>
                  </a:lnTo>
                  <a:lnTo>
                    <a:pt x="360" y="135"/>
                  </a:lnTo>
                  <a:lnTo>
                    <a:pt x="347" y="162"/>
                  </a:lnTo>
                  <a:lnTo>
                    <a:pt x="341" y="193"/>
                  </a:lnTo>
                  <a:lnTo>
                    <a:pt x="337" y="220"/>
                  </a:lnTo>
                  <a:lnTo>
                    <a:pt x="337" y="220"/>
                  </a:lnTo>
                  <a:lnTo>
                    <a:pt x="337" y="608"/>
                  </a:lnTo>
                  <a:lnTo>
                    <a:pt x="331" y="662"/>
                  </a:lnTo>
                  <a:lnTo>
                    <a:pt x="307" y="709"/>
                  </a:lnTo>
                  <a:lnTo>
                    <a:pt x="271" y="753"/>
                  </a:lnTo>
                  <a:lnTo>
                    <a:pt x="218" y="787"/>
                  </a:lnTo>
                  <a:lnTo>
                    <a:pt x="149" y="814"/>
                  </a:lnTo>
                  <a:lnTo>
                    <a:pt x="195" y="831"/>
                  </a:lnTo>
                  <a:lnTo>
                    <a:pt x="235" y="848"/>
                  </a:lnTo>
                  <a:lnTo>
                    <a:pt x="274" y="878"/>
                  </a:lnTo>
                  <a:lnTo>
                    <a:pt x="304" y="915"/>
                  </a:lnTo>
                  <a:lnTo>
                    <a:pt x="324" y="946"/>
                  </a:lnTo>
                  <a:lnTo>
                    <a:pt x="334" y="983"/>
                  </a:lnTo>
                  <a:lnTo>
                    <a:pt x="337" y="1034"/>
                  </a:lnTo>
                  <a:lnTo>
                    <a:pt x="337" y="1375"/>
                  </a:lnTo>
                  <a:lnTo>
                    <a:pt x="337" y="1412"/>
                  </a:lnTo>
                  <a:lnTo>
                    <a:pt x="337" y="1429"/>
                  </a:lnTo>
                  <a:lnTo>
                    <a:pt x="341" y="1442"/>
                  </a:lnTo>
                  <a:lnTo>
                    <a:pt x="341" y="1452"/>
                  </a:lnTo>
                  <a:lnTo>
                    <a:pt x="360" y="1496"/>
                  </a:lnTo>
                  <a:lnTo>
                    <a:pt x="394" y="1537"/>
                  </a:lnTo>
                  <a:lnTo>
                    <a:pt x="433" y="1564"/>
                  </a:lnTo>
                  <a:lnTo>
                    <a:pt x="486" y="1584"/>
                  </a:lnTo>
                  <a:lnTo>
                    <a:pt x="542" y="1594"/>
                  </a:lnTo>
                  <a:lnTo>
                    <a:pt x="552" y="1594"/>
                  </a:lnTo>
                  <a:lnTo>
                    <a:pt x="559" y="1598"/>
                  </a:lnTo>
                  <a:lnTo>
                    <a:pt x="562" y="1598"/>
                  </a:lnTo>
                  <a:lnTo>
                    <a:pt x="566" y="1604"/>
                  </a:lnTo>
                  <a:lnTo>
                    <a:pt x="569" y="1611"/>
                  </a:lnTo>
                  <a:lnTo>
                    <a:pt x="566" y="1618"/>
                  </a:lnTo>
                  <a:lnTo>
                    <a:pt x="566" y="1625"/>
                  </a:lnTo>
                  <a:lnTo>
                    <a:pt x="559" y="1628"/>
                  </a:lnTo>
                  <a:lnTo>
                    <a:pt x="552" y="1628"/>
                  </a:lnTo>
                  <a:lnTo>
                    <a:pt x="546" y="1628"/>
                  </a:lnTo>
                  <a:lnTo>
                    <a:pt x="539" y="1628"/>
                  </a:lnTo>
                  <a:lnTo>
                    <a:pt x="496" y="1628"/>
                  </a:lnTo>
                  <a:lnTo>
                    <a:pt x="446" y="1621"/>
                  </a:lnTo>
                  <a:lnTo>
                    <a:pt x="397" y="1608"/>
                  </a:lnTo>
                  <a:lnTo>
                    <a:pt x="350" y="1588"/>
                  </a:lnTo>
                  <a:lnTo>
                    <a:pt x="307" y="1564"/>
                  </a:lnTo>
                  <a:lnTo>
                    <a:pt x="271" y="1527"/>
                  </a:lnTo>
                  <a:lnTo>
                    <a:pt x="248" y="1490"/>
                  </a:lnTo>
                  <a:lnTo>
                    <a:pt x="238" y="1456"/>
                  </a:lnTo>
                  <a:lnTo>
                    <a:pt x="231" y="1419"/>
                  </a:lnTo>
                  <a:lnTo>
                    <a:pt x="231" y="1382"/>
                  </a:lnTo>
                  <a:lnTo>
                    <a:pt x="231" y="1057"/>
                  </a:lnTo>
                  <a:lnTo>
                    <a:pt x="231" y="1024"/>
                  </a:lnTo>
                  <a:lnTo>
                    <a:pt x="231" y="1003"/>
                  </a:lnTo>
                  <a:lnTo>
                    <a:pt x="228" y="990"/>
                  </a:lnTo>
                  <a:lnTo>
                    <a:pt x="228" y="980"/>
                  </a:lnTo>
                  <a:lnTo>
                    <a:pt x="208" y="932"/>
                  </a:lnTo>
                  <a:lnTo>
                    <a:pt x="178" y="895"/>
                  </a:lnTo>
                  <a:lnTo>
                    <a:pt x="139" y="865"/>
                  </a:lnTo>
                  <a:lnTo>
                    <a:pt x="86" y="845"/>
                  </a:lnTo>
                  <a:lnTo>
                    <a:pt x="26" y="834"/>
                  </a:lnTo>
                  <a:lnTo>
                    <a:pt x="16" y="831"/>
                  </a:lnTo>
                  <a:lnTo>
                    <a:pt x="10" y="831"/>
                  </a:lnTo>
                  <a:lnTo>
                    <a:pt x="6" y="828"/>
                  </a:lnTo>
                  <a:lnTo>
                    <a:pt x="3" y="821"/>
                  </a:lnTo>
                  <a:lnTo>
                    <a:pt x="0" y="814"/>
                  </a:lnTo>
                  <a:lnTo>
                    <a:pt x="3" y="807"/>
                  </a:lnTo>
                  <a:lnTo>
                    <a:pt x="3" y="804"/>
                  </a:lnTo>
                  <a:lnTo>
                    <a:pt x="10" y="801"/>
                  </a:lnTo>
                  <a:lnTo>
                    <a:pt x="16" y="797"/>
                  </a:lnTo>
                  <a:lnTo>
                    <a:pt x="46" y="794"/>
                  </a:lnTo>
                  <a:lnTo>
                    <a:pt x="82" y="787"/>
                  </a:lnTo>
                  <a:lnTo>
                    <a:pt x="125" y="774"/>
                  </a:lnTo>
                  <a:lnTo>
                    <a:pt x="165" y="747"/>
                  </a:lnTo>
                  <a:lnTo>
                    <a:pt x="205" y="706"/>
                  </a:lnTo>
                  <a:lnTo>
                    <a:pt x="225" y="666"/>
                  </a:lnTo>
                  <a:lnTo>
                    <a:pt x="231" y="622"/>
                  </a:lnTo>
                  <a:lnTo>
                    <a:pt x="231" y="578"/>
                  </a:lnTo>
                  <a:lnTo>
                    <a:pt x="231" y="206"/>
                  </a:lnTo>
                  <a:lnTo>
                    <a:pt x="241" y="156"/>
                  </a:lnTo>
                  <a:lnTo>
                    <a:pt x="264" y="112"/>
                  </a:lnTo>
                  <a:lnTo>
                    <a:pt x="301" y="75"/>
                  </a:lnTo>
                  <a:lnTo>
                    <a:pt x="350" y="44"/>
                  </a:lnTo>
                  <a:lnTo>
                    <a:pt x="407" y="21"/>
                  </a:lnTo>
                  <a:lnTo>
                    <a:pt x="470" y="7"/>
                  </a:lnTo>
                  <a:lnTo>
                    <a:pt x="5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58" name="Freeform 38"/>
            <p:cNvSpPr>
              <a:spLocks noEditPoints="1"/>
            </p:cNvSpPr>
            <p:nvPr/>
          </p:nvSpPr>
          <p:spPr bwMode="auto">
            <a:xfrm>
              <a:off x="7049" y="2208"/>
              <a:ext cx="424" cy="1095"/>
            </a:xfrm>
            <a:custGeom>
              <a:avLst/>
              <a:gdLst/>
              <a:ahLst/>
              <a:cxnLst>
                <a:cxn ang="0">
                  <a:pos x="255" y="365"/>
                </a:cxn>
                <a:cxn ang="0">
                  <a:pos x="318" y="413"/>
                </a:cxn>
                <a:cxn ang="0">
                  <a:pos x="344" y="490"/>
                </a:cxn>
                <a:cxn ang="0">
                  <a:pos x="321" y="578"/>
                </a:cxn>
                <a:cxn ang="0">
                  <a:pos x="305" y="622"/>
                </a:cxn>
                <a:cxn ang="0">
                  <a:pos x="285" y="673"/>
                </a:cxn>
                <a:cxn ang="0">
                  <a:pos x="225" y="841"/>
                </a:cxn>
                <a:cxn ang="0">
                  <a:pos x="192" y="929"/>
                </a:cxn>
                <a:cxn ang="0">
                  <a:pos x="179" y="983"/>
                </a:cxn>
                <a:cxn ang="0">
                  <a:pos x="179" y="1024"/>
                </a:cxn>
                <a:cxn ang="0">
                  <a:pos x="185" y="1047"/>
                </a:cxn>
                <a:cxn ang="0">
                  <a:pos x="202" y="1058"/>
                </a:cxn>
                <a:cxn ang="0">
                  <a:pos x="255" y="1051"/>
                </a:cxn>
                <a:cxn ang="0">
                  <a:pos x="318" y="997"/>
                </a:cxn>
                <a:cxn ang="0">
                  <a:pos x="361" y="909"/>
                </a:cxn>
                <a:cxn ang="0">
                  <a:pos x="381" y="848"/>
                </a:cxn>
                <a:cxn ang="0">
                  <a:pos x="387" y="835"/>
                </a:cxn>
                <a:cxn ang="0">
                  <a:pos x="397" y="828"/>
                </a:cxn>
                <a:cxn ang="0">
                  <a:pos x="407" y="828"/>
                </a:cxn>
                <a:cxn ang="0">
                  <a:pos x="414" y="831"/>
                </a:cxn>
                <a:cxn ang="0">
                  <a:pos x="420" y="838"/>
                </a:cxn>
                <a:cxn ang="0">
                  <a:pos x="420" y="858"/>
                </a:cxn>
                <a:cxn ang="0">
                  <a:pos x="401" y="916"/>
                </a:cxn>
                <a:cxn ang="0">
                  <a:pos x="361" y="997"/>
                </a:cxn>
                <a:cxn ang="0">
                  <a:pos x="298" y="1064"/>
                </a:cxn>
                <a:cxn ang="0">
                  <a:pos x="212" y="1095"/>
                </a:cxn>
                <a:cxn ang="0">
                  <a:pos x="132" y="1071"/>
                </a:cxn>
                <a:cxn ang="0">
                  <a:pos x="89" y="1003"/>
                </a:cxn>
                <a:cxn ang="0">
                  <a:pos x="86" y="933"/>
                </a:cxn>
                <a:cxn ang="0">
                  <a:pos x="106" y="865"/>
                </a:cxn>
                <a:cxn ang="0">
                  <a:pos x="132" y="794"/>
                </a:cxn>
                <a:cxn ang="0">
                  <a:pos x="169" y="696"/>
                </a:cxn>
                <a:cxn ang="0">
                  <a:pos x="205" y="595"/>
                </a:cxn>
                <a:cxn ang="0">
                  <a:pos x="228" y="527"/>
                </a:cxn>
                <a:cxn ang="0">
                  <a:pos x="245" y="480"/>
                </a:cxn>
                <a:cxn ang="0">
                  <a:pos x="245" y="429"/>
                </a:cxn>
                <a:cxn ang="0">
                  <a:pos x="238" y="409"/>
                </a:cxn>
                <a:cxn ang="0">
                  <a:pos x="228" y="399"/>
                </a:cxn>
                <a:cxn ang="0">
                  <a:pos x="219" y="392"/>
                </a:cxn>
                <a:cxn ang="0">
                  <a:pos x="209" y="392"/>
                </a:cxn>
                <a:cxn ang="0">
                  <a:pos x="149" y="413"/>
                </a:cxn>
                <a:cxn ang="0">
                  <a:pos x="93" y="473"/>
                </a:cxn>
                <a:cxn ang="0">
                  <a:pos x="43" y="595"/>
                </a:cxn>
                <a:cxn ang="0">
                  <a:pos x="36" y="615"/>
                </a:cxn>
                <a:cxn ang="0">
                  <a:pos x="27" y="622"/>
                </a:cxn>
                <a:cxn ang="0">
                  <a:pos x="17" y="625"/>
                </a:cxn>
                <a:cxn ang="0">
                  <a:pos x="7" y="622"/>
                </a:cxn>
                <a:cxn ang="0">
                  <a:pos x="0" y="615"/>
                </a:cxn>
                <a:cxn ang="0">
                  <a:pos x="0" y="595"/>
                </a:cxn>
                <a:cxn ang="0">
                  <a:pos x="20" y="537"/>
                </a:cxn>
                <a:cxn ang="0">
                  <a:pos x="60" y="456"/>
                </a:cxn>
                <a:cxn ang="0">
                  <a:pos x="126" y="389"/>
                </a:cxn>
                <a:cxn ang="0">
                  <a:pos x="212" y="358"/>
                </a:cxn>
                <a:cxn ang="0">
                  <a:pos x="374" y="7"/>
                </a:cxn>
                <a:cxn ang="0">
                  <a:pos x="404" y="38"/>
                </a:cxn>
                <a:cxn ang="0">
                  <a:pos x="401" y="95"/>
                </a:cxn>
                <a:cxn ang="0">
                  <a:pos x="351" y="139"/>
                </a:cxn>
                <a:cxn ang="0">
                  <a:pos x="298" y="139"/>
                </a:cxn>
                <a:cxn ang="0">
                  <a:pos x="265" y="109"/>
                </a:cxn>
                <a:cxn ang="0">
                  <a:pos x="268" y="55"/>
                </a:cxn>
                <a:cxn ang="0">
                  <a:pos x="318" y="7"/>
                </a:cxn>
              </a:cxnLst>
              <a:rect l="0" t="0" r="r" b="b"/>
              <a:pathLst>
                <a:path w="424" h="1095">
                  <a:moveTo>
                    <a:pt x="212" y="358"/>
                  </a:moveTo>
                  <a:lnTo>
                    <a:pt x="255" y="365"/>
                  </a:lnTo>
                  <a:lnTo>
                    <a:pt x="291" y="382"/>
                  </a:lnTo>
                  <a:lnTo>
                    <a:pt x="318" y="413"/>
                  </a:lnTo>
                  <a:lnTo>
                    <a:pt x="338" y="450"/>
                  </a:lnTo>
                  <a:lnTo>
                    <a:pt x="344" y="490"/>
                  </a:lnTo>
                  <a:lnTo>
                    <a:pt x="338" y="534"/>
                  </a:lnTo>
                  <a:lnTo>
                    <a:pt x="321" y="578"/>
                  </a:lnTo>
                  <a:lnTo>
                    <a:pt x="311" y="605"/>
                  </a:lnTo>
                  <a:lnTo>
                    <a:pt x="305" y="622"/>
                  </a:lnTo>
                  <a:lnTo>
                    <a:pt x="298" y="642"/>
                  </a:lnTo>
                  <a:lnTo>
                    <a:pt x="285" y="673"/>
                  </a:lnTo>
                  <a:lnTo>
                    <a:pt x="285" y="673"/>
                  </a:lnTo>
                  <a:lnTo>
                    <a:pt x="225" y="841"/>
                  </a:lnTo>
                  <a:lnTo>
                    <a:pt x="205" y="892"/>
                  </a:lnTo>
                  <a:lnTo>
                    <a:pt x="192" y="929"/>
                  </a:lnTo>
                  <a:lnTo>
                    <a:pt x="182" y="960"/>
                  </a:lnTo>
                  <a:lnTo>
                    <a:pt x="179" y="983"/>
                  </a:lnTo>
                  <a:lnTo>
                    <a:pt x="176" y="1007"/>
                  </a:lnTo>
                  <a:lnTo>
                    <a:pt x="179" y="1024"/>
                  </a:lnTo>
                  <a:lnTo>
                    <a:pt x="182" y="1037"/>
                  </a:lnTo>
                  <a:lnTo>
                    <a:pt x="185" y="1047"/>
                  </a:lnTo>
                  <a:lnTo>
                    <a:pt x="195" y="1054"/>
                  </a:lnTo>
                  <a:lnTo>
                    <a:pt x="202" y="1058"/>
                  </a:lnTo>
                  <a:lnTo>
                    <a:pt x="215" y="1058"/>
                  </a:lnTo>
                  <a:lnTo>
                    <a:pt x="255" y="1051"/>
                  </a:lnTo>
                  <a:lnTo>
                    <a:pt x="288" y="1031"/>
                  </a:lnTo>
                  <a:lnTo>
                    <a:pt x="318" y="997"/>
                  </a:lnTo>
                  <a:lnTo>
                    <a:pt x="341" y="956"/>
                  </a:lnTo>
                  <a:lnTo>
                    <a:pt x="361" y="909"/>
                  </a:lnTo>
                  <a:lnTo>
                    <a:pt x="377" y="858"/>
                  </a:lnTo>
                  <a:lnTo>
                    <a:pt x="381" y="848"/>
                  </a:lnTo>
                  <a:lnTo>
                    <a:pt x="384" y="838"/>
                  </a:lnTo>
                  <a:lnTo>
                    <a:pt x="387" y="835"/>
                  </a:lnTo>
                  <a:lnTo>
                    <a:pt x="391" y="831"/>
                  </a:lnTo>
                  <a:lnTo>
                    <a:pt x="397" y="828"/>
                  </a:lnTo>
                  <a:lnTo>
                    <a:pt x="404" y="828"/>
                  </a:lnTo>
                  <a:lnTo>
                    <a:pt x="407" y="828"/>
                  </a:lnTo>
                  <a:lnTo>
                    <a:pt x="411" y="828"/>
                  </a:lnTo>
                  <a:lnTo>
                    <a:pt x="414" y="831"/>
                  </a:lnTo>
                  <a:lnTo>
                    <a:pt x="420" y="835"/>
                  </a:lnTo>
                  <a:lnTo>
                    <a:pt x="420" y="838"/>
                  </a:lnTo>
                  <a:lnTo>
                    <a:pt x="424" y="845"/>
                  </a:lnTo>
                  <a:lnTo>
                    <a:pt x="420" y="858"/>
                  </a:lnTo>
                  <a:lnTo>
                    <a:pt x="414" y="882"/>
                  </a:lnTo>
                  <a:lnTo>
                    <a:pt x="401" y="916"/>
                  </a:lnTo>
                  <a:lnTo>
                    <a:pt x="384" y="956"/>
                  </a:lnTo>
                  <a:lnTo>
                    <a:pt x="361" y="997"/>
                  </a:lnTo>
                  <a:lnTo>
                    <a:pt x="334" y="1034"/>
                  </a:lnTo>
                  <a:lnTo>
                    <a:pt x="298" y="1064"/>
                  </a:lnTo>
                  <a:lnTo>
                    <a:pt x="258" y="1088"/>
                  </a:lnTo>
                  <a:lnTo>
                    <a:pt x="212" y="1095"/>
                  </a:lnTo>
                  <a:lnTo>
                    <a:pt x="169" y="1088"/>
                  </a:lnTo>
                  <a:lnTo>
                    <a:pt x="132" y="1071"/>
                  </a:lnTo>
                  <a:lnTo>
                    <a:pt x="106" y="1041"/>
                  </a:lnTo>
                  <a:lnTo>
                    <a:pt x="89" y="1003"/>
                  </a:lnTo>
                  <a:lnTo>
                    <a:pt x="83" y="963"/>
                  </a:lnTo>
                  <a:lnTo>
                    <a:pt x="86" y="933"/>
                  </a:lnTo>
                  <a:lnTo>
                    <a:pt x="93" y="899"/>
                  </a:lnTo>
                  <a:lnTo>
                    <a:pt x="106" y="865"/>
                  </a:lnTo>
                  <a:lnTo>
                    <a:pt x="119" y="831"/>
                  </a:lnTo>
                  <a:lnTo>
                    <a:pt x="132" y="794"/>
                  </a:lnTo>
                  <a:lnTo>
                    <a:pt x="149" y="750"/>
                  </a:lnTo>
                  <a:lnTo>
                    <a:pt x="169" y="696"/>
                  </a:lnTo>
                  <a:lnTo>
                    <a:pt x="189" y="646"/>
                  </a:lnTo>
                  <a:lnTo>
                    <a:pt x="205" y="595"/>
                  </a:lnTo>
                  <a:lnTo>
                    <a:pt x="222" y="554"/>
                  </a:lnTo>
                  <a:lnTo>
                    <a:pt x="228" y="527"/>
                  </a:lnTo>
                  <a:lnTo>
                    <a:pt x="235" y="507"/>
                  </a:lnTo>
                  <a:lnTo>
                    <a:pt x="245" y="480"/>
                  </a:lnTo>
                  <a:lnTo>
                    <a:pt x="248" y="443"/>
                  </a:lnTo>
                  <a:lnTo>
                    <a:pt x="245" y="429"/>
                  </a:lnTo>
                  <a:lnTo>
                    <a:pt x="245" y="416"/>
                  </a:lnTo>
                  <a:lnTo>
                    <a:pt x="238" y="409"/>
                  </a:lnTo>
                  <a:lnTo>
                    <a:pt x="235" y="402"/>
                  </a:lnTo>
                  <a:lnTo>
                    <a:pt x="228" y="399"/>
                  </a:lnTo>
                  <a:lnTo>
                    <a:pt x="222" y="396"/>
                  </a:lnTo>
                  <a:lnTo>
                    <a:pt x="219" y="392"/>
                  </a:lnTo>
                  <a:lnTo>
                    <a:pt x="212" y="392"/>
                  </a:lnTo>
                  <a:lnTo>
                    <a:pt x="209" y="392"/>
                  </a:lnTo>
                  <a:lnTo>
                    <a:pt x="179" y="399"/>
                  </a:lnTo>
                  <a:lnTo>
                    <a:pt x="149" y="413"/>
                  </a:lnTo>
                  <a:lnTo>
                    <a:pt x="123" y="436"/>
                  </a:lnTo>
                  <a:lnTo>
                    <a:pt x="93" y="473"/>
                  </a:lnTo>
                  <a:lnTo>
                    <a:pt x="66" y="527"/>
                  </a:lnTo>
                  <a:lnTo>
                    <a:pt x="43" y="595"/>
                  </a:lnTo>
                  <a:lnTo>
                    <a:pt x="40" y="608"/>
                  </a:lnTo>
                  <a:lnTo>
                    <a:pt x="36" y="615"/>
                  </a:lnTo>
                  <a:lnTo>
                    <a:pt x="33" y="622"/>
                  </a:lnTo>
                  <a:lnTo>
                    <a:pt x="27" y="622"/>
                  </a:lnTo>
                  <a:lnTo>
                    <a:pt x="20" y="625"/>
                  </a:lnTo>
                  <a:lnTo>
                    <a:pt x="17" y="625"/>
                  </a:lnTo>
                  <a:lnTo>
                    <a:pt x="13" y="622"/>
                  </a:lnTo>
                  <a:lnTo>
                    <a:pt x="7" y="622"/>
                  </a:lnTo>
                  <a:lnTo>
                    <a:pt x="3" y="619"/>
                  </a:lnTo>
                  <a:lnTo>
                    <a:pt x="0" y="615"/>
                  </a:lnTo>
                  <a:lnTo>
                    <a:pt x="0" y="608"/>
                  </a:lnTo>
                  <a:lnTo>
                    <a:pt x="0" y="595"/>
                  </a:lnTo>
                  <a:lnTo>
                    <a:pt x="10" y="571"/>
                  </a:lnTo>
                  <a:lnTo>
                    <a:pt x="20" y="537"/>
                  </a:lnTo>
                  <a:lnTo>
                    <a:pt x="40" y="497"/>
                  </a:lnTo>
                  <a:lnTo>
                    <a:pt x="60" y="456"/>
                  </a:lnTo>
                  <a:lnTo>
                    <a:pt x="89" y="419"/>
                  </a:lnTo>
                  <a:lnTo>
                    <a:pt x="126" y="389"/>
                  </a:lnTo>
                  <a:lnTo>
                    <a:pt x="166" y="365"/>
                  </a:lnTo>
                  <a:lnTo>
                    <a:pt x="212" y="358"/>
                  </a:lnTo>
                  <a:close/>
                  <a:moveTo>
                    <a:pt x="348" y="0"/>
                  </a:moveTo>
                  <a:lnTo>
                    <a:pt x="374" y="7"/>
                  </a:lnTo>
                  <a:lnTo>
                    <a:pt x="391" y="17"/>
                  </a:lnTo>
                  <a:lnTo>
                    <a:pt x="404" y="38"/>
                  </a:lnTo>
                  <a:lnTo>
                    <a:pt x="407" y="61"/>
                  </a:lnTo>
                  <a:lnTo>
                    <a:pt x="401" y="95"/>
                  </a:lnTo>
                  <a:lnTo>
                    <a:pt x="381" y="122"/>
                  </a:lnTo>
                  <a:lnTo>
                    <a:pt x="351" y="139"/>
                  </a:lnTo>
                  <a:lnTo>
                    <a:pt x="321" y="146"/>
                  </a:lnTo>
                  <a:lnTo>
                    <a:pt x="298" y="139"/>
                  </a:lnTo>
                  <a:lnTo>
                    <a:pt x="278" y="129"/>
                  </a:lnTo>
                  <a:lnTo>
                    <a:pt x="265" y="109"/>
                  </a:lnTo>
                  <a:lnTo>
                    <a:pt x="262" y="85"/>
                  </a:lnTo>
                  <a:lnTo>
                    <a:pt x="268" y="55"/>
                  </a:lnTo>
                  <a:lnTo>
                    <a:pt x="288" y="28"/>
                  </a:lnTo>
                  <a:lnTo>
                    <a:pt x="318" y="7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7685" y="2756"/>
              <a:ext cx="413" cy="766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35" y="0"/>
                </a:cxn>
                <a:cxn ang="0">
                  <a:pos x="245" y="0"/>
                </a:cxn>
                <a:cxn ang="0">
                  <a:pos x="251" y="3"/>
                </a:cxn>
                <a:cxn ang="0">
                  <a:pos x="254" y="10"/>
                </a:cxn>
                <a:cxn ang="0">
                  <a:pos x="258" y="20"/>
                </a:cxn>
                <a:cxn ang="0">
                  <a:pos x="258" y="33"/>
                </a:cxn>
                <a:cxn ang="0">
                  <a:pos x="258" y="668"/>
                </a:cxn>
                <a:cxn ang="0">
                  <a:pos x="258" y="689"/>
                </a:cxn>
                <a:cxn ang="0">
                  <a:pos x="261" y="702"/>
                </a:cxn>
                <a:cxn ang="0">
                  <a:pos x="271" y="712"/>
                </a:cxn>
                <a:cxn ang="0">
                  <a:pos x="291" y="719"/>
                </a:cxn>
                <a:cxn ang="0">
                  <a:pos x="324" y="722"/>
                </a:cxn>
                <a:cxn ang="0">
                  <a:pos x="370" y="722"/>
                </a:cxn>
                <a:cxn ang="0">
                  <a:pos x="413" y="722"/>
                </a:cxn>
                <a:cxn ang="0">
                  <a:pos x="413" y="766"/>
                </a:cxn>
                <a:cxn ang="0">
                  <a:pos x="390" y="763"/>
                </a:cxn>
                <a:cxn ang="0">
                  <a:pos x="357" y="763"/>
                </a:cxn>
                <a:cxn ang="0">
                  <a:pos x="314" y="763"/>
                </a:cxn>
                <a:cxn ang="0">
                  <a:pos x="271" y="759"/>
                </a:cxn>
                <a:cxn ang="0">
                  <a:pos x="235" y="759"/>
                </a:cxn>
                <a:cxn ang="0">
                  <a:pos x="208" y="759"/>
                </a:cxn>
                <a:cxn ang="0">
                  <a:pos x="182" y="759"/>
                </a:cxn>
                <a:cxn ang="0">
                  <a:pos x="145" y="759"/>
                </a:cxn>
                <a:cxn ang="0">
                  <a:pos x="102" y="763"/>
                </a:cxn>
                <a:cxn ang="0">
                  <a:pos x="59" y="763"/>
                </a:cxn>
                <a:cxn ang="0">
                  <a:pos x="26" y="763"/>
                </a:cxn>
                <a:cxn ang="0">
                  <a:pos x="10" y="766"/>
                </a:cxn>
                <a:cxn ang="0">
                  <a:pos x="10" y="722"/>
                </a:cxn>
                <a:cxn ang="0">
                  <a:pos x="53" y="722"/>
                </a:cxn>
                <a:cxn ang="0">
                  <a:pos x="99" y="722"/>
                </a:cxn>
                <a:cxn ang="0">
                  <a:pos x="132" y="719"/>
                </a:cxn>
                <a:cxn ang="0">
                  <a:pos x="149" y="712"/>
                </a:cxn>
                <a:cxn ang="0">
                  <a:pos x="159" y="702"/>
                </a:cxn>
                <a:cxn ang="0">
                  <a:pos x="165" y="689"/>
                </a:cxn>
                <a:cxn ang="0">
                  <a:pos x="165" y="668"/>
                </a:cxn>
                <a:cxn ang="0">
                  <a:pos x="165" y="84"/>
                </a:cxn>
                <a:cxn ang="0">
                  <a:pos x="119" y="101"/>
                </a:cxn>
                <a:cxn ang="0">
                  <a:pos x="69" y="111"/>
                </a:cxn>
                <a:cxn ang="0">
                  <a:pos x="29" y="114"/>
                </a:cxn>
                <a:cxn ang="0">
                  <a:pos x="0" y="114"/>
                </a:cxn>
                <a:cxn ang="0">
                  <a:pos x="0" y="74"/>
                </a:cxn>
                <a:cxn ang="0">
                  <a:pos x="36" y="74"/>
                </a:cxn>
                <a:cxn ang="0">
                  <a:pos x="79" y="67"/>
                </a:cxn>
                <a:cxn ang="0">
                  <a:pos x="129" y="57"/>
                </a:cxn>
                <a:cxn ang="0">
                  <a:pos x="175" y="37"/>
                </a:cxn>
                <a:cxn ang="0">
                  <a:pos x="221" y="0"/>
                </a:cxn>
              </a:cxnLst>
              <a:rect l="0" t="0" r="r" b="b"/>
              <a:pathLst>
                <a:path w="413" h="766">
                  <a:moveTo>
                    <a:pt x="221" y="0"/>
                  </a:moveTo>
                  <a:lnTo>
                    <a:pt x="235" y="0"/>
                  </a:lnTo>
                  <a:lnTo>
                    <a:pt x="245" y="0"/>
                  </a:lnTo>
                  <a:lnTo>
                    <a:pt x="251" y="3"/>
                  </a:lnTo>
                  <a:lnTo>
                    <a:pt x="254" y="10"/>
                  </a:lnTo>
                  <a:lnTo>
                    <a:pt x="258" y="20"/>
                  </a:lnTo>
                  <a:lnTo>
                    <a:pt x="258" y="33"/>
                  </a:lnTo>
                  <a:lnTo>
                    <a:pt x="258" y="668"/>
                  </a:lnTo>
                  <a:lnTo>
                    <a:pt x="258" y="689"/>
                  </a:lnTo>
                  <a:lnTo>
                    <a:pt x="261" y="702"/>
                  </a:lnTo>
                  <a:lnTo>
                    <a:pt x="271" y="712"/>
                  </a:lnTo>
                  <a:lnTo>
                    <a:pt x="291" y="719"/>
                  </a:lnTo>
                  <a:lnTo>
                    <a:pt x="324" y="722"/>
                  </a:lnTo>
                  <a:lnTo>
                    <a:pt x="370" y="722"/>
                  </a:lnTo>
                  <a:lnTo>
                    <a:pt x="413" y="722"/>
                  </a:lnTo>
                  <a:lnTo>
                    <a:pt x="413" y="766"/>
                  </a:lnTo>
                  <a:lnTo>
                    <a:pt x="390" y="763"/>
                  </a:lnTo>
                  <a:lnTo>
                    <a:pt x="357" y="763"/>
                  </a:lnTo>
                  <a:lnTo>
                    <a:pt x="314" y="763"/>
                  </a:lnTo>
                  <a:lnTo>
                    <a:pt x="271" y="759"/>
                  </a:lnTo>
                  <a:lnTo>
                    <a:pt x="235" y="759"/>
                  </a:lnTo>
                  <a:lnTo>
                    <a:pt x="208" y="759"/>
                  </a:lnTo>
                  <a:lnTo>
                    <a:pt x="182" y="759"/>
                  </a:lnTo>
                  <a:lnTo>
                    <a:pt x="145" y="759"/>
                  </a:lnTo>
                  <a:lnTo>
                    <a:pt x="102" y="763"/>
                  </a:lnTo>
                  <a:lnTo>
                    <a:pt x="59" y="763"/>
                  </a:lnTo>
                  <a:lnTo>
                    <a:pt x="26" y="763"/>
                  </a:lnTo>
                  <a:lnTo>
                    <a:pt x="10" y="766"/>
                  </a:lnTo>
                  <a:lnTo>
                    <a:pt x="10" y="722"/>
                  </a:lnTo>
                  <a:lnTo>
                    <a:pt x="53" y="722"/>
                  </a:lnTo>
                  <a:lnTo>
                    <a:pt x="99" y="722"/>
                  </a:lnTo>
                  <a:lnTo>
                    <a:pt x="132" y="719"/>
                  </a:lnTo>
                  <a:lnTo>
                    <a:pt x="149" y="712"/>
                  </a:lnTo>
                  <a:lnTo>
                    <a:pt x="159" y="702"/>
                  </a:lnTo>
                  <a:lnTo>
                    <a:pt x="165" y="689"/>
                  </a:lnTo>
                  <a:lnTo>
                    <a:pt x="165" y="668"/>
                  </a:lnTo>
                  <a:lnTo>
                    <a:pt x="165" y="84"/>
                  </a:lnTo>
                  <a:lnTo>
                    <a:pt x="119" y="101"/>
                  </a:lnTo>
                  <a:lnTo>
                    <a:pt x="69" y="111"/>
                  </a:lnTo>
                  <a:lnTo>
                    <a:pt x="29" y="114"/>
                  </a:lnTo>
                  <a:lnTo>
                    <a:pt x="0" y="114"/>
                  </a:lnTo>
                  <a:lnTo>
                    <a:pt x="0" y="74"/>
                  </a:lnTo>
                  <a:lnTo>
                    <a:pt x="36" y="74"/>
                  </a:lnTo>
                  <a:lnTo>
                    <a:pt x="79" y="67"/>
                  </a:lnTo>
                  <a:lnTo>
                    <a:pt x="129" y="57"/>
                  </a:lnTo>
                  <a:lnTo>
                    <a:pt x="175" y="37"/>
                  </a:lnTo>
                  <a:lnTo>
                    <a:pt x="2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8396" y="3114"/>
              <a:ext cx="186" cy="486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9" y="6"/>
                </a:cxn>
                <a:cxn ang="0">
                  <a:pos x="146" y="27"/>
                </a:cxn>
                <a:cxn ang="0">
                  <a:pos x="166" y="64"/>
                </a:cxn>
                <a:cxn ang="0">
                  <a:pos x="179" y="111"/>
                </a:cxn>
                <a:cxn ang="0">
                  <a:pos x="186" y="168"/>
                </a:cxn>
                <a:cxn ang="0">
                  <a:pos x="186" y="168"/>
                </a:cxn>
                <a:cxn ang="0">
                  <a:pos x="179" y="236"/>
                </a:cxn>
                <a:cxn ang="0">
                  <a:pos x="166" y="300"/>
                </a:cxn>
                <a:cxn ang="0">
                  <a:pos x="143" y="354"/>
                </a:cxn>
                <a:cxn ang="0">
                  <a:pos x="119" y="398"/>
                </a:cxn>
                <a:cxn ang="0">
                  <a:pos x="93" y="435"/>
                </a:cxn>
                <a:cxn ang="0">
                  <a:pos x="70" y="462"/>
                </a:cxn>
                <a:cxn ang="0">
                  <a:pos x="50" y="479"/>
                </a:cxn>
                <a:cxn ang="0">
                  <a:pos x="40" y="486"/>
                </a:cxn>
                <a:cxn ang="0">
                  <a:pos x="33" y="486"/>
                </a:cxn>
                <a:cxn ang="0">
                  <a:pos x="30" y="482"/>
                </a:cxn>
                <a:cxn ang="0">
                  <a:pos x="27" y="476"/>
                </a:cxn>
                <a:cxn ang="0">
                  <a:pos x="23" y="469"/>
                </a:cxn>
                <a:cxn ang="0">
                  <a:pos x="23" y="466"/>
                </a:cxn>
                <a:cxn ang="0">
                  <a:pos x="23" y="462"/>
                </a:cxn>
                <a:cxn ang="0">
                  <a:pos x="27" y="459"/>
                </a:cxn>
                <a:cxn ang="0">
                  <a:pos x="30" y="455"/>
                </a:cxn>
                <a:cxn ang="0">
                  <a:pos x="33" y="449"/>
                </a:cxn>
                <a:cxn ang="0">
                  <a:pos x="43" y="442"/>
                </a:cxn>
                <a:cxn ang="0">
                  <a:pos x="73" y="405"/>
                </a:cxn>
                <a:cxn ang="0">
                  <a:pos x="103" y="358"/>
                </a:cxn>
                <a:cxn ang="0">
                  <a:pos x="126" y="300"/>
                </a:cxn>
                <a:cxn ang="0">
                  <a:pos x="143" y="239"/>
                </a:cxn>
                <a:cxn ang="0">
                  <a:pos x="149" y="168"/>
                </a:cxn>
                <a:cxn ang="0">
                  <a:pos x="149" y="158"/>
                </a:cxn>
                <a:cxn ang="0">
                  <a:pos x="149" y="152"/>
                </a:cxn>
                <a:cxn ang="0">
                  <a:pos x="149" y="148"/>
                </a:cxn>
                <a:cxn ang="0">
                  <a:pos x="149" y="145"/>
                </a:cxn>
                <a:cxn ang="0">
                  <a:pos x="146" y="145"/>
                </a:cxn>
                <a:cxn ang="0">
                  <a:pos x="146" y="145"/>
                </a:cxn>
                <a:cxn ang="0">
                  <a:pos x="146" y="145"/>
                </a:cxn>
                <a:cxn ang="0">
                  <a:pos x="143" y="148"/>
                </a:cxn>
                <a:cxn ang="0">
                  <a:pos x="139" y="152"/>
                </a:cxn>
                <a:cxn ang="0">
                  <a:pos x="113" y="165"/>
                </a:cxn>
                <a:cxn ang="0">
                  <a:pos x="83" y="172"/>
                </a:cxn>
                <a:cxn ang="0">
                  <a:pos x="47" y="165"/>
                </a:cxn>
                <a:cxn ang="0">
                  <a:pos x="20" y="145"/>
                </a:cxn>
                <a:cxn ang="0">
                  <a:pos x="4" y="114"/>
                </a:cxn>
                <a:cxn ang="0">
                  <a:pos x="0" y="84"/>
                </a:cxn>
                <a:cxn ang="0">
                  <a:pos x="4" y="54"/>
                </a:cxn>
                <a:cxn ang="0">
                  <a:pos x="20" y="27"/>
                </a:cxn>
                <a:cxn ang="0">
                  <a:pos x="47" y="6"/>
                </a:cxn>
                <a:cxn ang="0">
                  <a:pos x="83" y="0"/>
                </a:cxn>
              </a:cxnLst>
              <a:rect l="0" t="0" r="r" b="b"/>
              <a:pathLst>
                <a:path w="186" h="486">
                  <a:moveTo>
                    <a:pt x="83" y="0"/>
                  </a:moveTo>
                  <a:lnTo>
                    <a:pt x="119" y="6"/>
                  </a:lnTo>
                  <a:lnTo>
                    <a:pt x="146" y="27"/>
                  </a:lnTo>
                  <a:lnTo>
                    <a:pt x="166" y="64"/>
                  </a:lnTo>
                  <a:lnTo>
                    <a:pt x="179" y="111"/>
                  </a:lnTo>
                  <a:lnTo>
                    <a:pt x="186" y="168"/>
                  </a:lnTo>
                  <a:lnTo>
                    <a:pt x="186" y="168"/>
                  </a:lnTo>
                  <a:lnTo>
                    <a:pt x="179" y="236"/>
                  </a:lnTo>
                  <a:lnTo>
                    <a:pt x="166" y="300"/>
                  </a:lnTo>
                  <a:lnTo>
                    <a:pt x="143" y="354"/>
                  </a:lnTo>
                  <a:lnTo>
                    <a:pt x="119" y="398"/>
                  </a:lnTo>
                  <a:lnTo>
                    <a:pt x="93" y="435"/>
                  </a:lnTo>
                  <a:lnTo>
                    <a:pt x="70" y="462"/>
                  </a:lnTo>
                  <a:lnTo>
                    <a:pt x="50" y="479"/>
                  </a:lnTo>
                  <a:lnTo>
                    <a:pt x="40" y="486"/>
                  </a:lnTo>
                  <a:lnTo>
                    <a:pt x="33" y="486"/>
                  </a:lnTo>
                  <a:lnTo>
                    <a:pt x="30" y="482"/>
                  </a:lnTo>
                  <a:lnTo>
                    <a:pt x="27" y="476"/>
                  </a:lnTo>
                  <a:lnTo>
                    <a:pt x="23" y="469"/>
                  </a:lnTo>
                  <a:lnTo>
                    <a:pt x="23" y="466"/>
                  </a:lnTo>
                  <a:lnTo>
                    <a:pt x="23" y="462"/>
                  </a:lnTo>
                  <a:lnTo>
                    <a:pt x="27" y="459"/>
                  </a:lnTo>
                  <a:lnTo>
                    <a:pt x="30" y="455"/>
                  </a:lnTo>
                  <a:lnTo>
                    <a:pt x="33" y="449"/>
                  </a:lnTo>
                  <a:lnTo>
                    <a:pt x="43" y="442"/>
                  </a:lnTo>
                  <a:lnTo>
                    <a:pt x="73" y="405"/>
                  </a:lnTo>
                  <a:lnTo>
                    <a:pt x="103" y="358"/>
                  </a:lnTo>
                  <a:lnTo>
                    <a:pt x="126" y="300"/>
                  </a:lnTo>
                  <a:lnTo>
                    <a:pt x="143" y="239"/>
                  </a:lnTo>
                  <a:lnTo>
                    <a:pt x="149" y="168"/>
                  </a:lnTo>
                  <a:lnTo>
                    <a:pt x="149" y="158"/>
                  </a:lnTo>
                  <a:lnTo>
                    <a:pt x="149" y="152"/>
                  </a:lnTo>
                  <a:lnTo>
                    <a:pt x="149" y="148"/>
                  </a:lnTo>
                  <a:lnTo>
                    <a:pt x="149" y="145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43" y="148"/>
                  </a:lnTo>
                  <a:lnTo>
                    <a:pt x="139" y="152"/>
                  </a:lnTo>
                  <a:lnTo>
                    <a:pt x="113" y="165"/>
                  </a:lnTo>
                  <a:lnTo>
                    <a:pt x="83" y="172"/>
                  </a:lnTo>
                  <a:lnTo>
                    <a:pt x="47" y="165"/>
                  </a:lnTo>
                  <a:lnTo>
                    <a:pt x="20" y="145"/>
                  </a:lnTo>
                  <a:lnTo>
                    <a:pt x="4" y="114"/>
                  </a:lnTo>
                  <a:lnTo>
                    <a:pt x="0" y="84"/>
                  </a:lnTo>
                  <a:lnTo>
                    <a:pt x="4" y="54"/>
                  </a:lnTo>
                  <a:lnTo>
                    <a:pt x="20" y="27"/>
                  </a:lnTo>
                  <a:lnTo>
                    <a:pt x="47" y="6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61" name="Freeform 41"/>
            <p:cNvSpPr>
              <a:spLocks/>
            </p:cNvSpPr>
            <p:nvPr/>
          </p:nvSpPr>
          <p:spPr bwMode="auto">
            <a:xfrm>
              <a:off x="9108" y="3114"/>
              <a:ext cx="169" cy="172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16" y="6"/>
                </a:cxn>
                <a:cxn ang="0">
                  <a:pos x="142" y="23"/>
                </a:cxn>
                <a:cxn ang="0">
                  <a:pos x="162" y="50"/>
                </a:cxn>
                <a:cxn ang="0">
                  <a:pos x="169" y="84"/>
                </a:cxn>
                <a:cxn ang="0">
                  <a:pos x="162" y="118"/>
                </a:cxn>
                <a:cxn ang="0">
                  <a:pos x="142" y="145"/>
                </a:cxn>
                <a:cxn ang="0">
                  <a:pos x="116" y="165"/>
                </a:cxn>
                <a:cxn ang="0">
                  <a:pos x="86" y="172"/>
                </a:cxn>
                <a:cxn ang="0">
                  <a:pos x="53" y="165"/>
                </a:cxn>
                <a:cxn ang="0">
                  <a:pos x="23" y="145"/>
                </a:cxn>
                <a:cxn ang="0">
                  <a:pos x="7" y="118"/>
                </a:cxn>
                <a:cxn ang="0">
                  <a:pos x="0" y="84"/>
                </a:cxn>
                <a:cxn ang="0">
                  <a:pos x="7" y="50"/>
                </a:cxn>
                <a:cxn ang="0">
                  <a:pos x="23" y="23"/>
                </a:cxn>
                <a:cxn ang="0">
                  <a:pos x="53" y="6"/>
                </a:cxn>
                <a:cxn ang="0">
                  <a:pos x="86" y="0"/>
                </a:cxn>
              </a:cxnLst>
              <a:rect l="0" t="0" r="r" b="b"/>
              <a:pathLst>
                <a:path w="169" h="172">
                  <a:moveTo>
                    <a:pt x="86" y="0"/>
                  </a:moveTo>
                  <a:lnTo>
                    <a:pt x="116" y="6"/>
                  </a:lnTo>
                  <a:lnTo>
                    <a:pt x="142" y="23"/>
                  </a:lnTo>
                  <a:lnTo>
                    <a:pt x="162" y="50"/>
                  </a:lnTo>
                  <a:lnTo>
                    <a:pt x="169" y="84"/>
                  </a:lnTo>
                  <a:lnTo>
                    <a:pt x="162" y="118"/>
                  </a:lnTo>
                  <a:lnTo>
                    <a:pt x="142" y="145"/>
                  </a:lnTo>
                  <a:lnTo>
                    <a:pt x="116" y="165"/>
                  </a:lnTo>
                  <a:lnTo>
                    <a:pt x="86" y="172"/>
                  </a:lnTo>
                  <a:lnTo>
                    <a:pt x="53" y="165"/>
                  </a:lnTo>
                  <a:lnTo>
                    <a:pt x="23" y="145"/>
                  </a:lnTo>
                  <a:lnTo>
                    <a:pt x="7" y="118"/>
                  </a:lnTo>
                  <a:lnTo>
                    <a:pt x="0" y="84"/>
                  </a:lnTo>
                  <a:lnTo>
                    <a:pt x="7" y="50"/>
                  </a:lnTo>
                  <a:lnTo>
                    <a:pt x="23" y="23"/>
                  </a:lnTo>
                  <a:lnTo>
                    <a:pt x="53" y="6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62" name="Freeform 42"/>
            <p:cNvSpPr>
              <a:spLocks/>
            </p:cNvSpPr>
            <p:nvPr/>
          </p:nvSpPr>
          <p:spPr bwMode="auto">
            <a:xfrm>
              <a:off x="9820" y="3114"/>
              <a:ext cx="168" cy="172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19" y="6"/>
                </a:cxn>
                <a:cxn ang="0">
                  <a:pos x="145" y="23"/>
                </a:cxn>
                <a:cxn ang="0">
                  <a:pos x="162" y="50"/>
                </a:cxn>
                <a:cxn ang="0">
                  <a:pos x="168" y="84"/>
                </a:cxn>
                <a:cxn ang="0">
                  <a:pos x="162" y="118"/>
                </a:cxn>
                <a:cxn ang="0">
                  <a:pos x="145" y="145"/>
                </a:cxn>
                <a:cxn ang="0">
                  <a:pos x="119" y="165"/>
                </a:cxn>
                <a:cxn ang="0">
                  <a:pos x="86" y="172"/>
                </a:cxn>
                <a:cxn ang="0">
                  <a:pos x="53" y="165"/>
                </a:cxn>
                <a:cxn ang="0">
                  <a:pos x="26" y="145"/>
                </a:cxn>
                <a:cxn ang="0">
                  <a:pos x="6" y="118"/>
                </a:cxn>
                <a:cxn ang="0">
                  <a:pos x="0" y="84"/>
                </a:cxn>
                <a:cxn ang="0">
                  <a:pos x="6" y="50"/>
                </a:cxn>
                <a:cxn ang="0">
                  <a:pos x="26" y="23"/>
                </a:cxn>
                <a:cxn ang="0">
                  <a:pos x="53" y="6"/>
                </a:cxn>
                <a:cxn ang="0">
                  <a:pos x="86" y="0"/>
                </a:cxn>
              </a:cxnLst>
              <a:rect l="0" t="0" r="r" b="b"/>
              <a:pathLst>
                <a:path w="168" h="172">
                  <a:moveTo>
                    <a:pt x="86" y="0"/>
                  </a:moveTo>
                  <a:lnTo>
                    <a:pt x="119" y="6"/>
                  </a:lnTo>
                  <a:lnTo>
                    <a:pt x="145" y="23"/>
                  </a:lnTo>
                  <a:lnTo>
                    <a:pt x="162" y="50"/>
                  </a:lnTo>
                  <a:lnTo>
                    <a:pt x="168" y="84"/>
                  </a:lnTo>
                  <a:lnTo>
                    <a:pt x="162" y="118"/>
                  </a:lnTo>
                  <a:lnTo>
                    <a:pt x="145" y="145"/>
                  </a:lnTo>
                  <a:lnTo>
                    <a:pt x="119" y="165"/>
                  </a:lnTo>
                  <a:lnTo>
                    <a:pt x="86" y="172"/>
                  </a:lnTo>
                  <a:lnTo>
                    <a:pt x="53" y="165"/>
                  </a:lnTo>
                  <a:lnTo>
                    <a:pt x="26" y="145"/>
                  </a:lnTo>
                  <a:lnTo>
                    <a:pt x="6" y="118"/>
                  </a:lnTo>
                  <a:lnTo>
                    <a:pt x="0" y="84"/>
                  </a:lnTo>
                  <a:lnTo>
                    <a:pt x="6" y="50"/>
                  </a:lnTo>
                  <a:lnTo>
                    <a:pt x="26" y="23"/>
                  </a:lnTo>
                  <a:lnTo>
                    <a:pt x="53" y="6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63" name="Freeform 43"/>
            <p:cNvSpPr>
              <a:spLocks/>
            </p:cNvSpPr>
            <p:nvPr/>
          </p:nvSpPr>
          <p:spPr bwMode="auto">
            <a:xfrm>
              <a:off x="10535" y="3114"/>
              <a:ext cx="168" cy="172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15" y="6"/>
                </a:cxn>
                <a:cxn ang="0">
                  <a:pos x="142" y="23"/>
                </a:cxn>
                <a:cxn ang="0">
                  <a:pos x="162" y="50"/>
                </a:cxn>
                <a:cxn ang="0">
                  <a:pos x="168" y="84"/>
                </a:cxn>
                <a:cxn ang="0">
                  <a:pos x="162" y="118"/>
                </a:cxn>
                <a:cxn ang="0">
                  <a:pos x="142" y="145"/>
                </a:cxn>
                <a:cxn ang="0">
                  <a:pos x="115" y="165"/>
                </a:cxn>
                <a:cxn ang="0">
                  <a:pos x="82" y="172"/>
                </a:cxn>
                <a:cxn ang="0">
                  <a:pos x="49" y="165"/>
                </a:cxn>
                <a:cxn ang="0">
                  <a:pos x="23" y="145"/>
                </a:cxn>
                <a:cxn ang="0">
                  <a:pos x="6" y="118"/>
                </a:cxn>
                <a:cxn ang="0">
                  <a:pos x="0" y="84"/>
                </a:cxn>
                <a:cxn ang="0">
                  <a:pos x="6" y="50"/>
                </a:cxn>
                <a:cxn ang="0">
                  <a:pos x="23" y="23"/>
                </a:cxn>
                <a:cxn ang="0">
                  <a:pos x="49" y="6"/>
                </a:cxn>
                <a:cxn ang="0">
                  <a:pos x="82" y="0"/>
                </a:cxn>
              </a:cxnLst>
              <a:rect l="0" t="0" r="r" b="b"/>
              <a:pathLst>
                <a:path w="168" h="172">
                  <a:moveTo>
                    <a:pt x="82" y="0"/>
                  </a:moveTo>
                  <a:lnTo>
                    <a:pt x="115" y="6"/>
                  </a:lnTo>
                  <a:lnTo>
                    <a:pt x="142" y="23"/>
                  </a:lnTo>
                  <a:lnTo>
                    <a:pt x="162" y="50"/>
                  </a:lnTo>
                  <a:lnTo>
                    <a:pt x="168" y="84"/>
                  </a:lnTo>
                  <a:lnTo>
                    <a:pt x="162" y="118"/>
                  </a:lnTo>
                  <a:lnTo>
                    <a:pt x="142" y="145"/>
                  </a:lnTo>
                  <a:lnTo>
                    <a:pt x="115" y="165"/>
                  </a:lnTo>
                  <a:lnTo>
                    <a:pt x="82" y="172"/>
                  </a:lnTo>
                  <a:lnTo>
                    <a:pt x="49" y="165"/>
                  </a:lnTo>
                  <a:lnTo>
                    <a:pt x="23" y="145"/>
                  </a:lnTo>
                  <a:lnTo>
                    <a:pt x="6" y="118"/>
                  </a:lnTo>
                  <a:lnTo>
                    <a:pt x="0" y="84"/>
                  </a:lnTo>
                  <a:lnTo>
                    <a:pt x="6" y="50"/>
                  </a:lnTo>
                  <a:lnTo>
                    <a:pt x="23" y="23"/>
                  </a:lnTo>
                  <a:lnTo>
                    <a:pt x="49" y="6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1246" y="3114"/>
              <a:ext cx="186" cy="486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19" y="6"/>
                </a:cxn>
                <a:cxn ang="0">
                  <a:pos x="146" y="27"/>
                </a:cxn>
                <a:cxn ang="0">
                  <a:pos x="169" y="64"/>
                </a:cxn>
                <a:cxn ang="0">
                  <a:pos x="182" y="111"/>
                </a:cxn>
                <a:cxn ang="0">
                  <a:pos x="186" y="168"/>
                </a:cxn>
                <a:cxn ang="0">
                  <a:pos x="186" y="168"/>
                </a:cxn>
                <a:cxn ang="0">
                  <a:pos x="182" y="236"/>
                </a:cxn>
                <a:cxn ang="0">
                  <a:pos x="166" y="300"/>
                </a:cxn>
                <a:cxn ang="0">
                  <a:pos x="146" y="354"/>
                </a:cxn>
                <a:cxn ang="0">
                  <a:pos x="119" y="398"/>
                </a:cxn>
                <a:cxn ang="0">
                  <a:pos x="93" y="435"/>
                </a:cxn>
                <a:cxn ang="0">
                  <a:pos x="70" y="462"/>
                </a:cxn>
                <a:cxn ang="0">
                  <a:pos x="53" y="479"/>
                </a:cxn>
                <a:cxn ang="0">
                  <a:pos x="40" y="486"/>
                </a:cxn>
                <a:cxn ang="0">
                  <a:pos x="37" y="486"/>
                </a:cxn>
                <a:cxn ang="0">
                  <a:pos x="30" y="482"/>
                </a:cxn>
                <a:cxn ang="0">
                  <a:pos x="27" y="476"/>
                </a:cxn>
                <a:cxn ang="0">
                  <a:pos x="27" y="469"/>
                </a:cxn>
                <a:cxn ang="0">
                  <a:pos x="27" y="466"/>
                </a:cxn>
                <a:cxn ang="0">
                  <a:pos x="27" y="462"/>
                </a:cxn>
                <a:cxn ang="0">
                  <a:pos x="27" y="459"/>
                </a:cxn>
                <a:cxn ang="0">
                  <a:pos x="30" y="455"/>
                </a:cxn>
                <a:cxn ang="0">
                  <a:pos x="37" y="449"/>
                </a:cxn>
                <a:cxn ang="0">
                  <a:pos x="43" y="442"/>
                </a:cxn>
                <a:cxn ang="0">
                  <a:pos x="73" y="405"/>
                </a:cxn>
                <a:cxn ang="0">
                  <a:pos x="103" y="358"/>
                </a:cxn>
                <a:cxn ang="0">
                  <a:pos x="129" y="300"/>
                </a:cxn>
                <a:cxn ang="0">
                  <a:pos x="146" y="239"/>
                </a:cxn>
                <a:cxn ang="0">
                  <a:pos x="153" y="168"/>
                </a:cxn>
                <a:cxn ang="0">
                  <a:pos x="153" y="158"/>
                </a:cxn>
                <a:cxn ang="0">
                  <a:pos x="149" y="152"/>
                </a:cxn>
                <a:cxn ang="0">
                  <a:pos x="149" y="148"/>
                </a:cxn>
                <a:cxn ang="0">
                  <a:pos x="149" y="145"/>
                </a:cxn>
                <a:cxn ang="0">
                  <a:pos x="149" y="145"/>
                </a:cxn>
                <a:cxn ang="0">
                  <a:pos x="146" y="145"/>
                </a:cxn>
                <a:cxn ang="0">
                  <a:pos x="146" y="145"/>
                </a:cxn>
                <a:cxn ang="0">
                  <a:pos x="143" y="148"/>
                </a:cxn>
                <a:cxn ang="0">
                  <a:pos x="139" y="152"/>
                </a:cxn>
                <a:cxn ang="0">
                  <a:pos x="113" y="165"/>
                </a:cxn>
                <a:cxn ang="0">
                  <a:pos x="86" y="172"/>
                </a:cxn>
                <a:cxn ang="0">
                  <a:pos x="50" y="165"/>
                </a:cxn>
                <a:cxn ang="0">
                  <a:pos x="23" y="145"/>
                </a:cxn>
                <a:cxn ang="0">
                  <a:pos x="7" y="114"/>
                </a:cxn>
                <a:cxn ang="0">
                  <a:pos x="0" y="84"/>
                </a:cxn>
                <a:cxn ang="0">
                  <a:pos x="7" y="54"/>
                </a:cxn>
                <a:cxn ang="0">
                  <a:pos x="23" y="27"/>
                </a:cxn>
                <a:cxn ang="0">
                  <a:pos x="50" y="6"/>
                </a:cxn>
                <a:cxn ang="0">
                  <a:pos x="86" y="0"/>
                </a:cxn>
              </a:cxnLst>
              <a:rect l="0" t="0" r="r" b="b"/>
              <a:pathLst>
                <a:path w="186" h="486">
                  <a:moveTo>
                    <a:pt x="86" y="0"/>
                  </a:moveTo>
                  <a:lnTo>
                    <a:pt x="119" y="6"/>
                  </a:lnTo>
                  <a:lnTo>
                    <a:pt x="146" y="27"/>
                  </a:lnTo>
                  <a:lnTo>
                    <a:pt x="169" y="64"/>
                  </a:lnTo>
                  <a:lnTo>
                    <a:pt x="182" y="111"/>
                  </a:lnTo>
                  <a:lnTo>
                    <a:pt x="186" y="168"/>
                  </a:lnTo>
                  <a:lnTo>
                    <a:pt x="186" y="168"/>
                  </a:lnTo>
                  <a:lnTo>
                    <a:pt x="182" y="236"/>
                  </a:lnTo>
                  <a:lnTo>
                    <a:pt x="166" y="300"/>
                  </a:lnTo>
                  <a:lnTo>
                    <a:pt x="146" y="354"/>
                  </a:lnTo>
                  <a:lnTo>
                    <a:pt x="119" y="398"/>
                  </a:lnTo>
                  <a:lnTo>
                    <a:pt x="93" y="435"/>
                  </a:lnTo>
                  <a:lnTo>
                    <a:pt x="70" y="462"/>
                  </a:lnTo>
                  <a:lnTo>
                    <a:pt x="53" y="479"/>
                  </a:lnTo>
                  <a:lnTo>
                    <a:pt x="40" y="486"/>
                  </a:lnTo>
                  <a:lnTo>
                    <a:pt x="37" y="486"/>
                  </a:lnTo>
                  <a:lnTo>
                    <a:pt x="30" y="482"/>
                  </a:lnTo>
                  <a:lnTo>
                    <a:pt x="27" y="476"/>
                  </a:lnTo>
                  <a:lnTo>
                    <a:pt x="27" y="469"/>
                  </a:lnTo>
                  <a:lnTo>
                    <a:pt x="27" y="466"/>
                  </a:lnTo>
                  <a:lnTo>
                    <a:pt x="27" y="462"/>
                  </a:lnTo>
                  <a:lnTo>
                    <a:pt x="27" y="459"/>
                  </a:lnTo>
                  <a:lnTo>
                    <a:pt x="30" y="455"/>
                  </a:lnTo>
                  <a:lnTo>
                    <a:pt x="37" y="449"/>
                  </a:lnTo>
                  <a:lnTo>
                    <a:pt x="43" y="442"/>
                  </a:lnTo>
                  <a:lnTo>
                    <a:pt x="73" y="405"/>
                  </a:lnTo>
                  <a:lnTo>
                    <a:pt x="103" y="358"/>
                  </a:lnTo>
                  <a:lnTo>
                    <a:pt x="129" y="300"/>
                  </a:lnTo>
                  <a:lnTo>
                    <a:pt x="146" y="239"/>
                  </a:lnTo>
                  <a:lnTo>
                    <a:pt x="153" y="168"/>
                  </a:lnTo>
                  <a:lnTo>
                    <a:pt x="153" y="158"/>
                  </a:lnTo>
                  <a:lnTo>
                    <a:pt x="149" y="152"/>
                  </a:lnTo>
                  <a:lnTo>
                    <a:pt x="149" y="148"/>
                  </a:lnTo>
                  <a:lnTo>
                    <a:pt x="149" y="145"/>
                  </a:lnTo>
                  <a:lnTo>
                    <a:pt x="149" y="145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43" y="148"/>
                  </a:lnTo>
                  <a:lnTo>
                    <a:pt x="139" y="152"/>
                  </a:lnTo>
                  <a:lnTo>
                    <a:pt x="113" y="165"/>
                  </a:lnTo>
                  <a:lnTo>
                    <a:pt x="86" y="172"/>
                  </a:lnTo>
                  <a:lnTo>
                    <a:pt x="50" y="165"/>
                  </a:lnTo>
                  <a:lnTo>
                    <a:pt x="23" y="145"/>
                  </a:lnTo>
                  <a:lnTo>
                    <a:pt x="7" y="114"/>
                  </a:lnTo>
                  <a:lnTo>
                    <a:pt x="0" y="84"/>
                  </a:lnTo>
                  <a:lnTo>
                    <a:pt x="7" y="54"/>
                  </a:lnTo>
                  <a:lnTo>
                    <a:pt x="23" y="27"/>
                  </a:lnTo>
                  <a:lnTo>
                    <a:pt x="50" y="6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65" name="Freeform 45"/>
            <p:cNvSpPr>
              <a:spLocks noEditPoints="1"/>
            </p:cNvSpPr>
            <p:nvPr/>
          </p:nvSpPr>
          <p:spPr bwMode="auto">
            <a:xfrm>
              <a:off x="11865" y="2208"/>
              <a:ext cx="424" cy="1095"/>
            </a:xfrm>
            <a:custGeom>
              <a:avLst/>
              <a:gdLst/>
              <a:ahLst/>
              <a:cxnLst>
                <a:cxn ang="0">
                  <a:pos x="258" y="365"/>
                </a:cxn>
                <a:cxn ang="0">
                  <a:pos x="321" y="413"/>
                </a:cxn>
                <a:cxn ang="0">
                  <a:pos x="345" y="490"/>
                </a:cxn>
                <a:cxn ang="0">
                  <a:pos x="335" y="548"/>
                </a:cxn>
                <a:cxn ang="0">
                  <a:pos x="315" y="605"/>
                </a:cxn>
                <a:cxn ang="0">
                  <a:pos x="298" y="642"/>
                </a:cxn>
                <a:cxn ang="0">
                  <a:pos x="288" y="673"/>
                </a:cxn>
                <a:cxn ang="0">
                  <a:pos x="209" y="892"/>
                </a:cxn>
                <a:cxn ang="0">
                  <a:pos x="186" y="960"/>
                </a:cxn>
                <a:cxn ang="0">
                  <a:pos x="179" y="1007"/>
                </a:cxn>
                <a:cxn ang="0">
                  <a:pos x="182" y="1037"/>
                </a:cxn>
                <a:cxn ang="0">
                  <a:pos x="196" y="1054"/>
                </a:cxn>
                <a:cxn ang="0">
                  <a:pos x="219" y="1058"/>
                </a:cxn>
                <a:cxn ang="0">
                  <a:pos x="292" y="1031"/>
                </a:cxn>
                <a:cxn ang="0">
                  <a:pos x="345" y="956"/>
                </a:cxn>
                <a:cxn ang="0">
                  <a:pos x="381" y="858"/>
                </a:cxn>
                <a:cxn ang="0">
                  <a:pos x="388" y="838"/>
                </a:cxn>
                <a:cxn ang="0">
                  <a:pos x="394" y="831"/>
                </a:cxn>
                <a:cxn ang="0">
                  <a:pos x="404" y="828"/>
                </a:cxn>
                <a:cxn ang="0">
                  <a:pos x="414" y="828"/>
                </a:cxn>
                <a:cxn ang="0">
                  <a:pos x="421" y="835"/>
                </a:cxn>
                <a:cxn ang="0">
                  <a:pos x="424" y="845"/>
                </a:cxn>
                <a:cxn ang="0">
                  <a:pos x="417" y="882"/>
                </a:cxn>
                <a:cxn ang="0">
                  <a:pos x="388" y="956"/>
                </a:cxn>
                <a:cxn ang="0">
                  <a:pos x="338" y="1034"/>
                </a:cxn>
                <a:cxn ang="0">
                  <a:pos x="262" y="1088"/>
                </a:cxn>
                <a:cxn ang="0">
                  <a:pos x="172" y="1088"/>
                </a:cxn>
                <a:cxn ang="0">
                  <a:pos x="110" y="1041"/>
                </a:cxn>
                <a:cxn ang="0">
                  <a:pos x="83" y="963"/>
                </a:cxn>
                <a:cxn ang="0">
                  <a:pos x="96" y="899"/>
                </a:cxn>
                <a:cxn ang="0">
                  <a:pos x="123" y="831"/>
                </a:cxn>
                <a:cxn ang="0">
                  <a:pos x="153" y="750"/>
                </a:cxn>
                <a:cxn ang="0">
                  <a:pos x="189" y="646"/>
                </a:cxn>
                <a:cxn ang="0">
                  <a:pos x="222" y="554"/>
                </a:cxn>
                <a:cxn ang="0">
                  <a:pos x="239" y="507"/>
                </a:cxn>
                <a:cxn ang="0">
                  <a:pos x="249" y="443"/>
                </a:cxn>
                <a:cxn ang="0">
                  <a:pos x="245" y="416"/>
                </a:cxn>
                <a:cxn ang="0">
                  <a:pos x="239" y="402"/>
                </a:cxn>
                <a:cxn ang="0">
                  <a:pos x="225" y="396"/>
                </a:cxn>
                <a:cxn ang="0">
                  <a:pos x="215" y="392"/>
                </a:cxn>
                <a:cxn ang="0">
                  <a:pos x="182" y="399"/>
                </a:cxn>
                <a:cxn ang="0">
                  <a:pos x="123" y="436"/>
                </a:cxn>
                <a:cxn ang="0">
                  <a:pos x="70" y="527"/>
                </a:cxn>
                <a:cxn ang="0">
                  <a:pos x="43" y="605"/>
                </a:cxn>
                <a:cxn ang="0">
                  <a:pos x="37" y="619"/>
                </a:cxn>
                <a:cxn ang="0">
                  <a:pos x="27" y="622"/>
                </a:cxn>
                <a:cxn ang="0">
                  <a:pos x="20" y="625"/>
                </a:cxn>
                <a:cxn ang="0">
                  <a:pos x="10" y="622"/>
                </a:cxn>
                <a:cxn ang="0">
                  <a:pos x="4" y="615"/>
                </a:cxn>
                <a:cxn ang="0">
                  <a:pos x="4" y="595"/>
                </a:cxn>
                <a:cxn ang="0">
                  <a:pos x="23" y="537"/>
                </a:cxn>
                <a:cxn ang="0">
                  <a:pos x="63" y="456"/>
                </a:cxn>
                <a:cxn ang="0">
                  <a:pos x="126" y="389"/>
                </a:cxn>
                <a:cxn ang="0">
                  <a:pos x="215" y="358"/>
                </a:cxn>
                <a:cxn ang="0">
                  <a:pos x="374" y="7"/>
                </a:cxn>
                <a:cxn ang="0">
                  <a:pos x="407" y="38"/>
                </a:cxn>
                <a:cxn ang="0">
                  <a:pos x="404" y="95"/>
                </a:cxn>
                <a:cxn ang="0">
                  <a:pos x="354" y="139"/>
                </a:cxn>
                <a:cxn ang="0">
                  <a:pos x="301" y="139"/>
                </a:cxn>
                <a:cxn ang="0">
                  <a:pos x="268" y="109"/>
                </a:cxn>
                <a:cxn ang="0">
                  <a:pos x="272" y="55"/>
                </a:cxn>
                <a:cxn ang="0">
                  <a:pos x="318" y="7"/>
                </a:cxn>
              </a:cxnLst>
              <a:rect l="0" t="0" r="r" b="b"/>
              <a:pathLst>
                <a:path w="424" h="1095">
                  <a:moveTo>
                    <a:pt x="215" y="358"/>
                  </a:moveTo>
                  <a:lnTo>
                    <a:pt x="258" y="365"/>
                  </a:lnTo>
                  <a:lnTo>
                    <a:pt x="295" y="382"/>
                  </a:lnTo>
                  <a:lnTo>
                    <a:pt x="321" y="413"/>
                  </a:lnTo>
                  <a:lnTo>
                    <a:pt x="338" y="450"/>
                  </a:lnTo>
                  <a:lnTo>
                    <a:pt x="345" y="490"/>
                  </a:lnTo>
                  <a:lnTo>
                    <a:pt x="341" y="521"/>
                  </a:lnTo>
                  <a:lnTo>
                    <a:pt x="335" y="548"/>
                  </a:lnTo>
                  <a:lnTo>
                    <a:pt x="321" y="578"/>
                  </a:lnTo>
                  <a:lnTo>
                    <a:pt x="315" y="605"/>
                  </a:lnTo>
                  <a:lnTo>
                    <a:pt x="308" y="622"/>
                  </a:lnTo>
                  <a:lnTo>
                    <a:pt x="298" y="642"/>
                  </a:lnTo>
                  <a:lnTo>
                    <a:pt x="288" y="673"/>
                  </a:lnTo>
                  <a:lnTo>
                    <a:pt x="288" y="673"/>
                  </a:lnTo>
                  <a:lnTo>
                    <a:pt x="229" y="841"/>
                  </a:lnTo>
                  <a:lnTo>
                    <a:pt x="209" y="892"/>
                  </a:lnTo>
                  <a:lnTo>
                    <a:pt x="196" y="929"/>
                  </a:lnTo>
                  <a:lnTo>
                    <a:pt x="186" y="960"/>
                  </a:lnTo>
                  <a:lnTo>
                    <a:pt x="182" y="983"/>
                  </a:lnTo>
                  <a:lnTo>
                    <a:pt x="179" y="1007"/>
                  </a:lnTo>
                  <a:lnTo>
                    <a:pt x="179" y="1024"/>
                  </a:lnTo>
                  <a:lnTo>
                    <a:pt x="182" y="1037"/>
                  </a:lnTo>
                  <a:lnTo>
                    <a:pt x="189" y="1047"/>
                  </a:lnTo>
                  <a:lnTo>
                    <a:pt x="196" y="1054"/>
                  </a:lnTo>
                  <a:lnTo>
                    <a:pt x="205" y="1058"/>
                  </a:lnTo>
                  <a:lnTo>
                    <a:pt x="219" y="1058"/>
                  </a:lnTo>
                  <a:lnTo>
                    <a:pt x="255" y="1051"/>
                  </a:lnTo>
                  <a:lnTo>
                    <a:pt x="292" y="1031"/>
                  </a:lnTo>
                  <a:lnTo>
                    <a:pt x="318" y="997"/>
                  </a:lnTo>
                  <a:lnTo>
                    <a:pt x="345" y="956"/>
                  </a:lnTo>
                  <a:lnTo>
                    <a:pt x="364" y="909"/>
                  </a:lnTo>
                  <a:lnTo>
                    <a:pt x="381" y="858"/>
                  </a:lnTo>
                  <a:lnTo>
                    <a:pt x="384" y="848"/>
                  </a:lnTo>
                  <a:lnTo>
                    <a:pt x="388" y="838"/>
                  </a:lnTo>
                  <a:lnTo>
                    <a:pt x="391" y="835"/>
                  </a:lnTo>
                  <a:lnTo>
                    <a:pt x="394" y="831"/>
                  </a:lnTo>
                  <a:lnTo>
                    <a:pt x="397" y="828"/>
                  </a:lnTo>
                  <a:lnTo>
                    <a:pt x="404" y="828"/>
                  </a:lnTo>
                  <a:lnTo>
                    <a:pt x="407" y="828"/>
                  </a:lnTo>
                  <a:lnTo>
                    <a:pt x="414" y="828"/>
                  </a:lnTo>
                  <a:lnTo>
                    <a:pt x="417" y="831"/>
                  </a:lnTo>
                  <a:lnTo>
                    <a:pt x="421" y="835"/>
                  </a:lnTo>
                  <a:lnTo>
                    <a:pt x="424" y="838"/>
                  </a:lnTo>
                  <a:lnTo>
                    <a:pt x="424" y="845"/>
                  </a:lnTo>
                  <a:lnTo>
                    <a:pt x="424" y="858"/>
                  </a:lnTo>
                  <a:lnTo>
                    <a:pt x="417" y="882"/>
                  </a:lnTo>
                  <a:lnTo>
                    <a:pt x="404" y="916"/>
                  </a:lnTo>
                  <a:lnTo>
                    <a:pt x="388" y="956"/>
                  </a:lnTo>
                  <a:lnTo>
                    <a:pt x="364" y="997"/>
                  </a:lnTo>
                  <a:lnTo>
                    <a:pt x="338" y="1034"/>
                  </a:lnTo>
                  <a:lnTo>
                    <a:pt x="301" y="1064"/>
                  </a:lnTo>
                  <a:lnTo>
                    <a:pt x="262" y="1088"/>
                  </a:lnTo>
                  <a:lnTo>
                    <a:pt x="215" y="1095"/>
                  </a:lnTo>
                  <a:lnTo>
                    <a:pt x="172" y="1088"/>
                  </a:lnTo>
                  <a:lnTo>
                    <a:pt x="136" y="1071"/>
                  </a:lnTo>
                  <a:lnTo>
                    <a:pt x="110" y="1041"/>
                  </a:lnTo>
                  <a:lnTo>
                    <a:pt x="90" y="1003"/>
                  </a:lnTo>
                  <a:lnTo>
                    <a:pt x="83" y="963"/>
                  </a:lnTo>
                  <a:lnTo>
                    <a:pt x="86" y="933"/>
                  </a:lnTo>
                  <a:lnTo>
                    <a:pt x="96" y="899"/>
                  </a:lnTo>
                  <a:lnTo>
                    <a:pt x="110" y="865"/>
                  </a:lnTo>
                  <a:lnTo>
                    <a:pt x="123" y="831"/>
                  </a:lnTo>
                  <a:lnTo>
                    <a:pt x="136" y="794"/>
                  </a:lnTo>
                  <a:lnTo>
                    <a:pt x="153" y="750"/>
                  </a:lnTo>
                  <a:lnTo>
                    <a:pt x="172" y="696"/>
                  </a:lnTo>
                  <a:lnTo>
                    <a:pt x="189" y="646"/>
                  </a:lnTo>
                  <a:lnTo>
                    <a:pt x="209" y="595"/>
                  </a:lnTo>
                  <a:lnTo>
                    <a:pt x="222" y="554"/>
                  </a:lnTo>
                  <a:lnTo>
                    <a:pt x="232" y="527"/>
                  </a:lnTo>
                  <a:lnTo>
                    <a:pt x="239" y="507"/>
                  </a:lnTo>
                  <a:lnTo>
                    <a:pt x="245" y="480"/>
                  </a:lnTo>
                  <a:lnTo>
                    <a:pt x="249" y="443"/>
                  </a:lnTo>
                  <a:lnTo>
                    <a:pt x="249" y="429"/>
                  </a:lnTo>
                  <a:lnTo>
                    <a:pt x="245" y="416"/>
                  </a:lnTo>
                  <a:lnTo>
                    <a:pt x="242" y="409"/>
                  </a:lnTo>
                  <a:lnTo>
                    <a:pt x="239" y="402"/>
                  </a:lnTo>
                  <a:lnTo>
                    <a:pt x="232" y="399"/>
                  </a:lnTo>
                  <a:lnTo>
                    <a:pt x="225" y="396"/>
                  </a:lnTo>
                  <a:lnTo>
                    <a:pt x="219" y="392"/>
                  </a:lnTo>
                  <a:lnTo>
                    <a:pt x="215" y="392"/>
                  </a:lnTo>
                  <a:lnTo>
                    <a:pt x="209" y="392"/>
                  </a:lnTo>
                  <a:lnTo>
                    <a:pt x="182" y="399"/>
                  </a:lnTo>
                  <a:lnTo>
                    <a:pt x="153" y="413"/>
                  </a:lnTo>
                  <a:lnTo>
                    <a:pt x="123" y="436"/>
                  </a:lnTo>
                  <a:lnTo>
                    <a:pt x="96" y="473"/>
                  </a:lnTo>
                  <a:lnTo>
                    <a:pt x="70" y="527"/>
                  </a:lnTo>
                  <a:lnTo>
                    <a:pt x="47" y="595"/>
                  </a:lnTo>
                  <a:lnTo>
                    <a:pt x="43" y="605"/>
                  </a:lnTo>
                  <a:lnTo>
                    <a:pt x="40" y="615"/>
                  </a:lnTo>
                  <a:lnTo>
                    <a:pt x="37" y="619"/>
                  </a:lnTo>
                  <a:lnTo>
                    <a:pt x="33" y="622"/>
                  </a:lnTo>
                  <a:lnTo>
                    <a:pt x="27" y="622"/>
                  </a:lnTo>
                  <a:lnTo>
                    <a:pt x="20" y="625"/>
                  </a:lnTo>
                  <a:lnTo>
                    <a:pt x="20" y="625"/>
                  </a:lnTo>
                  <a:lnTo>
                    <a:pt x="14" y="622"/>
                  </a:lnTo>
                  <a:lnTo>
                    <a:pt x="10" y="622"/>
                  </a:lnTo>
                  <a:lnTo>
                    <a:pt x="7" y="619"/>
                  </a:lnTo>
                  <a:lnTo>
                    <a:pt x="4" y="615"/>
                  </a:lnTo>
                  <a:lnTo>
                    <a:pt x="0" y="608"/>
                  </a:lnTo>
                  <a:lnTo>
                    <a:pt x="4" y="595"/>
                  </a:lnTo>
                  <a:lnTo>
                    <a:pt x="10" y="571"/>
                  </a:lnTo>
                  <a:lnTo>
                    <a:pt x="23" y="537"/>
                  </a:lnTo>
                  <a:lnTo>
                    <a:pt x="40" y="497"/>
                  </a:lnTo>
                  <a:lnTo>
                    <a:pt x="63" y="456"/>
                  </a:lnTo>
                  <a:lnTo>
                    <a:pt x="93" y="419"/>
                  </a:lnTo>
                  <a:lnTo>
                    <a:pt x="126" y="389"/>
                  </a:lnTo>
                  <a:lnTo>
                    <a:pt x="169" y="365"/>
                  </a:lnTo>
                  <a:lnTo>
                    <a:pt x="215" y="358"/>
                  </a:lnTo>
                  <a:close/>
                  <a:moveTo>
                    <a:pt x="351" y="0"/>
                  </a:moveTo>
                  <a:lnTo>
                    <a:pt x="374" y="7"/>
                  </a:lnTo>
                  <a:lnTo>
                    <a:pt x="394" y="17"/>
                  </a:lnTo>
                  <a:lnTo>
                    <a:pt x="407" y="38"/>
                  </a:lnTo>
                  <a:lnTo>
                    <a:pt x="411" y="61"/>
                  </a:lnTo>
                  <a:lnTo>
                    <a:pt x="404" y="95"/>
                  </a:lnTo>
                  <a:lnTo>
                    <a:pt x="381" y="122"/>
                  </a:lnTo>
                  <a:lnTo>
                    <a:pt x="354" y="139"/>
                  </a:lnTo>
                  <a:lnTo>
                    <a:pt x="325" y="146"/>
                  </a:lnTo>
                  <a:lnTo>
                    <a:pt x="301" y="139"/>
                  </a:lnTo>
                  <a:lnTo>
                    <a:pt x="282" y="129"/>
                  </a:lnTo>
                  <a:lnTo>
                    <a:pt x="268" y="109"/>
                  </a:lnTo>
                  <a:lnTo>
                    <a:pt x="265" y="85"/>
                  </a:lnTo>
                  <a:lnTo>
                    <a:pt x="272" y="55"/>
                  </a:lnTo>
                  <a:lnTo>
                    <a:pt x="292" y="28"/>
                  </a:lnTo>
                  <a:lnTo>
                    <a:pt x="318" y="7"/>
                  </a:lnTo>
                  <a:lnTo>
                    <a:pt x="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12435" y="3012"/>
              <a:ext cx="691" cy="520"/>
            </a:xfrm>
            <a:custGeom>
              <a:avLst/>
              <a:gdLst/>
              <a:ahLst/>
              <a:cxnLst>
                <a:cxn ang="0">
                  <a:pos x="182" y="10"/>
                </a:cxn>
                <a:cxn ang="0">
                  <a:pos x="241" y="71"/>
                </a:cxn>
                <a:cxn ang="0">
                  <a:pos x="307" y="51"/>
                </a:cxn>
                <a:cxn ang="0">
                  <a:pos x="443" y="0"/>
                </a:cxn>
                <a:cxn ang="0">
                  <a:pos x="526" y="17"/>
                </a:cxn>
                <a:cxn ang="0">
                  <a:pos x="585" y="88"/>
                </a:cxn>
                <a:cxn ang="0">
                  <a:pos x="576" y="210"/>
                </a:cxn>
                <a:cxn ang="0">
                  <a:pos x="539" y="331"/>
                </a:cxn>
                <a:cxn ang="0">
                  <a:pos x="509" y="412"/>
                </a:cxn>
                <a:cxn ang="0">
                  <a:pos x="506" y="460"/>
                </a:cxn>
                <a:cxn ang="0">
                  <a:pos x="516" y="483"/>
                </a:cxn>
                <a:cxn ang="0">
                  <a:pos x="566" y="480"/>
                </a:cxn>
                <a:cxn ang="0">
                  <a:pos x="652" y="348"/>
                </a:cxn>
                <a:cxn ang="0">
                  <a:pos x="662" y="331"/>
                </a:cxn>
                <a:cxn ang="0">
                  <a:pos x="675" y="328"/>
                </a:cxn>
                <a:cxn ang="0">
                  <a:pos x="688" y="335"/>
                </a:cxn>
                <a:cxn ang="0">
                  <a:pos x="691" y="358"/>
                </a:cxn>
                <a:cxn ang="0">
                  <a:pos x="655" y="436"/>
                </a:cxn>
                <a:cxn ang="0">
                  <a:pos x="569" y="514"/>
                </a:cxn>
                <a:cxn ang="0">
                  <a:pos x="466" y="503"/>
                </a:cxn>
                <a:cxn ang="0">
                  <a:pos x="420" y="422"/>
                </a:cxn>
                <a:cxn ang="0">
                  <a:pos x="440" y="362"/>
                </a:cxn>
                <a:cxn ang="0">
                  <a:pos x="486" y="216"/>
                </a:cxn>
                <a:cxn ang="0">
                  <a:pos x="503" y="102"/>
                </a:cxn>
                <a:cxn ang="0">
                  <a:pos x="486" y="48"/>
                </a:cxn>
                <a:cxn ang="0">
                  <a:pos x="390" y="37"/>
                </a:cxn>
                <a:cxn ang="0">
                  <a:pos x="291" y="112"/>
                </a:cxn>
                <a:cxn ang="0">
                  <a:pos x="238" y="189"/>
                </a:cxn>
                <a:cxn ang="0">
                  <a:pos x="202" y="318"/>
                </a:cxn>
                <a:cxn ang="0">
                  <a:pos x="175" y="426"/>
                </a:cxn>
                <a:cxn ang="0">
                  <a:pos x="155" y="497"/>
                </a:cxn>
                <a:cxn ang="0">
                  <a:pos x="129" y="517"/>
                </a:cxn>
                <a:cxn ang="0">
                  <a:pos x="96" y="514"/>
                </a:cxn>
                <a:cxn ang="0">
                  <a:pos x="76" y="493"/>
                </a:cxn>
                <a:cxn ang="0">
                  <a:pos x="76" y="473"/>
                </a:cxn>
                <a:cxn ang="0">
                  <a:pos x="82" y="446"/>
                </a:cxn>
                <a:cxn ang="0">
                  <a:pos x="119" y="287"/>
                </a:cxn>
                <a:cxn ang="0">
                  <a:pos x="145" y="186"/>
                </a:cxn>
                <a:cxn ang="0">
                  <a:pos x="165" y="88"/>
                </a:cxn>
                <a:cxn ang="0">
                  <a:pos x="145" y="37"/>
                </a:cxn>
                <a:cxn ang="0">
                  <a:pos x="86" y="58"/>
                </a:cxn>
                <a:cxn ang="0">
                  <a:pos x="46" y="159"/>
                </a:cxn>
                <a:cxn ang="0">
                  <a:pos x="36" y="186"/>
                </a:cxn>
                <a:cxn ang="0">
                  <a:pos x="19" y="193"/>
                </a:cxn>
                <a:cxn ang="0">
                  <a:pos x="10" y="189"/>
                </a:cxn>
                <a:cxn ang="0">
                  <a:pos x="0" y="176"/>
                </a:cxn>
                <a:cxn ang="0">
                  <a:pos x="16" y="118"/>
                </a:cxn>
                <a:cxn ang="0">
                  <a:pos x="53" y="44"/>
                </a:cxn>
                <a:cxn ang="0">
                  <a:pos x="132" y="0"/>
                </a:cxn>
              </a:cxnLst>
              <a:rect l="0" t="0" r="r" b="b"/>
              <a:pathLst>
                <a:path w="691" h="520">
                  <a:moveTo>
                    <a:pt x="132" y="0"/>
                  </a:moveTo>
                  <a:lnTo>
                    <a:pt x="155" y="4"/>
                  </a:lnTo>
                  <a:lnTo>
                    <a:pt x="182" y="10"/>
                  </a:lnTo>
                  <a:lnTo>
                    <a:pt x="205" y="24"/>
                  </a:lnTo>
                  <a:lnTo>
                    <a:pt x="225" y="44"/>
                  </a:lnTo>
                  <a:lnTo>
                    <a:pt x="241" y="71"/>
                  </a:lnTo>
                  <a:lnTo>
                    <a:pt x="251" y="105"/>
                  </a:lnTo>
                  <a:lnTo>
                    <a:pt x="274" y="78"/>
                  </a:lnTo>
                  <a:lnTo>
                    <a:pt x="307" y="51"/>
                  </a:lnTo>
                  <a:lnTo>
                    <a:pt x="344" y="24"/>
                  </a:lnTo>
                  <a:lnTo>
                    <a:pt x="390" y="7"/>
                  </a:lnTo>
                  <a:lnTo>
                    <a:pt x="443" y="0"/>
                  </a:lnTo>
                  <a:lnTo>
                    <a:pt x="470" y="4"/>
                  </a:lnTo>
                  <a:lnTo>
                    <a:pt x="496" y="7"/>
                  </a:lnTo>
                  <a:lnTo>
                    <a:pt x="526" y="17"/>
                  </a:lnTo>
                  <a:lnTo>
                    <a:pt x="549" y="34"/>
                  </a:lnTo>
                  <a:lnTo>
                    <a:pt x="572" y="58"/>
                  </a:lnTo>
                  <a:lnTo>
                    <a:pt x="585" y="88"/>
                  </a:lnTo>
                  <a:lnTo>
                    <a:pt x="589" y="132"/>
                  </a:lnTo>
                  <a:lnTo>
                    <a:pt x="585" y="169"/>
                  </a:lnTo>
                  <a:lnTo>
                    <a:pt x="576" y="210"/>
                  </a:lnTo>
                  <a:lnTo>
                    <a:pt x="566" y="254"/>
                  </a:lnTo>
                  <a:lnTo>
                    <a:pt x="549" y="294"/>
                  </a:lnTo>
                  <a:lnTo>
                    <a:pt x="539" y="331"/>
                  </a:lnTo>
                  <a:lnTo>
                    <a:pt x="529" y="355"/>
                  </a:lnTo>
                  <a:lnTo>
                    <a:pt x="516" y="389"/>
                  </a:lnTo>
                  <a:lnTo>
                    <a:pt x="509" y="412"/>
                  </a:lnTo>
                  <a:lnTo>
                    <a:pt x="506" y="429"/>
                  </a:lnTo>
                  <a:lnTo>
                    <a:pt x="503" y="446"/>
                  </a:lnTo>
                  <a:lnTo>
                    <a:pt x="506" y="460"/>
                  </a:lnTo>
                  <a:lnTo>
                    <a:pt x="506" y="470"/>
                  </a:lnTo>
                  <a:lnTo>
                    <a:pt x="509" y="476"/>
                  </a:lnTo>
                  <a:lnTo>
                    <a:pt x="516" y="483"/>
                  </a:lnTo>
                  <a:lnTo>
                    <a:pt x="523" y="487"/>
                  </a:lnTo>
                  <a:lnTo>
                    <a:pt x="533" y="487"/>
                  </a:lnTo>
                  <a:lnTo>
                    <a:pt x="566" y="480"/>
                  </a:lnTo>
                  <a:lnTo>
                    <a:pt x="599" y="453"/>
                  </a:lnTo>
                  <a:lnTo>
                    <a:pt x="629" y="409"/>
                  </a:lnTo>
                  <a:lnTo>
                    <a:pt x="652" y="348"/>
                  </a:lnTo>
                  <a:lnTo>
                    <a:pt x="655" y="341"/>
                  </a:lnTo>
                  <a:lnTo>
                    <a:pt x="658" y="338"/>
                  </a:lnTo>
                  <a:lnTo>
                    <a:pt x="662" y="331"/>
                  </a:lnTo>
                  <a:lnTo>
                    <a:pt x="665" y="331"/>
                  </a:lnTo>
                  <a:lnTo>
                    <a:pt x="672" y="328"/>
                  </a:lnTo>
                  <a:lnTo>
                    <a:pt x="675" y="328"/>
                  </a:lnTo>
                  <a:lnTo>
                    <a:pt x="681" y="331"/>
                  </a:lnTo>
                  <a:lnTo>
                    <a:pt x="685" y="331"/>
                  </a:lnTo>
                  <a:lnTo>
                    <a:pt x="688" y="335"/>
                  </a:lnTo>
                  <a:lnTo>
                    <a:pt x="691" y="338"/>
                  </a:lnTo>
                  <a:lnTo>
                    <a:pt x="691" y="345"/>
                  </a:lnTo>
                  <a:lnTo>
                    <a:pt x="691" y="358"/>
                  </a:lnTo>
                  <a:lnTo>
                    <a:pt x="681" y="378"/>
                  </a:lnTo>
                  <a:lnTo>
                    <a:pt x="672" y="406"/>
                  </a:lnTo>
                  <a:lnTo>
                    <a:pt x="655" y="436"/>
                  </a:lnTo>
                  <a:lnTo>
                    <a:pt x="632" y="466"/>
                  </a:lnTo>
                  <a:lnTo>
                    <a:pt x="602" y="493"/>
                  </a:lnTo>
                  <a:lnTo>
                    <a:pt x="569" y="514"/>
                  </a:lnTo>
                  <a:lnTo>
                    <a:pt x="529" y="520"/>
                  </a:lnTo>
                  <a:lnTo>
                    <a:pt x="496" y="514"/>
                  </a:lnTo>
                  <a:lnTo>
                    <a:pt x="466" y="503"/>
                  </a:lnTo>
                  <a:lnTo>
                    <a:pt x="443" y="483"/>
                  </a:lnTo>
                  <a:lnTo>
                    <a:pt x="427" y="456"/>
                  </a:lnTo>
                  <a:lnTo>
                    <a:pt x="420" y="422"/>
                  </a:lnTo>
                  <a:lnTo>
                    <a:pt x="423" y="402"/>
                  </a:lnTo>
                  <a:lnTo>
                    <a:pt x="430" y="385"/>
                  </a:lnTo>
                  <a:lnTo>
                    <a:pt x="440" y="362"/>
                  </a:lnTo>
                  <a:lnTo>
                    <a:pt x="453" y="321"/>
                  </a:lnTo>
                  <a:lnTo>
                    <a:pt x="470" y="274"/>
                  </a:lnTo>
                  <a:lnTo>
                    <a:pt x="486" y="216"/>
                  </a:lnTo>
                  <a:lnTo>
                    <a:pt x="499" y="162"/>
                  </a:lnTo>
                  <a:lnTo>
                    <a:pt x="503" y="115"/>
                  </a:lnTo>
                  <a:lnTo>
                    <a:pt x="503" y="102"/>
                  </a:lnTo>
                  <a:lnTo>
                    <a:pt x="503" y="81"/>
                  </a:lnTo>
                  <a:lnTo>
                    <a:pt x="496" y="64"/>
                  </a:lnTo>
                  <a:lnTo>
                    <a:pt x="486" y="48"/>
                  </a:lnTo>
                  <a:lnTo>
                    <a:pt x="466" y="37"/>
                  </a:lnTo>
                  <a:lnTo>
                    <a:pt x="440" y="31"/>
                  </a:lnTo>
                  <a:lnTo>
                    <a:pt x="390" y="37"/>
                  </a:lnTo>
                  <a:lnTo>
                    <a:pt x="350" y="58"/>
                  </a:lnTo>
                  <a:lnTo>
                    <a:pt x="317" y="81"/>
                  </a:lnTo>
                  <a:lnTo>
                    <a:pt x="291" y="112"/>
                  </a:lnTo>
                  <a:lnTo>
                    <a:pt x="268" y="139"/>
                  </a:lnTo>
                  <a:lnTo>
                    <a:pt x="248" y="169"/>
                  </a:lnTo>
                  <a:lnTo>
                    <a:pt x="238" y="189"/>
                  </a:lnTo>
                  <a:lnTo>
                    <a:pt x="228" y="213"/>
                  </a:lnTo>
                  <a:lnTo>
                    <a:pt x="221" y="243"/>
                  </a:lnTo>
                  <a:lnTo>
                    <a:pt x="202" y="318"/>
                  </a:lnTo>
                  <a:lnTo>
                    <a:pt x="195" y="355"/>
                  </a:lnTo>
                  <a:lnTo>
                    <a:pt x="185" y="392"/>
                  </a:lnTo>
                  <a:lnTo>
                    <a:pt x="175" y="426"/>
                  </a:lnTo>
                  <a:lnTo>
                    <a:pt x="168" y="449"/>
                  </a:lnTo>
                  <a:lnTo>
                    <a:pt x="162" y="476"/>
                  </a:lnTo>
                  <a:lnTo>
                    <a:pt x="155" y="497"/>
                  </a:lnTo>
                  <a:lnTo>
                    <a:pt x="149" y="503"/>
                  </a:lnTo>
                  <a:lnTo>
                    <a:pt x="139" y="510"/>
                  </a:lnTo>
                  <a:lnTo>
                    <a:pt x="129" y="517"/>
                  </a:lnTo>
                  <a:lnTo>
                    <a:pt x="112" y="520"/>
                  </a:lnTo>
                  <a:lnTo>
                    <a:pt x="102" y="517"/>
                  </a:lnTo>
                  <a:lnTo>
                    <a:pt x="96" y="514"/>
                  </a:lnTo>
                  <a:lnTo>
                    <a:pt x="86" y="510"/>
                  </a:lnTo>
                  <a:lnTo>
                    <a:pt x="79" y="503"/>
                  </a:lnTo>
                  <a:lnTo>
                    <a:pt x="76" y="493"/>
                  </a:lnTo>
                  <a:lnTo>
                    <a:pt x="72" y="483"/>
                  </a:lnTo>
                  <a:lnTo>
                    <a:pt x="72" y="480"/>
                  </a:lnTo>
                  <a:lnTo>
                    <a:pt x="76" y="473"/>
                  </a:lnTo>
                  <a:lnTo>
                    <a:pt x="76" y="466"/>
                  </a:lnTo>
                  <a:lnTo>
                    <a:pt x="79" y="456"/>
                  </a:lnTo>
                  <a:lnTo>
                    <a:pt x="82" y="446"/>
                  </a:lnTo>
                  <a:lnTo>
                    <a:pt x="86" y="436"/>
                  </a:lnTo>
                  <a:lnTo>
                    <a:pt x="86" y="436"/>
                  </a:lnTo>
                  <a:lnTo>
                    <a:pt x="119" y="287"/>
                  </a:lnTo>
                  <a:lnTo>
                    <a:pt x="129" y="257"/>
                  </a:lnTo>
                  <a:lnTo>
                    <a:pt x="139" y="220"/>
                  </a:lnTo>
                  <a:lnTo>
                    <a:pt x="145" y="186"/>
                  </a:lnTo>
                  <a:lnTo>
                    <a:pt x="155" y="152"/>
                  </a:lnTo>
                  <a:lnTo>
                    <a:pt x="162" y="115"/>
                  </a:lnTo>
                  <a:lnTo>
                    <a:pt x="165" y="88"/>
                  </a:lnTo>
                  <a:lnTo>
                    <a:pt x="165" y="68"/>
                  </a:lnTo>
                  <a:lnTo>
                    <a:pt x="158" y="48"/>
                  </a:lnTo>
                  <a:lnTo>
                    <a:pt x="145" y="37"/>
                  </a:lnTo>
                  <a:lnTo>
                    <a:pt x="129" y="31"/>
                  </a:lnTo>
                  <a:lnTo>
                    <a:pt x="102" y="37"/>
                  </a:lnTo>
                  <a:lnTo>
                    <a:pt x="86" y="58"/>
                  </a:lnTo>
                  <a:lnTo>
                    <a:pt x="69" y="85"/>
                  </a:lnTo>
                  <a:lnTo>
                    <a:pt x="56" y="118"/>
                  </a:lnTo>
                  <a:lnTo>
                    <a:pt x="46" y="159"/>
                  </a:lnTo>
                  <a:lnTo>
                    <a:pt x="43" y="172"/>
                  </a:lnTo>
                  <a:lnTo>
                    <a:pt x="39" y="179"/>
                  </a:lnTo>
                  <a:lnTo>
                    <a:pt x="36" y="186"/>
                  </a:lnTo>
                  <a:lnTo>
                    <a:pt x="33" y="189"/>
                  </a:lnTo>
                  <a:lnTo>
                    <a:pt x="26" y="189"/>
                  </a:lnTo>
                  <a:lnTo>
                    <a:pt x="19" y="193"/>
                  </a:lnTo>
                  <a:lnTo>
                    <a:pt x="16" y="189"/>
                  </a:lnTo>
                  <a:lnTo>
                    <a:pt x="13" y="189"/>
                  </a:lnTo>
                  <a:lnTo>
                    <a:pt x="10" y="189"/>
                  </a:lnTo>
                  <a:lnTo>
                    <a:pt x="3" y="186"/>
                  </a:lnTo>
                  <a:lnTo>
                    <a:pt x="0" y="183"/>
                  </a:lnTo>
                  <a:lnTo>
                    <a:pt x="0" y="176"/>
                  </a:lnTo>
                  <a:lnTo>
                    <a:pt x="3" y="166"/>
                  </a:lnTo>
                  <a:lnTo>
                    <a:pt x="6" y="145"/>
                  </a:lnTo>
                  <a:lnTo>
                    <a:pt x="16" y="118"/>
                  </a:lnTo>
                  <a:lnTo>
                    <a:pt x="26" y="91"/>
                  </a:lnTo>
                  <a:lnTo>
                    <a:pt x="39" y="64"/>
                  </a:lnTo>
                  <a:lnTo>
                    <a:pt x="53" y="44"/>
                  </a:lnTo>
                  <a:lnTo>
                    <a:pt x="72" y="24"/>
                  </a:lnTo>
                  <a:lnTo>
                    <a:pt x="99" y="7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13365" y="2063"/>
              <a:ext cx="566" cy="1628"/>
            </a:xfrm>
            <a:custGeom>
              <a:avLst/>
              <a:gdLst/>
              <a:ahLst/>
              <a:cxnLst>
                <a:cxn ang="0">
                  <a:pos x="69" y="4"/>
                </a:cxn>
                <a:cxn ang="0">
                  <a:pos x="169" y="24"/>
                </a:cxn>
                <a:cxn ang="0">
                  <a:pos x="261" y="68"/>
                </a:cxn>
                <a:cxn ang="0">
                  <a:pos x="321" y="139"/>
                </a:cxn>
                <a:cxn ang="0">
                  <a:pos x="334" y="210"/>
                </a:cxn>
                <a:cxn ang="0">
                  <a:pos x="337" y="571"/>
                </a:cxn>
                <a:cxn ang="0">
                  <a:pos x="337" y="625"/>
                </a:cxn>
                <a:cxn ang="0">
                  <a:pos x="341" y="652"/>
                </a:cxn>
                <a:cxn ang="0">
                  <a:pos x="390" y="736"/>
                </a:cxn>
                <a:cxn ang="0">
                  <a:pos x="483" y="787"/>
                </a:cxn>
                <a:cxn ang="0">
                  <a:pos x="549" y="797"/>
                </a:cxn>
                <a:cxn ang="0">
                  <a:pos x="562" y="804"/>
                </a:cxn>
                <a:cxn ang="0">
                  <a:pos x="566" y="814"/>
                </a:cxn>
                <a:cxn ang="0">
                  <a:pos x="562" y="828"/>
                </a:cxn>
                <a:cxn ang="0">
                  <a:pos x="553" y="834"/>
                </a:cxn>
                <a:cxn ang="0">
                  <a:pos x="483" y="841"/>
                </a:cxn>
                <a:cxn ang="0">
                  <a:pos x="400" y="885"/>
                </a:cxn>
                <a:cxn ang="0">
                  <a:pos x="344" y="966"/>
                </a:cxn>
                <a:cxn ang="0">
                  <a:pos x="337" y="1054"/>
                </a:cxn>
                <a:cxn ang="0">
                  <a:pos x="327" y="1476"/>
                </a:cxn>
                <a:cxn ang="0">
                  <a:pos x="265" y="1557"/>
                </a:cxn>
                <a:cxn ang="0">
                  <a:pos x="159" y="1611"/>
                </a:cxn>
                <a:cxn ang="0">
                  <a:pos x="33" y="1628"/>
                </a:cxn>
                <a:cxn ang="0">
                  <a:pos x="16" y="1628"/>
                </a:cxn>
                <a:cxn ang="0">
                  <a:pos x="6" y="1625"/>
                </a:cxn>
                <a:cxn ang="0">
                  <a:pos x="0" y="1611"/>
                </a:cxn>
                <a:cxn ang="0">
                  <a:pos x="3" y="1601"/>
                </a:cxn>
                <a:cxn ang="0">
                  <a:pos x="16" y="1594"/>
                </a:cxn>
                <a:cxn ang="0">
                  <a:pos x="122" y="1571"/>
                </a:cxn>
                <a:cxn ang="0">
                  <a:pos x="188" y="1523"/>
                </a:cxn>
                <a:cxn ang="0">
                  <a:pos x="222" y="1466"/>
                </a:cxn>
                <a:cxn ang="0">
                  <a:pos x="231" y="1412"/>
                </a:cxn>
                <a:cxn ang="0">
                  <a:pos x="231" y="1024"/>
                </a:cxn>
                <a:cxn ang="0">
                  <a:pos x="251" y="936"/>
                </a:cxn>
                <a:cxn ang="0">
                  <a:pos x="311" y="865"/>
                </a:cxn>
                <a:cxn ang="0">
                  <a:pos x="420" y="814"/>
                </a:cxn>
                <a:cxn ang="0">
                  <a:pos x="331" y="780"/>
                </a:cxn>
                <a:cxn ang="0">
                  <a:pos x="261" y="716"/>
                </a:cxn>
                <a:cxn ang="0">
                  <a:pos x="235" y="645"/>
                </a:cxn>
                <a:cxn ang="0">
                  <a:pos x="231" y="254"/>
                </a:cxn>
                <a:cxn ang="0">
                  <a:pos x="231" y="200"/>
                </a:cxn>
                <a:cxn ang="0">
                  <a:pos x="225" y="176"/>
                </a:cxn>
                <a:cxn ang="0">
                  <a:pos x="175" y="95"/>
                </a:cxn>
                <a:cxn ang="0">
                  <a:pos x="82" y="48"/>
                </a:cxn>
                <a:cxn ang="0">
                  <a:pos x="16" y="37"/>
                </a:cxn>
                <a:cxn ang="0">
                  <a:pos x="3" y="34"/>
                </a:cxn>
                <a:cxn ang="0">
                  <a:pos x="0" y="17"/>
                </a:cxn>
                <a:cxn ang="0">
                  <a:pos x="6" y="7"/>
                </a:cxn>
                <a:cxn ang="0">
                  <a:pos x="16" y="0"/>
                </a:cxn>
                <a:cxn ang="0">
                  <a:pos x="33" y="0"/>
                </a:cxn>
              </a:cxnLst>
              <a:rect l="0" t="0" r="r" b="b"/>
              <a:pathLst>
                <a:path w="566" h="1628">
                  <a:moveTo>
                    <a:pt x="33" y="0"/>
                  </a:moveTo>
                  <a:lnTo>
                    <a:pt x="69" y="4"/>
                  </a:lnTo>
                  <a:lnTo>
                    <a:pt x="116" y="10"/>
                  </a:lnTo>
                  <a:lnTo>
                    <a:pt x="169" y="24"/>
                  </a:lnTo>
                  <a:lnTo>
                    <a:pt x="218" y="41"/>
                  </a:lnTo>
                  <a:lnTo>
                    <a:pt x="261" y="68"/>
                  </a:lnTo>
                  <a:lnTo>
                    <a:pt x="298" y="102"/>
                  </a:lnTo>
                  <a:lnTo>
                    <a:pt x="321" y="139"/>
                  </a:lnTo>
                  <a:lnTo>
                    <a:pt x="331" y="173"/>
                  </a:lnTo>
                  <a:lnTo>
                    <a:pt x="334" y="210"/>
                  </a:lnTo>
                  <a:lnTo>
                    <a:pt x="337" y="250"/>
                  </a:lnTo>
                  <a:lnTo>
                    <a:pt x="337" y="571"/>
                  </a:lnTo>
                  <a:lnTo>
                    <a:pt x="337" y="605"/>
                  </a:lnTo>
                  <a:lnTo>
                    <a:pt x="337" y="625"/>
                  </a:lnTo>
                  <a:lnTo>
                    <a:pt x="337" y="639"/>
                  </a:lnTo>
                  <a:lnTo>
                    <a:pt x="341" y="652"/>
                  </a:lnTo>
                  <a:lnTo>
                    <a:pt x="357" y="696"/>
                  </a:lnTo>
                  <a:lnTo>
                    <a:pt x="390" y="736"/>
                  </a:lnTo>
                  <a:lnTo>
                    <a:pt x="430" y="767"/>
                  </a:lnTo>
                  <a:lnTo>
                    <a:pt x="483" y="787"/>
                  </a:lnTo>
                  <a:lnTo>
                    <a:pt x="543" y="797"/>
                  </a:lnTo>
                  <a:lnTo>
                    <a:pt x="549" y="797"/>
                  </a:lnTo>
                  <a:lnTo>
                    <a:pt x="556" y="801"/>
                  </a:lnTo>
                  <a:lnTo>
                    <a:pt x="562" y="804"/>
                  </a:lnTo>
                  <a:lnTo>
                    <a:pt x="566" y="807"/>
                  </a:lnTo>
                  <a:lnTo>
                    <a:pt x="566" y="814"/>
                  </a:lnTo>
                  <a:lnTo>
                    <a:pt x="566" y="821"/>
                  </a:lnTo>
                  <a:lnTo>
                    <a:pt x="562" y="828"/>
                  </a:lnTo>
                  <a:lnTo>
                    <a:pt x="559" y="831"/>
                  </a:lnTo>
                  <a:lnTo>
                    <a:pt x="553" y="834"/>
                  </a:lnTo>
                  <a:lnTo>
                    <a:pt x="523" y="834"/>
                  </a:lnTo>
                  <a:lnTo>
                    <a:pt x="483" y="841"/>
                  </a:lnTo>
                  <a:lnTo>
                    <a:pt x="443" y="858"/>
                  </a:lnTo>
                  <a:lnTo>
                    <a:pt x="400" y="885"/>
                  </a:lnTo>
                  <a:lnTo>
                    <a:pt x="364" y="926"/>
                  </a:lnTo>
                  <a:lnTo>
                    <a:pt x="344" y="966"/>
                  </a:lnTo>
                  <a:lnTo>
                    <a:pt x="337" y="1010"/>
                  </a:lnTo>
                  <a:lnTo>
                    <a:pt x="337" y="1054"/>
                  </a:lnTo>
                  <a:lnTo>
                    <a:pt x="337" y="1425"/>
                  </a:lnTo>
                  <a:lnTo>
                    <a:pt x="327" y="1476"/>
                  </a:lnTo>
                  <a:lnTo>
                    <a:pt x="304" y="1520"/>
                  </a:lnTo>
                  <a:lnTo>
                    <a:pt x="265" y="1557"/>
                  </a:lnTo>
                  <a:lnTo>
                    <a:pt x="215" y="1588"/>
                  </a:lnTo>
                  <a:lnTo>
                    <a:pt x="159" y="1611"/>
                  </a:lnTo>
                  <a:lnTo>
                    <a:pt x="99" y="1625"/>
                  </a:lnTo>
                  <a:lnTo>
                    <a:pt x="33" y="1628"/>
                  </a:lnTo>
                  <a:lnTo>
                    <a:pt x="26" y="1628"/>
                  </a:lnTo>
                  <a:lnTo>
                    <a:pt x="16" y="1628"/>
                  </a:lnTo>
                  <a:lnTo>
                    <a:pt x="10" y="1628"/>
                  </a:lnTo>
                  <a:lnTo>
                    <a:pt x="6" y="1625"/>
                  </a:lnTo>
                  <a:lnTo>
                    <a:pt x="0" y="1618"/>
                  </a:lnTo>
                  <a:lnTo>
                    <a:pt x="0" y="1611"/>
                  </a:lnTo>
                  <a:lnTo>
                    <a:pt x="0" y="1604"/>
                  </a:lnTo>
                  <a:lnTo>
                    <a:pt x="3" y="1601"/>
                  </a:lnTo>
                  <a:lnTo>
                    <a:pt x="10" y="1594"/>
                  </a:lnTo>
                  <a:lnTo>
                    <a:pt x="16" y="1594"/>
                  </a:lnTo>
                  <a:lnTo>
                    <a:pt x="73" y="1584"/>
                  </a:lnTo>
                  <a:lnTo>
                    <a:pt x="122" y="1571"/>
                  </a:lnTo>
                  <a:lnTo>
                    <a:pt x="159" y="1550"/>
                  </a:lnTo>
                  <a:lnTo>
                    <a:pt x="188" y="1523"/>
                  </a:lnTo>
                  <a:lnTo>
                    <a:pt x="208" y="1496"/>
                  </a:lnTo>
                  <a:lnTo>
                    <a:pt x="222" y="1466"/>
                  </a:lnTo>
                  <a:lnTo>
                    <a:pt x="228" y="1439"/>
                  </a:lnTo>
                  <a:lnTo>
                    <a:pt x="231" y="1412"/>
                  </a:lnTo>
                  <a:lnTo>
                    <a:pt x="231" y="1412"/>
                  </a:lnTo>
                  <a:lnTo>
                    <a:pt x="231" y="1024"/>
                  </a:lnTo>
                  <a:lnTo>
                    <a:pt x="235" y="976"/>
                  </a:lnTo>
                  <a:lnTo>
                    <a:pt x="251" y="936"/>
                  </a:lnTo>
                  <a:lnTo>
                    <a:pt x="274" y="899"/>
                  </a:lnTo>
                  <a:lnTo>
                    <a:pt x="311" y="865"/>
                  </a:lnTo>
                  <a:lnTo>
                    <a:pt x="357" y="838"/>
                  </a:lnTo>
                  <a:lnTo>
                    <a:pt x="420" y="814"/>
                  </a:lnTo>
                  <a:lnTo>
                    <a:pt x="374" y="801"/>
                  </a:lnTo>
                  <a:lnTo>
                    <a:pt x="331" y="780"/>
                  </a:lnTo>
                  <a:lnTo>
                    <a:pt x="294" y="750"/>
                  </a:lnTo>
                  <a:lnTo>
                    <a:pt x="261" y="716"/>
                  </a:lnTo>
                  <a:lnTo>
                    <a:pt x="245" y="682"/>
                  </a:lnTo>
                  <a:lnTo>
                    <a:pt x="235" y="645"/>
                  </a:lnTo>
                  <a:lnTo>
                    <a:pt x="231" y="598"/>
                  </a:lnTo>
                  <a:lnTo>
                    <a:pt x="231" y="254"/>
                  </a:lnTo>
                  <a:lnTo>
                    <a:pt x="231" y="220"/>
                  </a:lnTo>
                  <a:lnTo>
                    <a:pt x="231" y="200"/>
                  </a:lnTo>
                  <a:lnTo>
                    <a:pt x="228" y="186"/>
                  </a:lnTo>
                  <a:lnTo>
                    <a:pt x="225" y="176"/>
                  </a:lnTo>
                  <a:lnTo>
                    <a:pt x="205" y="132"/>
                  </a:lnTo>
                  <a:lnTo>
                    <a:pt x="175" y="95"/>
                  </a:lnTo>
                  <a:lnTo>
                    <a:pt x="132" y="64"/>
                  </a:lnTo>
                  <a:lnTo>
                    <a:pt x="82" y="48"/>
                  </a:lnTo>
                  <a:lnTo>
                    <a:pt x="26" y="37"/>
                  </a:lnTo>
                  <a:lnTo>
                    <a:pt x="16" y="37"/>
                  </a:lnTo>
                  <a:lnTo>
                    <a:pt x="10" y="34"/>
                  </a:lnTo>
                  <a:lnTo>
                    <a:pt x="3" y="34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6" y="7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533400" y="2819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so that the rays 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5170" name="Group 5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352800" y="2819400"/>
            <a:ext cx="2558666" cy="609600"/>
            <a:chOff x="2081" y="2794"/>
            <a:chExt cx="6808" cy="1622"/>
          </a:xfrm>
          <a:solidFill>
            <a:srgbClr val="FF0000"/>
          </a:solidFill>
        </p:grpSpPr>
        <p:sp>
          <p:nvSpPr>
            <p:cNvPr id="5172" name="Freeform 52"/>
            <p:cNvSpPr>
              <a:spLocks/>
            </p:cNvSpPr>
            <p:nvPr/>
          </p:nvSpPr>
          <p:spPr bwMode="auto">
            <a:xfrm>
              <a:off x="2081" y="3178"/>
              <a:ext cx="671" cy="723"/>
            </a:xfrm>
            <a:custGeom>
              <a:avLst/>
              <a:gdLst/>
              <a:ahLst/>
              <a:cxnLst>
                <a:cxn ang="0">
                  <a:pos x="375" y="15"/>
                </a:cxn>
                <a:cxn ang="0">
                  <a:pos x="431" y="69"/>
                </a:cxn>
                <a:cxn ang="0">
                  <a:pos x="487" y="117"/>
                </a:cxn>
                <a:cxn ang="0">
                  <a:pos x="555" y="107"/>
                </a:cxn>
                <a:cxn ang="0">
                  <a:pos x="630" y="19"/>
                </a:cxn>
                <a:cxn ang="0">
                  <a:pos x="642" y="3"/>
                </a:cxn>
                <a:cxn ang="0">
                  <a:pos x="655" y="0"/>
                </a:cxn>
                <a:cxn ang="0">
                  <a:pos x="665" y="5"/>
                </a:cxn>
                <a:cxn ang="0">
                  <a:pos x="671" y="15"/>
                </a:cxn>
                <a:cxn ang="0">
                  <a:pos x="657" y="46"/>
                </a:cxn>
                <a:cxn ang="0">
                  <a:pos x="601" y="124"/>
                </a:cxn>
                <a:cxn ang="0">
                  <a:pos x="487" y="249"/>
                </a:cxn>
                <a:cxn ang="0">
                  <a:pos x="420" y="309"/>
                </a:cxn>
                <a:cxn ang="0">
                  <a:pos x="358" y="366"/>
                </a:cxn>
                <a:cxn ang="0">
                  <a:pos x="329" y="391"/>
                </a:cxn>
                <a:cxn ang="0">
                  <a:pos x="248" y="464"/>
                </a:cxn>
                <a:cxn ang="0">
                  <a:pos x="143" y="572"/>
                </a:cxn>
                <a:cxn ang="0">
                  <a:pos x="143" y="572"/>
                </a:cxn>
                <a:cxn ang="0">
                  <a:pos x="180" y="566"/>
                </a:cxn>
                <a:cxn ang="0">
                  <a:pos x="234" y="572"/>
                </a:cxn>
                <a:cxn ang="0">
                  <a:pos x="327" y="606"/>
                </a:cxn>
                <a:cxn ang="0">
                  <a:pos x="412" y="612"/>
                </a:cxn>
                <a:cxn ang="0">
                  <a:pos x="491" y="587"/>
                </a:cxn>
                <a:cxn ang="0">
                  <a:pos x="561" y="516"/>
                </a:cxn>
                <a:cxn ang="0">
                  <a:pos x="584" y="472"/>
                </a:cxn>
                <a:cxn ang="0">
                  <a:pos x="594" y="462"/>
                </a:cxn>
                <a:cxn ang="0">
                  <a:pos x="613" y="464"/>
                </a:cxn>
                <a:cxn ang="0">
                  <a:pos x="621" y="476"/>
                </a:cxn>
                <a:cxn ang="0">
                  <a:pos x="597" y="547"/>
                </a:cxn>
                <a:cxn ang="0">
                  <a:pos x="528" y="647"/>
                </a:cxn>
                <a:cxn ang="0">
                  <a:pos x="416" y="716"/>
                </a:cxn>
                <a:cxn ang="0">
                  <a:pos x="315" y="706"/>
                </a:cxn>
                <a:cxn ang="0">
                  <a:pos x="248" y="639"/>
                </a:cxn>
                <a:cxn ang="0">
                  <a:pos x="199" y="604"/>
                </a:cxn>
                <a:cxn ang="0">
                  <a:pos x="120" y="620"/>
                </a:cxn>
                <a:cxn ang="0">
                  <a:pos x="43" y="702"/>
                </a:cxn>
                <a:cxn ang="0">
                  <a:pos x="33" y="718"/>
                </a:cxn>
                <a:cxn ang="0">
                  <a:pos x="18" y="723"/>
                </a:cxn>
                <a:cxn ang="0">
                  <a:pos x="10" y="720"/>
                </a:cxn>
                <a:cxn ang="0">
                  <a:pos x="0" y="712"/>
                </a:cxn>
                <a:cxn ang="0">
                  <a:pos x="12" y="679"/>
                </a:cxn>
                <a:cxn ang="0">
                  <a:pos x="85" y="583"/>
                </a:cxn>
                <a:cxn ang="0">
                  <a:pos x="304" y="364"/>
                </a:cxn>
                <a:cxn ang="0">
                  <a:pos x="362" y="313"/>
                </a:cxn>
                <a:cxn ang="0">
                  <a:pos x="449" y="234"/>
                </a:cxn>
                <a:cxn ang="0">
                  <a:pos x="526" y="157"/>
                </a:cxn>
                <a:cxn ang="0">
                  <a:pos x="472" y="153"/>
                </a:cxn>
                <a:cxn ang="0">
                  <a:pos x="404" y="132"/>
                </a:cxn>
                <a:cxn ang="0">
                  <a:pos x="304" y="109"/>
                </a:cxn>
                <a:cxn ang="0">
                  <a:pos x="257" y="115"/>
                </a:cxn>
                <a:cxn ang="0">
                  <a:pos x="186" y="155"/>
                </a:cxn>
                <a:cxn ang="0">
                  <a:pos x="165" y="190"/>
                </a:cxn>
                <a:cxn ang="0">
                  <a:pos x="155" y="199"/>
                </a:cxn>
                <a:cxn ang="0">
                  <a:pos x="136" y="195"/>
                </a:cxn>
                <a:cxn ang="0">
                  <a:pos x="130" y="182"/>
                </a:cxn>
                <a:cxn ang="0">
                  <a:pos x="155" y="119"/>
                </a:cxn>
                <a:cxn ang="0">
                  <a:pos x="219" y="40"/>
                </a:cxn>
                <a:cxn ang="0">
                  <a:pos x="323" y="0"/>
                </a:cxn>
              </a:cxnLst>
              <a:rect l="0" t="0" r="r" b="b"/>
              <a:pathLst>
                <a:path w="671" h="723">
                  <a:moveTo>
                    <a:pt x="323" y="0"/>
                  </a:moveTo>
                  <a:lnTo>
                    <a:pt x="350" y="5"/>
                  </a:lnTo>
                  <a:lnTo>
                    <a:pt x="375" y="15"/>
                  </a:lnTo>
                  <a:lnTo>
                    <a:pt x="393" y="30"/>
                  </a:lnTo>
                  <a:lnTo>
                    <a:pt x="412" y="48"/>
                  </a:lnTo>
                  <a:lnTo>
                    <a:pt x="431" y="69"/>
                  </a:lnTo>
                  <a:lnTo>
                    <a:pt x="447" y="88"/>
                  </a:lnTo>
                  <a:lnTo>
                    <a:pt x="466" y="105"/>
                  </a:lnTo>
                  <a:lnTo>
                    <a:pt x="487" y="117"/>
                  </a:lnTo>
                  <a:lnTo>
                    <a:pt x="512" y="121"/>
                  </a:lnTo>
                  <a:lnTo>
                    <a:pt x="534" y="117"/>
                  </a:lnTo>
                  <a:lnTo>
                    <a:pt x="555" y="107"/>
                  </a:lnTo>
                  <a:lnTo>
                    <a:pt x="578" y="88"/>
                  </a:lnTo>
                  <a:lnTo>
                    <a:pt x="603" y="59"/>
                  </a:lnTo>
                  <a:lnTo>
                    <a:pt x="630" y="19"/>
                  </a:lnTo>
                  <a:lnTo>
                    <a:pt x="634" y="11"/>
                  </a:lnTo>
                  <a:lnTo>
                    <a:pt x="638" y="7"/>
                  </a:lnTo>
                  <a:lnTo>
                    <a:pt x="642" y="3"/>
                  </a:lnTo>
                  <a:lnTo>
                    <a:pt x="648" y="0"/>
                  </a:lnTo>
                  <a:lnTo>
                    <a:pt x="652" y="0"/>
                  </a:lnTo>
                  <a:lnTo>
                    <a:pt x="655" y="0"/>
                  </a:lnTo>
                  <a:lnTo>
                    <a:pt x="659" y="0"/>
                  </a:lnTo>
                  <a:lnTo>
                    <a:pt x="661" y="3"/>
                  </a:lnTo>
                  <a:lnTo>
                    <a:pt x="665" y="5"/>
                  </a:lnTo>
                  <a:lnTo>
                    <a:pt x="667" y="7"/>
                  </a:lnTo>
                  <a:lnTo>
                    <a:pt x="669" y="11"/>
                  </a:lnTo>
                  <a:lnTo>
                    <a:pt x="671" y="15"/>
                  </a:lnTo>
                  <a:lnTo>
                    <a:pt x="669" y="21"/>
                  </a:lnTo>
                  <a:lnTo>
                    <a:pt x="665" y="32"/>
                  </a:lnTo>
                  <a:lnTo>
                    <a:pt x="657" y="46"/>
                  </a:lnTo>
                  <a:lnTo>
                    <a:pt x="642" y="67"/>
                  </a:lnTo>
                  <a:lnTo>
                    <a:pt x="623" y="92"/>
                  </a:lnTo>
                  <a:lnTo>
                    <a:pt x="601" y="124"/>
                  </a:lnTo>
                  <a:lnTo>
                    <a:pt x="570" y="159"/>
                  </a:lnTo>
                  <a:lnTo>
                    <a:pt x="532" y="201"/>
                  </a:lnTo>
                  <a:lnTo>
                    <a:pt x="487" y="249"/>
                  </a:lnTo>
                  <a:lnTo>
                    <a:pt x="466" y="268"/>
                  </a:lnTo>
                  <a:lnTo>
                    <a:pt x="443" y="288"/>
                  </a:lnTo>
                  <a:lnTo>
                    <a:pt x="420" y="309"/>
                  </a:lnTo>
                  <a:lnTo>
                    <a:pt x="398" y="330"/>
                  </a:lnTo>
                  <a:lnTo>
                    <a:pt x="377" y="349"/>
                  </a:lnTo>
                  <a:lnTo>
                    <a:pt x="358" y="366"/>
                  </a:lnTo>
                  <a:lnTo>
                    <a:pt x="344" y="378"/>
                  </a:lnTo>
                  <a:lnTo>
                    <a:pt x="333" y="389"/>
                  </a:lnTo>
                  <a:lnTo>
                    <a:pt x="329" y="391"/>
                  </a:lnTo>
                  <a:lnTo>
                    <a:pt x="302" y="416"/>
                  </a:lnTo>
                  <a:lnTo>
                    <a:pt x="275" y="439"/>
                  </a:lnTo>
                  <a:lnTo>
                    <a:pt x="248" y="464"/>
                  </a:lnTo>
                  <a:lnTo>
                    <a:pt x="217" y="495"/>
                  </a:lnTo>
                  <a:lnTo>
                    <a:pt x="182" y="528"/>
                  </a:lnTo>
                  <a:lnTo>
                    <a:pt x="143" y="572"/>
                  </a:lnTo>
                  <a:lnTo>
                    <a:pt x="143" y="572"/>
                  </a:lnTo>
                  <a:lnTo>
                    <a:pt x="143" y="572"/>
                  </a:lnTo>
                  <a:lnTo>
                    <a:pt x="143" y="572"/>
                  </a:lnTo>
                  <a:lnTo>
                    <a:pt x="155" y="568"/>
                  </a:lnTo>
                  <a:lnTo>
                    <a:pt x="167" y="568"/>
                  </a:lnTo>
                  <a:lnTo>
                    <a:pt x="180" y="566"/>
                  </a:lnTo>
                  <a:lnTo>
                    <a:pt x="186" y="566"/>
                  </a:lnTo>
                  <a:lnTo>
                    <a:pt x="209" y="568"/>
                  </a:lnTo>
                  <a:lnTo>
                    <a:pt x="234" y="572"/>
                  </a:lnTo>
                  <a:lnTo>
                    <a:pt x="261" y="581"/>
                  </a:lnTo>
                  <a:lnTo>
                    <a:pt x="294" y="593"/>
                  </a:lnTo>
                  <a:lnTo>
                    <a:pt x="327" y="606"/>
                  </a:lnTo>
                  <a:lnTo>
                    <a:pt x="358" y="612"/>
                  </a:lnTo>
                  <a:lnTo>
                    <a:pt x="389" y="614"/>
                  </a:lnTo>
                  <a:lnTo>
                    <a:pt x="412" y="612"/>
                  </a:lnTo>
                  <a:lnTo>
                    <a:pt x="437" y="608"/>
                  </a:lnTo>
                  <a:lnTo>
                    <a:pt x="464" y="599"/>
                  </a:lnTo>
                  <a:lnTo>
                    <a:pt x="491" y="587"/>
                  </a:lnTo>
                  <a:lnTo>
                    <a:pt x="518" y="568"/>
                  </a:lnTo>
                  <a:lnTo>
                    <a:pt x="541" y="545"/>
                  </a:lnTo>
                  <a:lnTo>
                    <a:pt x="561" y="516"/>
                  </a:lnTo>
                  <a:lnTo>
                    <a:pt x="578" y="480"/>
                  </a:lnTo>
                  <a:lnTo>
                    <a:pt x="580" y="476"/>
                  </a:lnTo>
                  <a:lnTo>
                    <a:pt x="584" y="472"/>
                  </a:lnTo>
                  <a:lnTo>
                    <a:pt x="586" y="468"/>
                  </a:lnTo>
                  <a:lnTo>
                    <a:pt x="590" y="464"/>
                  </a:lnTo>
                  <a:lnTo>
                    <a:pt x="594" y="462"/>
                  </a:lnTo>
                  <a:lnTo>
                    <a:pt x="601" y="462"/>
                  </a:lnTo>
                  <a:lnTo>
                    <a:pt x="607" y="462"/>
                  </a:lnTo>
                  <a:lnTo>
                    <a:pt x="613" y="464"/>
                  </a:lnTo>
                  <a:lnTo>
                    <a:pt x="617" y="468"/>
                  </a:lnTo>
                  <a:lnTo>
                    <a:pt x="619" y="472"/>
                  </a:lnTo>
                  <a:lnTo>
                    <a:pt x="621" y="476"/>
                  </a:lnTo>
                  <a:lnTo>
                    <a:pt x="617" y="493"/>
                  </a:lnTo>
                  <a:lnTo>
                    <a:pt x="609" y="518"/>
                  </a:lnTo>
                  <a:lnTo>
                    <a:pt x="597" y="547"/>
                  </a:lnTo>
                  <a:lnTo>
                    <a:pt x="578" y="581"/>
                  </a:lnTo>
                  <a:lnTo>
                    <a:pt x="555" y="614"/>
                  </a:lnTo>
                  <a:lnTo>
                    <a:pt x="528" y="647"/>
                  </a:lnTo>
                  <a:lnTo>
                    <a:pt x="495" y="677"/>
                  </a:lnTo>
                  <a:lnTo>
                    <a:pt x="458" y="700"/>
                  </a:lnTo>
                  <a:lnTo>
                    <a:pt x="416" y="716"/>
                  </a:lnTo>
                  <a:lnTo>
                    <a:pt x="373" y="723"/>
                  </a:lnTo>
                  <a:lnTo>
                    <a:pt x="342" y="716"/>
                  </a:lnTo>
                  <a:lnTo>
                    <a:pt x="315" y="706"/>
                  </a:lnTo>
                  <a:lnTo>
                    <a:pt x="292" y="685"/>
                  </a:lnTo>
                  <a:lnTo>
                    <a:pt x="271" y="662"/>
                  </a:lnTo>
                  <a:lnTo>
                    <a:pt x="248" y="639"/>
                  </a:lnTo>
                  <a:lnTo>
                    <a:pt x="232" y="620"/>
                  </a:lnTo>
                  <a:lnTo>
                    <a:pt x="215" y="610"/>
                  </a:lnTo>
                  <a:lnTo>
                    <a:pt x="199" y="604"/>
                  </a:lnTo>
                  <a:lnTo>
                    <a:pt x="178" y="601"/>
                  </a:lnTo>
                  <a:lnTo>
                    <a:pt x="149" y="606"/>
                  </a:lnTo>
                  <a:lnTo>
                    <a:pt x="120" y="620"/>
                  </a:lnTo>
                  <a:lnTo>
                    <a:pt x="93" y="641"/>
                  </a:lnTo>
                  <a:lnTo>
                    <a:pt x="68" y="668"/>
                  </a:lnTo>
                  <a:lnTo>
                    <a:pt x="43" y="702"/>
                  </a:lnTo>
                  <a:lnTo>
                    <a:pt x="39" y="710"/>
                  </a:lnTo>
                  <a:lnTo>
                    <a:pt x="35" y="714"/>
                  </a:lnTo>
                  <a:lnTo>
                    <a:pt x="33" y="718"/>
                  </a:lnTo>
                  <a:lnTo>
                    <a:pt x="29" y="720"/>
                  </a:lnTo>
                  <a:lnTo>
                    <a:pt x="24" y="720"/>
                  </a:lnTo>
                  <a:lnTo>
                    <a:pt x="18" y="723"/>
                  </a:lnTo>
                  <a:lnTo>
                    <a:pt x="16" y="723"/>
                  </a:lnTo>
                  <a:lnTo>
                    <a:pt x="14" y="720"/>
                  </a:lnTo>
                  <a:lnTo>
                    <a:pt x="10" y="720"/>
                  </a:lnTo>
                  <a:lnTo>
                    <a:pt x="6" y="718"/>
                  </a:lnTo>
                  <a:lnTo>
                    <a:pt x="4" y="716"/>
                  </a:lnTo>
                  <a:lnTo>
                    <a:pt x="0" y="712"/>
                  </a:lnTo>
                  <a:lnTo>
                    <a:pt x="0" y="706"/>
                  </a:lnTo>
                  <a:lnTo>
                    <a:pt x="2" y="697"/>
                  </a:lnTo>
                  <a:lnTo>
                    <a:pt x="12" y="679"/>
                  </a:lnTo>
                  <a:lnTo>
                    <a:pt x="31" y="652"/>
                  </a:lnTo>
                  <a:lnTo>
                    <a:pt x="53" y="620"/>
                  </a:lnTo>
                  <a:lnTo>
                    <a:pt x="85" y="583"/>
                  </a:lnTo>
                  <a:lnTo>
                    <a:pt x="120" y="541"/>
                  </a:lnTo>
                  <a:lnTo>
                    <a:pt x="163" y="497"/>
                  </a:lnTo>
                  <a:lnTo>
                    <a:pt x="304" y="364"/>
                  </a:lnTo>
                  <a:lnTo>
                    <a:pt x="319" y="353"/>
                  </a:lnTo>
                  <a:lnTo>
                    <a:pt x="337" y="334"/>
                  </a:lnTo>
                  <a:lnTo>
                    <a:pt x="362" y="313"/>
                  </a:lnTo>
                  <a:lnTo>
                    <a:pt x="391" y="288"/>
                  </a:lnTo>
                  <a:lnTo>
                    <a:pt x="420" y="261"/>
                  </a:lnTo>
                  <a:lnTo>
                    <a:pt x="449" y="234"/>
                  </a:lnTo>
                  <a:lnTo>
                    <a:pt x="478" y="207"/>
                  </a:lnTo>
                  <a:lnTo>
                    <a:pt x="505" y="180"/>
                  </a:lnTo>
                  <a:lnTo>
                    <a:pt x="526" y="157"/>
                  </a:lnTo>
                  <a:lnTo>
                    <a:pt x="507" y="157"/>
                  </a:lnTo>
                  <a:lnTo>
                    <a:pt x="489" y="155"/>
                  </a:lnTo>
                  <a:lnTo>
                    <a:pt x="472" y="153"/>
                  </a:lnTo>
                  <a:lnTo>
                    <a:pt x="454" y="149"/>
                  </a:lnTo>
                  <a:lnTo>
                    <a:pt x="433" y="142"/>
                  </a:lnTo>
                  <a:lnTo>
                    <a:pt x="404" y="132"/>
                  </a:lnTo>
                  <a:lnTo>
                    <a:pt x="369" y="119"/>
                  </a:lnTo>
                  <a:lnTo>
                    <a:pt x="337" y="111"/>
                  </a:lnTo>
                  <a:lnTo>
                    <a:pt x="304" y="109"/>
                  </a:lnTo>
                  <a:lnTo>
                    <a:pt x="296" y="109"/>
                  </a:lnTo>
                  <a:lnTo>
                    <a:pt x="277" y="111"/>
                  </a:lnTo>
                  <a:lnTo>
                    <a:pt x="257" y="115"/>
                  </a:lnTo>
                  <a:lnTo>
                    <a:pt x="232" y="121"/>
                  </a:lnTo>
                  <a:lnTo>
                    <a:pt x="209" y="134"/>
                  </a:lnTo>
                  <a:lnTo>
                    <a:pt x="186" y="155"/>
                  </a:lnTo>
                  <a:lnTo>
                    <a:pt x="172" y="182"/>
                  </a:lnTo>
                  <a:lnTo>
                    <a:pt x="167" y="186"/>
                  </a:lnTo>
                  <a:lnTo>
                    <a:pt x="165" y="190"/>
                  </a:lnTo>
                  <a:lnTo>
                    <a:pt x="163" y="195"/>
                  </a:lnTo>
                  <a:lnTo>
                    <a:pt x="159" y="197"/>
                  </a:lnTo>
                  <a:lnTo>
                    <a:pt x="155" y="199"/>
                  </a:lnTo>
                  <a:lnTo>
                    <a:pt x="149" y="199"/>
                  </a:lnTo>
                  <a:lnTo>
                    <a:pt x="143" y="199"/>
                  </a:lnTo>
                  <a:lnTo>
                    <a:pt x="136" y="195"/>
                  </a:lnTo>
                  <a:lnTo>
                    <a:pt x="134" y="192"/>
                  </a:lnTo>
                  <a:lnTo>
                    <a:pt x="132" y="186"/>
                  </a:lnTo>
                  <a:lnTo>
                    <a:pt x="130" y="182"/>
                  </a:lnTo>
                  <a:lnTo>
                    <a:pt x="134" y="167"/>
                  </a:lnTo>
                  <a:lnTo>
                    <a:pt x="141" y="144"/>
                  </a:lnTo>
                  <a:lnTo>
                    <a:pt x="155" y="119"/>
                  </a:lnTo>
                  <a:lnTo>
                    <a:pt x="172" y="92"/>
                  </a:lnTo>
                  <a:lnTo>
                    <a:pt x="194" y="65"/>
                  </a:lnTo>
                  <a:lnTo>
                    <a:pt x="219" y="40"/>
                  </a:lnTo>
                  <a:lnTo>
                    <a:pt x="250" y="19"/>
                  </a:lnTo>
                  <a:lnTo>
                    <a:pt x="284" y="7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3" name="Freeform 53"/>
            <p:cNvSpPr>
              <a:spLocks noEditPoints="1"/>
            </p:cNvSpPr>
            <p:nvPr/>
          </p:nvSpPr>
          <p:spPr bwMode="auto">
            <a:xfrm>
              <a:off x="2810" y="3366"/>
              <a:ext cx="340" cy="756"/>
            </a:xfrm>
            <a:custGeom>
              <a:avLst/>
              <a:gdLst/>
              <a:ahLst/>
              <a:cxnLst>
                <a:cxn ang="0">
                  <a:pos x="197" y="255"/>
                </a:cxn>
                <a:cxn ang="0">
                  <a:pos x="249" y="290"/>
                </a:cxn>
                <a:cxn ang="0">
                  <a:pos x="268" y="347"/>
                </a:cxn>
                <a:cxn ang="0">
                  <a:pos x="263" y="380"/>
                </a:cxn>
                <a:cxn ang="0">
                  <a:pos x="251" y="411"/>
                </a:cxn>
                <a:cxn ang="0">
                  <a:pos x="232" y="461"/>
                </a:cxn>
                <a:cxn ang="0">
                  <a:pos x="214" y="509"/>
                </a:cxn>
                <a:cxn ang="0">
                  <a:pos x="172" y="614"/>
                </a:cxn>
                <a:cxn ang="0">
                  <a:pos x="154" y="687"/>
                </a:cxn>
                <a:cxn ang="0">
                  <a:pos x="160" y="716"/>
                </a:cxn>
                <a:cxn ang="0">
                  <a:pos x="181" y="727"/>
                </a:cxn>
                <a:cxn ang="0">
                  <a:pos x="234" y="704"/>
                </a:cxn>
                <a:cxn ang="0">
                  <a:pos x="282" y="637"/>
                </a:cxn>
                <a:cxn ang="0">
                  <a:pos x="303" y="585"/>
                </a:cxn>
                <a:cxn ang="0">
                  <a:pos x="305" y="578"/>
                </a:cxn>
                <a:cxn ang="0">
                  <a:pos x="311" y="572"/>
                </a:cxn>
                <a:cxn ang="0">
                  <a:pos x="324" y="572"/>
                </a:cxn>
                <a:cxn ang="0">
                  <a:pos x="328" y="572"/>
                </a:cxn>
                <a:cxn ang="0">
                  <a:pos x="334" y="574"/>
                </a:cxn>
                <a:cxn ang="0">
                  <a:pos x="340" y="580"/>
                </a:cxn>
                <a:cxn ang="0">
                  <a:pos x="338" y="595"/>
                </a:cxn>
                <a:cxn ang="0">
                  <a:pos x="324" y="637"/>
                </a:cxn>
                <a:cxn ang="0">
                  <a:pos x="292" y="691"/>
                </a:cxn>
                <a:cxn ang="0">
                  <a:pos x="245" y="737"/>
                </a:cxn>
                <a:cxn ang="0">
                  <a:pos x="178" y="756"/>
                </a:cxn>
                <a:cxn ang="0">
                  <a:pos x="114" y="739"/>
                </a:cxn>
                <a:cxn ang="0">
                  <a:pos x="77" y="691"/>
                </a:cxn>
                <a:cxn ang="0">
                  <a:pos x="75" y="637"/>
                </a:cxn>
                <a:cxn ang="0">
                  <a:pos x="81" y="614"/>
                </a:cxn>
                <a:cxn ang="0">
                  <a:pos x="164" y="403"/>
                </a:cxn>
                <a:cxn ang="0">
                  <a:pos x="181" y="361"/>
                </a:cxn>
                <a:cxn ang="0">
                  <a:pos x="185" y="332"/>
                </a:cxn>
                <a:cxn ang="0">
                  <a:pos x="185" y="303"/>
                </a:cxn>
                <a:cxn ang="0">
                  <a:pos x="170" y="282"/>
                </a:cxn>
                <a:cxn ang="0">
                  <a:pos x="137" y="284"/>
                </a:cxn>
                <a:cxn ang="0">
                  <a:pos x="93" y="313"/>
                </a:cxn>
                <a:cxn ang="0">
                  <a:pos x="56" y="374"/>
                </a:cxn>
                <a:cxn ang="0">
                  <a:pos x="37" y="424"/>
                </a:cxn>
                <a:cxn ang="0">
                  <a:pos x="33" y="432"/>
                </a:cxn>
                <a:cxn ang="0">
                  <a:pos x="25" y="436"/>
                </a:cxn>
                <a:cxn ang="0">
                  <a:pos x="17" y="436"/>
                </a:cxn>
                <a:cxn ang="0">
                  <a:pos x="11" y="434"/>
                </a:cxn>
                <a:cxn ang="0">
                  <a:pos x="2" y="430"/>
                </a:cxn>
                <a:cxn ang="0">
                  <a:pos x="0" y="422"/>
                </a:cxn>
                <a:cxn ang="0">
                  <a:pos x="8" y="393"/>
                </a:cxn>
                <a:cxn ang="0">
                  <a:pos x="31" y="343"/>
                </a:cxn>
                <a:cxn ang="0">
                  <a:pos x="71" y="290"/>
                </a:cxn>
                <a:cxn ang="0">
                  <a:pos x="129" y="257"/>
                </a:cxn>
                <a:cxn ang="0">
                  <a:pos x="265" y="0"/>
                </a:cxn>
                <a:cxn ang="0">
                  <a:pos x="295" y="11"/>
                </a:cxn>
                <a:cxn ang="0">
                  <a:pos x="309" y="32"/>
                </a:cxn>
                <a:cxn ang="0">
                  <a:pos x="305" y="65"/>
                </a:cxn>
                <a:cxn ang="0">
                  <a:pos x="272" y="100"/>
                </a:cxn>
                <a:cxn ang="0">
                  <a:pos x="228" y="103"/>
                </a:cxn>
                <a:cxn ang="0">
                  <a:pos x="205" y="75"/>
                </a:cxn>
                <a:cxn ang="0">
                  <a:pos x="210" y="38"/>
                </a:cxn>
                <a:cxn ang="0">
                  <a:pos x="243" y="4"/>
                </a:cxn>
              </a:cxnLst>
              <a:rect l="0" t="0" r="r" b="b"/>
              <a:pathLst>
                <a:path w="340" h="756">
                  <a:moveTo>
                    <a:pt x="164" y="251"/>
                  </a:moveTo>
                  <a:lnTo>
                    <a:pt x="197" y="255"/>
                  </a:lnTo>
                  <a:lnTo>
                    <a:pt x="226" y="269"/>
                  </a:lnTo>
                  <a:lnTo>
                    <a:pt x="249" y="290"/>
                  </a:lnTo>
                  <a:lnTo>
                    <a:pt x="263" y="315"/>
                  </a:lnTo>
                  <a:lnTo>
                    <a:pt x="268" y="347"/>
                  </a:lnTo>
                  <a:lnTo>
                    <a:pt x="265" y="363"/>
                  </a:lnTo>
                  <a:lnTo>
                    <a:pt x="263" y="380"/>
                  </a:lnTo>
                  <a:lnTo>
                    <a:pt x="259" y="393"/>
                  </a:lnTo>
                  <a:lnTo>
                    <a:pt x="251" y="411"/>
                  </a:lnTo>
                  <a:lnTo>
                    <a:pt x="243" y="436"/>
                  </a:lnTo>
                  <a:lnTo>
                    <a:pt x="232" y="461"/>
                  </a:lnTo>
                  <a:lnTo>
                    <a:pt x="222" y="487"/>
                  </a:lnTo>
                  <a:lnTo>
                    <a:pt x="214" y="509"/>
                  </a:lnTo>
                  <a:lnTo>
                    <a:pt x="207" y="524"/>
                  </a:lnTo>
                  <a:lnTo>
                    <a:pt x="172" y="614"/>
                  </a:lnTo>
                  <a:lnTo>
                    <a:pt x="158" y="649"/>
                  </a:lnTo>
                  <a:lnTo>
                    <a:pt x="154" y="687"/>
                  </a:lnTo>
                  <a:lnTo>
                    <a:pt x="156" y="704"/>
                  </a:lnTo>
                  <a:lnTo>
                    <a:pt x="160" y="716"/>
                  </a:lnTo>
                  <a:lnTo>
                    <a:pt x="168" y="724"/>
                  </a:lnTo>
                  <a:lnTo>
                    <a:pt x="181" y="727"/>
                  </a:lnTo>
                  <a:lnTo>
                    <a:pt x="207" y="720"/>
                  </a:lnTo>
                  <a:lnTo>
                    <a:pt x="234" y="704"/>
                  </a:lnTo>
                  <a:lnTo>
                    <a:pt x="261" y="676"/>
                  </a:lnTo>
                  <a:lnTo>
                    <a:pt x="282" y="637"/>
                  </a:lnTo>
                  <a:lnTo>
                    <a:pt x="301" y="589"/>
                  </a:lnTo>
                  <a:lnTo>
                    <a:pt x="303" y="585"/>
                  </a:lnTo>
                  <a:lnTo>
                    <a:pt x="305" y="580"/>
                  </a:lnTo>
                  <a:lnTo>
                    <a:pt x="305" y="578"/>
                  </a:lnTo>
                  <a:lnTo>
                    <a:pt x="309" y="574"/>
                  </a:lnTo>
                  <a:lnTo>
                    <a:pt x="311" y="572"/>
                  </a:lnTo>
                  <a:lnTo>
                    <a:pt x="317" y="572"/>
                  </a:lnTo>
                  <a:lnTo>
                    <a:pt x="324" y="572"/>
                  </a:lnTo>
                  <a:lnTo>
                    <a:pt x="324" y="572"/>
                  </a:lnTo>
                  <a:lnTo>
                    <a:pt x="328" y="572"/>
                  </a:lnTo>
                  <a:lnTo>
                    <a:pt x="330" y="572"/>
                  </a:lnTo>
                  <a:lnTo>
                    <a:pt x="334" y="574"/>
                  </a:lnTo>
                  <a:lnTo>
                    <a:pt x="338" y="576"/>
                  </a:lnTo>
                  <a:lnTo>
                    <a:pt x="340" y="580"/>
                  </a:lnTo>
                  <a:lnTo>
                    <a:pt x="340" y="587"/>
                  </a:lnTo>
                  <a:lnTo>
                    <a:pt x="338" y="595"/>
                  </a:lnTo>
                  <a:lnTo>
                    <a:pt x="332" y="614"/>
                  </a:lnTo>
                  <a:lnTo>
                    <a:pt x="324" y="637"/>
                  </a:lnTo>
                  <a:lnTo>
                    <a:pt x="309" y="664"/>
                  </a:lnTo>
                  <a:lnTo>
                    <a:pt x="292" y="691"/>
                  </a:lnTo>
                  <a:lnTo>
                    <a:pt x="270" y="716"/>
                  </a:lnTo>
                  <a:lnTo>
                    <a:pt x="245" y="737"/>
                  </a:lnTo>
                  <a:lnTo>
                    <a:pt x="214" y="752"/>
                  </a:lnTo>
                  <a:lnTo>
                    <a:pt x="178" y="756"/>
                  </a:lnTo>
                  <a:lnTo>
                    <a:pt x="143" y="752"/>
                  </a:lnTo>
                  <a:lnTo>
                    <a:pt x="114" y="739"/>
                  </a:lnTo>
                  <a:lnTo>
                    <a:pt x="91" y="718"/>
                  </a:lnTo>
                  <a:lnTo>
                    <a:pt x="77" y="691"/>
                  </a:lnTo>
                  <a:lnTo>
                    <a:pt x="73" y="662"/>
                  </a:lnTo>
                  <a:lnTo>
                    <a:pt x="75" y="637"/>
                  </a:lnTo>
                  <a:lnTo>
                    <a:pt x="81" y="614"/>
                  </a:lnTo>
                  <a:lnTo>
                    <a:pt x="81" y="614"/>
                  </a:lnTo>
                  <a:lnTo>
                    <a:pt x="151" y="434"/>
                  </a:lnTo>
                  <a:lnTo>
                    <a:pt x="164" y="403"/>
                  </a:lnTo>
                  <a:lnTo>
                    <a:pt x="174" y="378"/>
                  </a:lnTo>
                  <a:lnTo>
                    <a:pt x="181" y="361"/>
                  </a:lnTo>
                  <a:lnTo>
                    <a:pt x="183" y="347"/>
                  </a:lnTo>
                  <a:lnTo>
                    <a:pt x="185" y="332"/>
                  </a:lnTo>
                  <a:lnTo>
                    <a:pt x="187" y="322"/>
                  </a:lnTo>
                  <a:lnTo>
                    <a:pt x="185" y="303"/>
                  </a:lnTo>
                  <a:lnTo>
                    <a:pt x="178" y="290"/>
                  </a:lnTo>
                  <a:lnTo>
                    <a:pt x="170" y="282"/>
                  </a:lnTo>
                  <a:lnTo>
                    <a:pt x="160" y="280"/>
                  </a:lnTo>
                  <a:lnTo>
                    <a:pt x="137" y="284"/>
                  </a:lnTo>
                  <a:lnTo>
                    <a:pt x="116" y="295"/>
                  </a:lnTo>
                  <a:lnTo>
                    <a:pt x="93" y="313"/>
                  </a:lnTo>
                  <a:lnTo>
                    <a:pt x="75" y="340"/>
                  </a:lnTo>
                  <a:lnTo>
                    <a:pt x="56" y="374"/>
                  </a:lnTo>
                  <a:lnTo>
                    <a:pt x="40" y="418"/>
                  </a:lnTo>
                  <a:lnTo>
                    <a:pt x="37" y="424"/>
                  </a:lnTo>
                  <a:lnTo>
                    <a:pt x="37" y="428"/>
                  </a:lnTo>
                  <a:lnTo>
                    <a:pt x="33" y="432"/>
                  </a:lnTo>
                  <a:lnTo>
                    <a:pt x="31" y="434"/>
                  </a:lnTo>
                  <a:lnTo>
                    <a:pt x="25" y="436"/>
                  </a:lnTo>
                  <a:lnTo>
                    <a:pt x="19" y="436"/>
                  </a:lnTo>
                  <a:lnTo>
                    <a:pt x="17" y="436"/>
                  </a:lnTo>
                  <a:lnTo>
                    <a:pt x="13" y="436"/>
                  </a:lnTo>
                  <a:lnTo>
                    <a:pt x="11" y="434"/>
                  </a:lnTo>
                  <a:lnTo>
                    <a:pt x="6" y="434"/>
                  </a:lnTo>
                  <a:lnTo>
                    <a:pt x="2" y="430"/>
                  </a:lnTo>
                  <a:lnTo>
                    <a:pt x="0" y="426"/>
                  </a:lnTo>
                  <a:lnTo>
                    <a:pt x="0" y="422"/>
                  </a:lnTo>
                  <a:lnTo>
                    <a:pt x="2" y="411"/>
                  </a:lnTo>
                  <a:lnTo>
                    <a:pt x="8" y="393"/>
                  </a:lnTo>
                  <a:lnTo>
                    <a:pt x="17" y="370"/>
                  </a:lnTo>
                  <a:lnTo>
                    <a:pt x="31" y="343"/>
                  </a:lnTo>
                  <a:lnTo>
                    <a:pt x="50" y="315"/>
                  </a:lnTo>
                  <a:lnTo>
                    <a:pt x="71" y="290"/>
                  </a:lnTo>
                  <a:lnTo>
                    <a:pt x="98" y="269"/>
                  </a:lnTo>
                  <a:lnTo>
                    <a:pt x="129" y="257"/>
                  </a:lnTo>
                  <a:lnTo>
                    <a:pt x="164" y="251"/>
                  </a:lnTo>
                  <a:close/>
                  <a:moveTo>
                    <a:pt x="265" y="0"/>
                  </a:moveTo>
                  <a:lnTo>
                    <a:pt x="282" y="2"/>
                  </a:lnTo>
                  <a:lnTo>
                    <a:pt x="295" y="11"/>
                  </a:lnTo>
                  <a:lnTo>
                    <a:pt x="305" y="21"/>
                  </a:lnTo>
                  <a:lnTo>
                    <a:pt x="309" y="32"/>
                  </a:lnTo>
                  <a:lnTo>
                    <a:pt x="311" y="44"/>
                  </a:lnTo>
                  <a:lnTo>
                    <a:pt x="305" y="65"/>
                  </a:lnTo>
                  <a:lnTo>
                    <a:pt x="290" y="86"/>
                  </a:lnTo>
                  <a:lnTo>
                    <a:pt x="272" y="100"/>
                  </a:lnTo>
                  <a:lnTo>
                    <a:pt x="249" y="107"/>
                  </a:lnTo>
                  <a:lnTo>
                    <a:pt x="228" y="103"/>
                  </a:lnTo>
                  <a:lnTo>
                    <a:pt x="214" y="90"/>
                  </a:lnTo>
                  <a:lnTo>
                    <a:pt x="205" y="75"/>
                  </a:lnTo>
                  <a:lnTo>
                    <a:pt x="203" y="61"/>
                  </a:lnTo>
                  <a:lnTo>
                    <a:pt x="210" y="38"/>
                  </a:lnTo>
                  <a:lnTo>
                    <a:pt x="224" y="19"/>
                  </a:lnTo>
                  <a:lnTo>
                    <a:pt x="243" y="4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4" name="Freeform 54"/>
            <p:cNvSpPr>
              <a:spLocks/>
            </p:cNvSpPr>
            <p:nvPr/>
          </p:nvSpPr>
          <p:spPr bwMode="auto">
            <a:xfrm>
              <a:off x="3293" y="3742"/>
              <a:ext cx="423" cy="551"/>
            </a:xfrm>
            <a:custGeom>
              <a:avLst/>
              <a:gdLst/>
              <a:ahLst/>
              <a:cxnLst>
                <a:cxn ang="0">
                  <a:pos x="183" y="2"/>
                </a:cxn>
                <a:cxn ang="0">
                  <a:pos x="193" y="8"/>
                </a:cxn>
                <a:cxn ang="0">
                  <a:pos x="195" y="17"/>
                </a:cxn>
                <a:cxn ang="0">
                  <a:pos x="191" y="25"/>
                </a:cxn>
                <a:cxn ang="0">
                  <a:pos x="114" y="334"/>
                </a:cxn>
                <a:cxn ang="0">
                  <a:pos x="241" y="248"/>
                </a:cxn>
                <a:cxn ang="0">
                  <a:pos x="355" y="198"/>
                </a:cxn>
                <a:cxn ang="0">
                  <a:pos x="408" y="221"/>
                </a:cxn>
                <a:cxn ang="0">
                  <a:pos x="417" y="282"/>
                </a:cxn>
                <a:cxn ang="0">
                  <a:pos x="384" y="315"/>
                </a:cxn>
                <a:cxn ang="0">
                  <a:pos x="346" y="305"/>
                </a:cxn>
                <a:cxn ang="0">
                  <a:pos x="338" y="280"/>
                </a:cxn>
                <a:cxn ang="0">
                  <a:pos x="357" y="246"/>
                </a:cxn>
                <a:cxn ang="0">
                  <a:pos x="382" y="234"/>
                </a:cxn>
                <a:cxn ang="0">
                  <a:pos x="371" y="227"/>
                </a:cxn>
                <a:cxn ang="0">
                  <a:pos x="355" y="223"/>
                </a:cxn>
                <a:cxn ang="0">
                  <a:pos x="253" y="267"/>
                </a:cxn>
                <a:cxn ang="0">
                  <a:pos x="191" y="317"/>
                </a:cxn>
                <a:cxn ang="0">
                  <a:pos x="174" y="344"/>
                </a:cxn>
                <a:cxn ang="0">
                  <a:pos x="243" y="361"/>
                </a:cxn>
                <a:cxn ang="0">
                  <a:pos x="288" y="405"/>
                </a:cxn>
                <a:cxn ang="0">
                  <a:pos x="288" y="442"/>
                </a:cxn>
                <a:cxn ang="0">
                  <a:pos x="284" y="472"/>
                </a:cxn>
                <a:cxn ang="0">
                  <a:pos x="284" y="490"/>
                </a:cxn>
                <a:cxn ang="0">
                  <a:pos x="303" y="524"/>
                </a:cxn>
                <a:cxn ang="0">
                  <a:pos x="352" y="509"/>
                </a:cxn>
                <a:cxn ang="0">
                  <a:pos x="384" y="455"/>
                </a:cxn>
                <a:cxn ang="0">
                  <a:pos x="392" y="428"/>
                </a:cxn>
                <a:cxn ang="0">
                  <a:pos x="402" y="421"/>
                </a:cxn>
                <a:cxn ang="0">
                  <a:pos x="413" y="421"/>
                </a:cxn>
                <a:cxn ang="0">
                  <a:pos x="423" y="428"/>
                </a:cxn>
                <a:cxn ang="0">
                  <a:pos x="417" y="455"/>
                </a:cxn>
                <a:cxn ang="0">
                  <a:pos x="384" y="515"/>
                </a:cxn>
                <a:cxn ang="0">
                  <a:pos x="313" y="551"/>
                </a:cxn>
                <a:cxn ang="0">
                  <a:pos x="249" y="530"/>
                </a:cxn>
                <a:cxn ang="0">
                  <a:pos x="220" y="469"/>
                </a:cxn>
                <a:cxn ang="0">
                  <a:pos x="220" y="455"/>
                </a:cxn>
                <a:cxn ang="0">
                  <a:pos x="224" y="438"/>
                </a:cxn>
                <a:cxn ang="0">
                  <a:pos x="220" y="411"/>
                </a:cxn>
                <a:cxn ang="0">
                  <a:pos x="172" y="378"/>
                </a:cxn>
                <a:cxn ang="0">
                  <a:pos x="116" y="369"/>
                </a:cxn>
                <a:cxn ang="0">
                  <a:pos x="69" y="520"/>
                </a:cxn>
                <a:cxn ang="0">
                  <a:pos x="46" y="549"/>
                </a:cxn>
                <a:cxn ang="0">
                  <a:pos x="17" y="549"/>
                </a:cxn>
                <a:cxn ang="0">
                  <a:pos x="2" y="532"/>
                </a:cxn>
                <a:cxn ang="0">
                  <a:pos x="0" y="520"/>
                </a:cxn>
                <a:cxn ang="0">
                  <a:pos x="2" y="507"/>
                </a:cxn>
                <a:cxn ang="0">
                  <a:pos x="114" y="63"/>
                </a:cxn>
                <a:cxn ang="0">
                  <a:pos x="114" y="56"/>
                </a:cxn>
                <a:cxn ang="0">
                  <a:pos x="112" y="48"/>
                </a:cxn>
                <a:cxn ang="0">
                  <a:pos x="93" y="44"/>
                </a:cxn>
                <a:cxn ang="0">
                  <a:pos x="75" y="44"/>
                </a:cxn>
                <a:cxn ang="0">
                  <a:pos x="62" y="42"/>
                </a:cxn>
                <a:cxn ang="0">
                  <a:pos x="52" y="35"/>
                </a:cxn>
                <a:cxn ang="0">
                  <a:pos x="52" y="21"/>
                </a:cxn>
                <a:cxn ang="0">
                  <a:pos x="56" y="12"/>
                </a:cxn>
                <a:cxn ang="0">
                  <a:pos x="66" y="8"/>
                </a:cxn>
              </a:cxnLst>
              <a:rect l="0" t="0" r="r" b="b"/>
              <a:pathLst>
                <a:path w="423" h="551">
                  <a:moveTo>
                    <a:pt x="170" y="0"/>
                  </a:moveTo>
                  <a:lnTo>
                    <a:pt x="176" y="0"/>
                  </a:lnTo>
                  <a:lnTo>
                    <a:pt x="183" y="2"/>
                  </a:lnTo>
                  <a:lnTo>
                    <a:pt x="187" y="2"/>
                  </a:lnTo>
                  <a:lnTo>
                    <a:pt x="191" y="4"/>
                  </a:lnTo>
                  <a:lnTo>
                    <a:pt x="193" y="8"/>
                  </a:lnTo>
                  <a:lnTo>
                    <a:pt x="195" y="12"/>
                  </a:lnTo>
                  <a:lnTo>
                    <a:pt x="195" y="15"/>
                  </a:lnTo>
                  <a:lnTo>
                    <a:pt x="195" y="17"/>
                  </a:lnTo>
                  <a:lnTo>
                    <a:pt x="193" y="19"/>
                  </a:lnTo>
                  <a:lnTo>
                    <a:pt x="193" y="21"/>
                  </a:lnTo>
                  <a:lnTo>
                    <a:pt x="191" y="25"/>
                  </a:lnTo>
                  <a:lnTo>
                    <a:pt x="189" y="31"/>
                  </a:lnTo>
                  <a:lnTo>
                    <a:pt x="189" y="31"/>
                  </a:lnTo>
                  <a:lnTo>
                    <a:pt x="114" y="334"/>
                  </a:lnTo>
                  <a:lnTo>
                    <a:pt x="158" y="311"/>
                  </a:lnTo>
                  <a:lnTo>
                    <a:pt x="199" y="282"/>
                  </a:lnTo>
                  <a:lnTo>
                    <a:pt x="241" y="248"/>
                  </a:lnTo>
                  <a:lnTo>
                    <a:pt x="278" y="221"/>
                  </a:lnTo>
                  <a:lnTo>
                    <a:pt x="315" y="204"/>
                  </a:lnTo>
                  <a:lnTo>
                    <a:pt x="355" y="198"/>
                  </a:lnTo>
                  <a:lnTo>
                    <a:pt x="375" y="200"/>
                  </a:lnTo>
                  <a:lnTo>
                    <a:pt x="394" y="209"/>
                  </a:lnTo>
                  <a:lnTo>
                    <a:pt x="408" y="221"/>
                  </a:lnTo>
                  <a:lnTo>
                    <a:pt x="417" y="238"/>
                  </a:lnTo>
                  <a:lnTo>
                    <a:pt x="421" y="259"/>
                  </a:lnTo>
                  <a:lnTo>
                    <a:pt x="417" y="282"/>
                  </a:lnTo>
                  <a:lnTo>
                    <a:pt x="408" y="298"/>
                  </a:lnTo>
                  <a:lnTo>
                    <a:pt x="396" y="309"/>
                  </a:lnTo>
                  <a:lnTo>
                    <a:pt x="384" y="315"/>
                  </a:lnTo>
                  <a:lnTo>
                    <a:pt x="373" y="315"/>
                  </a:lnTo>
                  <a:lnTo>
                    <a:pt x="357" y="313"/>
                  </a:lnTo>
                  <a:lnTo>
                    <a:pt x="346" y="305"/>
                  </a:lnTo>
                  <a:lnTo>
                    <a:pt x="340" y="294"/>
                  </a:lnTo>
                  <a:lnTo>
                    <a:pt x="338" y="284"/>
                  </a:lnTo>
                  <a:lnTo>
                    <a:pt x="338" y="280"/>
                  </a:lnTo>
                  <a:lnTo>
                    <a:pt x="340" y="269"/>
                  </a:lnTo>
                  <a:lnTo>
                    <a:pt x="346" y="257"/>
                  </a:lnTo>
                  <a:lnTo>
                    <a:pt x="357" y="246"/>
                  </a:lnTo>
                  <a:lnTo>
                    <a:pt x="373" y="236"/>
                  </a:lnTo>
                  <a:lnTo>
                    <a:pt x="377" y="234"/>
                  </a:lnTo>
                  <a:lnTo>
                    <a:pt x="382" y="234"/>
                  </a:lnTo>
                  <a:lnTo>
                    <a:pt x="377" y="232"/>
                  </a:lnTo>
                  <a:lnTo>
                    <a:pt x="375" y="229"/>
                  </a:lnTo>
                  <a:lnTo>
                    <a:pt x="371" y="227"/>
                  </a:lnTo>
                  <a:lnTo>
                    <a:pt x="367" y="225"/>
                  </a:lnTo>
                  <a:lnTo>
                    <a:pt x="361" y="223"/>
                  </a:lnTo>
                  <a:lnTo>
                    <a:pt x="355" y="223"/>
                  </a:lnTo>
                  <a:lnTo>
                    <a:pt x="319" y="229"/>
                  </a:lnTo>
                  <a:lnTo>
                    <a:pt x="286" y="246"/>
                  </a:lnTo>
                  <a:lnTo>
                    <a:pt x="253" y="267"/>
                  </a:lnTo>
                  <a:lnTo>
                    <a:pt x="222" y="294"/>
                  </a:lnTo>
                  <a:lnTo>
                    <a:pt x="209" y="305"/>
                  </a:lnTo>
                  <a:lnTo>
                    <a:pt x="191" y="317"/>
                  </a:lnTo>
                  <a:lnTo>
                    <a:pt x="172" y="332"/>
                  </a:lnTo>
                  <a:lnTo>
                    <a:pt x="156" y="344"/>
                  </a:lnTo>
                  <a:lnTo>
                    <a:pt x="174" y="344"/>
                  </a:lnTo>
                  <a:lnTo>
                    <a:pt x="197" y="348"/>
                  </a:lnTo>
                  <a:lnTo>
                    <a:pt x="220" y="353"/>
                  </a:lnTo>
                  <a:lnTo>
                    <a:pt x="243" y="361"/>
                  </a:lnTo>
                  <a:lnTo>
                    <a:pt x="261" y="371"/>
                  </a:lnTo>
                  <a:lnTo>
                    <a:pt x="278" y="386"/>
                  </a:lnTo>
                  <a:lnTo>
                    <a:pt x="288" y="405"/>
                  </a:lnTo>
                  <a:lnTo>
                    <a:pt x="292" y="428"/>
                  </a:lnTo>
                  <a:lnTo>
                    <a:pt x="290" y="434"/>
                  </a:lnTo>
                  <a:lnTo>
                    <a:pt x="288" y="442"/>
                  </a:lnTo>
                  <a:lnTo>
                    <a:pt x="286" y="453"/>
                  </a:lnTo>
                  <a:lnTo>
                    <a:pt x="284" y="463"/>
                  </a:lnTo>
                  <a:lnTo>
                    <a:pt x="284" y="472"/>
                  </a:lnTo>
                  <a:lnTo>
                    <a:pt x="284" y="478"/>
                  </a:lnTo>
                  <a:lnTo>
                    <a:pt x="284" y="478"/>
                  </a:lnTo>
                  <a:lnTo>
                    <a:pt x="284" y="490"/>
                  </a:lnTo>
                  <a:lnTo>
                    <a:pt x="288" y="503"/>
                  </a:lnTo>
                  <a:lnTo>
                    <a:pt x="292" y="515"/>
                  </a:lnTo>
                  <a:lnTo>
                    <a:pt x="303" y="524"/>
                  </a:lnTo>
                  <a:lnTo>
                    <a:pt x="317" y="526"/>
                  </a:lnTo>
                  <a:lnTo>
                    <a:pt x="336" y="522"/>
                  </a:lnTo>
                  <a:lnTo>
                    <a:pt x="352" y="509"/>
                  </a:lnTo>
                  <a:lnTo>
                    <a:pt x="365" y="492"/>
                  </a:lnTo>
                  <a:lnTo>
                    <a:pt x="375" y="474"/>
                  </a:lnTo>
                  <a:lnTo>
                    <a:pt x="384" y="455"/>
                  </a:lnTo>
                  <a:lnTo>
                    <a:pt x="388" y="438"/>
                  </a:lnTo>
                  <a:lnTo>
                    <a:pt x="390" y="432"/>
                  </a:lnTo>
                  <a:lnTo>
                    <a:pt x="392" y="428"/>
                  </a:lnTo>
                  <a:lnTo>
                    <a:pt x="394" y="424"/>
                  </a:lnTo>
                  <a:lnTo>
                    <a:pt x="398" y="421"/>
                  </a:lnTo>
                  <a:lnTo>
                    <a:pt x="402" y="421"/>
                  </a:lnTo>
                  <a:lnTo>
                    <a:pt x="408" y="421"/>
                  </a:lnTo>
                  <a:lnTo>
                    <a:pt x="411" y="421"/>
                  </a:lnTo>
                  <a:lnTo>
                    <a:pt x="413" y="421"/>
                  </a:lnTo>
                  <a:lnTo>
                    <a:pt x="417" y="421"/>
                  </a:lnTo>
                  <a:lnTo>
                    <a:pt x="421" y="424"/>
                  </a:lnTo>
                  <a:lnTo>
                    <a:pt x="423" y="428"/>
                  </a:lnTo>
                  <a:lnTo>
                    <a:pt x="423" y="432"/>
                  </a:lnTo>
                  <a:lnTo>
                    <a:pt x="421" y="438"/>
                  </a:lnTo>
                  <a:lnTo>
                    <a:pt x="417" y="455"/>
                  </a:lnTo>
                  <a:lnTo>
                    <a:pt x="411" y="474"/>
                  </a:lnTo>
                  <a:lnTo>
                    <a:pt x="398" y="495"/>
                  </a:lnTo>
                  <a:lnTo>
                    <a:pt x="384" y="515"/>
                  </a:lnTo>
                  <a:lnTo>
                    <a:pt x="365" y="534"/>
                  </a:lnTo>
                  <a:lnTo>
                    <a:pt x="342" y="547"/>
                  </a:lnTo>
                  <a:lnTo>
                    <a:pt x="313" y="551"/>
                  </a:lnTo>
                  <a:lnTo>
                    <a:pt x="290" y="549"/>
                  </a:lnTo>
                  <a:lnTo>
                    <a:pt x="270" y="543"/>
                  </a:lnTo>
                  <a:lnTo>
                    <a:pt x="249" y="530"/>
                  </a:lnTo>
                  <a:lnTo>
                    <a:pt x="234" y="515"/>
                  </a:lnTo>
                  <a:lnTo>
                    <a:pt x="224" y="495"/>
                  </a:lnTo>
                  <a:lnTo>
                    <a:pt x="220" y="469"/>
                  </a:lnTo>
                  <a:lnTo>
                    <a:pt x="220" y="465"/>
                  </a:lnTo>
                  <a:lnTo>
                    <a:pt x="220" y="461"/>
                  </a:lnTo>
                  <a:lnTo>
                    <a:pt x="220" y="455"/>
                  </a:lnTo>
                  <a:lnTo>
                    <a:pt x="222" y="449"/>
                  </a:lnTo>
                  <a:lnTo>
                    <a:pt x="224" y="442"/>
                  </a:lnTo>
                  <a:lnTo>
                    <a:pt x="224" y="438"/>
                  </a:lnTo>
                  <a:lnTo>
                    <a:pt x="224" y="434"/>
                  </a:lnTo>
                  <a:lnTo>
                    <a:pt x="224" y="432"/>
                  </a:lnTo>
                  <a:lnTo>
                    <a:pt x="220" y="411"/>
                  </a:lnTo>
                  <a:lnTo>
                    <a:pt x="209" y="396"/>
                  </a:lnTo>
                  <a:lnTo>
                    <a:pt x="193" y="386"/>
                  </a:lnTo>
                  <a:lnTo>
                    <a:pt x="172" y="378"/>
                  </a:lnTo>
                  <a:lnTo>
                    <a:pt x="151" y="373"/>
                  </a:lnTo>
                  <a:lnTo>
                    <a:pt x="133" y="369"/>
                  </a:lnTo>
                  <a:lnTo>
                    <a:pt x="116" y="369"/>
                  </a:lnTo>
                  <a:lnTo>
                    <a:pt x="106" y="369"/>
                  </a:lnTo>
                  <a:lnTo>
                    <a:pt x="71" y="511"/>
                  </a:lnTo>
                  <a:lnTo>
                    <a:pt x="69" y="520"/>
                  </a:lnTo>
                  <a:lnTo>
                    <a:pt x="64" y="530"/>
                  </a:lnTo>
                  <a:lnTo>
                    <a:pt x="56" y="540"/>
                  </a:lnTo>
                  <a:lnTo>
                    <a:pt x="46" y="549"/>
                  </a:lnTo>
                  <a:lnTo>
                    <a:pt x="31" y="551"/>
                  </a:lnTo>
                  <a:lnTo>
                    <a:pt x="23" y="551"/>
                  </a:lnTo>
                  <a:lnTo>
                    <a:pt x="17" y="549"/>
                  </a:lnTo>
                  <a:lnTo>
                    <a:pt x="10" y="545"/>
                  </a:lnTo>
                  <a:lnTo>
                    <a:pt x="4" y="538"/>
                  </a:lnTo>
                  <a:lnTo>
                    <a:pt x="2" y="532"/>
                  </a:lnTo>
                  <a:lnTo>
                    <a:pt x="0" y="524"/>
                  </a:lnTo>
                  <a:lnTo>
                    <a:pt x="0" y="522"/>
                  </a:lnTo>
                  <a:lnTo>
                    <a:pt x="0" y="520"/>
                  </a:lnTo>
                  <a:lnTo>
                    <a:pt x="0" y="515"/>
                  </a:lnTo>
                  <a:lnTo>
                    <a:pt x="2" y="513"/>
                  </a:lnTo>
                  <a:lnTo>
                    <a:pt x="2" y="507"/>
                  </a:lnTo>
                  <a:lnTo>
                    <a:pt x="110" y="73"/>
                  </a:lnTo>
                  <a:lnTo>
                    <a:pt x="112" y="67"/>
                  </a:lnTo>
                  <a:lnTo>
                    <a:pt x="114" y="63"/>
                  </a:lnTo>
                  <a:lnTo>
                    <a:pt x="114" y="58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14" y="52"/>
                  </a:lnTo>
                  <a:lnTo>
                    <a:pt x="114" y="50"/>
                  </a:lnTo>
                  <a:lnTo>
                    <a:pt x="112" y="48"/>
                  </a:lnTo>
                  <a:lnTo>
                    <a:pt x="108" y="48"/>
                  </a:lnTo>
                  <a:lnTo>
                    <a:pt x="100" y="46"/>
                  </a:lnTo>
                  <a:lnTo>
                    <a:pt x="93" y="44"/>
                  </a:lnTo>
                  <a:lnTo>
                    <a:pt x="85" y="44"/>
                  </a:lnTo>
                  <a:lnTo>
                    <a:pt x="79" y="44"/>
                  </a:lnTo>
                  <a:lnTo>
                    <a:pt x="75" y="44"/>
                  </a:lnTo>
                  <a:lnTo>
                    <a:pt x="73" y="44"/>
                  </a:lnTo>
                  <a:lnTo>
                    <a:pt x="69" y="44"/>
                  </a:lnTo>
                  <a:lnTo>
                    <a:pt x="62" y="42"/>
                  </a:lnTo>
                  <a:lnTo>
                    <a:pt x="58" y="42"/>
                  </a:lnTo>
                  <a:lnTo>
                    <a:pt x="54" y="40"/>
                  </a:lnTo>
                  <a:lnTo>
                    <a:pt x="52" y="35"/>
                  </a:lnTo>
                  <a:lnTo>
                    <a:pt x="50" y="31"/>
                  </a:lnTo>
                  <a:lnTo>
                    <a:pt x="50" y="27"/>
                  </a:lnTo>
                  <a:lnTo>
                    <a:pt x="52" y="21"/>
                  </a:lnTo>
                  <a:lnTo>
                    <a:pt x="54" y="17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8" y="10"/>
                  </a:lnTo>
                  <a:lnTo>
                    <a:pt x="62" y="8"/>
                  </a:lnTo>
                  <a:lnTo>
                    <a:pt x="66" y="8"/>
                  </a:lnTo>
                  <a:lnTo>
                    <a:pt x="73" y="8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5" name="Freeform 55"/>
            <p:cNvSpPr>
              <a:spLocks/>
            </p:cNvSpPr>
            <p:nvPr/>
          </p:nvSpPr>
          <p:spPr bwMode="auto">
            <a:xfrm>
              <a:off x="4027" y="3982"/>
              <a:ext cx="145" cy="348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89" y="4"/>
                </a:cxn>
                <a:cxn ang="0">
                  <a:pos x="108" y="17"/>
                </a:cxn>
                <a:cxn ang="0">
                  <a:pos x="124" y="35"/>
                </a:cxn>
                <a:cxn ang="0">
                  <a:pos x="135" y="60"/>
                </a:cxn>
                <a:cxn ang="0">
                  <a:pos x="141" y="90"/>
                </a:cxn>
                <a:cxn ang="0">
                  <a:pos x="145" y="123"/>
                </a:cxn>
                <a:cxn ang="0">
                  <a:pos x="141" y="171"/>
                </a:cxn>
                <a:cxn ang="0">
                  <a:pos x="128" y="215"/>
                </a:cxn>
                <a:cxn ang="0">
                  <a:pos x="112" y="255"/>
                </a:cxn>
                <a:cxn ang="0">
                  <a:pos x="93" y="286"/>
                </a:cxn>
                <a:cxn ang="0">
                  <a:pos x="74" y="313"/>
                </a:cxn>
                <a:cxn ang="0">
                  <a:pos x="56" y="332"/>
                </a:cxn>
                <a:cxn ang="0">
                  <a:pos x="41" y="344"/>
                </a:cxn>
                <a:cxn ang="0">
                  <a:pos x="33" y="348"/>
                </a:cxn>
                <a:cxn ang="0">
                  <a:pos x="27" y="346"/>
                </a:cxn>
                <a:cxn ang="0">
                  <a:pos x="23" y="344"/>
                </a:cxn>
                <a:cxn ang="0">
                  <a:pos x="19" y="338"/>
                </a:cxn>
                <a:cxn ang="0">
                  <a:pos x="16" y="334"/>
                </a:cxn>
                <a:cxn ang="0">
                  <a:pos x="19" y="328"/>
                </a:cxn>
                <a:cxn ang="0">
                  <a:pos x="19" y="325"/>
                </a:cxn>
                <a:cxn ang="0">
                  <a:pos x="21" y="321"/>
                </a:cxn>
                <a:cxn ang="0">
                  <a:pos x="25" y="317"/>
                </a:cxn>
                <a:cxn ang="0">
                  <a:pos x="58" y="282"/>
                </a:cxn>
                <a:cxn ang="0">
                  <a:pos x="81" y="246"/>
                </a:cxn>
                <a:cxn ang="0">
                  <a:pos x="97" y="211"/>
                </a:cxn>
                <a:cxn ang="0">
                  <a:pos x="106" y="177"/>
                </a:cxn>
                <a:cxn ang="0">
                  <a:pos x="110" y="144"/>
                </a:cxn>
                <a:cxn ang="0">
                  <a:pos x="112" y="113"/>
                </a:cxn>
                <a:cxn ang="0">
                  <a:pos x="112" y="113"/>
                </a:cxn>
                <a:cxn ang="0">
                  <a:pos x="108" y="115"/>
                </a:cxn>
                <a:cxn ang="0">
                  <a:pos x="99" y="121"/>
                </a:cxn>
                <a:cxn ang="0">
                  <a:pos x="85" y="127"/>
                </a:cxn>
                <a:cxn ang="0">
                  <a:pos x="66" y="131"/>
                </a:cxn>
                <a:cxn ang="0">
                  <a:pos x="39" y="125"/>
                </a:cxn>
                <a:cxn ang="0">
                  <a:pos x="19" y="111"/>
                </a:cxn>
                <a:cxn ang="0">
                  <a:pos x="4" y="90"/>
                </a:cxn>
                <a:cxn ang="0">
                  <a:pos x="0" y="65"/>
                </a:cxn>
                <a:cxn ang="0">
                  <a:pos x="4" y="40"/>
                </a:cxn>
                <a:cxn ang="0">
                  <a:pos x="19" y="19"/>
                </a:cxn>
                <a:cxn ang="0">
                  <a:pos x="39" y="6"/>
                </a:cxn>
                <a:cxn ang="0">
                  <a:pos x="64" y="0"/>
                </a:cxn>
              </a:cxnLst>
              <a:rect l="0" t="0" r="r" b="b"/>
              <a:pathLst>
                <a:path w="145" h="348">
                  <a:moveTo>
                    <a:pt x="64" y="0"/>
                  </a:moveTo>
                  <a:lnTo>
                    <a:pt x="89" y="4"/>
                  </a:lnTo>
                  <a:lnTo>
                    <a:pt x="108" y="17"/>
                  </a:lnTo>
                  <a:lnTo>
                    <a:pt x="124" y="35"/>
                  </a:lnTo>
                  <a:lnTo>
                    <a:pt x="135" y="60"/>
                  </a:lnTo>
                  <a:lnTo>
                    <a:pt x="141" y="90"/>
                  </a:lnTo>
                  <a:lnTo>
                    <a:pt x="145" y="123"/>
                  </a:lnTo>
                  <a:lnTo>
                    <a:pt x="141" y="171"/>
                  </a:lnTo>
                  <a:lnTo>
                    <a:pt x="128" y="215"/>
                  </a:lnTo>
                  <a:lnTo>
                    <a:pt x="112" y="255"/>
                  </a:lnTo>
                  <a:lnTo>
                    <a:pt x="93" y="286"/>
                  </a:lnTo>
                  <a:lnTo>
                    <a:pt x="74" y="313"/>
                  </a:lnTo>
                  <a:lnTo>
                    <a:pt x="56" y="332"/>
                  </a:lnTo>
                  <a:lnTo>
                    <a:pt x="41" y="344"/>
                  </a:lnTo>
                  <a:lnTo>
                    <a:pt x="33" y="348"/>
                  </a:lnTo>
                  <a:lnTo>
                    <a:pt x="27" y="346"/>
                  </a:lnTo>
                  <a:lnTo>
                    <a:pt x="23" y="344"/>
                  </a:lnTo>
                  <a:lnTo>
                    <a:pt x="19" y="338"/>
                  </a:lnTo>
                  <a:lnTo>
                    <a:pt x="16" y="334"/>
                  </a:lnTo>
                  <a:lnTo>
                    <a:pt x="19" y="328"/>
                  </a:lnTo>
                  <a:lnTo>
                    <a:pt x="19" y="325"/>
                  </a:lnTo>
                  <a:lnTo>
                    <a:pt x="21" y="321"/>
                  </a:lnTo>
                  <a:lnTo>
                    <a:pt x="25" y="317"/>
                  </a:lnTo>
                  <a:lnTo>
                    <a:pt x="58" y="282"/>
                  </a:lnTo>
                  <a:lnTo>
                    <a:pt x="81" y="246"/>
                  </a:lnTo>
                  <a:lnTo>
                    <a:pt x="97" y="211"/>
                  </a:lnTo>
                  <a:lnTo>
                    <a:pt x="106" y="177"/>
                  </a:lnTo>
                  <a:lnTo>
                    <a:pt x="110" y="144"/>
                  </a:lnTo>
                  <a:lnTo>
                    <a:pt x="112" y="113"/>
                  </a:lnTo>
                  <a:lnTo>
                    <a:pt x="112" y="113"/>
                  </a:lnTo>
                  <a:lnTo>
                    <a:pt x="108" y="115"/>
                  </a:lnTo>
                  <a:lnTo>
                    <a:pt x="99" y="121"/>
                  </a:lnTo>
                  <a:lnTo>
                    <a:pt x="85" y="127"/>
                  </a:lnTo>
                  <a:lnTo>
                    <a:pt x="66" y="131"/>
                  </a:lnTo>
                  <a:lnTo>
                    <a:pt x="39" y="125"/>
                  </a:lnTo>
                  <a:lnTo>
                    <a:pt x="19" y="111"/>
                  </a:lnTo>
                  <a:lnTo>
                    <a:pt x="4" y="90"/>
                  </a:lnTo>
                  <a:lnTo>
                    <a:pt x="0" y="65"/>
                  </a:lnTo>
                  <a:lnTo>
                    <a:pt x="4" y="40"/>
                  </a:lnTo>
                  <a:lnTo>
                    <a:pt x="19" y="19"/>
                  </a:lnTo>
                  <a:lnTo>
                    <a:pt x="39" y="6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6" name="Freeform 56"/>
            <p:cNvSpPr>
              <a:spLocks noEditPoints="1"/>
            </p:cNvSpPr>
            <p:nvPr/>
          </p:nvSpPr>
          <p:spPr bwMode="auto">
            <a:xfrm>
              <a:off x="4336" y="3366"/>
              <a:ext cx="342" cy="756"/>
            </a:xfrm>
            <a:custGeom>
              <a:avLst/>
              <a:gdLst/>
              <a:ahLst/>
              <a:cxnLst>
                <a:cxn ang="0">
                  <a:pos x="199" y="255"/>
                </a:cxn>
                <a:cxn ang="0">
                  <a:pos x="248" y="290"/>
                </a:cxn>
                <a:cxn ang="0">
                  <a:pos x="269" y="347"/>
                </a:cxn>
                <a:cxn ang="0">
                  <a:pos x="263" y="380"/>
                </a:cxn>
                <a:cxn ang="0">
                  <a:pos x="253" y="411"/>
                </a:cxn>
                <a:cxn ang="0">
                  <a:pos x="234" y="461"/>
                </a:cxn>
                <a:cxn ang="0">
                  <a:pos x="215" y="509"/>
                </a:cxn>
                <a:cxn ang="0">
                  <a:pos x="172" y="614"/>
                </a:cxn>
                <a:cxn ang="0">
                  <a:pos x="155" y="687"/>
                </a:cxn>
                <a:cxn ang="0">
                  <a:pos x="159" y="716"/>
                </a:cxn>
                <a:cxn ang="0">
                  <a:pos x="182" y="727"/>
                </a:cxn>
                <a:cxn ang="0">
                  <a:pos x="236" y="704"/>
                </a:cxn>
                <a:cxn ang="0">
                  <a:pos x="284" y="637"/>
                </a:cxn>
                <a:cxn ang="0">
                  <a:pos x="302" y="585"/>
                </a:cxn>
                <a:cxn ang="0">
                  <a:pos x="309" y="576"/>
                </a:cxn>
                <a:cxn ang="0">
                  <a:pos x="317" y="572"/>
                </a:cxn>
                <a:cxn ang="0">
                  <a:pos x="325" y="572"/>
                </a:cxn>
                <a:cxn ang="0">
                  <a:pos x="331" y="572"/>
                </a:cxn>
                <a:cxn ang="0">
                  <a:pos x="338" y="576"/>
                </a:cxn>
                <a:cxn ang="0">
                  <a:pos x="342" y="587"/>
                </a:cxn>
                <a:cxn ang="0">
                  <a:pos x="333" y="614"/>
                </a:cxn>
                <a:cxn ang="0">
                  <a:pos x="311" y="664"/>
                </a:cxn>
                <a:cxn ang="0">
                  <a:pos x="271" y="716"/>
                </a:cxn>
                <a:cxn ang="0">
                  <a:pos x="215" y="752"/>
                </a:cxn>
                <a:cxn ang="0">
                  <a:pos x="145" y="752"/>
                </a:cxn>
                <a:cxn ang="0">
                  <a:pos x="93" y="718"/>
                </a:cxn>
                <a:cxn ang="0">
                  <a:pos x="72" y="662"/>
                </a:cxn>
                <a:cxn ang="0">
                  <a:pos x="83" y="614"/>
                </a:cxn>
                <a:cxn ang="0">
                  <a:pos x="151" y="434"/>
                </a:cxn>
                <a:cxn ang="0">
                  <a:pos x="174" y="378"/>
                </a:cxn>
                <a:cxn ang="0">
                  <a:pos x="184" y="347"/>
                </a:cxn>
                <a:cxn ang="0">
                  <a:pos x="186" y="322"/>
                </a:cxn>
                <a:cxn ang="0">
                  <a:pos x="180" y="290"/>
                </a:cxn>
                <a:cxn ang="0">
                  <a:pos x="159" y="280"/>
                </a:cxn>
                <a:cxn ang="0">
                  <a:pos x="116" y="295"/>
                </a:cxn>
                <a:cxn ang="0">
                  <a:pos x="74" y="340"/>
                </a:cxn>
                <a:cxn ang="0">
                  <a:pos x="39" y="418"/>
                </a:cxn>
                <a:cxn ang="0">
                  <a:pos x="37" y="428"/>
                </a:cxn>
                <a:cxn ang="0">
                  <a:pos x="31" y="434"/>
                </a:cxn>
                <a:cxn ang="0">
                  <a:pos x="20" y="436"/>
                </a:cxn>
                <a:cxn ang="0">
                  <a:pos x="14" y="436"/>
                </a:cxn>
                <a:cxn ang="0">
                  <a:pos x="6" y="434"/>
                </a:cxn>
                <a:cxn ang="0">
                  <a:pos x="2" y="426"/>
                </a:cxn>
                <a:cxn ang="0">
                  <a:pos x="2" y="411"/>
                </a:cxn>
                <a:cxn ang="0">
                  <a:pos x="18" y="370"/>
                </a:cxn>
                <a:cxn ang="0">
                  <a:pos x="49" y="315"/>
                </a:cxn>
                <a:cxn ang="0">
                  <a:pos x="99" y="269"/>
                </a:cxn>
                <a:cxn ang="0">
                  <a:pos x="163" y="251"/>
                </a:cxn>
                <a:cxn ang="0">
                  <a:pos x="284" y="2"/>
                </a:cxn>
                <a:cxn ang="0">
                  <a:pos x="304" y="21"/>
                </a:cxn>
                <a:cxn ang="0">
                  <a:pos x="311" y="44"/>
                </a:cxn>
                <a:cxn ang="0">
                  <a:pos x="306" y="65"/>
                </a:cxn>
                <a:cxn ang="0">
                  <a:pos x="271" y="100"/>
                </a:cxn>
                <a:cxn ang="0">
                  <a:pos x="230" y="103"/>
                </a:cxn>
                <a:cxn ang="0">
                  <a:pos x="207" y="75"/>
                </a:cxn>
                <a:cxn ang="0">
                  <a:pos x="209" y="38"/>
                </a:cxn>
                <a:cxn ang="0">
                  <a:pos x="244" y="4"/>
                </a:cxn>
              </a:cxnLst>
              <a:rect l="0" t="0" r="r" b="b"/>
              <a:pathLst>
                <a:path w="342" h="756">
                  <a:moveTo>
                    <a:pt x="163" y="251"/>
                  </a:moveTo>
                  <a:lnTo>
                    <a:pt x="199" y="255"/>
                  </a:lnTo>
                  <a:lnTo>
                    <a:pt x="228" y="269"/>
                  </a:lnTo>
                  <a:lnTo>
                    <a:pt x="248" y="290"/>
                  </a:lnTo>
                  <a:lnTo>
                    <a:pt x="263" y="315"/>
                  </a:lnTo>
                  <a:lnTo>
                    <a:pt x="269" y="347"/>
                  </a:lnTo>
                  <a:lnTo>
                    <a:pt x="267" y="363"/>
                  </a:lnTo>
                  <a:lnTo>
                    <a:pt x="263" y="380"/>
                  </a:lnTo>
                  <a:lnTo>
                    <a:pt x="259" y="393"/>
                  </a:lnTo>
                  <a:lnTo>
                    <a:pt x="253" y="411"/>
                  </a:lnTo>
                  <a:lnTo>
                    <a:pt x="244" y="436"/>
                  </a:lnTo>
                  <a:lnTo>
                    <a:pt x="234" y="461"/>
                  </a:lnTo>
                  <a:lnTo>
                    <a:pt x="224" y="487"/>
                  </a:lnTo>
                  <a:lnTo>
                    <a:pt x="215" y="509"/>
                  </a:lnTo>
                  <a:lnTo>
                    <a:pt x="209" y="524"/>
                  </a:lnTo>
                  <a:lnTo>
                    <a:pt x="172" y="614"/>
                  </a:lnTo>
                  <a:lnTo>
                    <a:pt x="159" y="649"/>
                  </a:lnTo>
                  <a:lnTo>
                    <a:pt x="155" y="687"/>
                  </a:lnTo>
                  <a:lnTo>
                    <a:pt x="155" y="704"/>
                  </a:lnTo>
                  <a:lnTo>
                    <a:pt x="159" y="716"/>
                  </a:lnTo>
                  <a:lnTo>
                    <a:pt x="168" y="724"/>
                  </a:lnTo>
                  <a:lnTo>
                    <a:pt x="182" y="727"/>
                  </a:lnTo>
                  <a:lnTo>
                    <a:pt x="209" y="720"/>
                  </a:lnTo>
                  <a:lnTo>
                    <a:pt x="236" y="704"/>
                  </a:lnTo>
                  <a:lnTo>
                    <a:pt x="261" y="676"/>
                  </a:lnTo>
                  <a:lnTo>
                    <a:pt x="284" y="637"/>
                  </a:lnTo>
                  <a:lnTo>
                    <a:pt x="300" y="589"/>
                  </a:lnTo>
                  <a:lnTo>
                    <a:pt x="302" y="585"/>
                  </a:lnTo>
                  <a:lnTo>
                    <a:pt x="304" y="580"/>
                  </a:lnTo>
                  <a:lnTo>
                    <a:pt x="309" y="576"/>
                  </a:lnTo>
                  <a:lnTo>
                    <a:pt x="311" y="574"/>
                  </a:lnTo>
                  <a:lnTo>
                    <a:pt x="317" y="572"/>
                  </a:lnTo>
                  <a:lnTo>
                    <a:pt x="323" y="572"/>
                  </a:lnTo>
                  <a:lnTo>
                    <a:pt x="325" y="572"/>
                  </a:lnTo>
                  <a:lnTo>
                    <a:pt x="327" y="572"/>
                  </a:lnTo>
                  <a:lnTo>
                    <a:pt x="331" y="572"/>
                  </a:lnTo>
                  <a:lnTo>
                    <a:pt x="335" y="574"/>
                  </a:lnTo>
                  <a:lnTo>
                    <a:pt x="338" y="576"/>
                  </a:lnTo>
                  <a:lnTo>
                    <a:pt x="340" y="580"/>
                  </a:lnTo>
                  <a:lnTo>
                    <a:pt x="342" y="587"/>
                  </a:lnTo>
                  <a:lnTo>
                    <a:pt x="340" y="595"/>
                  </a:lnTo>
                  <a:lnTo>
                    <a:pt x="333" y="614"/>
                  </a:lnTo>
                  <a:lnTo>
                    <a:pt x="323" y="637"/>
                  </a:lnTo>
                  <a:lnTo>
                    <a:pt x="311" y="664"/>
                  </a:lnTo>
                  <a:lnTo>
                    <a:pt x="292" y="691"/>
                  </a:lnTo>
                  <a:lnTo>
                    <a:pt x="271" y="716"/>
                  </a:lnTo>
                  <a:lnTo>
                    <a:pt x="244" y="737"/>
                  </a:lnTo>
                  <a:lnTo>
                    <a:pt x="215" y="752"/>
                  </a:lnTo>
                  <a:lnTo>
                    <a:pt x="180" y="756"/>
                  </a:lnTo>
                  <a:lnTo>
                    <a:pt x="145" y="752"/>
                  </a:lnTo>
                  <a:lnTo>
                    <a:pt x="116" y="739"/>
                  </a:lnTo>
                  <a:lnTo>
                    <a:pt x="93" y="718"/>
                  </a:lnTo>
                  <a:lnTo>
                    <a:pt x="78" y="691"/>
                  </a:lnTo>
                  <a:lnTo>
                    <a:pt x="72" y="662"/>
                  </a:lnTo>
                  <a:lnTo>
                    <a:pt x="76" y="637"/>
                  </a:lnTo>
                  <a:lnTo>
                    <a:pt x="83" y="614"/>
                  </a:lnTo>
                  <a:lnTo>
                    <a:pt x="83" y="614"/>
                  </a:lnTo>
                  <a:lnTo>
                    <a:pt x="151" y="434"/>
                  </a:lnTo>
                  <a:lnTo>
                    <a:pt x="166" y="403"/>
                  </a:lnTo>
                  <a:lnTo>
                    <a:pt x="174" y="378"/>
                  </a:lnTo>
                  <a:lnTo>
                    <a:pt x="180" y="361"/>
                  </a:lnTo>
                  <a:lnTo>
                    <a:pt x="184" y="347"/>
                  </a:lnTo>
                  <a:lnTo>
                    <a:pt x="186" y="332"/>
                  </a:lnTo>
                  <a:lnTo>
                    <a:pt x="186" y="322"/>
                  </a:lnTo>
                  <a:lnTo>
                    <a:pt x="184" y="303"/>
                  </a:lnTo>
                  <a:lnTo>
                    <a:pt x="180" y="290"/>
                  </a:lnTo>
                  <a:lnTo>
                    <a:pt x="172" y="282"/>
                  </a:lnTo>
                  <a:lnTo>
                    <a:pt x="159" y="280"/>
                  </a:lnTo>
                  <a:lnTo>
                    <a:pt x="139" y="284"/>
                  </a:lnTo>
                  <a:lnTo>
                    <a:pt x="116" y="295"/>
                  </a:lnTo>
                  <a:lnTo>
                    <a:pt x="95" y="313"/>
                  </a:lnTo>
                  <a:lnTo>
                    <a:pt x="74" y="340"/>
                  </a:lnTo>
                  <a:lnTo>
                    <a:pt x="56" y="374"/>
                  </a:lnTo>
                  <a:lnTo>
                    <a:pt x="39" y="418"/>
                  </a:lnTo>
                  <a:lnTo>
                    <a:pt x="39" y="424"/>
                  </a:lnTo>
                  <a:lnTo>
                    <a:pt x="37" y="428"/>
                  </a:lnTo>
                  <a:lnTo>
                    <a:pt x="35" y="432"/>
                  </a:lnTo>
                  <a:lnTo>
                    <a:pt x="31" y="434"/>
                  </a:lnTo>
                  <a:lnTo>
                    <a:pt x="27" y="436"/>
                  </a:lnTo>
                  <a:lnTo>
                    <a:pt x="20" y="436"/>
                  </a:lnTo>
                  <a:lnTo>
                    <a:pt x="18" y="436"/>
                  </a:lnTo>
                  <a:lnTo>
                    <a:pt x="14" y="436"/>
                  </a:lnTo>
                  <a:lnTo>
                    <a:pt x="10" y="434"/>
                  </a:lnTo>
                  <a:lnTo>
                    <a:pt x="6" y="434"/>
                  </a:lnTo>
                  <a:lnTo>
                    <a:pt x="4" y="430"/>
                  </a:lnTo>
                  <a:lnTo>
                    <a:pt x="2" y="426"/>
                  </a:lnTo>
                  <a:lnTo>
                    <a:pt x="0" y="422"/>
                  </a:lnTo>
                  <a:lnTo>
                    <a:pt x="2" y="411"/>
                  </a:lnTo>
                  <a:lnTo>
                    <a:pt x="8" y="393"/>
                  </a:lnTo>
                  <a:lnTo>
                    <a:pt x="18" y="370"/>
                  </a:lnTo>
                  <a:lnTo>
                    <a:pt x="33" y="343"/>
                  </a:lnTo>
                  <a:lnTo>
                    <a:pt x="49" y="315"/>
                  </a:lnTo>
                  <a:lnTo>
                    <a:pt x="72" y="290"/>
                  </a:lnTo>
                  <a:lnTo>
                    <a:pt x="99" y="269"/>
                  </a:lnTo>
                  <a:lnTo>
                    <a:pt x="128" y="257"/>
                  </a:lnTo>
                  <a:lnTo>
                    <a:pt x="163" y="251"/>
                  </a:lnTo>
                  <a:close/>
                  <a:moveTo>
                    <a:pt x="267" y="0"/>
                  </a:moveTo>
                  <a:lnTo>
                    <a:pt x="284" y="2"/>
                  </a:lnTo>
                  <a:lnTo>
                    <a:pt x="296" y="11"/>
                  </a:lnTo>
                  <a:lnTo>
                    <a:pt x="304" y="21"/>
                  </a:lnTo>
                  <a:lnTo>
                    <a:pt x="309" y="32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06" y="65"/>
                  </a:lnTo>
                  <a:lnTo>
                    <a:pt x="292" y="86"/>
                  </a:lnTo>
                  <a:lnTo>
                    <a:pt x="271" y="100"/>
                  </a:lnTo>
                  <a:lnTo>
                    <a:pt x="248" y="107"/>
                  </a:lnTo>
                  <a:lnTo>
                    <a:pt x="230" y="103"/>
                  </a:lnTo>
                  <a:lnTo>
                    <a:pt x="215" y="90"/>
                  </a:lnTo>
                  <a:lnTo>
                    <a:pt x="207" y="75"/>
                  </a:lnTo>
                  <a:lnTo>
                    <a:pt x="205" y="61"/>
                  </a:lnTo>
                  <a:lnTo>
                    <a:pt x="209" y="38"/>
                  </a:lnTo>
                  <a:lnTo>
                    <a:pt x="224" y="19"/>
                  </a:lnTo>
                  <a:lnTo>
                    <a:pt x="244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4821" y="3742"/>
              <a:ext cx="423" cy="551"/>
            </a:xfrm>
            <a:custGeom>
              <a:avLst/>
              <a:gdLst/>
              <a:ahLst/>
              <a:cxnLst>
                <a:cxn ang="0">
                  <a:pos x="180" y="2"/>
                </a:cxn>
                <a:cxn ang="0">
                  <a:pos x="192" y="8"/>
                </a:cxn>
                <a:cxn ang="0">
                  <a:pos x="192" y="17"/>
                </a:cxn>
                <a:cxn ang="0">
                  <a:pos x="190" y="25"/>
                </a:cxn>
                <a:cxn ang="0">
                  <a:pos x="114" y="334"/>
                </a:cxn>
                <a:cxn ang="0">
                  <a:pos x="238" y="248"/>
                </a:cxn>
                <a:cxn ang="0">
                  <a:pos x="352" y="198"/>
                </a:cxn>
                <a:cxn ang="0">
                  <a:pos x="406" y="221"/>
                </a:cxn>
                <a:cxn ang="0">
                  <a:pos x="416" y="282"/>
                </a:cxn>
                <a:cxn ang="0">
                  <a:pos x="383" y="315"/>
                </a:cxn>
                <a:cxn ang="0">
                  <a:pos x="344" y="305"/>
                </a:cxn>
                <a:cxn ang="0">
                  <a:pos x="338" y="280"/>
                </a:cxn>
                <a:cxn ang="0">
                  <a:pos x="356" y="246"/>
                </a:cxn>
                <a:cxn ang="0">
                  <a:pos x="379" y="234"/>
                </a:cxn>
                <a:cxn ang="0">
                  <a:pos x="369" y="225"/>
                </a:cxn>
                <a:cxn ang="0">
                  <a:pos x="319" y="229"/>
                </a:cxn>
                <a:cxn ang="0">
                  <a:pos x="222" y="294"/>
                </a:cxn>
                <a:cxn ang="0">
                  <a:pos x="170" y="332"/>
                </a:cxn>
                <a:cxn ang="0">
                  <a:pos x="197" y="348"/>
                </a:cxn>
                <a:cxn ang="0">
                  <a:pos x="261" y="371"/>
                </a:cxn>
                <a:cxn ang="0">
                  <a:pos x="290" y="428"/>
                </a:cxn>
                <a:cxn ang="0">
                  <a:pos x="286" y="453"/>
                </a:cxn>
                <a:cxn ang="0">
                  <a:pos x="284" y="478"/>
                </a:cxn>
                <a:cxn ang="0">
                  <a:pos x="286" y="503"/>
                </a:cxn>
                <a:cxn ang="0">
                  <a:pos x="315" y="526"/>
                </a:cxn>
                <a:cxn ang="0">
                  <a:pos x="365" y="492"/>
                </a:cxn>
                <a:cxn ang="0">
                  <a:pos x="387" y="438"/>
                </a:cxn>
                <a:cxn ang="0">
                  <a:pos x="394" y="424"/>
                </a:cxn>
                <a:cxn ang="0">
                  <a:pos x="408" y="421"/>
                </a:cxn>
                <a:cxn ang="0">
                  <a:pos x="416" y="421"/>
                </a:cxn>
                <a:cxn ang="0">
                  <a:pos x="423" y="432"/>
                </a:cxn>
                <a:cxn ang="0">
                  <a:pos x="408" y="474"/>
                </a:cxn>
                <a:cxn ang="0">
                  <a:pos x="362" y="534"/>
                </a:cxn>
                <a:cxn ang="0">
                  <a:pos x="290" y="549"/>
                </a:cxn>
                <a:cxn ang="0">
                  <a:pos x="232" y="515"/>
                </a:cxn>
                <a:cxn ang="0">
                  <a:pos x="217" y="465"/>
                </a:cxn>
                <a:cxn ang="0">
                  <a:pos x="222" y="449"/>
                </a:cxn>
                <a:cxn ang="0">
                  <a:pos x="224" y="434"/>
                </a:cxn>
                <a:cxn ang="0">
                  <a:pos x="207" y="396"/>
                </a:cxn>
                <a:cxn ang="0">
                  <a:pos x="151" y="373"/>
                </a:cxn>
                <a:cxn ang="0">
                  <a:pos x="103" y="369"/>
                </a:cxn>
                <a:cxn ang="0">
                  <a:pos x="62" y="530"/>
                </a:cxn>
                <a:cxn ang="0">
                  <a:pos x="29" y="551"/>
                </a:cxn>
                <a:cxn ang="0">
                  <a:pos x="8" y="545"/>
                </a:cxn>
                <a:cxn ang="0">
                  <a:pos x="0" y="524"/>
                </a:cxn>
                <a:cxn ang="0">
                  <a:pos x="0" y="515"/>
                </a:cxn>
                <a:cxn ang="0">
                  <a:pos x="110" y="73"/>
                </a:cxn>
                <a:cxn ang="0">
                  <a:pos x="114" y="58"/>
                </a:cxn>
                <a:cxn ang="0">
                  <a:pos x="114" y="52"/>
                </a:cxn>
                <a:cxn ang="0">
                  <a:pos x="105" y="48"/>
                </a:cxn>
                <a:cxn ang="0">
                  <a:pos x="85" y="44"/>
                </a:cxn>
                <a:cxn ang="0">
                  <a:pos x="72" y="44"/>
                </a:cxn>
                <a:cxn ang="0">
                  <a:pos x="56" y="42"/>
                </a:cxn>
                <a:cxn ang="0">
                  <a:pos x="49" y="31"/>
                </a:cxn>
                <a:cxn ang="0">
                  <a:pos x="52" y="17"/>
                </a:cxn>
                <a:cxn ang="0">
                  <a:pos x="58" y="10"/>
                </a:cxn>
                <a:cxn ang="0">
                  <a:pos x="72" y="8"/>
                </a:cxn>
              </a:cxnLst>
              <a:rect l="0" t="0" r="r" b="b"/>
              <a:pathLst>
                <a:path w="423" h="551">
                  <a:moveTo>
                    <a:pt x="168" y="0"/>
                  </a:moveTo>
                  <a:lnTo>
                    <a:pt x="174" y="0"/>
                  </a:lnTo>
                  <a:lnTo>
                    <a:pt x="180" y="2"/>
                  </a:lnTo>
                  <a:lnTo>
                    <a:pt x="186" y="2"/>
                  </a:lnTo>
                  <a:lnTo>
                    <a:pt x="190" y="4"/>
                  </a:lnTo>
                  <a:lnTo>
                    <a:pt x="192" y="8"/>
                  </a:lnTo>
                  <a:lnTo>
                    <a:pt x="192" y="12"/>
                  </a:lnTo>
                  <a:lnTo>
                    <a:pt x="192" y="15"/>
                  </a:lnTo>
                  <a:lnTo>
                    <a:pt x="192" y="17"/>
                  </a:lnTo>
                  <a:lnTo>
                    <a:pt x="192" y="19"/>
                  </a:lnTo>
                  <a:lnTo>
                    <a:pt x="192" y="21"/>
                  </a:lnTo>
                  <a:lnTo>
                    <a:pt x="190" y="25"/>
                  </a:lnTo>
                  <a:lnTo>
                    <a:pt x="188" y="31"/>
                  </a:lnTo>
                  <a:lnTo>
                    <a:pt x="188" y="31"/>
                  </a:lnTo>
                  <a:lnTo>
                    <a:pt x="114" y="334"/>
                  </a:lnTo>
                  <a:lnTo>
                    <a:pt x="157" y="311"/>
                  </a:lnTo>
                  <a:lnTo>
                    <a:pt x="199" y="282"/>
                  </a:lnTo>
                  <a:lnTo>
                    <a:pt x="238" y="248"/>
                  </a:lnTo>
                  <a:lnTo>
                    <a:pt x="277" y="221"/>
                  </a:lnTo>
                  <a:lnTo>
                    <a:pt x="315" y="204"/>
                  </a:lnTo>
                  <a:lnTo>
                    <a:pt x="352" y="198"/>
                  </a:lnTo>
                  <a:lnTo>
                    <a:pt x="373" y="200"/>
                  </a:lnTo>
                  <a:lnTo>
                    <a:pt x="391" y="209"/>
                  </a:lnTo>
                  <a:lnTo>
                    <a:pt x="406" y="221"/>
                  </a:lnTo>
                  <a:lnTo>
                    <a:pt x="416" y="238"/>
                  </a:lnTo>
                  <a:lnTo>
                    <a:pt x="420" y="259"/>
                  </a:lnTo>
                  <a:lnTo>
                    <a:pt x="416" y="282"/>
                  </a:lnTo>
                  <a:lnTo>
                    <a:pt x="408" y="298"/>
                  </a:lnTo>
                  <a:lnTo>
                    <a:pt x="396" y="309"/>
                  </a:lnTo>
                  <a:lnTo>
                    <a:pt x="383" y="315"/>
                  </a:lnTo>
                  <a:lnTo>
                    <a:pt x="373" y="315"/>
                  </a:lnTo>
                  <a:lnTo>
                    <a:pt x="356" y="313"/>
                  </a:lnTo>
                  <a:lnTo>
                    <a:pt x="344" y="305"/>
                  </a:lnTo>
                  <a:lnTo>
                    <a:pt x="340" y="294"/>
                  </a:lnTo>
                  <a:lnTo>
                    <a:pt x="338" y="284"/>
                  </a:lnTo>
                  <a:lnTo>
                    <a:pt x="338" y="280"/>
                  </a:lnTo>
                  <a:lnTo>
                    <a:pt x="340" y="269"/>
                  </a:lnTo>
                  <a:lnTo>
                    <a:pt x="346" y="257"/>
                  </a:lnTo>
                  <a:lnTo>
                    <a:pt x="356" y="246"/>
                  </a:lnTo>
                  <a:lnTo>
                    <a:pt x="373" y="236"/>
                  </a:lnTo>
                  <a:lnTo>
                    <a:pt x="377" y="234"/>
                  </a:lnTo>
                  <a:lnTo>
                    <a:pt x="379" y="234"/>
                  </a:lnTo>
                  <a:lnTo>
                    <a:pt x="377" y="229"/>
                  </a:lnTo>
                  <a:lnTo>
                    <a:pt x="373" y="227"/>
                  </a:lnTo>
                  <a:lnTo>
                    <a:pt x="369" y="225"/>
                  </a:lnTo>
                  <a:lnTo>
                    <a:pt x="360" y="223"/>
                  </a:lnTo>
                  <a:lnTo>
                    <a:pt x="352" y="223"/>
                  </a:lnTo>
                  <a:lnTo>
                    <a:pt x="319" y="229"/>
                  </a:lnTo>
                  <a:lnTo>
                    <a:pt x="286" y="246"/>
                  </a:lnTo>
                  <a:lnTo>
                    <a:pt x="253" y="267"/>
                  </a:lnTo>
                  <a:lnTo>
                    <a:pt x="222" y="294"/>
                  </a:lnTo>
                  <a:lnTo>
                    <a:pt x="207" y="305"/>
                  </a:lnTo>
                  <a:lnTo>
                    <a:pt x="190" y="317"/>
                  </a:lnTo>
                  <a:lnTo>
                    <a:pt x="170" y="332"/>
                  </a:lnTo>
                  <a:lnTo>
                    <a:pt x="153" y="344"/>
                  </a:lnTo>
                  <a:lnTo>
                    <a:pt x="174" y="344"/>
                  </a:lnTo>
                  <a:lnTo>
                    <a:pt x="197" y="348"/>
                  </a:lnTo>
                  <a:lnTo>
                    <a:pt x="219" y="353"/>
                  </a:lnTo>
                  <a:lnTo>
                    <a:pt x="240" y="361"/>
                  </a:lnTo>
                  <a:lnTo>
                    <a:pt x="261" y="371"/>
                  </a:lnTo>
                  <a:lnTo>
                    <a:pt x="275" y="386"/>
                  </a:lnTo>
                  <a:lnTo>
                    <a:pt x="286" y="405"/>
                  </a:lnTo>
                  <a:lnTo>
                    <a:pt x="290" y="428"/>
                  </a:lnTo>
                  <a:lnTo>
                    <a:pt x="290" y="434"/>
                  </a:lnTo>
                  <a:lnTo>
                    <a:pt x="288" y="442"/>
                  </a:lnTo>
                  <a:lnTo>
                    <a:pt x="286" y="453"/>
                  </a:lnTo>
                  <a:lnTo>
                    <a:pt x="284" y="463"/>
                  </a:lnTo>
                  <a:lnTo>
                    <a:pt x="284" y="472"/>
                  </a:lnTo>
                  <a:lnTo>
                    <a:pt x="284" y="478"/>
                  </a:lnTo>
                  <a:lnTo>
                    <a:pt x="284" y="478"/>
                  </a:lnTo>
                  <a:lnTo>
                    <a:pt x="284" y="490"/>
                  </a:lnTo>
                  <a:lnTo>
                    <a:pt x="286" y="503"/>
                  </a:lnTo>
                  <a:lnTo>
                    <a:pt x="292" y="515"/>
                  </a:lnTo>
                  <a:lnTo>
                    <a:pt x="300" y="524"/>
                  </a:lnTo>
                  <a:lnTo>
                    <a:pt x="315" y="526"/>
                  </a:lnTo>
                  <a:lnTo>
                    <a:pt x="336" y="522"/>
                  </a:lnTo>
                  <a:lnTo>
                    <a:pt x="350" y="509"/>
                  </a:lnTo>
                  <a:lnTo>
                    <a:pt x="365" y="492"/>
                  </a:lnTo>
                  <a:lnTo>
                    <a:pt x="375" y="474"/>
                  </a:lnTo>
                  <a:lnTo>
                    <a:pt x="383" y="455"/>
                  </a:lnTo>
                  <a:lnTo>
                    <a:pt x="387" y="438"/>
                  </a:lnTo>
                  <a:lnTo>
                    <a:pt x="389" y="432"/>
                  </a:lnTo>
                  <a:lnTo>
                    <a:pt x="391" y="428"/>
                  </a:lnTo>
                  <a:lnTo>
                    <a:pt x="394" y="424"/>
                  </a:lnTo>
                  <a:lnTo>
                    <a:pt x="396" y="421"/>
                  </a:lnTo>
                  <a:lnTo>
                    <a:pt x="400" y="421"/>
                  </a:lnTo>
                  <a:lnTo>
                    <a:pt x="408" y="421"/>
                  </a:lnTo>
                  <a:lnTo>
                    <a:pt x="408" y="421"/>
                  </a:lnTo>
                  <a:lnTo>
                    <a:pt x="412" y="421"/>
                  </a:lnTo>
                  <a:lnTo>
                    <a:pt x="416" y="421"/>
                  </a:lnTo>
                  <a:lnTo>
                    <a:pt x="418" y="424"/>
                  </a:lnTo>
                  <a:lnTo>
                    <a:pt x="420" y="428"/>
                  </a:lnTo>
                  <a:lnTo>
                    <a:pt x="423" y="432"/>
                  </a:lnTo>
                  <a:lnTo>
                    <a:pt x="420" y="438"/>
                  </a:lnTo>
                  <a:lnTo>
                    <a:pt x="416" y="455"/>
                  </a:lnTo>
                  <a:lnTo>
                    <a:pt x="408" y="474"/>
                  </a:lnTo>
                  <a:lnTo>
                    <a:pt x="398" y="495"/>
                  </a:lnTo>
                  <a:lnTo>
                    <a:pt x="381" y="515"/>
                  </a:lnTo>
                  <a:lnTo>
                    <a:pt x="362" y="534"/>
                  </a:lnTo>
                  <a:lnTo>
                    <a:pt x="340" y="547"/>
                  </a:lnTo>
                  <a:lnTo>
                    <a:pt x="313" y="551"/>
                  </a:lnTo>
                  <a:lnTo>
                    <a:pt x="290" y="549"/>
                  </a:lnTo>
                  <a:lnTo>
                    <a:pt x="269" y="543"/>
                  </a:lnTo>
                  <a:lnTo>
                    <a:pt x="248" y="530"/>
                  </a:lnTo>
                  <a:lnTo>
                    <a:pt x="232" y="515"/>
                  </a:lnTo>
                  <a:lnTo>
                    <a:pt x="222" y="495"/>
                  </a:lnTo>
                  <a:lnTo>
                    <a:pt x="217" y="469"/>
                  </a:lnTo>
                  <a:lnTo>
                    <a:pt x="217" y="465"/>
                  </a:lnTo>
                  <a:lnTo>
                    <a:pt x="217" y="461"/>
                  </a:lnTo>
                  <a:lnTo>
                    <a:pt x="219" y="455"/>
                  </a:lnTo>
                  <a:lnTo>
                    <a:pt x="222" y="449"/>
                  </a:lnTo>
                  <a:lnTo>
                    <a:pt x="222" y="442"/>
                  </a:lnTo>
                  <a:lnTo>
                    <a:pt x="224" y="438"/>
                  </a:lnTo>
                  <a:lnTo>
                    <a:pt x="224" y="434"/>
                  </a:lnTo>
                  <a:lnTo>
                    <a:pt x="224" y="432"/>
                  </a:lnTo>
                  <a:lnTo>
                    <a:pt x="219" y="411"/>
                  </a:lnTo>
                  <a:lnTo>
                    <a:pt x="207" y="396"/>
                  </a:lnTo>
                  <a:lnTo>
                    <a:pt x="190" y="386"/>
                  </a:lnTo>
                  <a:lnTo>
                    <a:pt x="172" y="378"/>
                  </a:lnTo>
                  <a:lnTo>
                    <a:pt x="151" y="373"/>
                  </a:lnTo>
                  <a:lnTo>
                    <a:pt x="130" y="369"/>
                  </a:lnTo>
                  <a:lnTo>
                    <a:pt x="114" y="369"/>
                  </a:lnTo>
                  <a:lnTo>
                    <a:pt x="103" y="369"/>
                  </a:lnTo>
                  <a:lnTo>
                    <a:pt x="68" y="511"/>
                  </a:lnTo>
                  <a:lnTo>
                    <a:pt x="66" y="520"/>
                  </a:lnTo>
                  <a:lnTo>
                    <a:pt x="62" y="530"/>
                  </a:lnTo>
                  <a:lnTo>
                    <a:pt x="56" y="540"/>
                  </a:lnTo>
                  <a:lnTo>
                    <a:pt x="45" y="549"/>
                  </a:lnTo>
                  <a:lnTo>
                    <a:pt x="29" y="551"/>
                  </a:lnTo>
                  <a:lnTo>
                    <a:pt x="23" y="551"/>
                  </a:lnTo>
                  <a:lnTo>
                    <a:pt x="14" y="549"/>
                  </a:lnTo>
                  <a:lnTo>
                    <a:pt x="8" y="545"/>
                  </a:lnTo>
                  <a:lnTo>
                    <a:pt x="4" y="538"/>
                  </a:lnTo>
                  <a:lnTo>
                    <a:pt x="0" y="532"/>
                  </a:lnTo>
                  <a:lnTo>
                    <a:pt x="0" y="524"/>
                  </a:lnTo>
                  <a:lnTo>
                    <a:pt x="0" y="522"/>
                  </a:lnTo>
                  <a:lnTo>
                    <a:pt x="0" y="520"/>
                  </a:lnTo>
                  <a:lnTo>
                    <a:pt x="0" y="515"/>
                  </a:lnTo>
                  <a:lnTo>
                    <a:pt x="0" y="513"/>
                  </a:lnTo>
                  <a:lnTo>
                    <a:pt x="2" y="507"/>
                  </a:lnTo>
                  <a:lnTo>
                    <a:pt x="110" y="73"/>
                  </a:lnTo>
                  <a:lnTo>
                    <a:pt x="112" y="67"/>
                  </a:lnTo>
                  <a:lnTo>
                    <a:pt x="112" y="63"/>
                  </a:lnTo>
                  <a:lnTo>
                    <a:pt x="114" y="58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14" y="52"/>
                  </a:lnTo>
                  <a:lnTo>
                    <a:pt x="114" y="50"/>
                  </a:lnTo>
                  <a:lnTo>
                    <a:pt x="110" y="48"/>
                  </a:lnTo>
                  <a:lnTo>
                    <a:pt x="105" y="48"/>
                  </a:lnTo>
                  <a:lnTo>
                    <a:pt x="99" y="46"/>
                  </a:lnTo>
                  <a:lnTo>
                    <a:pt x="91" y="44"/>
                  </a:lnTo>
                  <a:lnTo>
                    <a:pt x="85" y="44"/>
                  </a:lnTo>
                  <a:lnTo>
                    <a:pt x="78" y="4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66" y="44"/>
                  </a:lnTo>
                  <a:lnTo>
                    <a:pt x="62" y="42"/>
                  </a:lnTo>
                  <a:lnTo>
                    <a:pt x="56" y="42"/>
                  </a:lnTo>
                  <a:lnTo>
                    <a:pt x="54" y="40"/>
                  </a:lnTo>
                  <a:lnTo>
                    <a:pt x="49" y="35"/>
                  </a:lnTo>
                  <a:lnTo>
                    <a:pt x="49" y="31"/>
                  </a:lnTo>
                  <a:lnTo>
                    <a:pt x="49" y="27"/>
                  </a:lnTo>
                  <a:lnTo>
                    <a:pt x="52" y="21"/>
                  </a:lnTo>
                  <a:lnTo>
                    <a:pt x="52" y="17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6" y="8"/>
                  </a:lnTo>
                  <a:lnTo>
                    <a:pt x="72" y="8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5409" y="3763"/>
              <a:ext cx="651" cy="653"/>
            </a:xfrm>
            <a:custGeom>
              <a:avLst/>
              <a:gdLst/>
              <a:ahLst/>
              <a:cxnLst>
                <a:cxn ang="0">
                  <a:pos x="332" y="0"/>
                </a:cxn>
                <a:cxn ang="0">
                  <a:pos x="340" y="6"/>
                </a:cxn>
                <a:cxn ang="0">
                  <a:pos x="347" y="14"/>
                </a:cxn>
                <a:cxn ang="0">
                  <a:pos x="347" y="25"/>
                </a:cxn>
                <a:cxn ang="0">
                  <a:pos x="349" y="33"/>
                </a:cxn>
                <a:cxn ang="0">
                  <a:pos x="618" y="304"/>
                </a:cxn>
                <a:cxn ang="0">
                  <a:pos x="626" y="304"/>
                </a:cxn>
                <a:cxn ang="0">
                  <a:pos x="637" y="307"/>
                </a:cxn>
                <a:cxn ang="0">
                  <a:pos x="645" y="311"/>
                </a:cxn>
                <a:cxn ang="0">
                  <a:pos x="651" y="321"/>
                </a:cxn>
                <a:cxn ang="0">
                  <a:pos x="651" y="334"/>
                </a:cxn>
                <a:cxn ang="0">
                  <a:pos x="645" y="344"/>
                </a:cxn>
                <a:cxn ang="0">
                  <a:pos x="637" y="348"/>
                </a:cxn>
                <a:cxn ang="0">
                  <a:pos x="626" y="350"/>
                </a:cxn>
                <a:cxn ang="0">
                  <a:pos x="618" y="350"/>
                </a:cxn>
                <a:cxn ang="0">
                  <a:pos x="349" y="620"/>
                </a:cxn>
                <a:cxn ang="0">
                  <a:pos x="347" y="630"/>
                </a:cxn>
                <a:cxn ang="0">
                  <a:pos x="344" y="640"/>
                </a:cxn>
                <a:cxn ang="0">
                  <a:pos x="338" y="649"/>
                </a:cxn>
                <a:cxn ang="0">
                  <a:pos x="326" y="653"/>
                </a:cxn>
                <a:cxn ang="0">
                  <a:pos x="313" y="649"/>
                </a:cxn>
                <a:cxn ang="0">
                  <a:pos x="305" y="640"/>
                </a:cxn>
                <a:cxn ang="0">
                  <a:pos x="303" y="630"/>
                </a:cxn>
                <a:cxn ang="0">
                  <a:pos x="303" y="620"/>
                </a:cxn>
                <a:cxn ang="0">
                  <a:pos x="31" y="350"/>
                </a:cxn>
                <a:cxn ang="0">
                  <a:pos x="23" y="350"/>
                </a:cxn>
                <a:cxn ang="0">
                  <a:pos x="15" y="348"/>
                </a:cxn>
                <a:cxn ang="0">
                  <a:pos x="7" y="344"/>
                </a:cxn>
                <a:cxn ang="0">
                  <a:pos x="0" y="334"/>
                </a:cxn>
                <a:cxn ang="0">
                  <a:pos x="0" y="321"/>
                </a:cxn>
                <a:cxn ang="0">
                  <a:pos x="7" y="311"/>
                </a:cxn>
                <a:cxn ang="0">
                  <a:pos x="15" y="307"/>
                </a:cxn>
                <a:cxn ang="0">
                  <a:pos x="23" y="304"/>
                </a:cxn>
                <a:cxn ang="0">
                  <a:pos x="31" y="304"/>
                </a:cxn>
                <a:cxn ang="0">
                  <a:pos x="303" y="33"/>
                </a:cxn>
                <a:cxn ang="0">
                  <a:pos x="303" y="25"/>
                </a:cxn>
                <a:cxn ang="0">
                  <a:pos x="305" y="14"/>
                </a:cxn>
                <a:cxn ang="0">
                  <a:pos x="309" y="6"/>
                </a:cxn>
                <a:cxn ang="0">
                  <a:pos x="320" y="0"/>
                </a:cxn>
              </a:cxnLst>
              <a:rect l="0" t="0" r="r" b="b"/>
              <a:pathLst>
                <a:path w="651" h="653">
                  <a:moveTo>
                    <a:pt x="326" y="0"/>
                  </a:moveTo>
                  <a:lnTo>
                    <a:pt x="332" y="0"/>
                  </a:lnTo>
                  <a:lnTo>
                    <a:pt x="338" y="2"/>
                  </a:lnTo>
                  <a:lnTo>
                    <a:pt x="340" y="6"/>
                  </a:lnTo>
                  <a:lnTo>
                    <a:pt x="344" y="10"/>
                  </a:lnTo>
                  <a:lnTo>
                    <a:pt x="347" y="14"/>
                  </a:lnTo>
                  <a:lnTo>
                    <a:pt x="347" y="19"/>
                  </a:lnTo>
                  <a:lnTo>
                    <a:pt x="347" y="25"/>
                  </a:lnTo>
                  <a:lnTo>
                    <a:pt x="349" y="29"/>
                  </a:lnTo>
                  <a:lnTo>
                    <a:pt x="349" y="33"/>
                  </a:lnTo>
                  <a:lnTo>
                    <a:pt x="349" y="304"/>
                  </a:lnTo>
                  <a:lnTo>
                    <a:pt x="618" y="304"/>
                  </a:lnTo>
                  <a:lnTo>
                    <a:pt x="622" y="304"/>
                  </a:lnTo>
                  <a:lnTo>
                    <a:pt x="626" y="304"/>
                  </a:lnTo>
                  <a:lnTo>
                    <a:pt x="630" y="307"/>
                  </a:lnTo>
                  <a:lnTo>
                    <a:pt x="637" y="307"/>
                  </a:lnTo>
                  <a:lnTo>
                    <a:pt x="641" y="309"/>
                  </a:lnTo>
                  <a:lnTo>
                    <a:pt x="645" y="311"/>
                  </a:lnTo>
                  <a:lnTo>
                    <a:pt x="647" y="315"/>
                  </a:lnTo>
                  <a:lnTo>
                    <a:pt x="651" y="321"/>
                  </a:lnTo>
                  <a:lnTo>
                    <a:pt x="651" y="327"/>
                  </a:lnTo>
                  <a:lnTo>
                    <a:pt x="651" y="334"/>
                  </a:lnTo>
                  <a:lnTo>
                    <a:pt x="647" y="340"/>
                  </a:lnTo>
                  <a:lnTo>
                    <a:pt x="645" y="344"/>
                  </a:lnTo>
                  <a:lnTo>
                    <a:pt x="641" y="346"/>
                  </a:lnTo>
                  <a:lnTo>
                    <a:pt x="637" y="348"/>
                  </a:lnTo>
                  <a:lnTo>
                    <a:pt x="630" y="348"/>
                  </a:lnTo>
                  <a:lnTo>
                    <a:pt x="626" y="350"/>
                  </a:lnTo>
                  <a:lnTo>
                    <a:pt x="622" y="350"/>
                  </a:lnTo>
                  <a:lnTo>
                    <a:pt x="618" y="350"/>
                  </a:lnTo>
                  <a:lnTo>
                    <a:pt x="349" y="350"/>
                  </a:lnTo>
                  <a:lnTo>
                    <a:pt x="349" y="620"/>
                  </a:lnTo>
                  <a:lnTo>
                    <a:pt x="349" y="626"/>
                  </a:lnTo>
                  <a:lnTo>
                    <a:pt x="347" y="630"/>
                  </a:lnTo>
                  <a:lnTo>
                    <a:pt x="347" y="636"/>
                  </a:lnTo>
                  <a:lnTo>
                    <a:pt x="344" y="640"/>
                  </a:lnTo>
                  <a:lnTo>
                    <a:pt x="342" y="647"/>
                  </a:lnTo>
                  <a:lnTo>
                    <a:pt x="338" y="649"/>
                  </a:lnTo>
                  <a:lnTo>
                    <a:pt x="332" y="653"/>
                  </a:lnTo>
                  <a:lnTo>
                    <a:pt x="326" y="653"/>
                  </a:lnTo>
                  <a:lnTo>
                    <a:pt x="318" y="653"/>
                  </a:lnTo>
                  <a:lnTo>
                    <a:pt x="313" y="649"/>
                  </a:lnTo>
                  <a:lnTo>
                    <a:pt x="309" y="647"/>
                  </a:lnTo>
                  <a:lnTo>
                    <a:pt x="305" y="640"/>
                  </a:lnTo>
                  <a:lnTo>
                    <a:pt x="305" y="636"/>
                  </a:lnTo>
                  <a:lnTo>
                    <a:pt x="303" y="630"/>
                  </a:lnTo>
                  <a:lnTo>
                    <a:pt x="303" y="626"/>
                  </a:lnTo>
                  <a:lnTo>
                    <a:pt x="303" y="620"/>
                  </a:lnTo>
                  <a:lnTo>
                    <a:pt x="303" y="350"/>
                  </a:lnTo>
                  <a:lnTo>
                    <a:pt x="31" y="350"/>
                  </a:lnTo>
                  <a:lnTo>
                    <a:pt x="27" y="350"/>
                  </a:lnTo>
                  <a:lnTo>
                    <a:pt x="23" y="350"/>
                  </a:lnTo>
                  <a:lnTo>
                    <a:pt x="19" y="348"/>
                  </a:lnTo>
                  <a:lnTo>
                    <a:pt x="15" y="348"/>
                  </a:lnTo>
                  <a:lnTo>
                    <a:pt x="11" y="346"/>
                  </a:lnTo>
                  <a:lnTo>
                    <a:pt x="7" y="344"/>
                  </a:lnTo>
                  <a:lnTo>
                    <a:pt x="2" y="340"/>
                  </a:lnTo>
                  <a:lnTo>
                    <a:pt x="0" y="334"/>
                  </a:lnTo>
                  <a:lnTo>
                    <a:pt x="0" y="327"/>
                  </a:lnTo>
                  <a:lnTo>
                    <a:pt x="0" y="321"/>
                  </a:lnTo>
                  <a:lnTo>
                    <a:pt x="2" y="315"/>
                  </a:lnTo>
                  <a:lnTo>
                    <a:pt x="7" y="311"/>
                  </a:lnTo>
                  <a:lnTo>
                    <a:pt x="11" y="309"/>
                  </a:lnTo>
                  <a:lnTo>
                    <a:pt x="15" y="307"/>
                  </a:lnTo>
                  <a:lnTo>
                    <a:pt x="19" y="307"/>
                  </a:lnTo>
                  <a:lnTo>
                    <a:pt x="23" y="304"/>
                  </a:lnTo>
                  <a:lnTo>
                    <a:pt x="27" y="304"/>
                  </a:lnTo>
                  <a:lnTo>
                    <a:pt x="31" y="304"/>
                  </a:lnTo>
                  <a:lnTo>
                    <a:pt x="303" y="304"/>
                  </a:lnTo>
                  <a:lnTo>
                    <a:pt x="303" y="33"/>
                  </a:lnTo>
                  <a:lnTo>
                    <a:pt x="303" y="29"/>
                  </a:lnTo>
                  <a:lnTo>
                    <a:pt x="303" y="25"/>
                  </a:lnTo>
                  <a:lnTo>
                    <a:pt x="303" y="19"/>
                  </a:lnTo>
                  <a:lnTo>
                    <a:pt x="305" y="14"/>
                  </a:lnTo>
                  <a:lnTo>
                    <a:pt x="307" y="10"/>
                  </a:lnTo>
                  <a:lnTo>
                    <a:pt x="309" y="6"/>
                  </a:lnTo>
                  <a:lnTo>
                    <a:pt x="313" y="2"/>
                  </a:lnTo>
                  <a:lnTo>
                    <a:pt x="320" y="0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6265" y="3765"/>
              <a:ext cx="322" cy="522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81" y="0"/>
                </a:cxn>
                <a:cxn ang="0">
                  <a:pos x="189" y="0"/>
                </a:cxn>
                <a:cxn ang="0">
                  <a:pos x="193" y="2"/>
                </a:cxn>
                <a:cxn ang="0">
                  <a:pos x="197" y="4"/>
                </a:cxn>
                <a:cxn ang="0">
                  <a:pos x="199" y="8"/>
                </a:cxn>
                <a:cxn ang="0">
                  <a:pos x="199" y="14"/>
                </a:cxn>
                <a:cxn ang="0">
                  <a:pos x="199" y="23"/>
                </a:cxn>
                <a:cxn ang="0">
                  <a:pos x="199" y="23"/>
                </a:cxn>
                <a:cxn ang="0">
                  <a:pos x="199" y="453"/>
                </a:cxn>
                <a:cxn ang="0">
                  <a:pos x="201" y="463"/>
                </a:cxn>
                <a:cxn ang="0">
                  <a:pos x="204" y="474"/>
                </a:cxn>
                <a:cxn ang="0">
                  <a:pos x="210" y="478"/>
                </a:cxn>
                <a:cxn ang="0">
                  <a:pos x="224" y="482"/>
                </a:cxn>
                <a:cxn ang="0">
                  <a:pos x="247" y="484"/>
                </a:cxn>
                <a:cxn ang="0">
                  <a:pos x="282" y="486"/>
                </a:cxn>
                <a:cxn ang="0">
                  <a:pos x="322" y="486"/>
                </a:cxn>
                <a:cxn ang="0">
                  <a:pos x="322" y="522"/>
                </a:cxn>
                <a:cxn ang="0">
                  <a:pos x="272" y="520"/>
                </a:cxn>
                <a:cxn ang="0">
                  <a:pos x="216" y="517"/>
                </a:cxn>
                <a:cxn ang="0">
                  <a:pos x="162" y="517"/>
                </a:cxn>
                <a:cxn ang="0">
                  <a:pos x="125" y="517"/>
                </a:cxn>
                <a:cxn ang="0">
                  <a:pos x="83" y="520"/>
                </a:cxn>
                <a:cxn ang="0">
                  <a:pos x="42" y="520"/>
                </a:cxn>
                <a:cxn ang="0">
                  <a:pos x="7" y="522"/>
                </a:cxn>
                <a:cxn ang="0">
                  <a:pos x="7" y="486"/>
                </a:cxn>
                <a:cxn ang="0">
                  <a:pos x="46" y="486"/>
                </a:cxn>
                <a:cxn ang="0">
                  <a:pos x="81" y="484"/>
                </a:cxn>
                <a:cxn ang="0">
                  <a:pos x="104" y="482"/>
                </a:cxn>
                <a:cxn ang="0">
                  <a:pos x="119" y="478"/>
                </a:cxn>
                <a:cxn ang="0">
                  <a:pos x="125" y="474"/>
                </a:cxn>
                <a:cxn ang="0">
                  <a:pos x="127" y="463"/>
                </a:cxn>
                <a:cxn ang="0">
                  <a:pos x="129" y="453"/>
                </a:cxn>
                <a:cxn ang="0">
                  <a:pos x="129" y="62"/>
                </a:cxn>
                <a:cxn ang="0">
                  <a:pos x="94" y="73"/>
                </a:cxn>
                <a:cxn ang="0">
                  <a:pos x="61" y="79"/>
                </a:cxn>
                <a:cxn ang="0">
                  <a:pos x="34" y="81"/>
                </a:cxn>
                <a:cxn ang="0">
                  <a:pos x="13" y="83"/>
                </a:cxn>
                <a:cxn ang="0">
                  <a:pos x="0" y="83"/>
                </a:cxn>
                <a:cxn ang="0">
                  <a:pos x="0" y="50"/>
                </a:cxn>
                <a:cxn ang="0">
                  <a:pos x="13" y="50"/>
                </a:cxn>
                <a:cxn ang="0">
                  <a:pos x="27" y="50"/>
                </a:cxn>
                <a:cxn ang="0">
                  <a:pos x="48" y="48"/>
                </a:cxn>
                <a:cxn ang="0">
                  <a:pos x="77" y="44"/>
                </a:cxn>
                <a:cxn ang="0">
                  <a:pos x="108" y="35"/>
                </a:cxn>
                <a:cxn ang="0">
                  <a:pos x="141" y="21"/>
                </a:cxn>
                <a:cxn ang="0">
                  <a:pos x="170" y="0"/>
                </a:cxn>
              </a:cxnLst>
              <a:rect l="0" t="0" r="r" b="b"/>
              <a:pathLst>
                <a:path w="322" h="522">
                  <a:moveTo>
                    <a:pt x="170" y="0"/>
                  </a:moveTo>
                  <a:lnTo>
                    <a:pt x="181" y="0"/>
                  </a:lnTo>
                  <a:lnTo>
                    <a:pt x="189" y="0"/>
                  </a:lnTo>
                  <a:lnTo>
                    <a:pt x="193" y="2"/>
                  </a:lnTo>
                  <a:lnTo>
                    <a:pt x="197" y="4"/>
                  </a:lnTo>
                  <a:lnTo>
                    <a:pt x="199" y="8"/>
                  </a:lnTo>
                  <a:lnTo>
                    <a:pt x="199" y="14"/>
                  </a:lnTo>
                  <a:lnTo>
                    <a:pt x="199" y="23"/>
                  </a:lnTo>
                  <a:lnTo>
                    <a:pt x="199" y="23"/>
                  </a:lnTo>
                  <a:lnTo>
                    <a:pt x="199" y="453"/>
                  </a:lnTo>
                  <a:lnTo>
                    <a:pt x="201" y="463"/>
                  </a:lnTo>
                  <a:lnTo>
                    <a:pt x="204" y="474"/>
                  </a:lnTo>
                  <a:lnTo>
                    <a:pt x="210" y="478"/>
                  </a:lnTo>
                  <a:lnTo>
                    <a:pt x="224" y="482"/>
                  </a:lnTo>
                  <a:lnTo>
                    <a:pt x="247" y="484"/>
                  </a:lnTo>
                  <a:lnTo>
                    <a:pt x="282" y="486"/>
                  </a:lnTo>
                  <a:lnTo>
                    <a:pt x="322" y="486"/>
                  </a:lnTo>
                  <a:lnTo>
                    <a:pt x="322" y="522"/>
                  </a:lnTo>
                  <a:lnTo>
                    <a:pt x="272" y="520"/>
                  </a:lnTo>
                  <a:lnTo>
                    <a:pt x="216" y="517"/>
                  </a:lnTo>
                  <a:lnTo>
                    <a:pt x="162" y="517"/>
                  </a:lnTo>
                  <a:lnTo>
                    <a:pt x="125" y="517"/>
                  </a:lnTo>
                  <a:lnTo>
                    <a:pt x="83" y="520"/>
                  </a:lnTo>
                  <a:lnTo>
                    <a:pt x="42" y="520"/>
                  </a:lnTo>
                  <a:lnTo>
                    <a:pt x="7" y="522"/>
                  </a:lnTo>
                  <a:lnTo>
                    <a:pt x="7" y="486"/>
                  </a:lnTo>
                  <a:lnTo>
                    <a:pt x="46" y="486"/>
                  </a:lnTo>
                  <a:lnTo>
                    <a:pt x="81" y="484"/>
                  </a:lnTo>
                  <a:lnTo>
                    <a:pt x="104" y="482"/>
                  </a:lnTo>
                  <a:lnTo>
                    <a:pt x="119" y="478"/>
                  </a:lnTo>
                  <a:lnTo>
                    <a:pt x="125" y="474"/>
                  </a:lnTo>
                  <a:lnTo>
                    <a:pt x="127" y="463"/>
                  </a:lnTo>
                  <a:lnTo>
                    <a:pt x="129" y="453"/>
                  </a:lnTo>
                  <a:lnTo>
                    <a:pt x="129" y="62"/>
                  </a:lnTo>
                  <a:lnTo>
                    <a:pt x="94" y="73"/>
                  </a:lnTo>
                  <a:lnTo>
                    <a:pt x="61" y="79"/>
                  </a:lnTo>
                  <a:lnTo>
                    <a:pt x="34" y="81"/>
                  </a:lnTo>
                  <a:lnTo>
                    <a:pt x="13" y="83"/>
                  </a:lnTo>
                  <a:lnTo>
                    <a:pt x="0" y="83"/>
                  </a:lnTo>
                  <a:lnTo>
                    <a:pt x="0" y="50"/>
                  </a:lnTo>
                  <a:lnTo>
                    <a:pt x="13" y="50"/>
                  </a:lnTo>
                  <a:lnTo>
                    <a:pt x="27" y="50"/>
                  </a:lnTo>
                  <a:lnTo>
                    <a:pt x="48" y="48"/>
                  </a:lnTo>
                  <a:lnTo>
                    <a:pt x="77" y="44"/>
                  </a:lnTo>
                  <a:lnTo>
                    <a:pt x="108" y="35"/>
                  </a:lnTo>
                  <a:lnTo>
                    <a:pt x="141" y="21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0" name="Freeform 60"/>
            <p:cNvSpPr>
              <a:spLocks noEditPoints="1"/>
            </p:cNvSpPr>
            <p:nvPr/>
          </p:nvSpPr>
          <p:spPr bwMode="auto">
            <a:xfrm>
              <a:off x="6867" y="2794"/>
              <a:ext cx="1090" cy="1088"/>
            </a:xfrm>
            <a:custGeom>
              <a:avLst/>
              <a:gdLst/>
              <a:ahLst/>
              <a:cxnLst>
                <a:cxn ang="0">
                  <a:pos x="553" y="585"/>
                </a:cxn>
                <a:cxn ang="0">
                  <a:pos x="522" y="587"/>
                </a:cxn>
                <a:cxn ang="0">
                  <a:pos x="806" y="1033"/>
                </a:cxn>
                <a:cxn ang="0">
                  <a:pos x="856" y="912"/>
                </a:cxn>
                <a:cxn ang="0">
                  <a:pos x="725" y="727"/>
                </a:cxn>
                <a:cxn ang="0">
                  <a:pos x="642" y="595"/>
                </a:cxn>
                <a:cxn ang="0">
                  <a:pos x="735" y="157"/>
                </a:cxn>
                <a:cxn ang="0">
                  <a:pos x="752" y="341"/>
                </a:cxn>
                <a:cxn ang="0">
                  <a:pos x="706" y="510"/>
                </a:cxn>
                <a:cxn ang="0">
                  <a:pos x="843" y="457"/>
                </a:cxn>
                <a:cxn ang="0">
                  <a:pos x="912" y="332"/>
                </a:cxn>
                <a:cxn ang="0">
                  <a:pos x="878" y="178"/>
                </a:cxn>
                <a:cxn ang="0">
                  <a:pos x="771" y="96"/>
                </a:cxn>
                <a:cxn ang="0">
                  <a:pos x="497" y="55"/>
                </a:cxn>
                <a:cxn ang="0">
                  <a:pos x="412" y="86"/>
                </a:cxn>
                <a:cxn ang="0">
                  <a:pos x="400" y="140"/>
                </a:cxn>
                <a:cxn ang="0">
                  <a:pos x="526" y="528"/>
                </a:cxn>
                <a:cxn ang="0">
                  <a:pos x="665" y="468"/>
                </a:cxn>
                <a:cxn ang="0">
                  <a:pos x="698" y="297"/>
                </a:cxn>
                <a:cxn ang="0">
                  <a:pos x="659" y="119"/>
                </a:cxn>
                <a:cxn ang="0">
                  <a:pos x="540" y="57"/>
                </a:cxn>
                <a:cxn ang="0">
                  <a:pos x="194" y="103"/>
                </a:cxn>
                <a:cxn ang="0">
                  <a:pos x="196" y="960"/>
                </a:cxn>
                <a:cxn ang="0">
                  <a:pos x="356" y="1033"/>
                </a:cxn>
                <a:cxn ang="0">
                  <a:pos x="344" y="946"/>
                </a:cxn>
                <a:cxn ang="0">
                  <a:pos x="352" y="76"/>
                </a:cxn>
                <a:cxn ang="0">
                  <a:pos x="553" y="0"/>
                </a:cxn>
                <a:cxn ang="0">
                  <a:pos x="744" y="28"/>
                </a:cxn>
                <a:cxn ang="0">
                  <a:pos x="905" y="121"/>
                </a:cxn>
                <a:cxn ang="0">
                  <a:pos x="972" y="295"/>
                </a:cxn>
                <a:cxn ang="0">
                  <a:pos x="916" y="466"/>
                </a:cxn>
                <a:cxn ang="0">
                  <a:pos x="777" y="549"/>
                </a:cxn>
                <a:cxn ang="0">
                  <a:pos x="768" y="687"/>
                </a:cxn>
                <a:cxn ang="0">
                  <a:pos x="870" y="835"/>
                </a:cxn>
                <a:cxn ang="0">
                  <a:pos x="930" y="917"/>
                </a:cxn>
                <a:cxn ang="0">
                  <a:pos x="1038" y="1023"/>
                </a:cxn>
                <a:cxn ang="0">
                  <a:pos x="1084" y="1046"/>
                </a:cxn>
                <a:cxn ang="0">
                  <a:pos x="1077" y="1081"/>
                </a:cxn>
                <a:cxn ang="0">
                  <a:pos x="818" y="1088"/>
                </a:cxn>
                <a:cxn ang="0">
                  <a:pos x="766" y="1069"/>
                </a:cxn>
                <a:cxn ang="0">
                  <a:pos x="704" y="977"/>
                </a:cxn>
                <a:cxn ang="0">
                  <a:pos x="400" y="944"/>
                </a:cxn>
                <a:cxn ang="0">
                  <a:pos x="431" y="1027"/>
                </a:cxn>
                <a:cxn ang="0">
                  <a:pos x="518" y="1036"/>
                </a:cxn>
                <a:cxn ang="0">
                  <a:pos x="536" y="1073"/>
                </a:cxn>
                <a:cxn ang="0">
                  <a:pos x="487" y="1088"/>
                </a:cxn>
                <a:cxn ang="0">
                  <a:pos x="10" y="1081"/>
                </a:cxn>
                <a:cxn ang="0">
                  <a:pos x="12" y="1040"/>
                </a:cxn>
                <a:cxn ang="0">
                  <a:pos x="82" y="1031"/>
                </a:cxn>
                <a:cxn ang="0">
                  <a:pos x="140" y="977"/>
                </a:cxn>
                <a:cxn ang="0">
                  <a:pos x="136" y="86"/>
                </a:cxn>
                <a:cxn ang="0">
                  <a:pos x="43" y="55"/>
                </a:cxn>
                <a:cxn ang="0">
                  <a:pos x="4" y="40"/>
                </a:cxn>
                <a:cxn ang="0">
                  <a:pos x="22" y="0"/>
                </a:cxn>
              </a:cxnLst>
              <a:rect l="0" t="0" r="r" b="b"/>
              <a:pathLst>
                <a:path w="1090" h="1088">
                  <a:moveTo>
                    <a:pt x="634" y="581"/>
                  </a:moveTo>
                  <a:lnTo>
                    <a:pt x="607" y="583"/>
                  </a:lnTo>
                  <a:lnTo>
                    <a:pt x="578" y="585"/>
                  </a:lnTo>
                  <a:lnTo>
                    <a:pt x="553" y="585"/>
                  </a:lnTo>
                  <a:lnTo>
                    <a:pt x="543" y="585"/>
                  </a:lnTo>
                  <a:lnTo>
                    <a:pt x="536" y="587"/>
                  </a:lnTo>
                  <a:lnTo>
                    <a:pt x="530" y="587"/>
                  </a:lnTo>
                  <a:lnTo>
                    <a:pt x="522" y="587"/>
                  </a:lnTo>
                  <a:lnTo>
                    <a:pt x="522" y="587"/>
                  </a:lnTo>
                  <a:lnTo>
                    <a:pt x="522" y="587"/>
                  </a:lnTo>
                  <a:lnTo>
                    <a:pt x="522" y="587"/>
                  </a:lnTo>
                  <a:lnTo>
                    <a:pt x="806" y="1033"/>
                  </a:lnTo>
                  <a:lnTo>
                    <a:pt x="959" y="1033"/>
                  </a:lnTo>
                  <a:lnTo>
                    <a:pt x="926" y="998"/>
                  </a:lnTo>
                  <a:lnTo>
                    <a:pt x="891" y="956"/>
                  </a:lnTo>
                  <a:lnTo>
                    <a:pt x="856" y="912"/>
                  </a:lnTo>
                  <a:lnTo>
                    <a:pt x="822" y="864"/>
                  </a:lnTo>
                  <a:lnTo>
                    <a:pt x="787" y="819"/>
                  </a:lnTo>
                  <a:lnTo>
                    <a:pt x="756" y="771"/>
                  </a:lnTo>
                  <a:lnTo>
                    <a:pt x="725" y="727"/>
                  </a:lnTo>
                  <a:lnTo>
                    <a:pt x="698" y="685"/>
                  </a:lnTo>
                  <a:lnTo>
                    <a:pt x="675" y="647"/>
                  </a:lnTo>
                  <a:lnTo>
                    <a:pt x="657" y="618"/>
                  </a:lnTo>
                  <a:lnTo>
                    <a:pt x="642" y="595"/>
                  </a:lnTo>
                  <a:lnTo>
                    <a:pt x="634" y="581"/>
                  </a:lnTo>
                  <a:close/>
                  <a:moveTo>
                    <a:pt x="694" y="71"/>
                  </a:moveTo>
                  <a:lnTo>
                    <a:pt x="719" y="113"/>
                  </a:lnTo>
                  <a:lnTo>
                    <a:pt x="735" y="157"/>
                  </a:lnTo>
                  <a:lnTo>
                    <a:pt x="746" y="205"/>
                  </a:lnTo>
                  <a:lnTo>
                    <a:pt x="752" y="251"/>
                  </a:lnTo>
                  <a:lnTo>
                    <a:pt x="754" y="297"/>
                  </a:lnTo>
                  <a:lnTo>
                    <a:pt x="752" y="341"/>
                  </a:lnTo>
                  <a:lnTo>
                    <a:pt x="750" y="387"/>
                  </a:lnTo>
                  <a:lnTo>
                    <a:pt x="742" y="430"/>
                  </a:lnTo>
                  <a:lnTo>
                    <a:pt x="727" y="472"/>
                  </a:lnTo>
                  <a:lnTo>
                    <a:pt x="706" y="510"/>
                  </a:lnTo>
                  <a:lnTo>
                    <a:pt x="706" y="510"/>
                  </a:lnTo>
                  <a:lnTo>
                    <a:pt x="762" y="497"/>
                  </a:lnTo>
                  <a:lnTo>
                    <a:pt x="806" y="478"/>
                  </a:lnTo>
                  <a:lnTo>
                    <a:pt x="843" y="457"/>
                  </a:lnTo>
                  <a:lnTo>
                    <a:pt x="870" y="430"/>
                  </a:lnTo>
                  <a:lnTo>
                    <a:pt x="891" y="401"/>
                  </a:lnTo>
                  <a:lnTo>
                    <a:pt x="905" y="368"/>
                  </a:lnTo>
                  <a:lnTo>
                    <a:pt x="912" y="332"/>
                  </a:lnTo>
                  <a:lnTo>
                    <a:pt x="916" y="295"/>
                  </a:lnTo>
                  <a:lnTo>
                    <a:pt x="909" y="251"/>
                  </a:lnTo>
                  <a:lnTo>
                    <a:pt x="897" y="211"/>
                  </a:lnTo>
                  <a:lnTo>
                    <a:pt x="878" y="178"/>
                  </a:lnTo>
                  <a:lnTo>
                    <a:pt x="856" y="151"/>
                  </a:lnTo>
                  <a:lnTo>
                    <a:pt x="829" y="128"/>
                  </a:lnTo>
                  <a:lnTo>
                    <a:pt x="800" y="109"/>
                  </a:lnTo>
                  <a:lnTo>
                    <a:pt x="771" y="96"/>
                  </a:lnTo>
                  <a:lnTo>
                    <a:pt x="742" y="84"/>
                  </a:lnTo>
                  <a:lnTo>
                    <a:pt x="715" y="78"/>
                  </a:lnTo>
                  <a:lnTo>
                    <a:pt x="694" y="71"/>
                  </a:lnTo>
                  <a:close/>
                  <a:moveTo>
                    <a:pt x="497" y="55"/>
                  </a:moveTo>
                  <a:lnTo>
                    <a:pt x="466" y="57"/>
                  </a:lnTo>
                  <a:lnTo>
                    <a:pt x="441" y="63"/>
                  </a:lnTo>
                  <a:lnTo>
                    <a:pt x="424" y="73"/>
                  </a:lnTo>
                  <a:lnTo>
                    <a:pt x="412" y="86"/>
                  </a:lnTo>
                  <a:lnTo>
                    <a:pt x="406" y="99"/>
                  </a:lnTo>
                  <a:lnTo>
                    <a:pt x="402" y="113"/>
                  </a:lnTo>
                  <a:lnTo>
                    <a:pt x="400" y="128"/>
                  </a:lnTo>
                  <a:lnTo>
                    <a:pt x="400" y="140"/>
                  </a:lnTo>
                  <a:lnTo>
                    <a:pt x="400" y="140"/>
                  </a:lnTo>
                  <a:lnTo>
                    <a:pt x="400" y="533"/>
                  </a:lnTo>
                  <a:lnTo>
                    <a:pt x="470" y="531"/>
                  </a:lnTo>
                  <a:lnTo>
                    <a:pt x="526" y="528"/>
                  </a:lnTo>
                  <a:lnTo>
                    <a:pt x="574" y="520"/>
                  </a:lnTo>
                  <a:lnTo>
                    <a:pt x="613" y="510"/>
                  </a:lnTo>
                  <a:lnTo>
                    <a:pt x="642" y="491"/>
                  </a:lnTo>
                  <a:lnTo>
                    <a:pt x="665" y="468"/>
                  </a:lnTo>
                  <a:lnTo>
                    <a:pt x="681" y="439"/>
                  </a:lnTo>
                  <a:lnTo>
                    <a:pt x="692" y="401"/>
                  </a:lnTo>
                  <a:lnTo>
                    <a:pt x="696" y="353"/>
                  </a:lnTo>
                  <a:lnTo>
                    <a:pt x="698" y="297"/>
                  </a:lnTo>
                  <a:lnTo>
                    <a:pt x="696" y="240"/>
                  </a:lnTo>
                  <a:lnTo>
                    <a:pt x="688" y="190"/>
                  </a:lnTo>
                  <a:lnTo>
                    <a:pt x="675" y="151"/>
                  </a:lnTo>
                  <a:lnTo>
                    <a:pt x="659" y="119"/>
                  </a:lnTo>
                  <a:lnTo>
                    <a:pt x="636" y="94"/>
                  </a:lnTo>
                  <a:lnTo>
                    <a:pt x="609" y="76"/>
                  </a:lnTo>
                  <a:lnTo>
                    <a:pt x="576" y="63"/>
                  </a:lnTo>
                  <a:lnTo>
                    <a:pt x="540" y="57"/>
                  </a:lnTo>
                  <a:lnTo>
                    <a:pt x="497" y="55"/>
                  </a:lnTo>
                  <a:close/>
                  <a:moveTo>
                    <a:pt x="184" y="55"/>
                  </a:moveTo>
                  <a:lnTo>
                    <a:pt x="192" y="78"/>
                  </a:lnTo>
                  <a:lnTo>
                    <a:pt x="194" y="103"/>
                  </a:lnTo>
                  <a:lnTo>
                    <a:pt x="196" y="126"/>
                  </a:lnTo>
                  <a:lnTo>
                    <a:pt x="196" y="142"/>
                  </a:lnTo>
                  <a:lnTo>
                    <a:pt x="196" y="946"/>
                  </a:lnTo>
                  <a:lnTo>
                    <a:pt x="196" y="960"/>
                  </a:lnTo>
                  <a:lnTo>
                    <a:pt x="194" y="983"/>
                  </a:lnTo>
                  <a:lnTo>
                    <a:pt x="192" y="1008"/>
                  </a:lnTo>
                  <a:lnTo>
                    <a:pt x="184" y="1033"/>
                  </a:lnTo>
                  <a:lnTo>
                    <a:pt x="356" y="1033"/>
                  </a:lnTo>
                  <a:lnTo>
                    <a:pt x="348" y="1008"/>
                  </a:lnTo>
                  <a:lnTo>
                    <a:pt x="346" y="983"/>
                  </a:lnTo>
                  <a:lnTo>
                    <a:pt x="344" y="960"/>
                  </a:lnTo>
                  <a:lnTo>
                    <a:pt x="344" y="946"/>
                  </a:lnTo>
                  <a:lnTo>
                    <a:pt x="344" y="134"/>
                  </a:lnTo>
                  <a:lnTo>
                    <a:pt x="344" y="115"/>
                  </a:lnTo>
                  <a:lnTo>
                    <a:pt x="346" y="96"/>
                  </a:lnTo>
                  <a:lnTo>
                    <a:pt x="352" y="76"/>
                  </a:lnTo>
                  <a:lnTo>
                    <a:pt x="366" y="55"/>
                  </a:lnTo>
                  <a:lnTo>
                    <a:pt x="184" y="55"/>
                  </a:lnTo>
                  <a:close/>
                  <a:moveTo>
                    <a:pt x="55" y="0"/>
                  </a:moveTo>
                  <a:lnTo>
                    <a:pt x="553" y="0"/>
                  </a:lnTo>
                  <a:lnTo>
                    <a:pt x="599" y="0"/>
                  </a:lnTo>
                  <a:lnTo>
                    <a:pt x="648" y="7"/>
                  </a:lnTo>
                  <a:lnTo>
                    <a:pt x="696" y="15"/>
                  </a:lnTo>
                  <a:lnTo>
                    <a:pt x="744" y="28"/>
                  </a:lnTo>
                  <a:lnTo>
                    <a:pt x="789" y="44"/>
                  </a:lnTo>
                  <a:lnTo>
                    <a:pt x="833" y="65"/>
                  </a:lnTo>
                  <a:lnTo>
                    <a:pt x="870" y="90"/>
                  </a:lnTo>
                  <a:lnTo>
                    <a:pt x="905" y="121"/>
                  </a:lnTo>
                  <a:lnTo>
                    <a:pt x="932" y="155"/>
                  </a:lnTo>
                  <a:lnTo>
                    <a:pt x="953" y="197"/>
                  </a:lnTo>
                  <a:lnTo>
                    <a:pt x="967" y="243"/>
                  </a:lnTo>
                  <a:lnTo>
                    <a:pt x="972" y="295"/>
                  </a:lnTo>
                  <a:lnTo>
                    <a:pt x="967" y="349"/>
                  </a:lnTo>
                  <a:lnTo>
                    <a:pt x="957" y="395"/>
                  </a:lnTo>
                  <a:lnTo>
                    <a:pt x="938" y="432"/>
                  </a:lnTo>
                  <a:lnTo>
                    <a:pt x="916" y="466"/>
                  </a:lnTo>
                  <a:lnTo>
                    <a:pt x="887" y="495"/>
                  </a:lnTo>
                  <a:lnTo>
                    <a:pt x="853" y="518"/>
                  </a:lnTo>
                  <a:lnTo>
                    <a:pt x="816" y="535"/>
                  </a:lnTo>
                  <a:lnTo>
                    <a:pt x="777" y="549"/>
                  </a:lnTo>
                  <a:lnTo>
                    <a:pt x="735" y="562"/>
                  </a:lnTo>
                  <a:lnTo>
                    <a:pt x="694" y="570"/>
                  </a:lnTo>
                  <a:lnTo>
                    <a:pt x="733" y="631"/>
                  </a:lnTo>
                  <a:lnTo>
                    <a:pt x="768" y="687"/>
                  </a:lnTo>
                  <a:lnTo>
                    <a:pt x="800" y="735"/>
                  </a:lnTo>
                  <a:lnTo>
                    <a:pt x="829" y="775"/>
                  </a:lnTo>
                  <a:lnTo>
                    <a:pt x="851" y="810"/>
                  </a:lnTo>
                  <a:lnTo>
                    <a:pt x="870" y="835"/>
                  </a:lnTo>
                  <a:lnTo>
                    <a:pt x="882" y="854"/>
                  </a:lnTo>
                  <a:lnTo>
                    <a:pt x="891" y="862"/>
                  </a:lnTo>
                  <a:lnTo>
                    <a:pt x="907" y="887"/>
                  </a:lnTo>
                  <a:lnTo>
                    <a:pt x="930" y="917"/>
                  </a:lnTo>
                  <a:lnTo>
                    <a:pt x="955" y="948"/>
                  </a:lnTo>
                  <a:lnTo>
                    <a:pt x="984" y="977"/>
                  </a:lnTo>
                  <a:lnTo>
                    <a:pt x="1011" y="1002"/>
                  </a:lnTo>
                  <a:lnTo>
                    <a:pt x="1038" y="1023"/>
                  </a:lnTo>
                  <a:lnTo>
                    <a:pt x="1065" y="1033"/>
                  </a:lnTo>
                  <a:lnTo>
                    <a:pt x="1073" y="1036"/>
                  </a:lnTo>
                  <a:lnTo>
                    <a:pt x="1079" y="1040"/>
                  </a:lnTo>
                  <a:lnTo>
                    <a:pt x="1084" y="1046"/>
                  </a:lnTo>
                  <a:lnTo>
                    <a:pt x="1088" y="1052"/>
                  </a:lnTo>
                  <a:lnTo>
                    <a:pt x="1090" y="1061"/>
                  </a:lnTo>
                  <a:lnTo>
                    <a:pt x="1086" y="1073"/>
                  </a:lnTo>
                  <a:lnTo>
                    <a:pt x="1077" y="1081"/>
                  </a:lnTo>
                  <a:lnTo>
                    <a:pt x="1067" y="1086"/>
                  </a:lnTo>
                  <a:lnTo>
                    <a:pt x="1052" y="1088"/>
                  </a:lnTo>
                  <a:lnTo>
                    <a:pt x="1036" y="1088"/>
                  </a:lnTo>
                  <a:lnTo>
                    <a:pt x="818" y="1088"/>
                  </a:lnTo>
                  <a:lnTo>
                    <a:pt x="795" y="1088"/>
                  </a:lnTo>
                  <a:lnTo>
                    <a:pt x="781" y="1086"/>
                  </a:lnTo>
                  <a:lnTo>
                    <a:pt x="773" y="1079"/>
                  </a:lnTo>
                  <a:lnTo>
                    <a:pt x="766" y="1069"/>
                  </a:lnTo>
                  <a:lnTo>
                    <a:pt x="752" y="1050"/>
                  </a:lnTo>
                  <a:lnTo>
                    <a:pt x="737" y="1027"/>
                  </a:lnTo>
                  <a:lnTo>
                    <a:pt x="721" y="1000"/>
                  </a:lnTo>
                  <a:lnTo>
                    <a:pt x="704" y="977"/>
                  </a:lnTo>
                  <a:lnTo>
                    <a:pt x="694" y="958"/>
                  </a:lnTo>
                  <a:lnTo>
                    <a:pt x="458" y="587"/>
                  </a:lnTo>
                  <a:lnTo>
                    <a:pt x="400" y="587"/>
                  </a:lnTo>
                  <a:lnTo>
                    <a:pt x="400" y="944"/>
                  </a:lnTo>
                  <a:lnTo>
                    <a:pt x="402" y="977"/>
                  </a:lnTo>
                  <a:lnTo>
                    <a:pt x="406" y="1000"/>
                  </a:lnTo>
                  <a:lnTo>
                    <a:pt x="414" y="1017"/>
                  </a:lnTo>
                  <a:lnTo>
                    <a:pt x="431" y="1027"/>
                  </a:lnTo>
                  <a:lnTo>
                    <a:pt x="458" y="1031"/>
                  </a:lnTo>
                  <a:lnTo>
                    <a:pt x="495" y="1033"/>
                  </a:lnTo>
                  <a:lnTo>
                    <a:pt x="505" y="1033"/>
                  </a:lnTo>
                  <a:lnTo>
                    <a:pt x="518" y="1036"/>
                  </a:lnTo>
                  <a:lnTo>
                    <a:pt x="528" y="1040"/>
                  </a:lnTo>
                  <a:lnTo>
                    <a:pt x="536" y="1048"/>
                  </a:lnTo>
                  <a:lnTo>
                    <a:pt x="540" y="1061"/>
                  </a:lnTo>
                  <a:lnTo>
                    <a:pt x="536" y="1073"/>
                  </a:lnTo>
                  <a:lnTo>
                    <a:pt x="530" y="1081"/>
                  </a:lnTo>
                  <a:lnTo>
                    <a:pt x="518" y="1086"/>
                  </a:lnTo>
                  <a:lnTo>
                    <a:pt x="503" y="1088"/>
                  </a:lnTo>
                  <a:lnTo>
                    <a:pt x="487" y="1088"/>
                  </a:lnTo>
                  <a:lnTo>
                    <a:pt x="55" y="1088"/>
                  </a:lnTo>
                  <a:lnTo>
                    <a:pt x="37" y="1088"/>
                  </a:lnTo>
                  <a:lnTo>
                    <a:pt x="22" y="1086"/>
                  </a:lnTo>
                  <a:lnTo>
                    <a:pt x="10" y="1081"/>
                  </a:lnTo>
                  <a:lnTo>
                    <a:pt x="4" y="1073"/>
                  </a:lnTo>
                  <a:lnTo>
                    <a:pt x="0" y="1061"/>
                  </a:lnTo>
                  <a:lnTo>
                    <a:pt x="4" y="1048"/>
                  </a:lnTo>
                  <a:lnTo>
                    <a:pt x="12" y="1040"/>
                  </a:lnTo>
                  <a:lnTo>
                    <a:pt x="22" y="1036"/>
                  </a:lnTo>
                  <a:lnTo>
                    <a:pt x="33" y="1033"/>
                  </a:lnTo>
                  <a:lnTo>
                    <a:pt x="43" y="1033"/>
                  </a:lnTo>
                  <a:lnTo>
                    <a:pt x="82" y="1031"/>
                  </a:lnTo>
                  <a:lnTo>
                    <a:pt x="109" y="1027"/>
                  </a:lnTo>
                  <a:lnTo>
                    <a:pt x="126" y="1017"/>
                  </a:lnTo>
                  <a:lnTo>
                    <a:pt x="136" y="1000"/>
                  </a:lnTo>
                  <a:lnTo>
                    <a:pt x="140" y="977"/>
                  </a:lnTo>
                  <a:lnTo>
                    <a:pt x="143" y="944"/>
                  </a:lnTo>
                  <a:lnTo>
                    <a:pt x="143" y="144"/>
                  </a:lnTo>
                  <a:lnTo>
                    <a:pt x="140" y="111"/>
                  </a:lnTo>
                  <a:lnTo>
                    <a:pt x="136" y="86"/>
                  </a:lnTo>
                  <a:lnTo>
                    <a:pt x="126" y="69"/>
                  </a:lnTo>
                  <a:lnTo>
                    <a:pt x="109" y="61"/>
                  </a:lnTo>
                  <a:lnTo>
                    <a:pt x="82" y="57"/>
                  </a:lnTo>
                  <a:lnTo>
                    <a:pt x="43" y="55"/>
                  </a:lnTo>
                  <a:lnTo>
                    <a:pt x="33" y="55"/>
                  </a:lnTo>
                  <a:lnTo>
                    <a:pt x="22" y="53"/>
                  </a:lnTo>
                  <a:lnTo>
                    <a:pt x="12" y="48"/>
                  </a:lnTo>
                  <a:lnTo>
                    <a:pt x="4" y="40"/>
                  </a:lnTo>
                  <a:lnTo>
                    <a:pt x="0" y="28"/>
                  </a:lnTo>
                  <a:lnTo>
                    <a:pt x="4" y="13"/>
                  </a:lnTo>
                  <a:lnTo>
                    <a:pt x="10" y="5"/>
                  </a:lnTo>
                  <a:lnTo>
                    <a:pt x="22" y="0"/>
                  </a:lnTo>
                  <a:lnTo>
                    <a:pt x="37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1" name="Freeform 61"/>
            <p:cNvSpPr>
              <a:spLocks/>
            </p:cNvSpPr>
            <p:nvPr/>
          </p:nvSpPr>
          <p:spPr bwMode="auto">
            <a:xfrm>
              <a:off x="8067" y="3414"/>
              <a:ext cx="822" cy="831"/>
            </a:xfrm>
            <a:custGeom>
              <a:avLst/>
              <a:gdLst/>
              <a:ahLst/>
              <a:cxnLst>
                <a:cxn ang="0">
                  <a:pos x="412" y="0"/>
                </a:cxn>
                <a:cxn ang="0">
                  <a:pos x="427" y="2"/>
                </a:cxn>
                <a:cxn ang="0">
                  <a:pos x="435" y="11"/>
                </a:cxn>
                <a:cxn ang="0">
                  <a:pos x="439" y="21"/>
                </a:cxn>
                <a:cxn ang="0">
                  <a:pos x="439" y="32"/>
                </a:cxn>
                <a:cxn ang="0">
                  <a:pos x="439" y="42"/>
                </a:cxn>
                <a:cxn ang="0">
                  <a:pos x="439" y="388"/>
                </a:cxn>
                <a:cxn ang="0">
                  <a:pos x="783" y="388"/>
                </a:cxn>
                <a:cxn ang="0">
                  <a:pos x="793" y="388"/>
                </a:cxn>
                <a:cxn ang="0">
                  <a:pos x="804" y="391"/>
                </a:cxn>
                <a:cxn ang="0">
                  <a:pos x="812" y="395"/>
                </a:cxn>
                <a:cxn ang="0">
                  <a:pos x="820" y="403"/>
                </a:cxn>
                <a:cxn ang="0">
                  <a:pos x="822" y="418"/>
                </a:cxn>
                <a:cxn ang="0">
                  <a:pos x="820" y="430"/>
                </a:cxn>
                <a:cxn ang="0">
                  <a:pos x="812" y="439"/>
                </a:cxn>
                <a:cxn ang="0">
                  <a:pos x="802" y="441"/>
                </a:cxn>
                <a:cxn ang="0">
                  <a:pos x="791" y="443"/>
                </a:cxn>
                <a:cxn ang="0">
                  <a:pos x="783" y="443"/>
                </a:cxn>
                <a:cxn ang="0">
                  <a:pos x="439" y="443"/>
                </a:cxn>
                <a:cxn ang="0">
                  <a:pos x="439" y="789"/>
                </a:cxn>
                <a:cxn ang="0">
                  <a:pos x="439" y="800"/>
                </a:cxn>
                <a:cxn ang="0">
                  <a:pos x="439" y="810"/>
                </a:cxn>
                <a:cxn ang="0">
                  <a:pos x="433" y="820"/>
                </a:cxn>
                <a:cxn ang="0">
                  <a:pos x="425" y="829"/>
                </a:cxn>
                <a:cxn ang="0">
                  <a:pos x="410" y="831"/>
                </a:cxn>
                <a:cxn ang="0">
                  <a:pos x="398" y="829"/>
                </a:cxn>
                <a:cxn ang="0">
                  <a:pos x="391" y="820"/>
                </a:cxn>
                <a:cxn ang="0">
                  <a:pos x="387" y="810"/>
                </a:cxn>
                <a:cxn ang="0">
                  <a:pos x="385" y="800"/>
                </a:cxn>
                <a:cxn ang="0">
                  <a:pos x="385" y="789"/>
                </a:cxn>
                <a:cxn ang="0">
                  <a:pos x="385" y="443"/>
                </a:cxn>
                <a:cxn ang="0">
                  <a:pos x="39" y="443"/>
                </a:cxn>
                <a:cxn ang="0">
                  <a:pos x="31" y="443"/>
                </a:cxn>
                <a:cxn ang="0">
                  <a:pos x="20" y="441"/>
                </a:cxn>
                <a:cxn ang="0">
                  <a:pos x="10" y="436"/>
                </a:cxn>
                <a:cxn ang="0">
                  <a:pos x="2" y="428"/>
                </a:cxn>
                <a:cxn ang="0">
                  <a:pos x="0" y="416"/>
                </a:cxn>
                <a:cxn ang="0">
                  <a:pos x="2" y="403"/>
                </a:cxn>
                <a:cxn ang="0">
                  <a:pos x="10" y="395"/>
                </a:cxn>
                <a:cxn ang="0">
                  <a:pos x="20" y="391"/>
                </a:cxn>
                <a:cxn ang="0">
                  <a:pos x="31" y="388"/>
                </a:cxn>
                <a:cxn ang="0">
                  <a:pos x="39" y="388"/>
                </a:cxn>
                <a:cxn ang="0">
                  <a:pos x="385" y="388"/>
                </a:cxn>
                <a:cxn ang="0">
                  <a:pos x="385" y="42"/>
                </a:cxn>
                <a:cxn ang="0">
                  <a:pos x="385" y="32"/>
                </a:cxn>
                <a:cxn ang="0">
                  <a:pos x="387" y="21"/>
                </a:cxn>
                <a:cxn ang="0">
                  <a:pos x="391" y="11"/>
                </a:cxn>
                <a:cxn ang="0">
                  <a:pos x="400" y="2"/>
                </a:cxn>
                <a:cxn ang="0">
                  <a:pos x="412" y="0"/>
                </a:cxn>
              </a:cxnLst>
              <a:rect l="0" t="0" r="r" b="b"/>
              <a:pathLst>
                <a:path w="822" h="831">
                  <a:moveTo>
                    <a:pt x="412" y="0"/>
                  </a:moveTo>
                  <a:lnTo>
                    <a:pt x="427" y="2"/>
                  </a:lnTo>
                  <a:lnTo>
                    <a:pt x="435" y="11"/>
                  </a:lnTo>
                  <a:lnTo>
                    <a:pt x="439" y="21"/>
                  </a:lnTo>
                  <a:lnTo>
                    <a:pt x="439" y="32"/>
                  </a:lnTo>
                  <a:lnTo>
                    <a:pt x="439" y="42"/>
                  </a:lnTo>
                  <a:lnTo>
                    <a:pt x="439" y="388"/>
                  </a:lnTo>
                  <a:lnTo>
                    <a:pt x="783" y="388"/>
                  </a:lnTo>
                  <a:lnTo>
                    <a:pt x="793" y="388"/>
                  </a:lnTo>
                  <a:lnTo>
                    <a:pt x="804" y="391"/>
                  </a:lnTo>
                  <a:lnTo>
                    <a:pt x="812" y="395"/>
                  </a:lnTo>
                  <a:lnTo>
                    <a:pt x="820" y="403"/>
                  </a:lnTo>
                  <a:lnTo>
                    <a:pt x="822" y="418"/>
                  </a:lnTo>
                  <a:lnTo>
                    <a:pt x="820" y="430"/>
                  </a:lnTo>
                  <a:lnTo>
                    <a:pt x="812" y="439"/>
                  </a:lnTo>
                  <a:lnTo>
                    <a:pt x="802" y="441"/>
                  </a:lnTo>
                  <a:lnTo>
                    <a:pt x="791" y="443"/>
                  </a:lnTo>
                  <a:lnTo>
                    <a:pt x="783" y="443"/>
                  </a:lnTo>
                  <a:lnTo>
                    <a:pt x="439" y="443"/>
                  </a:lnTo>
                  <a:lnTo>
                    <a:pt x="439" y="789"/>
                  </a:lnTo>
                  <a:lnTo>
                    <a:pt x="439" y="800"/>
                  </a:lnTo>
                  <a:lnTo>
                    <a:pt x="439" y="810"/>
                  </a:lnTo>
                  <a:lnTo>
                    <a:pt x="433" y="820"/>
                  </a:lnTo>
                  <a:lnTo>
                    <a:pt x="425" y="829"/>
                  </a:lnTo>
                  <a:lnTo>
                    <a:pt x="410" y="831"/>
                  </a:lnTo>
                  <a:lnTo>
                    <a:pt x="398" y="829"/>
                  </a:lnTo>
                  <a:lnTo>
                    <a:pt x="391" y="820"/>
                  </a:lnTo>
                  <a:lnTo>
                    <a:pt x="387" y="810"/>
                  </a:lnTo>
                  <a:lnTo>
                    <a:pt x="385" y="800"/>
                  </a:lnTo>
                  <a:lnTo>
                    <a:pt x="385" y="789"/>
                  </a:lnTo>
                  <a:lnTo>
                    <a:pt x="385" y="443"/>
                  </a:lnTo>
                  <a:lnTo>
                    <a:pt x="39" y="443"/>
                  </a:lnTo>
                  <a:lnTo>
                    <a:pt x="31" y="443"/>
                  </a:lnTo>
                  <a:lnTo>
                    <a:pt x="20" y="441"/>
                  </a:lnTo>
                  <a:lnTo>
                    <a:pt x="10" y="436"/>
                  </a:lnTo>
                  <a:lnTo>
                    <a:pt x="2" y="428"/>
                  </a:lnTo>
                  <a:lnTo>
                    <a:pt x="0" y="416"/>
                  </a:lnTo>
                  <a:lnTo>
                    <a:pt x="2" y="403"/>
                  </a:lnTo>
                  <a:lnTo>
                    <a:pt x="10" y="395"/>
                  </a:lnTo>
                  <a:lnTo>
                    <a:pt x="20" y="391"/>
                  </a:lnTo>
                  <a:lnTo>
                    <a:pt x="31" y="388"/>
                  </a:lnTo>
                  <a:lnTo>
                    <a:pt x="39" y="388"/>
                  </a:lnTo>
                  <a:lnTo>
                    <a:pt x="385" y="388"/>
                  </a:lnTo>
                  <a:lnTo>
                    <a:pt x="385" y="42"/>
                  </a:lnTo>
                  <a:lnTo>
                    <a:pt x="385" y="32"/>
                  </a:lnTo>
                  <a:lnTo>
                    <a:pt x="387" y="21"/>
                  </a:lnTo>
                  <a:lnTo>
                    <a:pt x="391" y="11"/>
                  </a:lnTo>
                  <a:lnTo>
                    <a:pt x="400" y="2"/>
                  </a:lnTo>
                  <a:lnTo>
                    <a:pt x="4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6324600" y="26670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are ordered clockwise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5791200" y="4267200"/>
            <a:ext cx="1828799" cy="1295399"/>
            <a:chOff x="5562600" y="1524000"/>
            <a:chExt cx="2446427" cy="2609327"/>
          </a:xfrm>
        </p:grpSpPr>
        <p:grpSp>
          <p:nvGrpSpPr>
            <p:cNvPr id="68" name="Group 67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29400" y="1524000"/>
              <a:ext cx="386826" cy="511412"/>
              <a:chOff x="2414" y="2576"/>
              <a:chExt cx="1077" cy="1280"/>
            </a:xfrm>
          </p:grpSpPr>
          <p:sp>
            <p:nvSpPr>
              <p:cNvPr id="111" name="Freeform 6"/>
              <p:cNvSpPr>
                <a:spLocks noEditPoints="1"/>
              </p:cNvSpPr>
              <p:nvPr/>
            </p:nvSpPr>
            <p:spPr bwMode="auto">
              <a:xfrm>
                <a:off x="2414" y="25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7"/>
              <p:cNvSpPr>
                <a:spLocks/>
              </p:cNvSpPr>
              <p:nvPr/>
            </p:nvSpPr>
            <p:spPr bwMode="auto">
              <a:xfrm>
                <a:off x="3069" y="3108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9" name="Group 123"/>
            <p:cNvGrpSpPr/>
            <p:nvPr/>
          </p:nvGrpSpPr>
          <p:grpSpPr>
            <a:xfrm>
              <a:off x="6705600" y="1828800"/>
              <a:ext cx="1303427" cy="2304527"/>
              <a:chOff x="7307173" y="1810273"/>
              <a:chExt cx="1303427" cy="2304527"/>
            </a:xfrm>
          </p:grpSpPr>
          <p:cxnSp>
            <p:nvCxnSpPr>
              <p:cNvPr id="102" name="Straight Arrow Connector 101"/>
              <p:cNvCxnSpPr/>
              <p:nvPr/>
            </p:nvCxnSpPr>
            <p:spPr>
              <a:xfrm>
                <a:off x="7436115" y="2919506"/>
                <a:ext cx="816632" cy="1195294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Oval 102"/>
              <p:cNvSpPr/>
              <p:nvPr/>
            </p:nvSpPr>
            <p:spPr>
              <a:xfrm>
                <a:off x="7307173" y="2776071"/>
                <a:ext cx="128942" cy="143435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4" name="Straight Arrow Connector 103"/>
              <p:cNvCxnSpPr/>
              <p:nvPr/>
            </p:nvCxnSpPr>
            <p:spPr>
              <a:xfrm flipV="1">
                <a:off x="7393135" y="1810273"/>
                <a:ext cx="962766" cy="1013609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8" name="Group 70"/>
              <p:cNvGrpSpPr>
                <a:grpSpLocks noChangeAspect="1"/>
              </p:cNvGrpSpPr>
              <p:nvPr>
                <p:custDataLst>
                  <p:tags r:id="rId7"/>
                </p:custDataLst>
              </p:nvPr>
            </p:nvGrpSpPr>
            <p:grpSpPr bwMode="auto">
              <a:xfrm>
                <a:off x="8209767" y="2441389"/>
                <a:ext cx="400833" cy="511412"/>
                <a:chOff x="4238" y="1472"/>
                <a:chExt cx="1116" cy="1280"/>
              </a:xfrm>
            </p:grpSpPr>
            <p:sp>
              <p:nvSpPr>
                <p:cNvPr id="109" name="Freeform 12"/>
                <p:cNvSpPr>
                  <a:spLocks noEditPoints="1"/>
                </p:cNvSpPr>
                <p:nvPr/>
              </p:nvSpPr>
              <p:spPr bwMode="auto">
                <a:xfrm>
                  <a:off x="4238" y="1472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13"/>
                <p:cNvSpPr>
                  <a:spLocks/>
                </p:cNvSpPr>
                <p:nvPr/>
              </p:nvSpPr>
              <p:spPr bwMode="auto">
                <a:xfrm>
                  <a:off x="4838" y="2004"/>
                  <a:ext cx="516" cy="748"/>
                </a:xfrm>
                <a:custGeom>
                  <a:avLst/>
                  <a:gdLst/>
                  <a:ahLst/>
                  <a:cxnLst>
                    <a:cxn ang="0">
                      <a:pos x="874" y="9"/>
                    </a:cxn>
                    <a:cxn ang="0">
                      <a:pos x="1077" y="58"/>
                    </a:cxn>
                    <a:cxn ang="0">
                      <a:pos x="1254" y="143"/>
                    </a:cxn>
                    <a:cxn ang="0">
                      <a:pos x="1396" y="262"/>
                    </a:cxn>
                    <a:cxn ang="0">
                      <a:pos x="1496" y="414"/>
                    </a:cxn>
                    <a:cxn ang="0">
                      <a:pos x="1545" y="595"/>
                    </a:cxn>
                    <a:cxn ang="0">
                      <a:pos x="1535" y="785"/>
                    </a:cxn>
                    <a:cxn ang="0">
                      <a:pos x="1474" y="950"/>
                    </a:cxn>
                    <a:cxn ang="0">
                      <a:pos x="1373" y="1096"/>
                    </a:cxn>
                    <a:cxn ang="0">
                      <a:pos x="1242" y="1227"/>
                    </a:cxn>
                    <a:cxn ang="0">
                      <a:pos x="1095" y="1349"/>
                    </a:cxn>
                    <a:cxn ang="0">
                      <a:pos x="973" y="1442"/>
                    </a:cxn>
                    <a:cxn ang="0">
                      <a:pos x="874" y="1519"/>
                    </a:cxn>
                    <a:cxn ang="0">
                      <a:pos x="772" y="1600"/>
                    </a:cxn>
                    <a:cxn ang="0">
                      <a:pos x="658" y="1695"/>
                    </a:cxn>
                    <a:cxn ang="0">
                      <a:pos x="520" y="1811"/>
                    </a:cxn>
                    <a:cxn ang="0">
                      <a:pos x="348" y="1958"/>
                    </a:cxn>
                    <a:cxn ang="0">
                      <a:pos x="1026" y="1958"/>
                    </a:cxn>
                    <a:cxn ang="0">
                      <a:pos x="1117" y="1958"/>
                    </a:cxn>
                    <a:cxn ang="0">
                      <a:pos x="1223" y="1954"/>
                    </a:cxn>
                    <a:cxn ang="0">
                      <a:pos x="1308" y="1945"/>
                    </a:cxn>
                    <a:cxn ang="0">
                      <a:pos x="1350" y="1922"/>
                    </a:cxn>
                    <a:cxn ang="0">
                      <a:pos x="1383" y="1836"/>
                    </a:cxn>
                    <a:cxn ang="0">
                      <a:pos x="1410" y="1722"/>
                    </a:cxn>
                    <a:cxn ang="0">
                      <a:pos x="1423" y="1629"/>
                    </a:cxn>
                    <a:cxn ang="0">
                      <a:pos x="1439" y="2243"/>
                    </a:cxn>
                    <a:cxn ang="0">
                      <a:pos x="1" y="2187"/>
                    </a:cxn>
                    <a:cxn ang="0">
                      <a:pos x="9" y="2142"/>
                    </a:cxn>
                    <a:cxn ang="0">
                      <a:pos x="39" y="2108"/>
                    </a:cxn>
                    <a:cxn ang="0">
                      <a:pos x="934" y="1243"/>
                    </a:cxn>
                    <a:cxn ang="0">
                      <a:pos x="1034" y="1121"/>
                    </a:cxn>
                    <a:cxn ang="0">
                      <a:pos x="1129" y="969"/>
                    </a:cxn>
                    <a:cxn ang="0">
                      <a:pos x="1192" y="791"/>
                    </a:cxn>
                    <a:cxn ang="0">
                      <a:pos x="1204" y="610"/>
                    </a:cxn>
                    <a:cxn ang="0">
                      <a:pos x="1172" y="462"/>
                    </a:cxn>
                    <a:cxn ang="0">
                      <a:pos x="1102" y="329"/>
                    </a:cxn>
                    <a:cxn ang="0">
                      <a:pos x="995" y="220"/>
                    </a:cxn>
                    <a:cxn ang="0">
                      <a:pos x="852" y="147"/>
                    </a:cxn>
                    <a:cxn ang="0">
                      <a:pos x="674" y="121"/>
                    </a:cxn>
                    <a:cxn ang="0">
                      <a:pos x="552" y="134"/>
                    </a:cxn>
                    <a:cxn ang="0">
                      <a:pos x="423" y="177"/>
                    </a:cxn>
                    <a:cxn ang="0">
                      <a:pos x="300" y="258"/>
                    </a:cxn>
                    <a:cxn ang="0">
                      <a:pos x="197" y="384"/>
                    </a:cxn>
                    <a:cxn ang="0">
                      <a:pos x="242" y="444"/>
                    </a:cxn>
                    <a:cxn ang="0">
                      <a:pos x="315" y="479"/>
                    </a:cxn>
                    <a:cxn ang="0">
                      <a:pos x="354" y="531"/>
                    </a:cxn>
                    <a:cxn ang="0">
                      <a:pos x="370" y="584"/>
                    </a:cxn>
                    <a:cxn ang="0">
                      <a:pos x="369" y="650"/>
                    </a:cxn>
                    <a:cxn ang="0">
                      <a:pos x="331" y="731"/>
                    </a:cxn>
                    <a:cxn ang="0">
                      <a:pos x="263" y="779"/>
                    </a:cxn>
                    <a:cxn ang="0">
                      <a:pos x="186" y="796"/>
                    </a:cxn>
                    <a:cxn ang="0">
                      <a:pos x="151" y="792"/>
                    </a:cxn>
                    <a:cxn ang="0">
                      <a:pos x="100" y="777"/>
                    </a:cxn>
                    <a:cxn ang="0">
                      <a:pos x="47" y="740"/>
                    </a:cxn>
                    <a:cxn ang="0">
                      <a:pos x="9" y="673"/>
                    </a:cxn>
                    <a:cxn ang="0">
                      <a:pos x="4" y="550"/>
                    </a:cxn>
                    <a:cxn ang="0">
                      <a:pos x="53" y="380"/>
                    </a:cxn>
                    <a:cxn ang="0">
                      <a:pos x="157" y="231"/>
                    </a:cxn>
                    <a:cxn ang="0">
                      <a:pos x="306" y="110"/>
                    </a:cxn>
                    <a:cxn ang="0">
                      <a:pos x="500" y="29"/>
                    </a:cxn>
                    <a:cxn ang="0">
                      <a:pos x="728" y="0"/>
                    </a:cxn>
                  </a:cxnLst>
                  <a:rect l="0" t="0" r="r" b="b"/>
                  <a:pathLst>
                    <a:path w="1547" h="2243">
                      <a:moveTo>
                        <a:pt x="728" y="0"/>
                      </a:moveTo>
                      <a:lnTo>
                        <a:pt x="801" y="3"/>
                      </a:lnTo>
                      <a:lnTo>
                        <a:pt x="874" y="9"/>
                      </a:lnTo>
                      <a:lnTo>
                        <a:pt x="944" y="21"/>
                      </a:lnTo>
                      <a:lnTo>
                        <a:pt x="1011" y="37"/>
                      </a:lnTo>
                      <a:lnTo>
                        <a:pt x="1077" y="58"/>
                      </a:lnTo>
                      <a:lnTo>
                        <a:pt x="1140" y="81"/>
                      </a:lnTo>
                      <a:lnTo>
                        <a:pt x="1199" y="110"/>
                      </a:lnTo>
                      <a:lnTo>
                        <a:pt x="1254" y="143"/>
                      </a:lnTo>
                      <a:lnTo>
                        <a:pt x="1306" y="178"/>
                      </a:lnTo>
                      <a:lnTo>
                        <a:pt x="1353" y="219"/>
                      </a:lnTo>
                      <a:lnTo>
                        <a:pt x="1396" y="262"/>
                      </a:lnTo>
                      <a:lnTo>
                        <a:pt x="1434" y="309"/>
                      </a:lnTo>
                      <a:lnTo>
                        <a:pt x="1468" y="360"/>
                      </a:lnTo>
                      <a:lnTo>
                        <a:pt x="1496" y="414"/>
                      </a:lnTo>
                      <a:lnTo>
                        <a:pt x="1518" y="472"/>
                      </a:lnTo>
                      <a:lnTo>
                        <a:pt x="1534" y="532"/>
                      </a:lnTo>
                      <a:lnTo>
                        <a:pt x="1545" y="595"/>
                      </a:lnTo>
                      <a:lnTo>
                        <a:pt x="1547" y="660"/>
                      </a:lnTo>
                      <a:lnTo>
                        <a:pt x="1545" y="724"/>
                      </a:lnTo>
                      <a:lnTo>
                        <a:pt x="1535" y="785"/>
                      </a:lnTo>
                      <a:lnTo>
                        <a:pt x="1520" y="842"/>
                      </a:lnTo>
                      <a:lnTo>
                        <a:pt x="1499" y="897"/>
                      </a:lnTo>
                      <a:lnTo>
                        <a:pt x="1474" y="950"/>
                      </a:lnTo>
                      <a:lnTo>
                        <a:pt x="1443" y="1001"/>
                      </a:lnTo>
                      <a:lnTo>
                        <a:pt x="1410" y="1049"/>
                      </a:lnTo>
                      <a:lnTo>
                        <a:pt x="1373" y="1096"/>
                      </a:lnTo>
                      <a:lnTo>
                        <a:pt x="1331" y="1141"/>
                      </a:lnTo>
                      <a:lnTo>
                        <a:pt x="1288" y="1185"/>
                      </a:lnTo>
                      <a:lnTo>
                        <a:pt x="1242" y="1227"/>
                      </a:lnTo>
                      <a:lnTo>
                        <a:pt x="1195" y="1269"/>
                      </a:lnTo>
                      <a:lnTo>
                        <a:pt x="1146" y="1310"/>
                      </a:lnTo>
                      <a:lnTo>
                        <a:pt x="1095" y="1349"/>
                      </a:lnTo>
                      <a:lnTo>
                        <a:pt x="1045" y="1388"/>
                      </a:lnTo>
                      <a:lnTo>
                        <a:pt x="1009" y="1416"/>
                      </a:lnTo>
                      <a:lnTo>
                        <a:pt x="973" y="1442"/>
                      </a:lnTo>
                      <a:lnTo>
                        <a:pt x="940" y="1468"/>
                      </a:lnTo>
                      <a:lnTo>
                        <a:pt x="907" y="1493"/>
                      </a:lnTo>
                      <a:lnTo>
                        <a:pt x="874" y="1519"/>
                      </a:lnTo>
                      <a:lnTo>
                        <a:pt x="841" y="1545"/>
                      </a:lnTo>
                      <a:lnTo>
                        <a:pt x="807" y="1572"/>
                      </a:lnTo>
                      <a:lnTo>
                        <a:pt x="772" y="1600"/>
                      </a:lnTo>
                      <a:lnTo>
                        <a:pt x="736" y="1629"/>
                      </a:lnTo>
                      <a:lnTo>
                        <a:pt x="698" y="1661"/>
                      </a:lnTo>
                      <a:lnTo>
                        <a:pt x="658" y="1695"/>
                      </a:lnTo>
                      <a:lnTo>
                        <a:pt x="616" y="1730"/>
                      </a:lnTo>
                      <a:lnTo>
                        <a:pt x="570" y="1769"/>
                      </a:lnTo>
                      <a:lnTo>
                        <a:pt x="520" y="1811"/>
                      </a:lnTo>
                      <a:lnTo>
                        <a:pt x="467" y="1856"/>
                      </a:lnTo>
                      <a:lnTo>
                        <a:pt x="410" y="1905"/>
                      </a:lnTo>
                      <a:lnTo>
                        <a:pt x="348" y="1958"/>
                      </a:lnTo>
                      <a:lnTo>
                        <a:pt x="991" y="1958"/>
                      </a:lnTo>
                      <a:lnTo>
                        <a:pt x="1005" y="1958"/>
                      </a:lnTo>
                      <a:lnTo>
                        <a:pt x="1026" y="1958"/>
                      </a:lnTo>
                      <a:lnTo>
                        <a:pt x="1053" y="1958"/>
                      </a:lnTo>
                      <a:lnTo>
                        <a:pt x="1083" y="1958"/>
                      </a:lnTo>
                      <a:lnTo>
                        <a:pt x="1117" y="1958"/>
                      </a:lnTo>
                      <a:lnTo>
                        <a:pt x="1152" y="1957"/>
                      </a:lnTo>
                      <a:lnTo>
                        <a:pt x="1188" y="1955"/>
                      </a:lnTo>
                      <a:lnTo>
                        <a:pt x="1223" y="1954"/>
                      </a:lnTo>
                      <a:lnTo>
                        <a:pt x="1256" y="1951"/>
                      </a:lnTo>
                      <a:lnTo>
                        <a:pt x="1284" y="1949"/>
                      </a:lnTo>
                      <a:lnTo>
                        <a:pt x="1308" y="1945"/>
                      </a:lnTo>
                      <a:lnTo>
                        <a:pt x="1327" y="1941"/>
                      </a:lnTo>
                      <a:lnTo>
                        <a:pt x="1338" y="1937"/>
                      </a:lnTo>
                      <a:lnTo>
                        <a:pt x="1350" y="1922"/>
                      </a:lnTo>
                      <a:lnTo>
                        <a:pt x="1361" y="1900"/>
                      </a:lnTo>
                      <a:lnTo>
                        <a:pt x="1372" y="1870"/>
                      </a:lnTo>
                      <a:lnTo>
                        <a:pt x="1383" y="1836"/>
                      </a:lnTo>
                      <a:lnTo>
                        <a:pt x="1392" y="1799"/>
                      </a:lnTo>
                      <a:lnTo>
                        <a:pt x="1401" y="1760"/>
                      </a:lnTo>
                      <a:lnTo>
                        <a:pt x="1410" y="1722"/>
                      </a:lnTo>
                      <a:lnTo>
                        <a:pt x="1415" y="1687"/>
                      </a:lnTo>
                      <a:lnTo>
                        <a:pt x="1420" y="1654"/>
                      </a:lnTo>
                      <a:lnTo>
                        <a:pt x="1423" y="1629"/>
                      </a:lnTo>
                      <a:lnTo>
                        <a:pt x="1547" y="1629"/>
                      </a:lnTo>
                      <a:lnTo>
                        <a:pt x="1547" y="1629"/>
                      </a:lnTo>
                      <a:lnTo>
                        <a:pt x="1439" y="2243"/>
                      </a:lnTo>
                      <a:lnTo>
                        <a:pt x="0" y="2243"/>
                      </a:lnTo>
                      <a:lnTo>
                        <a:pt x="0" y="2212"/>
                      </a:lnTo>
                      <a:lnTo>
                        <a:pt x="1" y="2187"/>
                      </a:lnTo>
                      <a:lnTo>
                        <a:pt x="3" y="2169"/>
                      </a:lnTo>
                      <a:lnTo>
                        <a:pt x="5" y="2154"/>
                      </a:lnTo>
                      <a:lnTo>
                        <a:pt x="9" y="2142"/>
                      </a:lnTo>
                      <a:lnTo>
                        <a:pt x="16" y="2132"/>
                      </a:lnTo>
                      <a:lnTo>
                        <a:pt x="26" y="2122"/>
                      </a:lnTo>
                      <a:lnTo>
                        <a:pt x="39" y="2108"/>
                      </a:lnTo>
                      <a:lnTo>
                        <a:pt x="874" y="1306"/>
                      </a:lnTo>
                      <a:lnTo>
                        <a:pt x="903" y="1277"/>
                      </a:lnTo>
                      <a:lnTo>
                        <a:pt x="934" y="1243"/>
                      </a:lnTo>
                      <a:lnTo>
                        <a:pt x="967" y="1206"/>
                      </a:lnTo>
                      <a:lnTo>
                        <a:pt x="1000" y="1164"/>
                      </a:lnTo>
                      <a:lnTo>
                        <a:pt x="1034" y="1121"/>
                      </a:lnTo>
                      <a:lnTo>
                        <a:pt x="1068" y="1073"/>
                      </a:lnTo>
                      <a:lnTo>
                        <a:pt x="1099" y="1023"/>
                      </a:lnTo>
                      <a:lnTo>
                        <a:pt x="1129" y="969"/>
                      </a:lnTo>
                      <a:lnTo>
                        <a:pt x="1154" y="913"/>
                      </a:lnTo>
                      <a:lnTo>
                        <a:pt x="1176" y="853"/>
                      </a:lnTo>
                      <a:lnTo>
                        <a:pt x="1192" y="791"/>
                      </a:lnTo>
                      <a:lnTo>
                        <a:pt x="1203" y="727"/>
                      </a:lnTo>
                      <a:lnTo>
                        <a:pt x="1207" y="660"/>
                      </a:lnTo>
                      <a:lnTo>
                        <a:pt x="1204" y="610"/>
                      </a:lnTo>
                      <a:lnTo>
                        <a:pt x="1198" y="561"/>
                      </a:lnTo>
                      <a:lnTo>
                        <a:pt x="1187" y="511"/>
                      </a:lnTo>
                      <a:lnTo>
                        <a:pt x="1172" y="462"/>
                      </a:lnTo>
                      <a:lnTo>
                        <a:pt x="1153" y="415"/>
                      </a:lnTo>
                      <a:lnTo>
                        <a:pt x="1130" y="371"/>
                      </a:lnTo>
                      <a:lnTo>
                        <a:pt x="1102" y="329"/>
                      </a:lnTo>
                      <a:lnTo>
                        <a:pt x="1071" y="290"/>
                      </a:lnTo>
                      <a:lnTo>
                        <a:pt x="1034" y="253"/>
                      </a:lnTo>
                      <a:lnTo>
                        <a:pt x="995" y="220"/>
                      </a:lnTo>
                      <a:lnTo>
                        <a:pt x="951" y="191"/>
                      </a:lnTo>
                      <a:lnTo>
                        <a:pt x="903" y="166"/>
                      </a:lnTo>
                      <a:lnTo>
                        <a:pt x="852" y="147"/>
                      </a:lnTo>
                      <a:lnTo>
                        <a:pt x="797" y="132"/>
                      </a:lnTo>
                      <a:lnTo>
                        <a:pt x="736" y="123"/>
                      </a:lnTo>
                      <a:lnTo>
                        <a:pt x="674" y="121"/>
                      </a:lnTo>
                      <a:lnTo>
                        <a:pt x="635" y="122"/>
                      </a:lnTo>
                      <a:lnTo>
                        <a:pt x="594" y="126"/>
                      </a:lnTo>
                      <a:lnTo>
                        <a:pt x="552" y="134"/>
                      </a:lnTo>
                      <a:lnTo>
                        <a:pt x="509" y="144"/>
                      </a:lnTo>
                      <a:lnTo>
                        <a:pt x="466" y="159"/>
                      </a:lnTo>
                      <a:lnTo>
                        <a:pt x="423" y="177"/>
                      </a:lnTo>
                      <a:lnTo>
                        <a:pt x="381" y="201"/>
                      </a:lnTo>
                      <a:lnTo>
                        <a:pt x="339" y="227"/>
                      </a:lnTo>
                      <a:lnTo>
                        <a:pt x="300" y="258"/>
                      </a:lnTo>
                      <a:lnTo>
                        <a:pt x="263" y="295"/>
                      </a:lnTo>
                      <a:lnTo>
                        <a:pt x="228" y="337"/>
                      </a:lnTo>
                      <a:lnTo>
                        <a:pt x="197" y="384"/>
                      </a:lnTo>
                      <a:lnTo>
                        <a:pt x="170" y="436"/>
                      </a:lnTo>
                      <a:lnTo>
                        <a:pt x="209" y="438"/>
                      </a:lnTo>
                      <a:lnTo>
                        <a:pt x="242" y="444"/>
                      </a:lnTo>
                      <a:lnTo>
                        <a:pt x="270" y="453"/>
                      </a:lnTo>
                      <a:lnTo>
                        <a:pt x="294" y="465"/>
                      </a:lnTo>
                      <a:lnTo>
                        <a:pt x="315" y="479"/>
                      </a:lnTo>
                      <a:lnTo>
                        <a:pt x="331" y="495"/>
                      </a:lnTo>
                      <a:lnTo>
                        <a:pt x="344" y="512"/>
                      </a:lnTo>
                      <a:lnTo>
                        <a:pt x="354" y="531"/>
                      </a:lnTo>
                      <a:lnTo>
                        <a:pt x="362" y="549"/>
                      </a:lnTo>
                      <a:lnTo>
                        <a:pt x="366" y="567"/>
                      </a:lnTo>
                      <a:lnTo>
                        <a:pt x="370" y="584"/>
                      </a:lnTo>
                      <a:lnTo>
                        <a:pt x="371" y="601"/>
                      </a:lnTo>
                      <a:lnTo>
                        <a:pt x="371" y="616"/>
                      </a:lnTo>
                      <a:lnTo>
                        <a:pt x="369" y="650"/>
                      </a:lnTo>
                      <a:lnTo>
                        <a:pt x="360" y="681"/>
                      </a:lnTo>
                      <a:lnTo>
                        <a:pt x="347" y="707"/>
                      </a:lnTo>
                      <a:lnTo>
                        <a:pt x="331" y="731"/>
                      </a:lnTo>
                      <a:lnTo>
                        <a:pt x="311" y="751"/>
                      </a:lnTo>
                      <a:lnTo>
                        <a:pt x="288" y="768"/>
                      </a:lnTo>
                      <a:lnTo>
                        <a:pt x="263" y="779"/>
                      </a:lnTo>
                      <a:lnTo>
                        <a:pt x="238" y="788"/>
                      </a:lnTo>
                      <a:lnTo>
                        <a:pt x="212" y="794"/>
                      </a:lnTo>
                      <a:lnTo>
                        <a:pt x="186" y="796"/>
                      </a:lnTo>
                      <a:lnTo>
                        <a:pt x="178" y="796"/>
                      </a:lnTo>
                      <a:lnTo>
                        <a:pt x="166" y="795"/>
                      </a:lnTo>
                      <a:lnTo>
                        <a:pt x="151" y="792"/>
                      </a:lnTo>
                      <a:lnTo>
                        <a:pt x="135" y="788"/>
                      </a:lnTo>
                      <a:lnTo>
                        <a:pt x="117" y="783"/>
                      </a:lnTo>
                      <a:lnTo>
                        <a:pt x="100" y="777"/>
                      </a:lnTo>
                      <a:lnTo>
                        <a:pt x="81" y="766"/>
                      </a:lnTo>
                      <a:lnTo>
                        <a:pt x="63" y="754"/>
                      </a:lnTo>
                      <a:lnTo>
                        <a:pt x="47" y="740"/>
                      </a:lnTo>
                      <a:lnTo>
                        <a:pt x="31" y="720"/>
                      </a:lnTo>
                      <a:lnTo>
                        <a:pt x="19" y="699"/>
                      </a:lnTo>
                      <a:lnTo>
                        <a:pt x="9" y="673"/>
                      </a:lnTo>
                      <a:lnTo>
                        <a:pt x="3" y="643"/>
                      </a:lnTo>
                      <a:lnTo>
                        <a:pt x="0" y="608"/>
                      </a:lnTo>
                      <a:lnTo>
                        <a:pt x="4" y="550"/>
                      </a:lnTo>
                      <a:lnTo>
                        <a:pt x="14" y="491"/>
                      </a:lnTo>
                      <a:lnTo>
                        <a:pt x="30" y="435"/>
                      </a:lnTo>
                      <a:lnTo>
                        <a:pt x="53" y="380"/>
                      </a:lnTo>
                      <a:lnTo>
                        <a:pt x="81" y="328"/>
                      </a:lnTo>
                      <a:lnTo>
                        <a:pt x="116" y="278"/>
                      </a:lnTo>
                      <a:lnTo>
                        <a:pt x="157" y="231"/>
                      </a:lnTo>
                      <a:lnTo>
                        <a:pt x="201" y="186"/>
                      </a:lnTo>
                      <a:lnTo>
                        <a:pt x="251" y="146"/>
                      </a:lnTo>
                      <a:lnTo>
                        <a:pt x="306" y="110"/>
                      </a:lnTo>
                      <a:lnTo>
                        <a:pt x="367" y="77"/>
                      </a:lnTo>
                      <a:lnTo>
                        <a:pt x="431" y="51"/>
                      </a:lnTo>
                      <a:lnTo>
                        <a:pt x="500" y="29"/>
                      </a:lnTo>
                      <a:lnTo>
                        <a:pt x="571" y="13"/>
                      </a:lnTo>
                      <a:lnTo>
                        <a:pt x="648" y="4"/>
                      </a:lnTo>
                      <a:lnTo>
                        <a:pt x="7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0" name="Group 16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29400" y="3505200"/>
              <a:ext cx="397285" cy="511412"/>
              <a:chOff x="2462" y="2432"/>
              <a:chExt cx="1126" cy="1303"/>
            </a:xfrm>
          </p:grpSpPr>
          <p:sp>
            <p:nvSpPr>
              <p:cNvPr id="100" name="Freeform 18"/>
              <p:cNvSpPr>
                <a:spLocks noEditPoints="1"/>
              </p:cNvSpPr>
              <p:nvPr/>
            </p:nvSpPr>
            <p:spPr bwMode="auto">
              <a:xfrm>
                <a:off x="2462" y="243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9"/>
              <p:cNvSpPr>
                <a:spLocks/>
              </p:cNvSpPr>
              <p:nvPr/>
            </p:nvSpPr>
            <p:spPr bwMode="auto">
              <a:xfrm>
                <a:off x="3052" y="2964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2" name="Group 124"/>
            <p:cNvGrpSpPr/>
            <p:nvPr/>
          </p:nvGrpSpPr>
          <p:grpSpPr>
            <a:xfrm>
              <a:off x="5562600" y="1828800"/>
              <a:ext cx="1246438" cy="2199341"/>
              <a:chOff x="5029200" y="1867647"/>
              <a:chExt cx="1246438" cy="2199341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6146696" y="2776071"/>
                <a:ext cx="128942" cy="143435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4" name="Straight Arrow Connector 73"/>
              <p:cNvCxnSpPr/>
              <p:nvPr/>
            </p:nvCxnSpPr>
            <p:spPr>
              <a:xfrm flipH="1" flipV="1">
                <a:off x="5244103" y="1867647"/>
                <a:ext cx="945574" cy="956235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 flipH="1">
                <a:off x="5501987" y="2919506"/>
                <a:ext cx="687690" cy="1147482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" name="Group 22"/>
              <p:cNvGrpSpPr>
                <a:grpSpLocks noChangeAspect="1"/>
              </p:cNvGrpSpPr>
              <p:nvPr>
                <p:custDataLst>
                  <p:tags r:id="rId6"/>
                </p:custDataLst>
              </p:nvPr>
            </p:nvGrpSpPr>
            <p:grpSpPr bwMode="auto">
              <a:xfrm>
                <a:off x="5029200" y="2728259"/>
                <a:ext cx="410171" cy="511412"/>
                <a:chOff x="686" y="1760"/>
                <a:chExt cx="1142" cy="1280"/>
              </a:xfrm>
            </p:grpSpPr>
            <p:sp>
              <p:nvSpPr>
                <p:cNvPr id="77" name="Freeform 24"/>
                <p:cNvSpPr>
                  <a:spLocks noEditPoints="1"/>
                </p:cNvSpPr>
                <p:nvPr/>
              </p:nvSpPr>
              <p:spPr bwMode="auto">
                <a:xfrm>
                  <a:off x="686" y="1760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25"/>
                <p:cNvSpPr>
                  <a:spLocks noEditPoints="1"/>
                </p:cNvSpPr>
                <p:nvPr/>
              </p:nvSpPr>
              <p:spPr bwMode="auto">
                <a:xfrm>
                  <a:off x="1261" y="2282"/>
                  <a:ext cx="567" cy="758"/>
                </a:xfrm>
                <a:custGeom>
                  <a:avLst/>
                  <a:gdLst/>
                  <a:ahLst/>
                  <a:cxnLst>
                    <a:cxn ang="0">
                      <a:pos x="123" y="1599"/>
                    </a:cxn>
                    <a:cxn ang="0">
                      <a:pos x="1044" y="360"/>
                    </a:cxn>
                    <a:cxn ang="0">
                      <a:pos x="1262" y="1"/>
                    </a:cxn>
                    <a:cxn ang="0">
                      <a:pos x="1296" y="12"/>
                    </a:cxn>
                    <a:cxn ang="0">
                      <a:pos x="1311" y="33"/>
                    </a:cxn>
                    <a:cxn ang="0">
                      <a:pos x="1315" y="67"/>
                    </a:cxn>
                    <a:cxn ang="0">
                      <a:pos x="1315" y="1599"/>
                    </a:cxn>
                    <a:cxn ang="0">
                      <a:pos x="1701" y="1718"/>
                    </a:cxn>
                    <a:cxn ang="0">
                      <a:pos x="1315" y="1996"/>
                    </a:cxn>
                    <a:cxn ang="0">
                      <a:pos x="1316" y="2040"/>
                    </a:cxn>
                    <a:cxn ang="0">
                      <a:pos x="1322" y="2077"/>
                    </a:cxn>
                    <a:cxn ang="0">
                      <a:pos x="1338" y="2106"/>
                    </a:cxn>
                    <a:cxn ang="0">
                      <a:pos x="1368" y="2127"/>
                    </a:cxn>
                    <a:cxn ang="0">
                      <a:pos x="1419" y="2142"/>
                    </a:cxn>
                    <a:cxn ang="0">
                      <a:pos x="1495" y="2150"/>
                    </a:cxn>
                    <a:cxn ang="0">
                      <a:pos x="1601" y="2154"/>
                    </a:cxn>
                    <a:cxn ang="0">
                      <a:pos x="1693" y="2273"/>
                    </a:cxn>
                    <a:cxn ang="0">
                      <a:pos x="1555" y="2268"/>
                    </a:cxn>
                    <a:cxn ang="0">
                      <a:pos x="1414" y="2264"/>
                    </a:cxn>
                    <a:cxn ang="0">
                      <a:pos x="1280" y="2260"/>
                    </a:cxn>
                    <a:cxn ang="0">
                      <a:pos x="1168" y="2259"/>
                    </a:cxn>
                    <a:cxn ang="0">
                      <a:pos x="1059" y="2260"/>
                    </a:cxn>
                    <a:cxn ang="0">
                      <a:pos x="925" y="2264"/>
                    </a:cxn>
                    <a:cxn ang="0">
                      <a:pos x="782" y="2268"/>
                    </a:cxn>
                    <a:cxn ang="0">
                      <a:pos x="641" y="2273"/>
                    </a:cxn>
                    <a:cxn ang="0">
                      <a:pos x="743" y="2154"/>
                    </a:cxn>
                    <a:cxn ang="0">
                      <a:pos x="845" y="2150"/>
                    </a:cxn>
                    <a:cxn ang="0">
                      <a:pos x="920" y="2142"/>
                    </a:cxn>
                    <a:cxn ang="0">
                      <a:pos x="969" y="2127"/>
                    </a:cxn>
                    <a:cxn ang="0">
                      <a:pos x="999" y="2106"/>
                    </a:cxn>
                    <a:cxn ang="0">
                      <a:pos x="1014" y="2077"/>
                    </a:cxn>
                    <a:cxn ang="0">
                      <a:pos x="1021" y="2040"/>
                    </a:cxn>
                    <a:cxn ang="0">
                      <a:pos x="1021" y="1996"/>
                    </a:cxn>
                    <a:cxn ang="0">
                      <a:pos x="0" y="1718"/>
                    </a:cxn>
                    <a:cxn ang="0">
                      <a:pos x="1153" y="46"/>
                    </a:cxn>
                    <a:cxn ang="0">
                      <a:pos x="1180" y="14"/>
                    </a:cxn>
                    <a:cxn ang="0">
                      <a:pos x="1204" y="3"/>
                    </a:cxn>
                    <a:cxn ang="0">
                      <a:pos x="1237" y="0"/>
                    </a:cxn>
                  </a:cxnLst>
                  <a:rect l="0" t="0" r="r" b="b"/>
                  <a:pathLst>
                    <a:path w="1701" h="2273">
                      <a:moveTo>
                        <a:pt x="1044" y="360"/>
                      </a:moveTo>
                      <a:lnTo>
                        <a:pt x="123" y="1599"/>
                      </a:lnTo>
                      <a:lnTo>
                        <a:pt x="1044" y="1599"/>
                      </a:lnTo>
                      <a:lnTo>
                        <a:pt x="1044" y="360"/>
                      </a:lnTo>
                      <a:close/>
                      <a:moveTo>
                        <a:pt x="1237" y="0"/>
                      </a:moveTo>
                      <a:lnTo>
                        <a:pt x="1262" y="1"/>
                      </a:lnTo>
                      <a:lnTo>
                        <a:pt x="1283" y="5"/>
                      </a:lnTo>
                      <a:lnTo>
                        <a:pt x="1296" y="12"/>
                      </a:lnTo>
                      <a:lnTo>
                        <a:pt x="1306" y="21"/>
                      </a:lnTo>
                      <a:lnTo>
                        <a:pt x="1311" y="33"/>
                      </a:lnTo>
                      <a:lnTo>
                        <a:pt x="1314" y="49"/>
                      </a:lnTo>
                      <a:lnTo>
                        <a:pt x="1315" y="67"/>
                      </a:lnTo>
                      <a:lnTo>
                        <a:pt x="1315" y="90"/>
                      </a:lnTo>
                      <a:lnTo>
                        <a:pt x="1315" y="1599"/>
                      </a:lnTo>
                      <a:lnTo>
                        <a:pt x="1701" y="1599"/>
                      </a:lnTo>
                      <a:lnTo>
                        <a:pt x="1701" y="1718"/>
                      </a:lnTo>
                      <a:lnTo>
                        <a:pt x="1315" y="1718"/>
                      </a:lnTo>
                      <a:lnTo>
                        <a:pt x="1315" y="1996"/>
                      </a:lnTo>
                      <a:lnTo>
                        <a:pt x="1315" y="2019"/>
                      </a:lnTo>
                      <a:lnTo>
                        <a:pt x="1316" y="2040"/>
                      </a:lnTo>
                      <a:lnTo>
                        <a:pt x="1318" y="2060"/>
                      </a:lnTo>
                      <a:lnTo>
                        <a:pt x="1322" y="2077"/>
                      </a:lnTo>
                      <a:lnTo>
                        <a:pt x="1329" y="2091"/>
                      </a:lnTo>
                      <a:lnTo>
                        <a:pt x="1338" y="2106"/>
                      </a:lnTo>
                      <a:lnTo>
                        <a:pt x="1350" y="2117"/>
                      </a:lnTo>
                      <a:lnTo>
                        <a:pt x="1368" y="2127"/>
                      </a:lnTo>
                      <a:lnTo>
                        <a:pt x="1391" y="2136"/>
                      </a:lnTo>
                      <a:lnTo>
                        <a:pt x="1419" y="2142"/>
                      </a:lnTo>
                      <a:lnTo>
                        <a:pt x="1454" y="2148"/>
                      </a:lnTo>
                      <a:lnTo>
                        <a:pt x="1495" y="2150"/>
                      </a:lnTo>
                      <a:lnTo>
                        <a:pt x="1545" y="2153"/>
                      </a:lnTo>
                      <a:lnTo>
                        <a:pt x="1601" y="2154"/>
                      </a:lnTo>
                      <a:lnTo>
                        <a:pt x="1693" y="2154"/>
                      </a:lnTo>
                      <a:lnTo>
                        <a:pt x="1693" y="2273"/>
                      </a:lnTo>
                      <a:lnTo>
                        <a:pt x="1626" y="2271"/>
                      </a:lnTo>
                      <a:lnTo>
                        <a:pt x="1555" y="2268"/>
                      </a:lnTo>
                      <a:lnTo>
                        <a:pt x="1484" y="2265"/>
                      </a:lnTo>
                      <a:lnTo>
                        <a:pt x="1414" y="2264"/>
                      </a:lnTo>
                      <a:lnTo>
                        <a:pt x="1345" y="2262"/>
                      </a:lnTo>
                      <a:lnTo>
                        <a:pt x="1280" y="2260"/>
                      </a:lnTo>
                      <a:lnTo>
                        <a:pt x="1221" y="2259"/>
                      </a:lnTo>
                      <a:lnTo>
                        <a:pt x="1168" y="2259"/>
                      </a:lnTo>
                      <a:lnTo>
                        <a:pt x="1117" y="2259"/>
                      </a:lnTo>
                      <a:lnTo>
                        <a:pt x="1059" y="2260"/>
                      </a:lnTo>
                      <a:lnTo>
                        <a:pt x="994" y="2262"/>
                      </a:lnTo>
                      <a:lnTo>
                        <a:pt x="925" y="2264"/>
                      </a:lnTo>
                      <a:lnTo>
                        <a:pt x="853" y="2265"/>
                      </a:lnTo>
                      <a:lnTo>
                        <a:pt x="782" y="2268"/>
                      </a:lnTo>
                      <a:lnTo>
                        <a:pt x="710" y="2271"/>
                      </a:lnTo>
                      <a:lnTo>
                        <a:pt x="641" y="2273"/>
                      </a:lnTo>
                      <a:lnTo>
                        <a:pt x="641" y="2154"/>
                      </a:lnTo>
                      <a:lnTo>
                        <a:pt x="743" y="2154"/>
                      </a:lnTo>
                      <a:lnTo>
                        <a:pt x="798" y="2153"/>
                      </a:lnTo>
                      <a:lnTo>
                        <a:pt x="845" y="2150"/>
                      </a:lnTo>
                      <a:lnTo>
                        <a:pt x="886" y="2148"/>
                      </a:lnTo>
                      <a:lnTo>
                        <a:pt x="920" y="2142"/>
                      </a:lnTo>
                      <a:lnTo>
                        <a:pt x="947" y="2136"/>
                      </a:lnTo>
                      <a:lnTo>
                        <a:pt x="969" y="2127"/>
                      </a:lnTo>
                      <a:lnTo>
                        <a:pt x="986" y="2117"/>
                      </a:lnTo>
                      <a:lnTo>
                        <a:pt x="999" y="2106"/>
                      </a:lnTo>
                      <a:lnTo>
                        <a:pt x="1009" y="2091"/>
                      </a:lnTo>
                      <a:lnTo>
                        <a:pt x="1014" y="2077"/>
                      </a:lnTo>
                      <a:lnTo>
                        <a:pt x="1018" y="2060"/>
                      </a:lnTo>
                      <a:lnTo>
                        <a:pt x="1021" y="2040"/>
                      </a:lnTo>
                      <a:lnTo>
                        <a:pt x="1021" y="2019"/>
                      </a:lnTo>
                      <a:lnTo>
                        <a:pt x="1021" y="1996"/>
                      </a:lnTo>
                      <a:lnTo>
                        <a:pt x="1021" y="1718"/>
                      </a:lnTo>
                      <a:lnTo>
                        <a:pt x="0" y="1718"/>
                      </a:lnTo>
                      <a:lnTo>
                        <a:pt x="0" y="1599"/>
                      </a:lnTo>
                      <a:lnTo>
                        <a:pt x="1153" y="46"/>
                      </a:lnTo>
                      <a:lnTo>
                        <a:pt x="1167" y="26"/>
                      </a:lnTo>
                      <a:lnTo>
                        <a:pt x="1180" y="14"/>
                      </a:lnTo>
                      <a:lnTo>
                        <a:pt x="1192" y="7"/>
                      </a:lnTo>
                      <a:lnTo>
                        <a:pt x="1204" y="3"/>
                      </a:lnTo>
                      <a:lnTo>
                        <a:pt x="1219" y="1"/>
                      </a:lnTo>
                      <a:lnTo>
                        <a:pt x="123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48200"/>
            <a:ext cx="4591050" cy="633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71" grpId="0"/>
      <p:bldP spid="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Fans at vertices and at </a:t>
            </a:r>
            <a:r>
              <a:rPr lang="en-US" dirty="0" smtClean="0">
                <a:sym typeface="Symbol" panose="05050102010706020507" pitchFamily="18" charset="2"/>
              </a:rPr>
              <a:t>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04800" y="24384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Local fan of </a:t>
            </a:r>
            <a:r>
              <a:rPr lang="en-US" sz="3200" dirty="0" err="1" smtClean="0">
                <a:solidFill>
                  <a:srgbClr val="C00000"/>
                </a:solidFill>
              </a:rPr>
              <a:t>vacua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at </a:t>
            </a:r>
            <a:r>
              <a:rPr lang="en-US" sz="3200" dirty="0" smtClean="0">
                <a:solidFill>
                  <a:srgbClr val="C00000"/>
                </a:solidFill>
              </a:rPr>
              <a:t>a vertex </a:t>
            </a:r>
            <a:r>
              <a:rPr lang="en-US" sz="3200" i="1" dirty="0" smtClean="0">
                <a:solidFill>
                  <a:srgbClr val="C00000"/>
                </a:solidFill>
              </a:rPr>
              <a:t>v</a:t>
            </a:r>
            <a:r>
              <a:rPr lang="en-US" sz="3200" dirty="0" smtClean="0">
                <a:solidFill>
                  <a:srgbClr val="C00000"/>
                </a:solidFill>
              </a:rPr>
              <a:t>: 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78" name="Group 39"/>
          <p:cNvGrpSpPr/>
          <p:nvPr/>
        </p:nvGrpSpPr>
        <p:grpSpPr>
          <a:xfrm>
            <a:off x="381000" y="4191000"/>
            <a:ext cx="2971800" cy="2514600"/>
            <a:chOff x="1143000" y="609600"/>
            <a:chExt cx="5791200" cy="5436093"/>
          </a:xfrm>
        </p:grpSpPr>
        <p:cxnSp>
          <p:nvCxnSpPr>
            <p:cNvPr id="79" name="Straight Arrow Connector 78"/>
            <p:cNvCxnSpPr/>
            <p:nvPr/>
          </p:nvCxnSpPr>
          <p:spPr>
            <a:xfrm flipH="1" flipV="1">
              <a:off x="3581400" y="609600"/>
              <a:ext cx="38100" cy="17526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84" idx="1"/>
            </p:cNvCxnSpPr>
            <p:nvPr/>
          </p:nvCxnSpPr>
          <p:spPr>
            <a:xfrm flipH="1" flipV="1">
              <a:off x="3657600" y="2514600"/>
              <a:ext cx="1481278" cy="1786078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H="1">
              <a:off x="2702178" y="2362200"/>
              <a:ext cx="955422" cy="2007986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2667000" y="4419600"/>
              <a:ext cx="2438400" cy="37144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H="1">
              <a:off x="1143000" y="4495800"/>
              <a:ext cx="1447800" cy="14478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5105400" y="42672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>
              <a:off x="5257800" y="4495800"/>
              <a:ext cx="1676400" cy="10668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Group 4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1524000" y="2514600"/>
              <a:ext cx="470593" cy="559293"/>
              <a:chOff x="1502" y="752"/>
              <a:chExt cx="1077" cy="1280"/>
            </a:xfrm>
          </p:grpSpPr>
          <p:sp>
            <p:nvSpPr>
              <p:cNvPr id="106" name="Freeform 6"/>
              <p:cNvSpPr>
                <a:spLocks noEditPoints="1"/>
              </p:cNvSpPr>
              <p:nvPr/>
            </p:nvSpPr>
            <p:spPr bwMode="auto">
              <a:xfrm>
                <a:off x="1502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7"/>
              <p:cNvSpPr>
                <a:spLocks/>
              </p:cNvSpPr>
              <p:nvPr/>
            </p:nvSpPr>
            <p:spPr bwMode="auto">
              <a:xfrm>
                <a:off x="2157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8" name="Group 48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5410200" y="2438400"/>
              <a:ext cx="487634" cy="559293"/>
              <a:chOff x="4286" y="944"/>
              <a:chExt cx="1116" cy="1280"/>
            </a:xfrm>
          </p:grpSpPr>
          <p:sp>
            <p:nvSpPr>
              <p:cNvPr id="98" name="Freeform 12"/>
              <p:cNvSpPr>
                <a:spLocks noEditPoints="1"/>
              </p:cNvSpPr>
              <p:nvPr/>
            </p:nvSpPr>
            <p:spPr bwMode="auto">
              <a:xfrm>
                <a:off x="4286" y="94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3"/>
              <p:cNvSpPr>
                <a:spLocks/>
              </p:cNvSpPr>
              <p:nvPr/>
            </p:nvSpPr>
            <p:spPr bwMode="auto">
              <a:xfrm>
                <a:off x="4886" y="1476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0" name="Oval 89"/>
            <p:cNvSpPr/>
            <p:nvPr/>
          </p:nvSpPr>
          <p:spPr>
            <a:xfrm>
              <a:off x="3505200" y="22860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10"/>
            <p:cNvSpPr/>
            <p:nvPr/>
          </p:nvSpPr>
          <p:spPr>
            <a:xfrm>
              <a:off x="2514600" y="4308042"/>
              <a:ext cx="228600" cy="2286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2" name="Group 16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3505200" y="5486400"/>
              <a:ext cx="483318" cy="559293"/>
              <a:chOff x="3326" y="3296"/>
              <a:chExt cx="1126" cy="1303"/>
            </a:xfrm>
          </p:grpSpPr>
          <p:sp>
            <p:nvSpPr>
              <p:cNvPr id="96" name="Freeform 18"/>
              <p:cNvSpPr>
                <a:spLocks noEditPoints="1"/>
              </p:cNvSpPr>
              <p:nvPr/>
            </p:nvSpPr>
            <p:spPr bwMode="auto">
              <a:xfrm>
                <a:off x="3326" y="329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9"/>
              <p:cNvSpPr>
                <a:spLocks/>
              </p:cNvSpPr>
              <p:nvPr/>
            </p:nvSpPr>
            <p:spPr bwMode="auto">
              <a:xfrm>
                <a:off x="3916" y="3828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3" name="Group 2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3581400" y="3352801"/>
              <a:ext cx="498994" cy="559293"/>
              <a:chOff x="3374" y="1952"/>
              <a:chExt cx="1142" cy="1280"/>
            </a:xfrm>
          </p:grpSpPr>
          <p:sp>
            <p:nvSpPr>
              <p:cNvPr id="94" name="Freeform 24"/>
              <p:cNvSpPr>
                <a:spLocks noEditPoints="1"/>
              </p:cNvSpPr>
              <p:nvPr/>
            </p:nvSpPr>
            <p:spPr bwMode="auto">
              <a:xfrm>
                <a:off x="3374" y="19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5"/>
              <p:cNvSpPr>
                <a:spLocks noEditPoints="1"/>
              </p:cNvSpPr>
              <p:nvPr/>
            </p:nvSpPr>
            <p:spPr bwMode="auto">
              <a:xfrm>
                <a:off x="3949" y="2474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0" y="1219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For a web </a:t>
            </a:r>
            <a:r>
              <a:rPr lang="en-US" sz="3200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r>
              <a:rPr lang="en-US" sz="3200" dirty="0" smtClean="0">
                <a:solidFill>
                  <a:srgbClr val="FF0000"/>
                </a:solidFill>
              </a:rPr>
              <a:t> there are two kinds of cyclic fans we should consider: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981200" y="32766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F</a:t>
            </a:r>
            <a:r>
              <a:rPr lang="en-US" sz="3200" dirty="0" smtClean="0">
                <a:solidFill>
                  <a:srgbClr val="0000FF"/>
                </a:solidFill>
              </a:rPr>
              <a:t>an </a:t>
            </a:r>
            <a:r>
              <a:rPr lang="en-US" sz="3200" dirty="0" smtClean="0">
                <a:solidFill>
                  <a:srgbClr val="0000FF"/>
                </a:solidFill>
              </a:rPr>
              <a:t>of </a:t>
            </a:r>
            <a:r>
              <a:rPr lang="en-US" sz="3200" dirty="0" err="1" smtClean="0">
                <a:solidFill>
                  <a:srgbClr val="0000FF"/>
                </a:solidFill>
              </a:rPr>
              <a:t>vacua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>
                <a:solidFill>
                  <a:srgbClr val="0000FF"/>
                </a:solidFill>
                <a:sym typeface="Symbol" panose="05050102010706020507" pitchFamily="18" charset="2"/>
              </a:rPr>
              <a:t></a:t>
            </a:r>
            <a:r>
              <a:rPr lang="en-US" sz="3200" i="1" dirty="0" smtClean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: 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69" name="Group 7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629400" y="2438400"/>
            <a:ext cx="1291062" cy="571500"/>
            <a:chOff x="2658" y="3891"/>
            <a:chExt cx="3671" cy="1625"/>
          </a:xfrm>
          <a:solidFill>
            <a:srgbClr val="C00000"/>
          </a:solidFill>
        </p:grpSpPr>
        <p:sp>
          <p:nvSpPr>
            <p:cNvPr id="70" name="Freeform 74"/>
            <p:cNvSpPr>
              <a:spLocks/>
            </p:cNvSpPr>
            <p:nvPr/>
          </p:nvSpPr>
          <p:spPr bwMode="auto">
            <a:xfrm>
              <a:off x="2658" y="4000"/>
              <a:ext cx="727" cy="1111"/>
            </a:xfrm>
            <a:custGeom>
              <a:avLst/>
              <a:gdLst/>
              <a:ahLst/>
              <a:cxnLst>
                <a:cxn ang="0">
                  <a:pos x="311" y="1"/>
                </a:cxn>
                <a:cxn ang="0">
                  <a:pos x="374" y="2"/>
                </a:cxn>
                <a:cxn ang="0">
                  <a:pos x="444" y="5"/>
                </a:cxn>
                <a:cxn ang="0">
                  <a:pos x="498" y="6"/>
                </a:cxn>
                <a:cxn ang="0">
                  <a:pos x="550" y="5"/>
                </a:cxn>
                <a:cxn ang="0">
                  <a:pos x="618" y="2"/>
                </a:cxn>
                <a:cxn ang="0">
                  <a:pos x="682" y="1"/>
                </a:cxn>
                <a:cxn ang="0">
                  <a:pos x="709" y="0"/>
                </a:cxn>
                <a:cxn ang="0">
                  <a:pos x="721" y="4"/>
                </a:cxn>
                <a:cxn ang="0">
                  <a:pos x="727" y="19"/>
                </a:cxn>
                <a:cxn ang="0">
                  <a:pos x="724" y="40"/>
                </a:cxn>
                <a:cxn ang="0">
                  <a:pos x="708" y="48"/>
                </a:cxn>
                <a:cxn ang="0">
                  <a:pos x="678" y="50"/>
                </a:cxn>
                <a:cxn ang="0">
                  <a:pos x="617" y="51"/>
                </a:cxn>
                <a:cxn ang="0">
                  <a:pos x="578" y="59"/>
                </a:cxn>
                <a:cxn ang="0">
                  <a:pos x="556" y="73"/>
                </a:cxn>
                <a:cxn ang="0">
                  <a:pos x="544" y="95"/>
                </a:cxn>
                <a:cxn ang="0">
                  <a:pos x="535" y="125"/>
                </a:cxn>
                <a:cxn ang="0">
                  <a:pos x="324" y="993"/>
                </a:cxn>
                <a:cxn ang="0">
                  <a:pos x="317" y="1029"/>
                </a:cxn>
                <a:cxn ang="0">
                  <a:pos x="322" y="1045"/>
                </a:cxn>
                <a:cxn ang="0">
                  <a:pos x="340" y="1054"/>
                </a:cxn>
                <a:cxn ang="0">
                  <a:pos x="373" y="1057"/>
                </a:cxn>
                <a:cxn ang="0">
                  <a:pos x="398" y="1059"/>
                </a:cxn>
                <a:cxn ang="0">
                  <a:pos x="426" y="1059"/>
                </a:cxn>
                <a:cxn ang="0">
                  <a:pos x="457" y="1060"/>
                </a:cxn>
                <a:cxn ang="0">
                  <a:pos x="472" y="1070"/>
                </a:cxn>
                <a:cxn ang="0">
                  <a:pos x="472" y="1092"/>
                </a:cxn>
                <a:cxn ang="0">
                  <a:pos x="462" y="1106"/>
                </a:cxn>
                <a:cxn ang="0">
                  <a:pos x="448" y="1109"/>
                </a:cxn>
                <a:cxn ang="0">
                  <a:pos x="416" y="1109"/>
                </a:cxn>
                <a:cxn ang="0">
                  <a:pos x="353" y="1108"/>
                </a:cxn>
                <a:cxn ang="0">
                  <a:pos x="284" y="1106"/>
                </a:cxn>
                <a:cxn ang="0">
                  <a:pos x="230" y="1104"/>
                </a:cxn>
                <a:cxn ang="0">
                  <a:pos x="176" y="1106"/>
                </a:cxn>
                <a:cxn ang="0">
                  <a:pos x="109" y="1108"/>
                </a:cxn>
                <a:cxn ang="0">
                  <a:pos x="47" y="1109"/>
                </a:cxn>
                <a:cxn ang="0">
                  <a:pos x="18" y="1109"/>
                </a:cxn>
                <a:cxn ang="0">
                  <a:pos x="6" y="1106"/>
                </a:cxn>
                <a:cxn ang="0">
                  <a:pos x="0" y="1092"/>
                </a:cxn>
                <a:cxn ang="0">
                  <a:pos x="5" y="1069"/>
                </a:cxn>
                <a:cxn ang="0">
                  <a:pos x="20" y="1060"/>
                </a:cxn>
                <a:cxn ang="0">
                  <a:pos x="49" y="1059"/>
                </a:cxn>
                <a:cxn ang="0">
                  <a:pos x="110" y="1057"/>
                </a:cxn>
                <a:cxn ang="0">
                  <a:pos x="149" y="1050"/>
                </a:cxn>
                <a:cxn ang="0">
                  <a:pos x="172" y="1036"/>
                </a:cxn>
                <a:cxn ang="0">
                  <a:pos x="185" y="1014"/>
                </a:cxn>
                <a:cxn ang="0">
                  <a:pos x="193" y="982"/>
                </a:cxn>
                <a:cxn ang="0">
                  <a:pos x="408" y="98"/>
                </a:cxn>
                <a:cxn ang="0">
                  <a:pos x="408" y="87"/>
                </a:cxn>
                <a:cxn ang="0">
                  <a:pos x="406" y="69"/>
                </a:cxn>
                <a:cxn ang="0">
                  <a:pos x="386" y="56"/>
                </a:cxn>
                <a:cxn ang="0">
                  <a:pos x="350" y="50"/>
                </a:cxn>
                <a:cxn ang="0">
                  <a:pos x="300" y="50"/>
                </a:cxn>
                <a:cxn ang="0">
                  <a:pos x="271" y="48"/>
                </a:cxn>
                <a:cxn ang="0">
                  <a:pos x="257" y="40"/>
                </a:cxn>
                <a:cxn ang="0">
                  <a:pos x="257" y="19"/>
                </a:cxn>
                <a:cxn ang="0">
                  <a:pos x="268" y="4"/>
                </a:cxn>
                <a:cxn ang="0">
                  <a:pos x="281" y="0"/>
                </a:cxn>
              </a:cxnLst>
              <a:rect l="0" t="0" r="r" b="b"/>
              <a:pathLst>
                <a:path w="727" h="1111">
                  <a:moveTo>
                    <a:pt x="287" y="0"/>
                  </a:moveTo>
                  <a:lnTo>
                    <a:pt x="311" y="1"/>
                  </a:lnTo>
                  <a:lnTo>
                    <a:pt x="341" y="1"/>
                  </a:lnTo>
                  <a:lnTo>
                    <a:pt x="374" y="2"/>
                  </a:lnTo>
                  <a:lnTo>
                    <a:pt x="410" y="4"/>
                  </a:lnTo>
                  <a:lnTo>
                    <a:pt x="444" y="5"/>
                  </a:lnTo>
                  <a:lnTo>
                    <a:pt x="474" y="5"/>
                  </a:lnTo>
                  <a:lnTo>
                    <a:pt x="498" y="6"/>
                  </a:lnTo>
                  <a:lnTo>
                    <a:pt x="521" y="5"/>
                  </a:lnTo>
                  <a:lnTo>
                    <a:pt x="550" y="5"/>
                  </a:lnTo>
                  <a:lnTo>
                    <a:pt x="583" y="4"/>
                  </a:lnTo>
                  <a:lnTo>
                    <a:pt x="618" y="2"/>
                  </a:lnTo>
                  <a:lnTo>
                    <a:pt x="652" y="1"/>
                  </a:lnTo>
                  <a:lnTo>
                    <a:pt x="682" y="1"/>
                  </a:lnTo>
                  <a:lnTo>
                    <a:pt x="706" y="0"/>
                  </a:lnTo>
                  <a:lnTo>
                    <a:pt x="709" y="0"/>
                  </a:lnTo>
                  <a:lnTo>
                    <a:pt x="715" y="1"/>
                  </a:lnTo>
                  <a:lnTo>
                    <a:pt x="721" y="4"/>
                  </a:lnTo>
                  <a:lnTo>
                    <a:pt x="726" y="10"/>
                  </a:lnTo>
                  <a:lnTo>
                    <a:pt x="727" y="19"/>
                  </a:lnTo>
                  <a:lnTo>
                    <a:pt x="727" y="31"/>
                  </a:lnTo>
                  <a:lnTo>
                    <a:pt x="724" y="40"/>
                  </a:lnTo>
                  <a:lnTo>
                    <a:pt x="716" y="45"/>
                  </a:lnTo>
                  <a:lnTo>
                    <a:pt x="708" y="48"/>
                  </a:lnTo>
                  <a:lnTo>
                    <a:pt x="695" y="48"/>
                  </a:lnTo>
                  <a:lnTo>
                    <a:pt x="678" y="50"/>
                  </a:lnTo>
                  <a:lnTo>
                    <a:pt x="644" y="50"/>
                  </a:lnTo>
                  <a:lnTo>
                    <a:pt x="617" y="51"/>
                  </a:lnTo>
                  <a:lnTo>
                    <a:pt x="595" y="54"/>
                  </a:lnTo>
                  <a:lnTo>
                    <a:pt x="578" y="59"/>
                  </a:lnTo>
                  <a:lnTo>
                    <a:pt x="565" y="66"/>
                  </a:lnTo>
                  <a:lnTo>
                    <a:pt x="556" y="73"/>
                  </a:lnTo>
                  <a:lnTo>
                    <a:pt x="548" y="83"/>
                  </a:lnTo>
                  <a:lnTo>
                    <a:pt x="544" y="95"/>
                  </a:lnTo>
                  <a:lnTo>
                    <a:pt x="539" y="109"/>
                  </a:lnTo>
                  <a:lnTo>
                    <a:pt x="535" y="125"/>
                  </a:lnTo>
                  <a:lnTo>
                    <a:pt x="535" y="125"/>
                  </a:lnTo>
                  <a:lnTo>
                    <a:pt x="324" y="993"/>
                  </a:lnTo>
                  <a:lnTo>
                    <a:pt x="319" y="1009"/>
                  </a:lnTo>
                  <a:lnTo>
                    <a:pt x="317" y="1029"/>
                  </a:lnTo>
                  <a:lnTo>
                    <a:pt x="318" y="1038"/>
                  </a:lnTo>
                  <a:lnTo>
                    <a:pt x="322" y="1045"/>
                  </a:lnTo>
                  <a:lnTo>
                    <a:pt x="329" y="1051"/>
                  </a:lnTo>
                  <a:lnTo>
                    <a:pt x="340" y="1054"/>
                  </a:lnTo>
                  <a:lnTo>
                    <a:pt x="356" y="1056"/>
                  </a:lnTo>
                  <a:lnTo>
                    <a:pt x="373" y="1057"/>
                  </a:lnTo>
                  <a:lnTo>
                    <a:pt x="386" y="1059"/>
                  </a:lnTo>
                  <a:lnTo>
                    <a:pt x="398" y="1059"/>
                  </a:lnTo>
                  <a:lnTo>
                    <a:pt x="410" y="1059"/>
                  </a:lnTo>
                  <a:lnTo>
                    <a:pt x="426" y="1059"/>
                  </a:lnTo>
                  <a:lnTo>
                    <a:pt x="444" y="1059"/>
                  </a:lnTo>
                  <a:lnTo>
                    <a:pt x="457" y="1060"/>
                  </a:lnTo>
                  <a:lnTo>
                    <a:pt x="467" y="1064"/>
                  </a:lnTo>
                  <a:lnTo>
                    <a:pt x="472" y="1070"/>
                  </a:lnTo>
                  <a:lnTo>
                    <a:pt x="473" y="1080"/>
                  </a:lnTo>
                  <a:lnTo>
                    <a:pt x="472" y="1092"/>
                  </a:lnTo>
                  <a:lnTo>
                    <a:pt x="467" y="1101"/>
                  </a:lnTo>
                  <a:lnTo>
                    <a:pt x="462" y="1106"/>
                  </a:lnTo>
                  <a:lnTo>
                    <a:pt x="455" y="1109"/>
                  </a:lnTo>
                  <a:lnTo>
                    <a:pt x="448" y="1109"/>
                  </a:lnTo>
                  <a:lnTo>
                    <a:pt x="440" y="1111"/>
                  </a:lnTo>
                  <a:lnTo>
                    <a:pt x="416" y="1109"/>
                  </a:lnTo>
                  <a:lnTo>
                    <a:pt x="386" y="1109"/>
                  </a:lnTo>
                  <a:lnTo>
                    <a:pt x="353" y="1108"/>
                  </a:lnTo>
                  <a:lnTo>
                    <a:pt x="318" y="1107"/>
                  </a:lnTo>
                  <a:lnTo>
                    <a:pt x="284" y="1106"/>
                  </a:lnTo>
                  <a:lnTo>
                    <a:pt x="254" y="1106"/>
                  </a:lnTo>
                  <a:lnTo>
                    <a:pt x="230" y="1104"/>
                  </a:lnTo>
                  <a:lnTo>
                    <a:pt x="206" y="1106"/>
                  </a:lnTo>
                  <a:lnTo>
                    <a:pt x="176" y="1106"/>
                  </a:lnTo>
                  <a:lnTo>
                    <a:pt x="144" y="1107"/>
                  </a:lnTo>
                  <a:lnTo>
                    <a:pt x="109" y="1108"/>
                  </a:lnTo>
                  <a:lnTo>
                    <a:pt x="76" y="1109"/>
                  </a:lnTo>
                  <a:lnTo>
                    <a:pt x="47" y="1109"/>
                  </a:lnTo>
                  <a:lnTo>
                    <a:pt x="23" y="1111"/>
                  </a:lnTo>
                  <a:lnTo>
                    <a:pt x="18" y="1109"/>
                  </a:lnTo>
                  <a:lnTo>
                    <a:pt x="12" y="1109"/>
                  </a:lnTo>
                  <a:lnTo>
                    <a:pt x="6" y="1106"/>
                  </a:lnTo>
                  <a:lnTo>
                    <a:pt x="2" y="1101"/>
                  </a:lnTo>
                  <a:lnTo>
                    <a:pt x="0" y="1092"/>
                  </a:lnTo>
                  <a:lnTo>
                    <a:pt x="1" y="1078"/>
                  </a:lnTo>
                  <a:lnTo>
                    <a:pt x="5" y="1069"/>
                  </a:lnTo>
                  <a:lnTo>
                    <a:pt x="11" y="1064"/>
                  </a:lnTo>
                  <a:lnTo>
                    <a:pt x="20" y="1060"/>
                  </a:lnTo>
                  <a:lnTo>
                    <a:pt x="34" y="1059"/>
                  </a:lnTo>
                  <a:lnTo>
                    <a:pt x="49" y="1059"/>
                  </a:lnTo>
                  <a:lnTo>
                    <a:pt x="83" y="1059"/>
                  </a:lnTo>
                  <a:lnTo>
                    <a:pt x="110" y="1057"/>
                  </a:lnTo>
                  <a:lnTo>
                    <a:pt x="132" y="1054"/>
                  </a:lnTo>
                  <a:lnTo>
                    <a:pt x="149" y="1050"/>
                  </a:lnTo>
                  <a:lnTo>
                    <a:pt x="162" y="1044"/>
                  </a:lnTo>
                  <a:lnTo>
                    <a:pt x="172" y="1036"/>
                  </a:lnTo>
                  <a:lnTo>
                    <a:pt x="179" y="1026"/>
                  </a:lnTo>
                  <a:lnTo>
                    <a:pt x="185" y="1014"/>
                  </a:lnTo>
                  <a:lnTo>
                    <a:pt x="188" y="999"/>
                  </a:lnTo>
                  <a:lnTo>
                    <a:pt x="193" y="982"/>
                  </a:lnTo>
                  <a:lnTo>
                    <a:pt x="406" y="108"/>
                  </a:lnTo>
                  <a:lnTo>
                    <a:pt x="408" y="98"/>
                  </a:lnTo>
                  <a:lnTo>
                    <a:pt x="408" y="92"/>
                  </a:lnTo>
                  <a:lnTo>
                    <a:pt x="408" y="87"/>
                  </a:lnTo>
                  <a:lnTo>
                    <a:pt x="408" y="82"/>
                  </a:lnTo>
                  <a:lnTo>
                    <a:pt x="406" y="69"/>
                  </a:lnTo>
                  <a:lnTo>
                    <a:pt x="398" y="61"/>
                  </a:lnTo>
                  <a:lnTo>
                    <a:pt x="386" y="56"/>
                  </a:lnTo>
                  <a:lnTo>
                    <a:pt x="371" y="52"/>
                  </a:lnTo>
                  <a:lnTo>
                    <a:pt x="350" y="50"/>
                  </a:lnTo>
                  <a:lnTo>
                    <a:pt x="326" y="50"/>
                  </a:lnTo>
                  <a:lnTo>
                    <a:pt x="300" y="50"/>
                  </a:lnTo>
                  <a:lnTo>
                    <a:pt x="283" y="48"/>
                  </a:lnTo>
                  <a:lnTo>
                    <a:pt x="271" y="48"/>
                  </a:lnTo>
                  <a:lnTo>
                    <a:pt x="263" y="45"/>
                  </a:lnTo>
                  <a:lnTo>
                    <a:pt x="257" y="40"/>
                  </a:lnTo>
                  <a:lnTo>
                    <a:pt x="256" y="31"/>
                  </a:lnTo>
                  <a:lnTo>
                    <a:pt x="257" y="19"/>
                  </a:lnTo>
                  <a:lnTo>
                    <a:pt x="262" y="10"/>
                  </a:lnTo>
                  <a:lnTo>
                    <a:pt x="268" y="4"/>
                  </a:lnTo>
                  <a:lnTo>
                    <a:pt x="275" y="1"/>
                  </a:lnTo>
                  <a:lnTo>
                    <a:pt x="281" y="0"/>
                  </a:lnTo>
                  <a:lnTo>
                    <a:pt x="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5"/>
            <p:cNvSpPr>
              <a:spLocks noEditPoints="1"/>
            </p:cNvSpPr>
            <p:nvPr/>
          </p:nvSpPr>
          <p:spPr bwMode="auto">
            <a:xfrm>
              <a:off x="3340" y="4837"/>
              <a:ext cx="544" cy="519"/>
            </a:xfrm>
            <a:custGeom>
              <a:avLst/>
              <a:gdLst/>
              <a:ahLst/>
              <a:cxnLst>
                <a:cxn ang="0">
                  <a:pos x="544" y="91"/>
                </a:cxn>
                <a:cxn ang="0">
                  <a:pos x="489" y="0"/>
                </a:cxn>
                <a:cxn ang="0">
                  <a:pos x="508" y="6"/>
                </a:cxn>
                <a:cxn ang="0">
                  <a:pos x="532" y="32"/>
                </a:cxn>
                <a:cxn ang="0">
                  <a:pos x="544" y="91"/>
                </a:cxn>
                <a:cxn ang="0">
                  <a:pos x="537" y="161"/>
                </a:cxn>
                <a:cxn ang="0">
                  <a:pos x="513" y="255"/>
                </a:cxn>
                <a:cxn ang="0">
                  <a:pos x="474" y="357"/>
                </a:cxn>
                <a:cxn ang="0">
                  <a:pos x="416" y="447"/>
                </a:cxn>
                <a:cxn ang="0">
                  <a:pos x="339" y="505"/>
                </a:cxn>
                <a:cxn ang="0">
                  <a:pos x="254" y="518"/>
                </a:cxn>
                <a:cxn ang="0">
                  <a:pos x="189" y="503"/>
                </a:cxn>
                <a:cxn ang="0">
                  <a:pos x="136" y="465"/>
                </a:cxn>
                <a:cxn ang="0">
                  <a:pos x="109" y="399"/>
                </a:cxn>
                <a:cxn ang="0">
                  <a:pos x="109" y="339"/>
                </a:cxn>
                <a:cxn ang="0">
                  <a:pos x="122" y="280"/>
                </a:cxn>
                <a:cxn ang="0">
                  <a:pos x="151" y="191"/>
                </a:cxn>
                <a:cxn ang="0">
                  <a:pos x="183" y="99"/>
                </a:cxn>
                <a:cxn ang="0">
                  <a:pos x="180" y="43"/>
                </a:cxn>
                <a:cxn ang="0">
                  <a:pos x="139" y="36"/>
                </a:cxn>
                <a:cxn ang="0">
                  <a:pos x="84" y="78"/>
                </a:cxn>
                <a:cxn ang="0">
                  <a:pos x="39" y="173"/>
                </a:cxn>
                <a:cxn ang="0">
                  <a:pos x="28" y="191"/>
                </a:cxn>
                <a:cxn ang="0">
                  <a:pos x="10" y="191"/>
                </a:cxn>
                <a:cxn ang="0">
                  <a:pos x="0" y="176"/>
                </a:cxn>
                <a:cxn ang="0">
                  <a:pos x="9" y="141"/>
                </a:cxn>
                <a:cxn ang="0">
                  <a:pos x="39" y="83"/>
                </a:cxn>
                <a:cxn ang="0">
                  <a:pos x="90" y="27"/>
                </a:cxn>
                <a:cxn ang="0">
                  <a:pos x="163" y="2"/>
                </a:cxn>
                <a:cxn ang="0">
                  <a:pos x="228" y="22"/>
                </a:cxn>
                <a:cxn ang="0">
                  <a:pos x="265" y="75"/>
                </a:cxn>
                <a:cxn ang="0">
                  <a:pos x="261" y="139"/>
                </a:cxn>
                <a:cxn ang="0">
                  <a:pos x="222" y="243"/>
                </a:cxn>
                <a:cxn ang="0">
                  <a:pos x="195" y="336"/>
                </a:cxn>
                <a:cxn ang="0">
                  <a:pos x="190" y="393"/>
                </a:cxn>
                <a:cxn ang="0">
                  <a:pos x="195" y="425"/>
                </a:cxn>
                <a:cxn ang="0">
                  <a:pos x="214" y="462"/>
                </a:cxn>
                <a:cxn ang="0">
                  <a:pos x="259" y="486"/>
                </a:cxn>
                <a:cxn ang="0">
                  <a:pos x="334" y="474"/>
                </a:cxn>
                <a:cxn ang="0">
                  <a:pos x="400" y="414"/>
                </a:cxn>
                <a:cxn ang="0">
                  <a:pos x="448" y="328"/>
                </a:cxn>
                <a:cxn ang="0">
                  <a:pos x="477" y="244"/>
                </a:cxn>
                <a:cxn ang="0">
                  <a:pos x="488" y="188"/>
                </a:cxn>
                <a:cxn ang="0">
                  <a:pos x="469" y="122"/>
                </a:cxn>
                <a:cxn ang="0">
                  <a:pos x="440" y="90"/>
                </a:cxn>
                <a:cxn ang="0">
                  <a:pos x="428" y="60"/>
                </a:cxn>
                <a:cxn ang="0">
                  <a:pos x="454" y="12"/>
                </a:cxn>
              </a:cxnLst>
              <a:rect l="0" t="0" r="r" b="b"/>
              <a:pathLst>
                <a:path w="544" h="519">
                  <a:moveTo>
                    <a:pt x="544" y="91"/>
                  </a:moveTo>
                  <a:lnTo>
                    <a:pt x="544" y="91"/>
                  </a:lnTo>
                  <a:lnTo>
                    <a:pt x="544" y="91"/>
                  </a:lnTo>
                  <a:lnTo>
                    <a:pt x="544" y="91"/>
                  </a:lnTo>
                  <a:close/>
                  <a:moveTo>
                    <a:pt x="488" y="0"/>
                  </a:moveTo>
                  <a:lnTo>
                    <a:pt x="489" y="0"/>
                  </a:lnTo>
                  <a:lnTo>
                    <a:pt x="494" y="1"/>
                  </a:lnTo>
                  <a:lnTo>
                    <a:pt x="501" y="2"/>
                  </a:lnTo>
                  <a:lnTo>
                    <a:pt x="508" y="6"/>
                  </a:lnTo>
                  <a:lnTo>
                    <a:pt x="517" y="12"/>
                  </a:lnTo>
                  <a:lnTo>
                    <a:pt x="525" y="21"/>
                  </a:lnTo>
                  <a:lnTo>
                    <a:pt x="532" y="32"/>
                  </a:lnTo>
                  <a:lnTo>
                    <a:pt x="538" y="48"/>
                  </a:lnTo>
                  <a:lnTo>
                    <a:pt x="543" y="67"/>
                  </a:lnTo>
                  <a:lnTo>
                    <a:pt x="544" y="91"/>
                  </a:lnTo>
                  <a:lnTo>
                    <a:pt x="543" y="110"/>
                  </a:lnTo>
                  <a:lnTo>
                    <a:pt x="541" y="134"/>
                  </a:lnTo>
                  <a:lnTo>
                    <a:pt x="537" y="161"/>
                  </a:lnTo>
                  <a:lnTo>
                    <a:pt x="531" y="191"/>
                  </a:lnTo>
                  <a:lnTo>
                    <a:pt x="523" y="222"/>
                  </a:lnTo>
                  <a:lnTo>
                    <a:pt x="513" y="255"/>
                  </a:lnTo>
                  <a:lnTo>
                    <a:pt x="502" y="290"/>
                  </a:lnTo>
                  <a:lnTo>
                    <a:pt x="489" y="323"/>
                  </a:lnTo>
                  <a:lnTo>
                    <a:pt x="474" y="357"/>
                  </a:lnTo>
                  <a:lnTo>
                    <a:pt x="457" y="389"/>
                  </a:lnTo>
                  <a:lnTo>
                    <a:pt x="436" y="420"/>
                  </a:lnTo>
                  <a:lnTo>
                    <a:pt x="416" y="447"/>
                  </a:lnTo>
                  <a:lnTo>
                    <a:pt x="392" y="471"/>
                  </a:lnTo>
                  <a:lnTo>
                    <a:pt x="367" y="491"/>
                  </a:lnTo>
                  <a:lnTo>
                    <a:pt x="339" y="505"/>
                  </a:lnTo>
                  <a:lnTo>
                    <a:pt x="309" y="515"/>
                  </a:lnTo>
                  <a:lnTo>
                    <a:pt x="277" y="519"/>
                  </a:lnTo>
                  <a:lnTo>
                    <a:pt x="254" y="518"/>
                  </a:lnTo>
                  <a:lnTo>
                    <a:pt x="231" y="515"/>
                  </a:lnTo>
                  <a:lnTo>
                    <a:pt x="210" y="509"/>
                  </a:lnTo>
                  <a:lnTo>
                    <a:pt x="189" y="503"/>
                  </a:lnTo>
                  <a:lnTo>
                    <a:pt x="169" y="493"/>
                  </a:lnTo>
                  <a:lnTo>
                    <a:pt x="152" y="479"/>
                  </a:lnTo>
                  <a:lnTo>
                    <a:pt x="136" y="465"/>
                  </a:lnTo>
                  <a:lnTo>
                    <a:pt x="124" y="446"/>
                  </a:lnTo>
                  <a:lnTo>
                    <a:pt x="115" y="424"/>
                  </a:lnTo>
                  <a:lnTo>
                    <a:pt x="109" y="399"/>
                  </a:lnTo>
                  <a:lnTo>
                    <a:pt x="106" y="370"/>
                  </a:lnTo>
                  <a:lnTo>
                    <a:pt x="106" y="355"/>
                  </a:lnTo>
                  <a:lnTo>
                    <a:pt x="109" y="339"/>
                  </a:lnTo>
                  <a:lnTo>
                    <a:pt x="111" y="322"/>
                  </a:lnTo>
                  <a:lnTo>
                    <a:pt x="116" y="302"/>
                  </a:lnTo>
                  <a:lnTo>
                    <a:pt x="122" y="280"/>
                  </a:lnTo>
                  <a:lnTo>
                    <a:pt x="129" y="255"/>
                  </a:lnTo>
                  <a:lnTo>
                    <a:pt x="139" y="224"/>
                  </a:lnTo>
                  <a:lnTo>
                    <a:pt x="151" y="191"/>
                  </a:lnTo>
                  <a:lnTo>
                    <a:pt x="165" y="151"/>
                  </a:lnTo>
                  <a:lnTo>
                    <a:pt x="176" y="125"/>
                  </a:lnTo>
                  <a:lnTo>
                    <a:pt x="183" y="99"/>
                  </a:lnTo>
                  <a:lnTo>
                    <a:pt x="186" y="74"/>
                  </a:lnTo>
                  <a:lnTo>
                    <a:pt x="184" y="55"/>
                  </a:lnTo>
                  <a:lnTo>
                    <a:pt x="180" y="43"/>
                  </a:lnTo>
                  <a:lnTo>
                    <a:pt x="171" y="36"/>
                  </a:lnTo>
                  <a:lnTo>
                    <a:pt x="158" y="33"/>
                  </a:lnTo>
                  <a:lnTo>
                    <a:pt x="139" y="36"/>
                  </a:lnTo>
                  <a:lnTo>
                    <a:pt x="120" y="44"/>
                  </a:lnTo>
                  <a:lnTo>
                    <a:pt x="102" y="58"/>
                  </a:lnTo>
                  <a:lnTo>
                    <a:pt x="84" y="78"/>
                  </a:lnTo>
                  <a:lnTo>
                    <a:pt x="67" y="104"/>
                  </a:lnTo>
                  <a:lnTo>
                    <a:pt x="52" y="136"/>
                  </a:lnTo>
                  <a:lnTo>
                    <a:pt x="39" y="173"/>
                  </a:lnTo>
                  <a:lnTo>
                    <a:pt x="38" y="182"/>
                  </a:lnTo>
                  <a:lnTo>
                    <a:pt x="34" y="187"/>
                  </a:lnTo>
                  <a:lnTo>
                    <a:pt x="28" y="191"/>
                  </a:lnTo>
                  <a:lnTo>
                    <a:pt x="20" y="192"/>
                  </a:lnTo>
                  <a:lnTo>
                    <a:pt x="16" y="191"/>
                  </a:lnTo>
                  <a:lnTo>
                    <a:pt x="10" y="191"/>
                  </a:lnTo>
                  <a:lnTo>
                    <a:pt x="6" y="188"/>
                  </a:lnTo>
                  <a:lnTo>
                    <a:pt x="2" y="183"/>
                  </a:lnTo>
                  <a:lnTo>
                    <a:pt x="0" y="176"/>
                  </a:lnTo>
                  <a:lnTo>
                    <a:pt x="1" y="168"/>
                  </a:lnTo>
                  <a:lnTo>
                    <a:pt x="4" y="157"/>
                  </a:lnTo>
                  <a:lnTo>
                    <a:pt x="9" y="141"/>
                  </a:lnTo>
                  <a:lnTo>
                    <a:pt x="18" y="122"/>
                  </a:lnTo>
                  <a:lnTo>
                    <a:pt x="27" y="103"/>
                  </a:lnTo>
                  <a:lnTo>
                    <a:pt x="39" y="83"/>
                  </a:lnTo>
                  <a:lnTo>
                    <a:pt x="54" y="62"/>
                  </a:lnTo>
                  <a:lnTo>
                    <a:pt x="70" y="43"/>
                  </a:lnTo>
                  <a:lnTo>
                    <a:pt x="90" y="27"/>
                  </a:lnTo>
                  <a:lnTo>
                    <a:pt x="111" y="13"/>
                  </a:lnTo>
                  <a:lnTo>
                    <a:pt x="136" y="5"/>
                  </a:lnTo>
                  <a:lnTo>
                    <a:pt x="163" y="2"/>
                  </a:lnTo>
                  <a:lnTo>
                    <a:pt x="187" y="5"/>
                  </a:lnTo>
                  <a:lnTo>
                    <a:pt x="208" y="11"/>
                  </a:lnTo>
                  <a:lnTo>
                    <a:pt x="228" y="22"/>
                  </a:lnTo>
                  <a:lnTo>
                    <a:pt x="244" y="37"/>
                  </a:lnTo>
                  <a:lnTo>
                    <a:pt x="256" y="54"/>
                  </a:lnTo>
                  <a:lnTo>
                    <a:pt x="265" y="75"/>
                  </a:lnTo>
                  <a:lnTo>
                    <a:pt x="267" y="99"/>
                  </a:lnTo>
                  <a:lnTo>
                    <a:pt x="266" y="119"/>
                  </a:lnTo>
                  <a:lnTo>
                    <a:pt x="261" y="139"/>
                  </a:lnTo>
                  <a:lnTo>
                    <a:pt x="253" y="161"/>
                  </a:lnTo>
                  <a:lnTo>
                    <a:pt x="236" y="204"/>
                  </a:lnTo>
                  <a:lnTo>
                    <a:pt x="222" y="243"/>
                  </a:lnTo>
                  <a:lnTo>
                    <a:pt x="211" y="277"/>
                  </a:lnTo>
                  <a:lnTo>
                    <a:pt x="201" y="308"/>
                  </a:lnTo>
                  <a:lnTo>
                    <a:pt x="195" y="336"/>
                  </a:lnTo>
                  <a:lnTo>
                    <a:pt x="192" y="362"/>
                  </a:lnTo>
                  <a:lnTo>
                    <a:pt x="190" y="385"/>
                  </a:lnTo>
                  <a:lnTo>
                    <a:pt x="190" y="393"/>
                  </a:lnTo>
                  <a:lnTo>
                    <a:pt x="192" y="401"/>
                  </a:lnTo>
                  <a:lnTo>
                    <a:pt x="193" y="413"/>
                  </a:lnTo>
                  <a:lnTo>
                    <a:pt x="195" y="425"/>
                  </a:lnTo>
                  <a:lnTo>
                    <a:pt x="199" y="439"/>
                  </a:lnTo>
                  <a:lnTo>
                    <a:pt x="205" y="451"/>
                  </a:lnTo>
                  <a:lnTo>
                    <a:pt x="214" y="462"/>
                  </a:lnTo>
                  <a:lnTo>
                    <a:pt x="225" y="472"/>
                  </a:lnTo>
                  <a:lnTo>
                    <a:pt x="241" y="481"/>
                  </a:lnTo>
                  <a:lnTo>
                    <a:pt x="259" y="486"/>
                  </a:lnTo>
                  <a:lnTo>
                    <a:pt x="282" y="488"/>
                  </a:lnTo>
                  <a:lnTo>
                    <a:pt x="309" y="484"/>
                  </a:lnTo>
                  <a:lnTo>
                    <a:pt x="334" y="474"/>
                  </a:lnTo>
                  <a:lnTo>
                    <a:pt x="358" y="458"/>
                  </a:lnTo>
                  <a:lnTo>
                    <a:pt x="380" y="437"/>
                  </a:lnTo>
                  <a:lnTo>
                    <a:pt x="400" y="414"/>
                  </a:lnTo>
                  <a:lnTo>
                    <a:pt x="418" y="386"/>
                  </a:lnTo>
                  <a:lnTo>
                    <a:pt x="434" y="358"/>
                  </a:lnTo>
                  <a:lnTo>
                    <a:pt x="448" y="328"/>
                  </a:lnTo>
                  <a:lnTo>
                    <a:pt x="460" y="298"/>
                  </a:lnTo>
                  <a:lnTo>
                    <a:pt x="470" y="270"/>
                  </a:lnTo>
                  <a:lnTo>
                    <a:pt x="477" y="244"/>
                  </a:lnTo>
                  <a:lnTo>
                    <a:pt x="483" y="222"/>
                  </a:lnTo>
                  <a:lnTo>
                    <a:pt x="487" y="203"/>
                  </a:lnTo>
                  <a:lnTo>
                    <a:pt x="488" y="188"/>
                  </a:lnTo>
                  <a:lnTo>
                    <a:pt x="486" y="163"/>
                  </a:lnTo>
                  <a:lnTo>
                    <a:pt x="478" y="141"/>
                  </a:lnTo>
                  <a:lnTo>
                    <a:pt x="469" y="122"/>
                  </a:lnTo>
                  <a:lnTo>
                    <a:pt x="458" y="108"/>
                  </a:lnTo>
                  <a:lnTo>
                    <a:pt x="446" y="96"/>
                  </a:lnTo>
                  <a:lnTo>
                    <a:pt x="440" y="90"/>
                  </a:lnTo>
                  <a:lnTo>
                    <a:pt x="434" y="84"/>
                  </a:lnTo>
                  <a:lnTo>
                    <a:pt x="429" y="74"/>
                  </a:lnTo>
                  <a:lnTo>
                    <a:pt x="428" y="60"/>
                  </a:lnTo>
                  <a:lnTo>
                    <a:pt x="432" y="43"/>
                  </a:lnTo>
                  <a:lnTo>
                    <a:pt x="440" y="26"/>
                  </a:lnTo>
                  <a:lnTo>
                    <a:pt x="454" y="12"/>
                  </a:lnTo>
                  <a:lnTo>
                    <a:pt x="470" y="3"/>
                  </a:lnTo>
                  <a:lnTo>
                    <a:pt x="4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6"/>
            <p:cNvSpPr>
              <a:spLocks/>
            </p:cNvSpPr>
            <p:nvPr/>
          </p:nvSpPr>
          <p:spPr bwMode="auto">
            <a:xfrm>
              <a:off x="4205" y="3891"/>
              <a:ext cx="366" cy="1625"/>
            </a:xfrm>
            <a:custGeom>
              <a:avLst/>
              <a:gdLst/>
              <a:ahLst/>
              <a:cxnLst>
                <a:cxn ang="0">
                  <a:pos x="353" y="0"/>
                </a:cxn>
                <a:cxn ang="0">
                  <a:pos x="360" y="2"/>
                </a:cxn>
                <a:cxn ang="0">
                  <a:pos x="365" y="9"/>
                </a:cxn>
                <a:cxn ang="0">
                  <a:pos x="366" y="17"/>
                </a:cxn>
                <a:cxn ang="0">
                  <a:pos x="365" y="22"/>
                </a:cxn>
                <a:cxn ang="0">
                  <a:pos x="354" y="33"/>
                </a:cxn>
                <a:cxn ang="0">
                  <a:pos x="297" y="95"/>
                </a:cxn>
                <a:cxn ang="0">
                  <a:pos x="223" y="209"/>
                </a:cxn>
                <a:cxn ang="0">
                  <a:pos x="167" y="333"/>
                </a:cxn>
                <a:cxn ang="0">
                  <a:pos x="127" y="465"/>
                </a:cxn>
                <a:cxn ang="0">
                  <a:pos x="103" y="601"/>
                </a:cxn>
                <a:cxn ang="0">
                  <a:pos x="92" y="741"/>
                </a:cxn>
                <a:cxn ang="0">
                  <a:pos x="92" y="871"/>
                </a:cxn>
                <a:cxn ang="0">
                  <a:pos x="101" y="992"/>
                </a:cxn>
                <a:cxn ang="0">
                  <a:pos x="119" y="1116"/>
                </a:cxn>
                <a:cxn ang="0">
                  <a:pos x="150" y="1239"/>
                </a:cxn>
                <a:cxn ang="0">
                  <a:pos x="195" y="1360"/>
                </a:cxn>
                <a:cxn ang="0">
                  <a:pos x="258" y="1473"/>
                </a:cxn>
                <a:cxn ang="0">
                  <a:pos x="338" y="1574"/>
                </a:cxn>
                <a:cxn ang="0">
                  <a:pos x="357" y="1594"/>
                </a:cxn>
                <a:cxn ang="0">
                  <a:pos x="365" y="1604"/>
                </a:cxn>
                <a:cxn ang="0">
                  <a:pos x="366" y="1610"/>
                </a:cxn>
                <a:cxn ang="0">
                  <a:pos x="365" y="1615"/>
                </a:cxn>
                <a:cxn ang="0">
                  <a:pos x="361" y="1621"/>
                </a:cxn>
                <a:cxn ang="0">
                  <a:pos x="353" y="1625"/>
                </a:cxn>
                <a:cxn ang="0">
                  <a:pos x="342" y="1624"/>
                </a:cxn>
                <a:cxn ang="0">
                  <a:pos x="317" y="1606"/>
                </a:cxn>
                <a:cxn ang="0">
                  <a:pos x="278" y="1572"/>
                </a:cxn>
                <a:cxn ang="0">
                  <a:pos x="231" y="1520"/>
                </a:cxn>
                <a:cxn ang="0">
                  <a:pos x="179" y="1451"/>
                </a:cxn>
                <a:cxn ang="0">
                  <a:pos x="127" y="1367"/>
                </a:cxn>
                <a:cxn ang="0">
                  <a:pos x="74" y="1251"/>
                </a:cxn>
                <a:cxn ang="0">
                  <a:pos x="32" y="1113"/>
                </a:cxn>
                <a:cxn ang="0">
                  <a:pos x="9" y="982"/>
                </a:cxn>
                <a:cxn ang="0">
                  <a:pos x="0" y="864"/>
                </a:cxn>
                <a:cxn ang="0">
                  <a:pos x="1" y="752"/>
                </a:cxn>
                <a:cxn ang="0">
                  <a:pos x="13" y="617"/>
                </a:cxn>
                <a:cxn ang="0">
                  <a:pos x="44" y="470"/>
                </a:cxn>
                <a:cxn ang="0">
                  <a:pos x="98" y="316"/>
                </a:cxn>
                <a:cxn ang="0">
                  <a:pos x="145" y="228"/>
                </a:cxn>
                <a:cxn ang="0">
                  <a:pos x="193" y="154"/>
                </a:cxn>
                <a:cxn ang="0">
                  <a:pos x="242" y="93"/>
                </a:cxn>
                <a:cxn ang="0">
                  <a:pos x="285" y="48"/>
                </a:cxn>
                <a:cxn ang="0">
                  <a:pos x="320" y="17"/>
                </a:cxn>
                <a:cxn ang="0">
                  <a:pos x="343" y="1"/>
                </a:cxn>
              </a:cxnLst>
              <a:rect l="0" t="0" r="r" b="b"/>
              <a:pathLst>
                <a:path w="366" h="1625">
                  <a:moveTo>
                    <a:pt x="348" y="0"/>
                  </a:moveTo>
                  <a:lnTo>
                    <a:pt x="353" y="0"/>
                  </a:lnTo>
                  <a:lnTo>
                    <a:pt x="356" y="1"/>
                  </a:lnTo>
                  <a:lnTo>
                    <a:pt x="360" y="2"/>
                  </a:lnTo>
                  <a:lnTo>
                    <a:pt x="362" y="5"/>
                  </a:lnTo>
                  <a:lnTo>
                    <a:pt x="365" y="9"/>
                  </a:lnTo>
                  <a:lnTo>
                    <a:pt x="366" y="12"/>
                  </a:lnTo>
                  <a:lnTo>
                    <a:pt x="366" y="17"/>
                  </a:lnTo>
                  <a:lnTo>
                    <a:pt x="366" y="20"/>
                  </a:lnTo>
                  <a:lnTo>
                    <a:pt x="365" y="22"/>
                  </a:lnTo>
                  <a:lnTo>
                    <a:pt x="361" y="27"/>
                  </a:lnTo>
                  <a:lnTo>
                    <a:pt x="354" y="33"/>
                  </a:lnTo>
                  <a:lnTo>
                    <a:pt x="343" y="43"/>
                  </a:lnTo>
                  <a:lnTo>
                    <a:pt x="297" y="95"/>
                  </a:lnTo>
                  <a:lnTo>
                    <a:pt x="258" y="151"/>
                  </a:lnTo>
                  <a:lnTo>
                    <a:pt x="223" y="209"/>
                  </a:lnTo>
                  <a:lnTo>
                    <a:pt x="192" y="270"/>
                  </a:lnTo>
                  <a:lnTo>
                    <a:pt x="167" y="333"/>
                  </a:lnTo>
                  <a:lnTo>
                    <a:pt x="145" y="398"/>
                  </a:lnTo>
                  <a:lnTo>
                    <a:pt x="127" y="465"/>
                  </a:lnTo>
                  <a:lnTo>
                    <a:pt x="114" y="533"/>
                  </a:lnTo>
                  <a:lnTo>
                    <a:pt x="103" y="601"/>
                  </a:lnTo>
                  <a:lnTo>
                    <a:pt x="96" y="672"/>
                  </a:lnTo>
                  <a:lnTo>
                    <a:pt x="92" y="741"/>
                  </a:lnTo>
                  <a:lnTo>
                    <a:pt x="91" y="813"/>
                  </a:lnTo>
                  <a:lnTo>
                    <a:pt x="92" y="871"/>
                  </a:lnTo>
                  <a:lnTo>
                    <a:pt x="95" y="931"/>
                  </a:lnTo>
                  <a:lnTo>
                    <a:pt x="101" y="992"/>
                  </a:lnTo>
                  <a:lnTo>
                    <a:pt x="108" y="1054"/>
                  </a:lnTo>
                  <a:lnTo>
                    <a:pt x="119" y="1116"/>
                  </a:lnTo>
                  <a:lnTo>
                    <a:pt x="132" y="1178"/>
                  </a:lnTo>
                  <a:lnTo>
                    <a:pt x="150" y="1239"/>
                  </a:lnTo>
                  <a:lnTo>
                    <a:pt x="170" y="1300"/>
                  </a:lnTo>
                  <a:lnTo>
                    <a:pt x="195" y="1360"/>
                  </a:lnTo>
                  <a:lnTo>
                    <a:pt x="224" y="1417"/>
                  </a:lnTo>
                  <a:lnTo>
                    <a:pt x="258" y="1473"/>
                  </a:lnTo>
                  <a:lnTo>
                    <a:pt x="295" y="1525"/>
                  </a:lnTo>
                  <a:lnTo>
                    <a:pt x="338" y="1574"/>
                  </a:lnTo>
                  <a:lnTo>
                    <a:pt x="350" y="1585"/>
                  </a:lnTo>
                  <a:lnTo>
                    <a:pt x="357" y="1594"/>
                  </a:lnTo>
                  <a:lnTo>
                    <a:pt x="362" y="1600"/>
                  </a:lnTo>
                  <a:lnTo>
                    <a:pt x="365" y="1604"/>
                  </a:lnTo>
                  <a:lnTo>
                    <a:pt x="366" y="1608"/>
                  </a:lnTo>
                  <a:lnTo>
                    <a:pt x="366" y="1610"/>
                  </a:lnTo>
                  <a:lnTo>
                    <a:pt x="366" y="1610"/>
                  </a:lnTo>
                  <a:lnTo>
                    <a:pt x="365" y="1615"/>
                  </a:lnTo>
                  <a:lnTo>
                    <a:pt x="363" y="1619"/>
                  </a:lnTo>
                  <a:lnTo>
                    <a:pt x="361" y="1621"/>
                  </a:lnTo>
                  <a:lnTo>
                    <a:pt x="357" y="1624"/>
                  </a:lnTo>
                  <a:lnTo>
                    <a:pt x="353" y="1625"/>
                  </a:lnTo>
                  <a:lnTo>
                    <a:pt x="348" y="1625"/>
                  </a:lnTo>
                  <a:lnTo>
                    <a:pt x="342" y="1624"/>
                  </a:lnTo>
                  <a:lnTo>
                    <a:pt x="331" y="1616"/>
                  </a:lnTo>
                  <a:lnTo>
                    <a:pt x="317" y="1606"/>
                  </a:lnTo>
                  <a:lnTo>
                    <a:pt x="299" y="1592"/>
                  </a:lnTo>
                  <a:lnTo>
                    <a:pt x="278" y="1572"/>
                  </a:lnTo>
                  <a:lnTo>
                    <a:pt x="255" y="1548"/>
                  </a:lnTo>
                  <a:lnTo>
                    <a:pt x="231" y="1520"/>
                  </a:lnTo>
                  <a:lnTo>
                    <a:pt x="205" y="1489"/>
                  </a:lnTo>
                  <a:lnTo>
                    <a:pt x="179" y="1451"/>
                  </a:lnTo>
                  <a:lnTo>
                    <a:pt x="153" y="1412"/>
                  </a:lnTo>
                  <a:lnTo>
                    <a:pt x="127" y="1367"/>
                  </a:lnTo>
                  <a:lnTo>
                    <a:pt x="103" y="1319"/>
                  </a:lnTo>
                  <a:lnTo>
                    <a:pt x="74" y="1251"/>
                  </a:lnTo>
                  <a:lnTo>
                    <a:pt x="50" y="1181"/>
                  </a:lnTo>
                  <a:lnTo>
                    <a:pt x="32" y="1113"/>
                  </a:lnTo>
                  <a:lnTo>
                    <a:pt x="19" y="1046"/>
                  </a:lnTo>
                  <a:lnTo>
                    <a:pt x="9" y="982"/>
                  </a:lnTo>
                  <a:lnTo>
                    <a:pt x="3" y="920"/>
                  </a:lnTo>
                  <a:lnTo>
                    <a:pt x="0" y="864"/>
                  </a:lnTo>
                  <a:lnTo>
                    <a:pt x="0" y="813"/>
                  </a:lnTo>
                  <a:lnTo>
                    <a:pt x="1" y="752"/>
                  </a:lnTo>
                  <a:lnTo>
                    <a:pt x="5" y="687"/>
                  </a:lnTo>
                  <a:lnTo>
                    <a:pt x="13" y="617"/>
                  </a:lnTo>
                  <a:lnTo>
                    <a:pt x="26" y="544"/>
                  </a:lnTo>
                  <a:lnTo>
                    <a:pt x="44" y="470"/>
                  </a:lnTo>
                  <a:lnTo>
                    <a:pt x="68" y="393"/>
                  </a:lnTo>
                  <a:lnTo>
                    <a:pt x="98" y="316"/>
                  </a:lnTo>
                  <a:lnTo>
                    <a:pt x="121" y="270"/>
                  </a:lnTo>
                  <a:lnTo>
                    <a:pt x="145" y="228"/>
                  </a:lnTo>
                  <a:lnTo>
                    <a:pt x="169" y="188"/>
                  </a:lnTo>
                  <a:lnTo>
                    <a:pt x="193" y="154"/>
                  </a:lnTo>
                  <a:lnTo>
                    <a:pt x="218" y="121"/>
                  </a:lnTo>
                  <a:lnTo>
                    <a:pt x="242" y="93"/>
                  </a:lnTo>
                  <a:lnTo>
                    <a:pt x="264" y="68"/>
                  </a:lnTo>
                  <a:lnTo>
                    <a:pt x="285" y="48"/>
                  </a:lnTo>
                  <a:lnTo>
                    <a:pt x="303" y="31"/>
                  </a:lnTo>
                  <a:lnTo>
                    <a:pt x="320" y="17"/>
                  </a:lnTo>
                  <a:lnTo>
                    <a:pt x="333" y="7"/>
                  </a:lnTo>
                  <a:lnTo>
                    <a:pt x="343" y="1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7"/>
            <p:cNvSpPr>
              <a:spLocks noEditPoints="1"/>
            </p:cNvSpPr>
            <p:nvPr/>
          </p:nvSpPr>
          <p:spPr bwMode="auto">
            <a:xfrm>
              <a:off x="4726" y="4243"/>
              <a:ext cx="1022" cy="914"/>
            </a:xfrm>
            <a:custGeom>
              <a:avLst/>
              <a:gdLst/>
              <a:ahLst/>
              <a:cxnLst>
                <a:cxn ang="0">
                  <a:pos x="685" y="249"/>
                </a:cxn>
                <a:cxn ang="0">
                  <a:pos x="632" y="281"/>
                </a:cxn>
                <a:cxn ang="0">
                  <a:pos x="589" y="312"/>
                </a:cxn>
                <a:cxn ang="0">
                  <a:pos x="586" y="486"/>
                </a:cxn>
                <a:cxn ang="0">
                  <a:pos x="595" y="645"/>
                </a:cxn>
                <a:cxn ang="0">
                  <a:pos x="636" y="714"/>
                </a:cxn>
                <a:cxn ang="0">
                  <a:pos x="706" y="768"/>
                </a:cxn>
                <a:cxn ang="0">
                  <a:pos x="794" y="796"/>
                </a:cxn>
                <a:cxn ang="0">
                  <a:pos x="831" y="772"/>
                </a:cxn>
                <a:cxn ang="0">
                  <a:pos x="867" y="709"/>
                </a:cxn>
                <a:cxn ang="0">
                  <a:pos x="886" y="587"/>
                </a:cxn>
                <a:cxn ang="0">
                  <a:pos x="890" y="404"/>
                </a:cxn>
                <a:cxn ang="0">
                  <a:pos x="873" y="302"/>
                </a:cxn>
                <a:cxn ang="0">
                  <a:pos x="778" y="257"/>
                </a:cxn>
                <a:cxn ang="0">
                  <a:pos x="715" y="240"/>
                </a:cxn>
                <a:cxn ang="0">
                  <a:pos x="139" y="26"/>
                </a:cxn>
                <a:cxn ang="0">
                  <a:pos x="123" y="82"/>
                </a:cxn>
                <a:cxn ang="0">
                  <a:pos x="138" y="125"/>
                </a:cxn>
                <a:cxn ang="0">
                  <a:pos x="162" y="167"/>
                </a:cxn>
                <a:cxn ang="0">
                  <a:pos x="195" y="204"/>
                </a:cxn>
                <a:cxn ang="0">
                  <a:pos x="296" y="181"/>
                </a:cxn>
                <a:cxn ang="0">
                  <a:pos x="454" y="139"/>
                </a:cxn>
                <a:cxn ang="0">
                  <a:pos x="589" y="269"/>
                </a:cxn>
                <a:cxn ang="0">
                  <a:pos x="879" y="140"/>
                </a:cxn>
                <a:cxn ang="0">
                  <a:pos x="1015" y="232"/>
                </a:cxn>
                <a:cxn ang="0">
                  <a:pos x="1021" y="327"/>
                </a:cxn>
                <a:cxn ang="0">
                  <a:pos x="1022" y="433"/>
                </a:cxn>
                <a:cxn ang="0">
                  <a:pos x="1014" y="559"/>
                </a:cxn>
                <a:cxn ang="0">
                  <a:pos x="990" y="656"/>
                </a:cxn>
                <a:cxn ang="0">
                  <a:pos x="957" y="750"/>
                </a:cxn>
                <a:cxn ang="0">
                  <a:pos x="523" y="830"/>
                </a:cxn>
                <a:cxn ang="0">
                  <a:pos x="465" y="507"/>
                </a:cxn>
                <a:cxn ang="0">
                  <a:pos x="439" y="299"/>
                </a:cxn>
                <a:cxn ang="0">
                  <a:pos x="376" y="259"/>
                </a:cxn>
                <a:cxn ang="0">
                  <a:pos x="336" y="235"/>
                </a:cxn>
                <a:cxn ang="0">
                  <a:pos x="301" y="232"/>
                </a:cxn>
                <a:cxn ang="0">
                  <a:pos x="252" y="259"/>
                </a:cxn>
                <a:cxn ang="0">
                  <a:pos x="193" y="326"/>
                </a:cxn>
                <a:cxn ang="0">
                  <a:pos x="192" y="437"/>
                </a:cxn>
                <a:cxn ang="0">
                  <a:pos x="190" y="570"/>
                </a:cxn>
                <a:cxn ang="0">
                  <a:pos x="199" y="669"/>
                </a:cxn>
                <a:cxn ang="0">
                  <a:pos x="243" y="757"/>
                </a:cxn>
                <a:cxn ang="0">
                  <a:pos x="126" y="876"/>
                </a:cxn>
                <a:cxn ang="0">
                  <a:pos x="55" y="782"/>
                </a:cxn>
                <a:cxn ang="0">
                  <a:pos x="69" y="594"/>
                </a:cxn>
                <a:cxn ang="0">
                  <a:pos x="64" y="307"/>
                </a:cxn>
                <a:cxn ang="0">
                  <a:pos x="50" y="276"/>
                </a:cxn>
                <a:cxn ang="0">
                  <a:pos x="10" y="228"/>
                </a:cxn>
                <a:cxn ang="0">
                  <a:pos x="1" y="177"/>
                </a:cxn>
                <a:cxn ang="0">
                  <a:pos x="13" y="146"/>
                </a:cxn>
                <a:cxn ang="0">
                  <a:pos x="126" y="0"/>
                </a:cxn>
              </a:cxnLst>
              <a:rect l="0" t="0" r="r" b="b"/>
              <a:pathLst>
                <a:path w="1022" h="914">
                  <a:moveTo>
                    <a:pt x="715" y="240"/>
                  </a:moveTo>
                  <a:lnTo>
                    <a:pt x="702" y="243"/>
                  </a:lnTo>
                  <a:lnTo>
                    <a:pt x="685" y="249"/>
                  </a:lnTo>
                  <a:lnTo>
                    <a:pt x="667" y="259"/>
                  </a:lnTo>
                  <a:lnTo>
                    <a:pt x="649" y="270"/>
                  </a:lnTo>
                  <a:lnTo>
                    <a:pt x="632" y="281"/>
                  </a:lnTo>
                  <a:lnTo>
                    <a:pt x="615" y="294"/>
                  </a:lnTo>
                  <a:lnTo>
                    <a:pt x="601" y="304"/>
                  </a:lnTo>
                  <a:lnTo>
                    <a:pt x="589" y="312"/>
                  </a:lnTo>
                  <a:lnTo>
                    <a:pt x="589" y="372"/>
                  </a:lnTo>
                  <a:lnTo>
                    <a:pt x="588" y="429"/>
                  </a:lnTo>
                  <a:lnTo>
                    <a:pt x="586" y="486"/>
                  </a:lnTo>
                  <a:lnTo>
                    <a:pt x="588" y="549"/>
                  </a:lnTo>
                  <a:lnTo>
                    <a:pt x="591" y="616"/>
                  </a:lnTo>
                  <a:lnTo>
                    <a:pt x="595" y="645"/>
                  </a:lnTo>
                  <a:lnTo>
                    <a:pt x="603" y="669"/>
                  </a:lnTo>
                  <a:lnTo>
                    <a:pt x="618" y="693"/>
                  </a:lnTo>
                  <a:lnTo>
                    <a:pt x="636" y="714"/>
                  </a:lnTo>
                  <a:lnTo>
                    <a:pt x="658" y="733"/>
                  </a:lnTo>
                  <a:lnTo>
                    <a:pt x="681" y="752"/>
                  </a:lnTo>
                  <a:lnTo>
                    <a:pt x="706" y="768"/>
                  </a:lnTo>
                  <a:lnTo>
                    <a:pt x="734" y="783"/>
                  </a:lnTo>
                  <a:lnTo>
                    <a:pt x="763" y="792"/>
                  </a:lnTo>
                  <a:lnTo>
                    <a:pt x="794" y="796"/>
                  </a:lnTo>
                  <a:lnTo>
                    <a:pt x="807" y="792"/>
                  </a:lnTo>
                  <a:lnTo>
                    <a:pt x="820" y="785"/>
                  </a:lnTo>
                  <a:lnTo>
                    <a:pt x="831" y="772"/>
                  </a:lnTo>
                  <a:lnTo>
                    <a:pt x="846" y="754"/>
                  </a:lnTo>
                  <a:lnTo>
                    <a:pt x="858" y="733"/>
                  </a:lnTo>
                  <a:lnTo>
                    <a:pt x="867" y="709"/>
                  </a:lnTo>
                  <a:lnTo>
                    <a:pt x="873" y="684"/>
                  </a:lnTo>
                  <a:lnTo>
                    <a:pt x="878" y="659"/>
                  </a:lnTo>
                  <a:lnTo>
                    <a:pt x="886" y="587"/>
                  </a:lnTo>
                  <a:lnTo>
                    <a:pt x="890" y="512"/>
                  </a:lnTo>
                  <a:lnTo>
                    <a:pt x="891" y="437"/>
                  </a:lnTo>
                  <a:lnTo>
                    <a:pt x="890" y="404"/>
                  </a:lnTo>
                  <a:lnTo>
                    <a:pt x="886" y="371"/>
                  </a:lnTo>
                  <a:lnTo>
                    <a:pt x="882" y="337"/>
                  </a:lnTo>
                  <a:lnTo>
                    <a:pt x="873" y="302"/>
                  </a:lnTo>
                  <a:lnTo>
                    <a:pt x="844" y="285"/>
                  </a:lnTo>
                  <a:lnTo>
                    <a:pt x="812" y="269"/>
                  </a:lnTo>
                  <a:lnTo>
                    <a:pt x="778" y="257"/>
                  </a:lnTo>
                  <a:lnTo>
                    <a:pt x="746" y="247"/>
                  </a:lnTo>
                  <a:lnTo>
                    <a:pt x="715" y="240"/>
                  </a:lnTo>
                  <a:lnTo>
                    <a:pt x="715" y="240"/>
                  </a:lnTo>
                  <a:close/>
                  <a:moveTo>
                    <a:pt x="126" y="0"/>
                  </a:moveTo>
                  <a:lnTo>
                    <a:pt x="148" y="9"/>
                  </a:lnTo>
                  <a:lnTo>
                    <a:pt x="139" y="26"/>
                  </a:lnTo>
                  <a:lnTo>
                    <a:pt x="130" y="43"/>
                  </a:lnTo>
                  <a:lnTo>
                    <a:pt x="126" y="62"/>
                  </a:lnTo>
                  <a:lnTo>
                    <a:pt x="123" y="82"/>
                  </a:lnTo>
                  <a:lnTo>
                    <a:pt x="126" y="94"/>
                  </a:lnTo>
                  <a:lnTo>
                    <a:pt x="130" y="108"/>
                  </a:lnTo>
                  <a:lnTo>
                    <a:pt x="138" y="125"/>
                  </a:lnTo>
                  <a:lnTo>
                    <a:pt x="146" y="141"/>
                  </a:lnTo>
                  <a:lnTo>
                    <a:pt x="153" y="156"/>
                  </a:lnTo>
                  <a:lnTo>
                    <a:pt x="162" y="167"/>
                  </a:lnTo>
                  <a:lnTo>
                    <a:pt x="171" y="178"/>
                  </a:lnTo>
                  <a:lnTo>
                    <a:pt x="183" y="192"/>
                  </a:lnTo>
                  <a:lnTo>
                    <a:pt x="195" y="204"/>
                  </a:lnTo>
                  <a:lnTo>
                    <a:pt x="195" y="257"/>
                  </a:lnTo>
                  <a:lnTo>
                    <a:pt x="246" y="219"/>
                  </a:lnTo>
                  <a:lnTo>
                    <a:pt x="296" y="181"/>
                  </a:lnTo>
                  <a:lnTo>
                    <a:pt x="344" y="140"/>
                  </a:lnTo>
                  <a:lnTo>
                    <a:pt x="388" y="98"/>
                  </a:lnTo>
                  <a:lnTo>
                    <a:pt x="454" y="139"/>
                  </a:lnTo>
                  <a:lnTo>
                    <a:pt x="523" y="176"/>
                  </a:lnTo>
                  <a:lnTo>
                    <a:pt x="591" y="209"/>
                  </a:lnTo>
                  <a:lnTo>
                    <a:pt x="589" y="269"/>
                  </a:lnTo>
                  <a:lnTo>
                    <a:pt x="589" y="269"/>
                  </a:lnTo>
                  <a:lnTo>
                    <a:pt x="814" y="103"/>
                  </a:lnTo>
                  <a:lnTo>
                    <a:pt x="879" y="140"/>
                  </a:lnTo>
                  <a:lnTo>
                    <a:pt x="944" y="176"/>
                  </a:lnTo>
                  <a:lnTo>
                    <a:pt x="1012" y="209"/>
                  </a:lnTo>
                  <a:lnTo>
                    <a:pt x="1015" y="232"/>
                  </a:lnTo>
                  <a:lnTo>
                    <a:pt x="1017" y="260"/>
                  </a:lnTo>
                  <a:lnTo>
                    <a:pt x="1020" y="292"/>
                  </a:lnTo>
                  <a:lnTo>
                    <a:pt x="1021" y="327"/>
                  </a:lnTo>
                  <a:lnTo>
                    <a:pt x="1022" y="363"/>
                  </a:lnTo>
                  <a:lnTo>
                    <a:pt x="1022" y="399"/>
                  </a:lnTo>
                  <a:lnTo>
                    <a:pt x="1022" y="433"/>
                  </a:lnTo>
                  <a:lnTo>
                    <a:pt x="1021" y="480"/>
                  </a:lnTo>
                  <a:lnTo>
                    <a:pt x="1018" y="522"/>
                  </a:lnTo>
                  <a:lnTo>
                    <a:pt x="1014" y="559"/>
                  </a:lnTo>
                  <a:lnTo>
                    <a:pt x="1006" y="592"/>
                  </a:lnTo>
                  <a:lnTo>
                    <a:pt x="999" y="625"/>
                  </a:lnTo>
                  <a:lnTo>
                    <a:pt x="990" y="656"/>
                  </a:lnTo>
                  <a:lnTo>
                    <a:pt x="980" y="685"/>
                  </a:lnTo>
                  <a:lnTo>
                    <a:pt x="969" y="716"/>
                  </a:lnTo>
                  <a:lnTo>
                    <a:pt x="957" y="750"/>
                  </a:lnTo>
                  <a:lnTo>
                    <a:pt x="663" y="914"/>
                  </a:lnTo>
                  <a:lnTo>
                    <a:pt x="594" y="870"/>
                  </a:lnTo>
                  <a:lnTo>
                    <a:pt x="523" y="830"/>
                  </a:lnTo>
                  <a:lnTo>
                    <a:pt x="453" y="793"/>
                  </a:lnTo>
                  <a:lnTo>
                    <a:pt x="462" y="648"/>
                  </a:lnTo>
                  <a:lnTo>
                    <a:pt x="465" y="507"/>
                  </a:lnTo>
                  <a:lnTo>
                    <a:pt x="464" y="409"/>
                  </a:lnTo>
                  <a:lnTo>
                    <a:pt x="458" y="312"/>
                  </a:lnTo>
                  <a:lnTo>
                    <a:pt x="439" y="299"/>
                  </a:lnTo>
                  <a:lnTo>
                    <a:pt x="417" y="285"/>
                  </a:lnTo>
                  <a:lnTo>
                    <a:pt x="397" y="271"/>
                  </a:lnTo>
                  <a:lnTo>
                    <a:pt x="376" y="259"/>
                  </a:lnTo>
                  <a:lnTo>
                    <a:pt x="360" y="249"/>
                  </a:lnTo>
                  <a:lnTo>
                    <a:pt x="346" y="240"/>
                  </a:lnTo>
                  <a:lnTo>
                    <a:pt x="336" y="235"/>
                  </a:lnTo>
                  <a:lnTo>
                    <a:pt x="322" y="232"/>
                  </a:lnTo>
                  <a:lnTo>
                    <a:pt x="309" y="230"/>
                  </a:lnTo>
                  <a:lnTo>
                    <a:pt x="301" y="232"/>
                  </a:lnTo>
                  <a:lnTo>
                    <a:pt x="291" y="234"/>
                  </a:lnTo>
                  <a:lnTo>
                    <a:pt x="284" y="238"/>
                  </a:lnTo>
                  <a:lnTo>
                    <a:pt x="252" y="259"/>
                  </a:lnTo>
                  <a:lnTo>
                    <a:pt x="223" y="280"/>
                  </a:lnTo>
                  <a:lnTo>
                    <a:pt x="193" y="302"/>
                  </a:lnTo>
                  <a:lnTo>
                    <a:pt x="193" y="326"/>
                  </a:lnTo>
                  <a:lnTo>
                    <a:pt x="193" y="358"/>
                  </a:lnTo>
                  <a:lnTo>
                    <a:pt x="193" y="395"/>
                  </a:lnTo>
                  <a:lnTo>
                    <a:pt x="192" y="437"/>
                  </a:lnTo>
                  <a:lnTo>
                    <a:pt x="192" y="482"/>
                  </a:lnTo>
                  <a:lnTo>
                    <a:pt x="190" y="527"/>
                  </a:lnTo>
                  <a:lnTo>
                    <a:pt x="190" y="570"/>
                  </a:lnTo>
                  <a:lnTo>
                    <a:pt x="190" y="611"/>
                  </a:lnTo>
                  <a:lnTo>
                    <a:pt x="193" y="641"/>
                  </a:lnTo>
                  <a:lnTo>
                    <a:pt x="199" y="669"/>
                  </a:lnTo>
                  <a:lnTo>
                    <a:pt x="208" y="698"/>
                  </a:lnTo>
                  <a:lnTo>
                    <a:pt x="223" y="724"/>
                  </a:lnTo>
                  <a:lnTo>
                    <a:pt x="243" y="757"/>
                  </a:lnTo>
                  <a:lnTo>
                    <a:pt x="265" y="788"/>
                  </a:lnTo>
                  <a:lnTo>
                    <a:pt x="146" y="911"/>
                  </a:lnTo>
                  <a:lnTo>
                    <a:pt x="126" y="876"/>
                  </a:lnTo>
                  <a:lnTo>
                    <a:pt x="104" y="843"/>
                  </a:lnTo>
                  <a:lnTo>
                    <a:pt x="80" y="812"/>
                  </a:lnTo>
                  <a:lnTo>
                    <a:pt x="55" y="782"/>
                  </a:lnTo>
                  <a:lnTo>
                    <a:pt x="62" y="720"/>
                  </a:lnTo>
                  <a:lnTo>
                    <a:pt x="67" y="657"/>
                  </a:lnTo>
                  <a:lnTo>
                    <a:pt x="69" y="594"/>
                  </a:lnTo>
                  <a:lnTo>
                    <a:pt x="69" y="529"/>
                  </a:lnTo>
                  <a:lnTo>
                    <a:pt x="69" y="419"/>
                  </a:lnTo>
                  <a:lnTo>
                    <a:pt x="64" y="307"/>
                  </a:lnTo>
                  <a:lnTo>
                    <a:pt x="62" y="295"/>
                  </a:lnTo>
                  <a:lnTo>
                    <a:pt x="57" y="285"/>
                  </a:lnTo>
                  <a:lnTo>
                    <a:pt x="50" y="276"/>
                  </a:lnTo>
                  <a:lnTo>
                    <a:pt x="37" y="259"/>
                  </a:lnTo>
                  <a:lnTo>
                    <a:pt x="24" y="244"/>
                  </a:lnTo>
                  <a:lnTo>
                    <a:pt x="10" y="228"/>
                  </a:lnTo>
                  <a:lnTo>
                    <a:pt x="3" y="207"/>
                  </a:lnTo>
                  <a:lnTo>
                    <a:pt x="0" y="187"/>
                  </a:lnTo>
                  <a:lnTo>
                    <a:pt x="1" y="177"/>
                  </a:lnTo>
                  <a:lnTo>
                    <a:pt x="4" y="166"/>
                  </a:lnTo>
                  <a:lnTo>
                    <a:pt x="8" y="155"/>
                  </a:lnTo>
                  <a:lnTo>
                    <a:pt x="13" y="146"/>
                  </a:lnTo>
                  <a:lnTo>
                    <a:pt x="46" y="94"/>
                  </a:lnTo>
                  <a:lnTo>
                    <a:pt x="85" y="46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8"/>
            <p:cNvSpPr>
              <a:spLocks noEditPoints="1"/>
            </p:cNvSpPr>
            <p:nvPr/>
          </p:nvSpPr>
          <p:spPr bwMode="auto">
            <a:xfrm>
              <a:off x="5963" y="3891"/>
              <a:ext cx="366" cy="1625"/>
            </a:xfrm>
            <a:custGeom>
              <a:avLst/>
              <a:gdLst/>
              <a:ahLst/>
              <a:cxnLst>
                <a:cxn ang="0">
                  <a:pos x="366" y="813"/>
                </a:cxn>
                <a:cxn ang="0">
                  <a:pos x="366" y="813"/>
                </a:cxn>
                <a:cxn ang="0">
                  <a:pos x="23" y="2"/>
                </a:cxn>
                <a:cxn ang="0">
                  <a:pos x="48" y="20"/>
                </a:cxn>
                <a:cxn ang="0">
                  <a:pos x="86" y="54"/>
                </a:cxn>
                <a:cxn ang="0">
                  <a:pos x="134" y="106"/>
                </a:cxn>
                <a:cxn ang="0">
                  <a:pos x="186" y="175"/>
                </a:cxn>
                <a:cxn ang="0">
                  <a:pos x="237" y="259"/>
                </a:cxn>
                <a:cxn ang="0">
                  <a:pos x="291" y="375"/>
                </a:cxn>
                <a:cxn ang="0">
                  <a:pos x="332" y="514"/>
                </a:cxn>
                <a:cxn ang="0">
                  <a:pos x="355" y="644"/>
                </a:cxn>
                <a:cxn ang="0">
                  <a:pos x="365" y="762"/>
                </a:cxn>
                <a:cxn ang="0">
                  <a:pos x="365" y="874"/>
                </a:cxn>
                <a:cxn ang="0">
                  <a:pos x="351" y="1008"/>
                </a:cxn>
                <a:cxn ang="0">
                  <a:pos x="320" y="1155"/>
                </a:cxn>
                <a:cxn ang="0">
                  <a:pos x="266" y="1309"/>
                </a:cxn>
                <a:cxn ang="0">
                  <a:pos x="221" y="1397"/>
                </a:cxn>
                <a:cxn ang="0">
                  <a:pos x="171" y="1471"/>
                </a:cxn>
                <a:cxn ang="0">
                  <a:pos x="123" y="1532"/>
                </a:cxn>
                <a:cxn ang="0">
                  <a:pos x="80" y="1578"/>
                </a:cxn>
                <a:cxn ang="0">
                  <a:pos x="45" y="1608"/>
                </a:cxn>
                <a:cxn ang="0">
                  <a:pos x="23" y="1624"/>
                </a:cxn>
                <a:cxn ang="0">
                  <a:pos x="11" y="1625"/>
                </a:cxn>
                <a:cxn ang="0">
                  <a:pos x="2" y="1619"/>
                </a:cxn>
                <a:cxn ang="0">
                  <a:pos x="0" y="1610"/>
                </a:cxn>
                <a:cxn ang="0">
                  <a:pos x="1" y="1603"/>
                </a:cxn>
                <a:cxn ang="0">
                  <a:pos x="11" y="1592"/>
                </a:cxn>
                <a:cxn ang="0">
                  <a:pos x="67" y="1530"/>
                </a:cxn>
                <a:cxn ang="0">
                  <a:pos x="144" y="1414"/>
                </a:cxn>
                <a:cxn ang="0">
                  <a:pos x="200" y="1290"/>
                </a:cxn>
                <a:cxn ang="0">
                  <a:pos x="239" y="1159"/>
                </a:cxn>
                <a:cxn ang="0">
                  <a:pos x="261" y="1021"/>
                </a:cxn>
                <a:cxn ang="0">
                  <a:pos x="272" y="882"/>
                </a:cxn>
                <a:cxn ang="0">
                  <a:pos x="272" y="721"/>
                </a:cxn>
                <a:cxn ang="0">
                  <a:pos x="254" y="553"/>
                </a:cxn>
                <a:cxn ang="0">
                  <a:pos x="221" y="401"/>
                </a:cxn>
                <a:cxn ang="0">
                  <a:pos x="171" y="266"/>
                </a:cxn>
                <a:cxn ang="0">
                  <a:pos x="108" y="151"/>
                </a:cxn>
                <a:cxn ang="0">
                  <a:pos x="29" y="53"/>
                </a:cxn>
                <a:cxn ang="0">
                  <a:pos x="8" y="32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1" y="9"/>
                </a:cxn>
                <a:cxn ang="0">
                  <a:pos x="8" y="2"/>
                </a:cxn>
                <a:cxn ang="0">
                  <a:pos x="17" y="0"/>
                </a:cxn>
              </a:cxnLst>
              <a:rect l="0" t="0" r="r" b="b"/>
              <a:pathLst>
                <a:path w="366" h="1625">
                  <a:moveTo>
                    <a:pt x="366" y="813"/>
                  </a:moveTo>
                  <a:lnTo>
                    <a:pt x="366" y="813"/>
                  </a:lnTo>
                  <a:lnTo>
                    <a:pt x="366" y="813"/>
                  </a:lnTo>
                  <a:lnTo>
                    <a:pt x="366" y="813"/>
                  </a:lnTo>
                  <a:close/>
                  <a:moveTo>
                    <a:pt x="17" y="0"/>
                  </a:moveTo>
                  <a:lnTo>
                    <a:pt x="23" y="2"/>
                  </a:lnTo>
                  <a:lnTo>
                    <a:pt x="33" y="9"/>
                  </a:lnTo>
                  <a:lnTo>
                    <a:pt x="48" y="20"/>
                  </a:lnTo>
                  <a:lnTo>
                    <a:pt x="66" y="35"/>
                  </a:lnTo>
                  <a:lnTo>
                    <a:pt x="86" y="54"/>
                  </a:lnTo>
                  <a:lnTo>
                    <a:pt x="109" y="78"/>
                  </a:lnTo>
                  <a:lnTo>
                    <a:pt x="134" y="106"/>
                  </a:lnTo>
                  <a:lnTo>
                    <a:pt x="159" y="139"/>
                  </a:lnTo>
                  <a:lnTo>
                    <a:pt x="186" y="175"/>
                  </a:lnTo>
                  <a:lnTo>
                    <a:pt x="212" y="214"/>
                  </a:lnTo>
                  <a:lnTo>
                    <a:pt x="237" y="259"/>
                  </a:lnTo>
                  <a:lnTo>
                    <a:pt x="261" y="306"/>
                  </a:lnTo>
                  <a:lnTo>
                    <a:pt x="291" y="375"/>
                  </a:lnTo>
                  <a:lnTo>
                    <a:pt x="314" y="445"/>
                  </a:lnTo>
                  <a:lnTo>
                    <a:pt x="332" y="514"/>
                  </a:lnTo>
                  <a:lnTo>
                    <a:pt x="347" y="580"/>
                  </a:lnTo>
                  <a:lnTo>
                    <a:pt x="355" y="644"/>
                  </a:lnTo>
                  <a:lnTo>
                    <a:pt x="361" y="705"/>
                  </a:lnTo>
                  <a:lnTo>
                    <a:pt x="365" y="762"/>
                  </a:lnTo>
                  <a:lnTo>
                    <a:pt x="366" y="813"/>
                  </a:lnTo>
                  <a:lnTo>
                    <a:pt x="365" y="874"/>
                  </a:lnTo>
                  <a:lnTo>
                    <a:pt x="360" y="938"/>
                  </a:lnTo>
                  <a:lnTo>
                    <a:pt x="351" y="1008"/>
                  </a:lnTo>
                  <a:lnTo>
                    <a:pt x="338" y="1081"/>
                  </a:lnTo>
                  <a:lnTo>
                    <a:pt x="320" y="1155"/>
                  </a:lnTo>
                  <a:lnTo>
                    <a:pt x="297" y="1232"/>
                  </a:lnTo>
                  <a:lnTo>
                    <a:pt x="266" y="1309"/>
                  </a:lnTo>
                  <a:lnTo>
                    <a:pt x="245" y="1355"/>
                  </a:lnTo>
                  <a:lnTo>
                    <a:pt x="221" y="1397"/>
                  </a:lnTo>
                  <a:lnTo>
                    <a:pt x="197" y="1437"/>
                  </a:lnTo>
                  <a:lnTo>
                    <a:pt x="171" y="1471"/>
                  </a:lnTo>
                  <a:lnTo>
                    <a:pt x="147" y="1504"/>
                  </a:lnTo>
                  <a:lnTo>
                    <a:pt x="123" y="1532"/>
                  </a:lnTo>
                  <a:lnTo>
                    <a:pt x="101" y="1557"/>
                  </a:lnTo>
                  <a:lnTo>
                    <a:pt x="80" y="1578"/>
                  </a:lnTo>
                  <a:lnTo>
                    <a:pt x="61" y="1595"/>
                  </a:lnTo>
                  <a:lnTo>
                    <a:pt x="45" y="1608"/>
                  </a:lnTo>
                  <a:lnTo>
                    <a:pt x="32" y="1618"/>
                  </a:lnTo>
                  <a:lnTo>
                    <a:pt x="23" y="1624"/>
                  </a:lnTo>
                  <a:lnTo>
                    <a:pt x="17" y="1625"/>
                  </a:lnTo>
                  <a:lnTo>
                    <a:pt x="11" y="1625"/>
                  </a:lnTo>
                  <a:lnTo>
                    <a:pt x="6" y="1623"/>
                  </a:lnTo>
                  <a:lnTo>
                    <a:pt x="2" y="1619"/>
                  </a:lnTo>
                  <a:lnTo>
                    <a:pt x="0" y="1615"/>
                  </a:lnTo>
                  <a:lnTo>
                    <a:pt x="0" y="1610"/>
                  </a:lnTo>
                  <a:lnTo>
                    <a:pt x="0" y="1608"/>
                  </a:lnTo>
                  <a:lnTo>
                    <a:pt x="1" y="1603"/>
                  </a:lnTo>
                  <a:lnTo>
                    <a:pt x="5" y="1598"/>
                  </a:lnTo>
                  <a:lnTo>
                    <a:pt x="11" y="1592"/>
                  </a:lnTo>
                  <a:lnTo>
                    <a:pt x="21" y="1582"/>
                  </a:lnTo>
                  <a:lnTo>
                    <a:pt x="67" y="1530"/>
                  </a:lnTo>
                  <a:lnTo>
                    <a:pt x="108" y="1474"/>
                  </a:lnTo>
                  <a:lnTo>
                    <a:pt x="144" y="1414"/>
                  </a:lnTo>
                  <a:lnTo>
                    <a:pt x="174" y="1354"/>
                  </a:lnTo>
                  <a:lnTo>
                    <a:pt x="200" y="1290"/>
                  </a:lnTo>
                  <a:lnTo>
                    <a:pt x="221" y="1225"/>
                  </a:lnTo>
                  <a:lnTo>
                    <a:pt x="239" y="1159"/>
                  </a:lnTo>
                  <a:lnTo>
                    <a:pt x="252" y="1091"/>
                  </a:lnTo>
                  <a:lnTo>
                    <a:pt x="261" y="1021"/>
                  </a:lnTo>
                  <a:lnTo>
                    <a:pt x="269" y="952"/>
                  </a:lnTo>
                  <a:lnTo>
                    <a:pt x="272" y="882"/>
                  </a:lnTo>
                  <a:lnTo>
                    <a:pt x="273" y="813"/>
                  </a:lnTo>
                  <a:lnTo>
                    <a:pt x="272" y="721"/>
                  </a:lnTo>
                  <a:lnTo>
                    <a:pt x="265" y="636"/>
                  </a:lnTo>
                  <a:lnTo>
                    <a:pt x="254" y="553"/>
                  </a:lnTo>
                  <a:lnTo>
                    <a:pt x="240" y="475"/>
                  </a:lnTo>
                  <a:lnTo>
                    <a:pt x="221" y="401"/>
                  </a:lnTo>
                  <a:lnTo>
                    <a:pt x="198" y="332"/>
                  </a:lnTo>
                  <a:lnTo>
                    <a:pt x="171" y="266"/>
                  </a:lnTo>
                  <a:lnTo>
                    <a:pt x="141" y="207"/>
                  </a:lnTo>
                  <a:lnTo>
                    <a:pt x="108" y="151"/>
                  </a:lnTo>
                  <a:lnTo>
                    <a:pt x="69" y="99"/>
                  </a:lnTo>
                  <a:lnTo>
                    <a:pt x="29" y="53"/>
                  </a:lnTo>
                  <a:lnTo>
                    <a:pt x="17" y="41"/>
                  </a:lnTo>
                  <a:lnTo>
                    <a:pt x="8" y="32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1" y="9"/>
                  </a:lnTo>
                  <a:lnTo>
                    <a:pt x="5" y="5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572000"/>
            <a:ext cx="4539139" cy="5743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2" y="5791200"/>
            <a:ext cx="4749165" cy="57435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752600" y="4800600"/>
            <a:ext cx="1828800" cy="1524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352800"/>
            <a:ext cx="1547336" cy="57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Convolution of Webs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0" y="1447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FF0000"/>
                </a:solidFill>
              </a:rPr>
              <a:t>Definition:</a:t>
            </a:r>
            <a:r>
              <a:rPr lang="en-US" sz="2800" dirty="0" smtClean="0">
                <a:solidFill>
                  <a:srgbClr val="FF0000"/>
                </a:solidFill>
              </a:rPr>
              <a:t> Suppose </a:t>
            </a:r>
            <a:r>
              <a:rPr lang="en-US" sz="2800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r>
              <a:rPr lang="en-US" sz="2800" dirty="0" smtClean="0">
                <a:solidFill>
                  <a:srgbClr val="FF0000"/>
                </a:solidFill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r>
              <a:rPr lang="en-US" sz="2800" dirty="0" smtClean="0">
                <a:solidFill>
                  <a:srgbClr val="FF0000"/>
                </a:solidFill>
              </a:rPr>
              <a:t>’  are two plane webs and </a:t>
            </a:r>
          </a:p>
          <a:p>
            <a:r>
              <a:rPr lang="en-US" sz="2800" i="1" dirty="0" smtClean="0">
                <a:solidFill>
                  <a:srgbClr val="FF0000"/>
                </a:solidFill>
              </a:rPr>
              <a:t>v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 </a:t>
            </a:r>
            <a:r>
              <a:rPr lang="en-US" sz="2800" dirty="0" smtClean="0">
                <a:solidFill>
                  <a:srgbClr val="FF0000"/>
                </a:solidFill>
                <a:latin typeface="Monotype Corsiva" pitchFamily="66" charset="0"/>
                <a:sym typeface="Symbol"/>
              </a:rPr>
              <a:t>V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  <a:sym typeface="Symbol"/>
              </a:rPr>
              <a:t>w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)  such that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1051" name="Group 27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438400" y="2971800"/>
            <a:ext cx="3770016" cy="571500"/>
            <a:chOff x="1265" y="2870"/>
            <a:chExt cx="10812" cy="1639"/>
          </a:xfrm>
          <a:solidFill>
            <a:srgbClr val="FF0000"/>
          </a:solidFill>
        </p:grpSpPr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265" y="2993"/>
              <a:ext cx="736" cy="1109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421" y="3"/>
                </a:cxn>
                <a:cxn ang="0">
                  <a:pos x="501" y="3"/>
                </a:cxn>
                <a:cxn ang="0">
                  <a:pos x="582" y="3"/>
                </a:cxn>
                <a:cxn ang="0">
                  <a:pos x="675" y="0"/>
                </a:cxn>
                <a:cxn ang="0">
                  <a:pos x="716" y="0"/>
                </a:cxn>
                <a:cxn ang="0">
                  <a:pos x="726" y="0"/>
                </a:cxn>
                <a:cxn ang="0">
                  <a:pos x="732" y="10"/>
                </a:cxn>
                <a:cxn ang="0">
                  <a:pos x="732" y="27"/>
                </a:cxn>
                <a:cxn ang="0">
                  <a:pos x="726" y="41"/>
                </a:cxn>
                <a:cxn ang="0">
                  <a:pos x="712" y="48"/>
                </a:cxn>
                <a:cxn ang="0">
                  <a:pos x="685" y="48"/>
                </a:cxn>
                <a:cxn ang="0">
                  <a:pos x="595" y="55"/>
                </a:cxn>
                <a:cxn ang="0">
                  <a:pos x="555" y="79"/>
                </a:cxn>
                <a:cxn ang="0">
                  <a:pos x="538" y="123"/>
                </a:cxn>
                <a:cxn ang="0">
                  <a:pos x="327" y="992"/>
                </a:cxn>
                <a:cxn ang="0">
                  <a:pos x="321" y="1016"/>
                </a:cxn>
                <a:cxn ang="0">
                  <a:pos x="321" y="1037"/>
                </a:cxn>
                <a:cxn ang="0">
                  <a:pos x="327" y="1047"/>
                </a:cxn>
                <a:cxn ang="0">
                  <a:pos x="344" y="1054"/>
                </a:cxn>
                <a:cxn ang="0">
                  <a:pos x="384" y="1057"/>
                </a:cxn>
                <a:cxn ang="0">
                  <a:pos x="428" y="1057"/>
                </a:cxn>
                <a:cxn ang="0">
                  <a:pos x="458" y="1057"/>
                </a:cxn>
                <a:cxn ang="0">
                  <a:pos x="471" y="1064"/>
                </a:cxn>
                <a:cxn ang="0">
                  <a:pos x="478" y="1078"/>
                </a:cxn>
                <a:cxn ang="0">
                  <a:pos x="471" y="1098"/>
                </a:cxn>
                <a:cxn ang="0">
                  <a:pos x="461" y="1105"/>
                </a:cxn>
                <a:cxn ang="0">
                  <a:pos x="451" y="1109"/>
                </a:cxn>
                <a:cxn ang="0">
                  <a:pos x="408" y="1109"/>
                </a:cxn>
                <a:cxn ang="0">
                  <a:pos x="314" y="1105"/>
                </a:cxn>
                <a:cxn ang="0">
                  <a:pos x="230" y="1105"/>
                </a:cxn>
                <a:cxn ang="0">
                  <a:pos x="150" y="1105"/>
                </a:cxn>
                <a:cxn ang="0">
                  <a:pos x="56" y="1109"/>
                </a:cxn>
                <a:cxn ang="0">
                  <a:pos x="20" y="1109"/>
                </a:cxn>
                <a:cxn ang="0">
                  <a:pos x="10" y="1109"/>
                </a:cxn>
                <a:cxn ang="0">
                  <a:pos x="0" y="1098"/>
                </a:cxn>
                <a:cxn ang="0">
                  <a:pos x="0" y="1078"/>
                </a:cxn>
                <a:cxn ang="0">
                  <a:pos x="6" y="1064"/>
                </a:cxn>
                <a:cxn ang="0">
                  <a:pos x="23" y="1057"/>
                </a:cxn>
                <a:cxn ang="0">
                  <a:pos x="50" y="1057"/>
                </a:cxn>
                <a:cxn ang="0">
                  <a:pos x="140" y="1050"/>
                </a:cxn>
                <a:cxn ang="0">
                  <a:pos x="177" y="1030"/>
                </a:cxn>
                <a:cxn ang="0">
                  <a:pos x="194" y="982"/>
                </a:cxn>
                <a:cxn ang="0">
                  <a:pos x="411" y="96"/>
                </a:cxn>
                <a:cxn ang="0">
                  <a:pos x="411" y="85"/>
                </a:cxn>
                <a:cxn ang="0">
                  <a:pos x="408" y="65"/>
                </a:cxn>
                <a:cxn ang="0">
                  <a:pos x="371" y="51"/>
                </a:cxn>
                <a:cxn ang="0">
                  <a:pos x="301" y="48"/>
                </a:cxn>
                <a:cxn ang="0">
                  <a:pos x="277" y="48"/>
                </a:cxn>
                <a:cxn ang="0">
                  <a:pos x="261" y="41"/>
                </a:cxn>
                <a:cxn ang="0">
                  <a:pos x="257" y="31"/>
                </a:cxn>
                <a:cxn ang="0">
                  <a:pos x="261" y="10"/>
                </a:cxn>
                <a:cxn ang="0">
                  <a:pos x="274" y="3"/>
                </a:cxn>
                <a:cxn ang="0">
                  <a:pos x="284" y="0"/>
                </a:cxn>
              </a:cxnLst>
              <a:rect l="0" t="0" r="r" b="b"/>
              <a:pathLst>
                <a:path w="736" h="1109">
                  <a:moveTo>
                    <a:pt x="291" y="0"/>
                  </a:moveTo>
                  <a:lnTo>
                    <a:pt x="324" y="0"/>
                  </a:lnTo>
                  <a:lnTo>
                    <a:pt x="371" y="0"/>
                  </a:lnTo>
                  <a:lnTo>
                    <a:pt x="421" y="3"/>
                  </a:lnTo>
                  <a:lnTo>
                    <a:pt x="465" y="3"/>
                  </a:lnTo>
                  <a:lnTo>
                    <a:pt x="501" y="3"/>
                  </a:lnTo>
                  <a:lnTo>
                    <a:pt x="535" y="3"/>
                  </a:lnTo>
                  <a:lnTo>
                    <a:pt x="582" y="3"/>
                  </a:lnTo>
                  <a:lnTo>
                    <a:pt x="632" y="0"/>
                  </a:lnTo>
                  <a:lnTo>
                    <a:pt x="675" y="0"/>
                  </a:lnTo>
                  <a:lnTo>
                    <a:pt x="712" y="0"/>
                  </a:lnTo>
                  <a:lnTo>
                    <a:pt x="716" y="0"/>
                  </a:lnTo>
                  <a:lnTo>
                    <a:pt x="719" y="0"/>
                  </a:lnTo>
                  <a:lnTo>
                    <a:pt x="726" y="0"/>
                  </a:lnTo>
                  <a:lnTo>
                    <a:pt x="729" y="3"/>
                  </a:lnTo>
                  <a:lnTo>
                    <a:pt x="732" y="10"/>
                  </a:lnTo>
                  <a:lnTo>
                    <a:pt x="736" y="17"/>
                  </a:lnTo>
                  <a:lnTo>
                    <a:pt x="732" y="27"/>
                  </a:lnTo>
                  <a:lnTo>
                    <a:pt x="732" y="37"/>
                  </a:lnTo>
                  <a:lnTo>
                    <a:pt x="726" y="41"/>
                  </a:lnTo>
                  <a:lnTo>
                    <a:pt x="719" y="44"/>
                  </a:lnTo>
                  <a:lnTo>
                    <a:pt x="712" y="48"/>
                  </a:lnTo>
                  <a:lnTo>
                    <a:pt x="699" y="48"/>
                  </a:lnTo>
                  <a:lnTo>
                    <a:pt x="685" y="48"/>
                  </a:lnTo>
                  <a:lnTo>
                    <a:pt x="632" y="48"/>
                  </a:lnTo>
                  <a:lnTo>
                    <a:pt x="595" y="55"/>
                  </a:lnTo>
                  <a:lnTo>
                    <a:pt x="572" y="65"/>
                  </a:lnTo>
                  <a:lnTo>
                    <a:pt x="555" y="79"/>
                  </a:lnTo>
                  <a:lnTo>
                    <a:pt x="548" y="99"/>
                  </a:lnTo>
                  <a:lnTo>
                    <a:pt x="538" y="123"/>
                  </a:lnTo>
                  <a:lnTo>
                    <a:pt x="538" y="123"/>
                  </a:lnTo>
                  <a:lnTo>
                    <a:pt x="327" y="992"/>
                  </a:lnTo>
                  <a:lnTo>
                    <a:pt x="324" y="1002"/>
                  </a:lnTo>
                  <a:lnTo>
                    <a:pt x="321" y="1016"/>
                  </a:lnTo>
                  <a:lnTo>
                    <a:pt x="321" y="1026"/>
                  </a:lnTo>
                  <a:lnTo>
                    <a:pt x="321" y="1037"/>
                  </a:lnTo>
                  <a:lnTo>
                    <a:pt x="324" y="1044"/>
                  </a:lnTo>
                  <a:lnTo>
                    <a:pt x="327" y="1047"/>
                  </a:lnTo>
                  <a:lnTo>
                    <a:pt x="334" y="1050"/>
                  </a:lnTo>
                  <a:lnTo>
                    <a:pt x="344" y="1054"/>
                  </a:lnTo>
                  <a:lnTo>
                    <a:pt x="361" y="1054"/>
                  </a:lnTo>
                  <a:lnTo>
                    <a:pt x="384" y="1057"/>
                  </a:lnTo>
                  <a:lnTo>
                    <a:pt x="404" y="1057"/>
                  </a:lnTo>
                  <a:lnTo>
                    <a:pt x="428" y="1057"/>
                  </a:lnTo>
                  <a:lnTo>
                    <a:pt x="445" y="1057"/>
                  </a:lnTo>
                  <a:lnTo>
                    <a:pt x="458" y="1057"/>
                  </a:lnTo>
                  <a:lnTo>
                    <a:pt x="468" y="1061"/>
                  </a:lnTo>
                  <a:lnTo>
                    <a:pt x="471" y="1064"/>
                  </a:lnTo>
                  <a:lnTo>
                    <a:pt x="475" y="1071"/>
                  </a:lnTo>
                  <a:lnTo>
                    <a:pt x="478" y="1078"/>
                  </a:lnTo>
                  <a:lnTo>
                    <a:pt x="475" y="1091"/>
                  </a:lnTo>
                  <a:lnTo>
                    <a:pt x="471" y="1098"/>
                  </a:lnTo>
                  <a:lnTo>
                    <a:pt x="468" y="1102"/>
                  </a:lnTo>
                  <a:lnTo>
                    <a:pt x="461" y="1105"/>
                  </a:lnTo>
                  <a:lnTo>
                    <a:pt x="458" y="1109"/>
                  </a:lnTo>
                  <a:lnTo>
                    <a:pt x="451" y="1109"/>
                  </a:lnTo>
                  <a:lnTo>
                    <a:pt x="445" y="1109"/>
                  </a:lnTo>
                  <a:lnTo>
                    <a:pt x="408" y="1109"/>
                  </a:lnTo>
                  <a:lnTo>
                    <a:pt x="364" y="1109"/>
                  </a:lnTo>
                  <a:lnTo>
                    <a:pt x="314" y="1105"/>
                  </a:lnTo>
                  <a:lnTo>
                    <a:pt x="267" y="1105"/>
                  </a:lnTo>
                  <a:lnTo>
                    <a:pt x="230" y="1105"/>
                  </a:lnTo>
                  <a:lnTo>
                    <a:pt x="197" y="1105"/>
                  </a:lnTo>
                  <a:lnTo>
                    <a:pt x="150" y="1105"/>
                  </a:lnTo>
                  <a:lnTo>
                    <a:pt x="103" y="1109"/>
                  </a:lnTo>
                  <a:lnTo>
                    <a:pt x="56" y="1109"/>
                  </a:lnTo>
                  <a:lnTo>
                    <a:pt x="23" y="1109"/>
                  </a:lnTo>
                  <a:lnTo>
                    <a:pt x="20" y="1109"/>
                  </a:lnTo>
                  <a:lnTo>
                    <a:pt x="13" y="1109"/>
                  </a:lnTo>
                  <a:lnTo>
                    <a:pt x="10" y="1109"/>
                  </a:lnTo>
                  <a:lnTo>
                    <a:pt x="3" y="1105"/>
                  </a:lnTo>
                  <a:lnTo>
                    <a:pt x="0" y="1098"/>
                  </a:lnTo>
                  <a:lnTo>
                    <a:pt x="0" y="1091"/>
                  </a:lnTo>
                  <a:lnTo>
                    <a:pt x="0" y="1078"/>
                  </a:lnTo>
                  <a:lnTo>
                    <a:pt x="3" y="1071"/>
                  </a:lnTo>
                  <a:lnTo>
                    <a:pt x="6" y="1064"/>
                  </a:lnTo>
                  <a:lnTo>
                    <a:pt x="13" y="1061"/>
                  </a:lnTo>
                  <a:lnTo>
                    <a:pt x="23" y="1057"/>
                  </a:lnTo>
                  <a:lnTo>
                    <a:pt x="36" y="1057"/>
                  </a:lnTo>
                  <a:lnTo>
                    <a:pt x="50" y="1057"/>
                  </a:lnTo>
                  <a:lnTo>
                    <a:pt x="103" y="1057"/>
                  </a:lnTo>
                  <a:lnTo>
                    <a:pt x="140" y="1050"/>
                  </a:lnTo>
                  <a:lnTo>
                    <a:pt x="164" y="1044"/>
                  </a:lnTo>
                  <a:lnTo>
                    <a:pt x="177" y="1030"/>
                  </a:lnTo>
                  <a:lnTo>
                    <a:pt x="187" y="1009"/>
                  </a:lnTo>
                  <a:lnTo>
                    <a:pt x="194" y="982"/>
                  </a:lnTo>
                  <a:lnTo>
                    <a:pt x="411" y="106"/>
                  </a:lnTo>
                  <a:lnTo>
                    <a:pt x="411" y="96"/>
                  </a:lnTo>
                  <a:lnTo>
                    <a:pt x="411" y="92"/>
                  </a:lnTo>
                  <a:lnTo>
                    <a:pt x="411" y="85"/>
                  </a:lnTo>
                  <a:lnTo>
                    <a:pt x="411" y="82"/>
                  </a:lnTo>
                  <a:lnTo>
                    <a:pt x="408" y="65"/>
                  </a:lnTo>
                  <a:lnTo>
                    <a:pt x="394" y="55"/>
                  </a:lnTo>
                  <a:lnTo>
                    <a:pt x="371" y="51"/>
                  </a:lnTo>
                  <a:lnTo>
                    <a:pt x="341" y="48"/>
                  </a:lnTo>
                  <a:lnTo>
                    <a:pt x="301" y="48"/>
                  </a:lnTo>
                  <a:lnTo>
                    <a:pt x="287" y="48"/>
                  </a:lnTo>
                  <a:lnTo>
                    <a:pt x="277" y="48"/>
                  </a:lnTo>
                  <a:lnTo>
                    <a:pt x="267" y="44"/>
                  </a:lnTo>
                  <a:lnTo>
                    <a:pt x="261" y="41"/>
                  </a:lnTo>
                  <a:lnTo>
                    <a:pt x="257" y="37"/>
                  </a:lnTo>
                  <a:lnTo>
                    <a:pt x="257" y="31"/>
                  </a:lnTo>
                  <a:lnTo>
                    <a:pt x="257" y="17"/>
                  </a:lnTo>
                  <a:lnTo>
                    <a:pt x="261" y="10"/>
                  </a:lnTo>
                  <a:lnTo>
                    <a:pt x="267" y="7"/>
                  </a:lnTo>
                  <a:lnTo>
                    <a:pt x="274" y="3"/>
                  </a:lnTo>
                  <a:lnTo>
                    <a:pt x="277" y="0"/>
                  </a:lnTo>
                  <a:lnTo>
                    <a:pt x="284" y="0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 noEditPoints="1"/>
            </p:cNvSpPr>
            <p:nvPr/>
          </p:nvSpPr>
          <p:spPr bwMode="auto">
            <a:xfrm>
              <a:off x="1954" y="3828"/>
              <a:ext cx="548" cy="520"/>
            </a:xfrm>
            <a:custGeom>
              <a:avLst/>
              <a:gdLst/>
              <a:ahLst/>
              <a:cxnLst>
                <a:cxn ang="0">
                  <a:pos x="548" y="92"/>
                </a:cxn>
                <a:cxn ang="0">
                  <a:pos x="492" y="0"/>
                </a:cxn>
                <a:cxn ang="0">
                  <a:pos x="508" y="3"/>
                </a:cxn>
                <a:cxn ang="0">
                  <a:pos x="535" y="27"/>
                </a:cxn>
                <a:cxn ang="0">
                  <a:pos x="548" y="92"/>
                </a:cxn>
                <a:cxn ang="0">
                  <a:pos x="538" y="174"/>
                </a:cxn>
                <a:cxn ang="0">
                  <a:pos x="508" y="284"/>
                </a:cxn>
                <a:cxn ang="0">
                  <a:pos x="455" y="397"/>
                </a:cxn>
                <a:cxn ang="0">
                  <a:pos x="381" y="486"/>
                </a:cxn>
                <a:cxn ang="0">
                  <a:pos x="281" y="520"/>
                </a:cxn>
                <a:cxn ang="0">
                  <a:pos x="207" y="510"/>
                </a:cxn>
                <a:cxn ang="0">
                  <a:pos x="147" y="475"/>
                </a:cxn>
                <a:cxn ang="0">
                  <a:pos x="110" y="414"/>
                </a:cxn>
                <a:cxn ang="0">
                  <a:pos x="107" y="349"/>
                </a:cxn>
                <a:cxn ang="0">
                  <a:pos x="120" y="294"/>
                </a:cxn>
                <a:cxn ang="0">
                  <a:pos x="147" y="209"/>
                </a:cxn>
                <a:cxn ang="0">
                  <a:pos x="180" y="113"/>
                </a:cxn>
                <a:cxn ang="0">
                  <a:pos x="187" y="58"/>
                </a:cxn>
                <a:cxn ang="0">
                  <a:pos x="177" y="41"/>
                </a:cxn>
                <a:cxn ang="0">
                  <a:pos x="160" y="34"/>
                </a:cxn>
                <a:cxn ang="0">
                  <a:pos x="93" y="68"/>
                </a:cxn>
                <a:cxn ang="0">
                  <a:pos x="40" y="174"/>
                </a:cxn>
                <a:cxn ang="0">
                  <a:pos x="33" y="188"/>
                </a:cxn>
                <a:cxn ang="0">
                  <a:pos x="20" y="191"/>
                </a:cxn>
                <a:cxn ang="0">
                  <a:pos x="13" y="191"/>
                </a:cxn>
                <a:cxn ang="0">
                  <a:pos x="3" y="188"/>
                </a:cxn>
                <a:cxn ang="0">
                  <a:pos x="0" y="178"/>
                </a:cxn>
                <a:cxn ang="0">
                  <a:pos x="13" y="133"/>
                </a:cxn>
                <a:cxn ang="0">
                  <a:pos x="50" y="65"/>
                </a:cxn>
                <a:cxn ang="0">
                  <a:pos x="120" y="10"/>
                </a:cxn>
                <a:cxn ang="0">
                  <a:pos x="204" y="10"/>
                </a:cxn>
                <a:cxn ang="0">
                  <a:pos x="261" y="61"/>
                </a:cxn>
                <a:cxn ang="0">
                  <a:pos x="264" y="130"/>
                </a:cxn>
                <a:cxn ang="0">
                  <a:pos x="227" y="236"/>
                </a:cxn>
                <a:cxn ang="0">
                  <a:pos x="194" y="345"/>
                </a:cxn>
                <a:cxn ang="0">
                  <a:pos x="190" y="400"/>
                </a:cxn>
                <a:cxn ang="0">
                  <a:pos x="200" y="434"/>
                </a:cxn>
                <a:cxn ang="0">
                  <a:pos x="224" y="472"/>
                </a:cxn>
                <a:cxn ang="0">
                  <a:pos x="284" y="489"/>
                </a:cxn>
                <a:cxn ang="0">
                  <a:pos x="364" y="458"/>
                </a:cxn>
                <a:cxn ang="0">
                  <a:pos x="425" y="380"/>
                </a:cxn>
                <a:cxn ang="0">
                  <a:pos x="468" y="291"/>
                </a:cxn>
                <a:cxn ang="0">
                  <a:pos x="488" y="212"/>
                </a:cxn>
                <a:cxn ang="0">
                  <a:pos x="485" y="150"/>
                </a:cxn>
                <a:cxn ang="0">
                  <a:pos x="448" y="99"/>
                </a:cxn>
                <a:cxn ang="0">
                  <a:pos x="441" y="89"/>
                </a:cxn>
                <a:cxn ang="0">
                  <a:pos x="431" y="72"/>
                </a:cxn>
                <a:cxn ang="0">
                  <a:pos x="441" y="34"/>
                </a:cxn>
                <a:cxn ang="0">
                  <a:pos x="492" y="0"/>
                </a:cxn>
              </a:cxnLst>
              <a:rect l="0" t="0" r="r" b="b"/>
              <a:pathLst>
                <a:path w="548" h="520">
                  <a:moveTo>
                    <a:pt x="548" y="92"/>
                  </a:moveTo>
                  <a:lnTo>
                    <a:pt x="548" y="92"/>
                  </a:lnTo>
                  <a:lnTo>
                    <a:pt x="548" y="92"/>
                  </a:lnTo>
                  <a:close/>
                  <a:moveTo>
                    <a:pt x="492" y="0"/>
                  </a:moveTo>
                  <a:lnTo>
                    <a:pt x="498" y="0"/>
                  </a:lnTo>
                  <a:lnTo>
                    <a:pt x="508" y="3"/>
                  </a:lnTo>
                  <a:lnTo>
                    <a:pt x="522" y="14"/>
                  </a:lnTo>
                  <a:lnTo>
                    <a:pt x="535" y="27"/>
                  </a:lnTo>
                  <a:lnTo>
                    <a:pt x="545" y="55"/>
                  </a:lnTo>
                  <a:lnTo>
                    <a:pt x="548" y="92"/>
                  </a:lnTo>
                  <a:lnTo>
                    <a:pt x="548" y="126"/>
                  </a:lnTo>
                  <a:lnTo>
                    <a:pt x="538" y="174"/>
                  </a:lnTo>
                  <a:lnTo>
                    <a:pt x="528" y="226"/>
                  </a:lnTo>
                  <a:lnTo>
                    <a:pt x="508" y="284"/>
                  </a:lnTo>
                  <a:lnTo>
                    <a:pt x="485" y="342"/>
                  </a:lnTo>
                  <a:lnTo>
                    <a:pt x="455" y="397"/>
                  </a:lnTo>
                  <a:lnTo>
                    <a:pt x="421" y="445"/>
                  </a:lnTo>
                  <a:lnTo>
                    <a:pt x="381" y="486"/>
                  </a:lnTo>
                  <a:lnTo>
                    <a:pt x="334" y="510"/>
                  </a:lnTo>
                  <a:lnTo>
                    <a:pt x="281" y="520"/>
                  </a:lnTo>
                  <a:lnTo>
                    <a:pt x="244" y="517"/>
                  </a:lnTo>
                  <a:lnTo>
                    <a:pt x="207" y="510"/>
                  </a:lnTo>
                  <a:lnTo>
                    <a:pt x="177" y="496"/>
                  </a:lnTo>
                  <a:lnTo>
                    <a:pt x="147" y="475"/>
                  </a:lnTo>
                  <a:lnTo>
                    <a:pt x="127" y="452"/>
                  </a:lnTo>
                  <a:lnTo>
                    <a:pt x="110" y="414"/>
                  </a:lnTo>
                  <a:lnTo>
                    <a:pt x="107" y="373"/>
                  </a:lnTo>
                  <a:lnTo>
                    <a:pt x="107" y="349"/>
                  </a:lnTo>
                  <a:lnTo>
                    <a:pt x="110" y="325"/>
                  </a:lnTo>
                  <a:lnTo>
                    <a:pt x="120" y="294"/>
                  </a:lnTo>
                  <a:lnTo>
                    <a:pt x="130" y="256"/>
                  </a:lnTo>
                  <a:lnTo>
                    <a:pt x="147" y="209"/>
                  </a:lnTo>
                  <a:lnTo>
                    <a:pt x="167" y="150"/>
                  </a:lnTo>
                  <a:lnTo>
                    <a:pt x="180" y="113"/>
                  </a:lnTo>
                  <a:lnTo>
                    <a:pt x="187" y="75"/>
                  </a:lnTo>
                  <a:lnTo>
                    <a:pt x="187" y="58"/>
                  </a:lnTo>
                  <a:lnTo>
                    <a:pt x="184" y="48"/>
                  </a:lnTo>
                  <a:lnTo>
                    <a:pt x="177" y="41"/>
                  </a:lnTo>
                  <a:lnTo>
                    <a:pt x="170" y="34"/>
                  </a:lnTo>
                  <a:lnTo>
                    <a:pt x="160" y="34"/>
                  </a:lnTo>
                  <a:lnTo>
                    <a:pt x="127" y="41"/>
                  </a:lnTo>
                  <a:lnTo>
                    <a:pt x="93" y="68"/>
                  </a:lnTo>
                  <a:lnTo>
                    <a:pt x="63" y="113"/>
                  </a:lnTo>
                  <a:lnTo>
                    <a:pt x="40" y="174"/>
                  </a:lnTo>
                  <a:lnTo>
                    <a:pt x="37" y="181"/>
                  </a:lnTo>
                  <a:lnTo>
                    <a:pt x="33" y="188"/>
                  </a:lnTo>
                  <a:lnTo>
                    <a:pt x="30" y="191"/>
                  </a:lnTo>
                  <a:lnTo>
                    <a:pt x="20" y="191"/>
                  </a:lnTo>
                  <a:lnTo>
                    <a:pt x="16" y="191"/>
                  </a:lnTo>
                  <a:lnTo>
                    <a:pt x="13" y="191"/>
                  </a:lnTo>
                  <a:lnTo>
                    <a:pt x="6" y="191"/>
                  </a:lnTo>
                  <a:lnTo>
                    <a:pt x="3" y="188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3" y="161"/>
                  </a:lnTo>
                  <a:lnTo>
                    <a:pt x="13" y="133"/>
                  </a:lnTo>
                  <a:lnTo>
                    <a:pt x="27" y="102"/>
                  </a:lnTo>
                  <a:lnTo>
                    <a:pt x="50" y="65"/>
                  </a:lnTo>
                  <a:lnTo>
                    <a:pt x="80" y="34"/>
                  </a:lnTo>
                  <a:lnTo>
                    <a:pt x="120" y="10"/>
                  </a:lnTo>
                  <a:lnTo>
                    <a:pt x="164" y="3"/>
                  </a:lnTo>
                  <a:lnTo>
                    <a:pt x="204" y="10"/>
                  </a:lnTo>
                  <a:lnTo>
                    <a:pt x="237" y="31"/>
                  </a:lnTo>
                  <a:lnTo>
                    <a:pt x="261" y="61"/>
                  </a:lnTo>
                  <a:lnTo>
                    <a:pt x="271" y="99"/>
                  </a:lnTo>
                  <a:lnTo>
                    <a:pt x="264" y="130"/>
                  </a:lnTo>
                  <a:lnTo>
                    <a:pt x="254" y="161"/>
                  </a:lnTo>
                  <a:lnTo>
                    <a:pt x="227" y="236"/>
                  </a:lnTo>
                  <a:lnTo>
                    <a:pt x="207" y="294"/>
                  </a:lnTo>
                  <a:lnTo>
                    <a:pt x="194" y="345"/>
                  </a:lnTo>
                  <a:lnTo>
                    <a:pt x="190" y="387"/>
                  </a:lnTo>
                  <a:lnTo>
                    <a:pt x="190" y="400"/>
                  </a:lnTo>
                  <a:lnTo>
                    <a:pt x="194" y="417"/>
                  </a:lnTo>
                  <a:lnTo>
                    <a:pt x="200" y="434"/>
                  </a:lnTo>
                  <a:lnTo>
                    <a:pt x="211" y="455"/>
                  </a:lnTo>
                  <a:lnTo>
                    <a:pt x="224" y="472"/>
                  </a:lnTo>
                  <a:lnTo>
                    <a:pt x="251" y="486"/>
                  </a:lnTo>
                  <a:lnTo>
                    <a:pt x="284" y="489"/>
                  </a:lnTo>
                  <a:lnTo>
                    <a:pt x="328" y="479"/>
                  </a:lnTo>
                  <a:lnTo>
                    <a:pt x="364" y="458"/>
                  </a:lnTo>
                  <a:lnTo>
                    <a:pt x="398" y="424"/>
                  </a:lnTo>
                  <a:lnTo>
                    <a:pt x="425" y="380"/>
                  </a:lnTo>
                  <a:lnTo>
                    <a:pt x="448" y="335"/>
                  </a:lnTo>
                  <a:lnTo>
                    <a:pt x="468" y="291"/>
                  </a:lnTo>
                  <a:lnTo>
                    <a:pt x="481" y="250"/>
                  </a:lnTo>
                  <a:lnTo>
                    <a:pt x="488" y="212"/>
                  </a:lnTo>
                  <a:lnTo>
                    <a:pt x="492" y="191"/>
                  </a:lnTo>
                  <a:lnTo>
                    <a:pt x="485" y="150"/>
                  </a:lnTo>
                  <a:lnTo>
                    <a:pt x="468" y="120"/>
                  </a:lnTo>
                  <a:lnTo>
                    <a:pt x="448" y="99"/>
                  </a:lnTo>
                  <a:lnTo>
                    <a:pt x="445" y="92"/>
                  </a:lnTo>
                  <a:lnTo>
                    <a:pt x="441" y="89"/>
                  </a:lnTo>
                  <a:lnTo>
                    <a:pt x="435" y="82"/>
                  </a:lnTo>
                  <a:lnTo>
                    <a:pt x="431" y="72"/>
                  </a:lnTo>
                  <a:lnTo>
                    <a:pt x="431" y="61"/>
                  </a:lnTo>
                  <a:lnTo>
                    <a:pt x="441" y="34"/>
                  </a:lnTo>
                  <a:lnTo>
                    <a:pt x="461" y="10"/>
                  </a:lnTo>
                  <a:lnTo>
                    <a:pt x="4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2827" y="2883"/>
              <a:ext cx="368" cy="1626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358" y="0"/>
                </a:cxn>
                <a:cxn ang="0">
                  <a:pos x="365" y="4"/>
                </a:cxn>
                <a:cxn ang="0">
                  <a:pos x="368" y="11"/>
                </a:cxn>
                <a:cxn ang="0">
                  <a:pos x="368" y="17"/>
                </a:cxn>
                <a:cxn ang="0">
                  <a:pos x="368" y="17"/>
                </a:cxn>
                <a:cxn ang="0">
                  <a:pos x="368" y="21"/>
                </a:cxn>
                <a:cxn ang="0">
                  <a:pos x="368" y="24"/>
                </a:cxn>
                <a:cxn ang="0">
                  <a:pos x="361" y="28"/>
                </a:cxn>
                <a:cxn ang="0">
                  <a:pos x="358" y="35"/>
                </a:cxn>
                <a:cxn ang="0">
                  <a:pos x="348" y="41"/>
                </a:cxn>
                <a:cxn ang="0">
                  <a:pos x="271" y="134"/>
                </a:cxn>
                <a:cxn ang="0">
                  <a:pos x="211" y="236"/>
                </a:cxn>
                <a:cxn ang="0">
                  <a:pos x="164" y="343"/>
                </a:cxn>
                <a:cxn ang="0">
                  <a:pos x="130" y="455"/>
                </a:cxn>
                <a:cxn ang="0">
                  <a:pos x="107" y="572"/>
                </a:cxn>
                <a:cxn ang="0">
                  <a:pos x="97" y="692"/>
                </a:cxn>
                <a:cxn ang="0">
                  <a:pos x="90" y="811"/>
                </a:cxn>
                <a:cxn ang="0">
                  <a:pos x="94" y="907"/>
                </a:cxn>
                <a:cxn ang="0">
                  <a:pos x="104" y="1006"/>
                </a:cxn>
                <a:cxn ang="0">
                  <a:pos x="117" y="1109"/>
                </a:cxn>
                <a:cxn ang="0">
                  <a:pos x="140" y="1208"/>
                </a:cxn>
                <a:cxn ang="0">
                  <a:pos x="174" y="1308"/>
                </a:cxn>
                <a:cxn ang="0">
                  <a:pos x="217" y="1403"/>
                </a:cxn>
                <a:cxn ang="0">
                  <a:pos x="274" y="1492"/>
                </a:cxn>
                <a:cxn ang="0">
                  <a:pos x="341" y="1574"/>
                </a:cxn>
                <a:cxn ang="0">
                  <a:pos x="351" y="1585"/>
                </a:cxn>
                <a:cxn ang="0">
                  <a:pos x="358" y="1592"/>
                </a:cxn>
                <a:cxn ang="0">
                  <a:pos x="365" y="1598"/>
                </a:cxn>
                <a:cxn ang="0">
                  <a:pos x="368" y="1602"/>
                </a:cxn>
                <a:cxn ang="0">
                  <a:pos x="368" y="1605"/>
                </a:cxn>
                <a:cxn ang="0">
                  <a:pos x="368" y="1609"/>
                </a:cxn>
                <a:cxn ang="0">
                  <a:pos x="368" y="1609"/>
                </a:cxn>
                <a:cxn ang="0">
                  <a:pos x="368" y="1609"/>
                </a:cxn>
                <a:cxn ang="0">
                  <a:pos x="368" y="1616"/>
                </a:cxn>
                <a:cxn ang="0">
                  <a:pos x="365" y="1622"/>
                </a:cxn>
                <a:cxn ang="0">
                  <a:pos x="358" y="1626"/>
                </a:cxn>
                <a:cxn ang="0">
                  <a:pos x="351" y="1626"/>
                </a:cxn>
                <a:cxn ang="0">
                  <a:pos x="341" y="1622"/>
                </a:cxn>
                <a:cxn ang="0">
                  <a:pos x="321" y="1605"/>
                </a:cxn>
                <a:cxn ang="0">
                  <a:pos x="291" y="1581"/>
                </a:cxn>
                <a:cxn ang="0">
                  <a:pos x="258" y="1547"/>
                </a:cxn>
                <a:cxn ang="0">
                  <a:pos x="221" y="1506"/>
                </a:cxn>
                <a:cxn ang="0">
                  <a:pos x="181" y="1451"/>
                </a:cxn>
                <a:cxn ang="0">
                  <a:pos x="140" y="1390"/>
                </a:cxn>
                <a:cxn ang="0">
                  <a:pos x="104" y="1318"/>
                </a:cxn>
                <a:cxn ang="0">
                  <a:pos x="60" y="1208"/>
                </a:cxn>
                <a:cxn ang="0">
                  <a:pos x="30" y="1099"/>
                </a:cxn>
                <a:cxn ang="0">
                  <a:pos x="10" y="993"/>
                </a:cxn>
                <a:cxn ang="0">
                  <a:pos x="3" y="897"/>
                </a:cxn>
                <a:cxn ang="0">
                  <a:pos x="0" y="811"/>
                </a:cxn>
                <a:cxn ang="0">
                  <a:pos x="3" y="702"/>
                </a:cxn>
                <a:cxn ang="0">
                  <a:pos x="20" y="582"/>
                </a:cxn>
                <a:cxn ang="0">
                  <a:pos x="50" y="452"/>
                </a:cxn>
                <a:cxn ang="0">
                  <a:pos x="100" y="315"/>
                </a:cxn>
                <a:cxn ang="0">
                  <a:pos x="137" y="243"/>
                </a:cxn>
                <a:cxn ang="0">
                  <a:pos x="177" y="178"/>
                </a:cxn>
                <a:cxn ang="0">
                  <a:pos x="217" y="124"/>
                </a:cxn>
                <a:cxn ang="0">
                  <a:pos x="254" y="79"/>
                </a:cxn>
                <a:cxn ang="0">
                  <a:pos x="291" y="45"/>
                </a:cxn>
                <a:cxn ang="0">
                  <a:pos x="318" y="21"/>
                </a:cxn>
                <a:cxn ang="0">
                  <a:pos x="341" y="4"/>
                </a:cxn>
                <a:cxn ang="0">
                  <a:pos x="351" y="0"/>
                </a:cxn>
              </a:cxnLst>
              <a:rect l="0" t="0" r="r" b="b"/>
              <a:pathLst>
                <a:path w="368" h="1626">
                  <a:moveTo>
                    <a:pt x="351" y="0"/>
                  </a:moveTo>
                  <a:lnTo>
                    <a:pt x="358" y="0"/>
                  </a:lnTo>
                  <a:lnTo>
                    <a:pt x="365" y="4"/>
                  </a:lnTo>
                  <a:lnTo>
                    <a:pt x="368" y="11"/>
                  </a:lnTo>
                  <a:lnTo>
                    <a:pt x="368" y="17"/>
                  </a:lnTo>
                  <a:lnTo>
                    <a:pt x="368" y="17"/>
                  </a:lnTo>
                  <a:lnTo>
                    <a:pt x="368" y="21"/>
                  </a:lnTo>
                  <a:lnTo>
                    <a:pt x="368" y="24"/>
                  </a:lnTo>
                  <a:lnTo>
                    <a:pt x="361" y="28"/>
                  </a:lnTo>
                  <a:lnTo>
                    <a:pt x="358" y="35"/>
                  </a:lnTo>
                  <a:lnTo>
                    <a:pt x="348" y="41"/>
                  </a:lnTo>
                  <a:lnTo>
                    <a:pt x="271" y="134"/>
                  </a:lnTo>
                  <a:lnTo>
                    <a:pt x="211" y="236"/>
                  </a:lnTo>
                  <a:lnTo>
                    <a:pt x="164" y="343"/>
                  </a:lnTo>
                  <a:lnTo>
                    <a:pt x="130" y="455"/>
                  </a:lnTo>
                  <a:lnTo>
                    <a:pt x="107" y="572"/>
                  </a:lnTo>
                  <a:lnTo>
                    <a:pt x="97" y="692"/>
                  </a:lnTo>
                  <a:lnTo>
                    <a:pt x="90" y="811"/>
                  </a:lnTo>
                  <a:lnTo>
                    <a:pt x="94" y="907"/>
                  </a:lnTo>
                  <a:lnTo>
                    <a:pt x="104" y="1006"/>
                  </a:lnTo>
                  <a:lnTo>
                    <a:pt x="117" y="1109"/>
                  </a:lnTo>
                  <a:lnTo>
                    <a:pt x="140" y="1208"/>
                  </a:lnTo>
                  <a:lnTo>
                    <a:pt x="174" y="1308"/>
                  </a:lnTo>
                  <a:lnTo>
                    <a:pt x="217" y="1403"/>
                  </a:lnTo>
                  <a:lnTo>
                    <a:pt x="274" y="1492"/>
                  </a:lnTo>
                  <a:lnTo>
                    <a:pt x="341" y="1574"/>
                  </a:lnTo>
                  <a:lnTo>
                    <a:pt x="351" y="1585"/>
                  </a:lnTo>
                  <a:lnTo>
                    <a:pt x="358" y="1592"/>
                  </a:lnTo>
                  <a:lnTo>
                    <a:pt x="365" y="1598"/>
                  </a:lnTo>
                  <a:lnTo>
                    <a:pt x="368" y="1602"/>
                  </a:lnTo>
                  <a:lnTo>
                    <a:pt x="368" y="1605"/>
                  </a:lnTo>
                  <a:lnTo>
                    <a:pt x="368" y="1609"/>
                  </a:lnTo>
                  <a:lnTo>
                    <a:pt x="368" y="1609"/>
                  </a:lnTo>
                  <a:lnTo>
                    <a:pt x="368" y="1609"/>
                  </a:lnTo>
                  <a:lnTo>
                    <a:pt x="368" y="1616"/>
                  </a:lnTo>
                  <a:lnTo>
                    <a:pt x="365" y="1622"/>
                  </a:lnTo>
                  <a:lnTo>
                    <a:pt x="358" y="1626"/>
                  </a:lnTo>
                  <a:lnTo>
                    <a:pt x="351" y="1626"/>
                  </a:lnTo>
                  <a:lnTo>
                    <a:pt x="341" y="1622"/>
                  </a:lnTo>
                  <a:lnTo>
                    <a:pt x="321" y="1605"/>
                  </a:lnTo>
                  <a:lnTo>
                    <a:pt x="291" y="1581"/>
                  </a:lnTo>
                  <a:lnTo>
                    <a:pt x="258" y="1547"/>
                  </a:lnTo>
                  <a:lnTo>
                    <a:pt x="221" y="1506"/>
                  </a:lnTo>
                  <a:lnTo>
                    <a:pt x="181" y="1451"/>
                  </a:lnTo>
                  <a:lnTo>
                    <a:pt x="140" y="1390"/>
                  </a:lnTo>
                  <a:lnTo>
                    <a:pt x="104" y="1318"/>
                  </a:lnTo>
                  <a:lnTo>
                    <a:pt x="60" y="1208"/>
                  </a:lnTo>
                  <a:lnTo>
                    <a:pt x="30" y="1099"/>
                  </a:lnTo>
                  <a:lnTo>
                    <a:pt x="10" y="993"/>
                  </a:lnTo>
                  <a:lnTo>
                    <a:pt x="3" y="897"/>
                  </a:lnTo>
                  <a:lnTo>
                    <a:pt x="0" y="811"/>
                  </a:lnTo>
                  <a:lnTo>
                    <a:pt x="3" y="702"/>
                  </a:lnTo>
                  <a:lnTo>
                    <a:pt x="20" y="582"/>
                  </a:lnTo>
                  <a:lnTo>
                    <a:pt x="50" y="452"/>
                  </a:lnTo>
                  <a:lnTo>
                    <a:pt x="100" y="315"/>
                  </a:lnTo>
                  <a:lnTo>
                    <a:pt x="137" y="243"/>
                  </a:lnTo>
                  <a:lnTo>
                    <a:pt x="177" y="178"/>
                  </a:lnTo>
                  <a:lnTo>
                    <a:pt x="217" y="124"/>
                  </a:lnTo>
                  <a:lnTo>
                    <a:pt x="254" y="79"/>
                  </a:lnTo>
                  <a:lnTo>
                    <a:pt x="291" y="45"/>
                  </a:lnTo>
                  <a:lnTo>
                    <a:pt x="318" y="21"/>
                  </a:lnTo>
                  <a:lnTo>
                    <a:pt x="341" y="4"/>
                  </a:lnTo>
                  <a:lnTo>
                    <a:pt x="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32"/>
            <p:cNvSpPr>
              <a:spLocks noEditPoints="1"/>
            </p:cNvSpPr>
            <p:nvPr/>
          </p:nvSpPr>
          <p:spPr bwMode="auto">
            <a:xfrm>
              <a:off x="3352" y="3236"/>
              <a:ext cx="1034" cy="913"/>
            </a:xfrm>
            <a:custGeom>
              <a:avLst/>
              <a:gdLst/>
              <a:ahLst/>
              <a:cxnLst>
                <a:cxn ang="0">
                  <a:pos x="699" y="246"/>
                </a:cxn>
                <a:cxn ang="0">
                  <a:pos x="642" y="277"/>
                </a:cxn>
                <a:cxn ang="0">
                  <a:pos x="596" y="311"/>
                </a:cxn>
                <a:cxn ang="0">
                  <a:pos x="592" y="486"/>
                </a:cxn>
                <a:cxn ang="0">
                  <a:pos x="599" y="616"/>
                </a:cxn>
                <a:cxn ang="0">
                  <a:pos x="619" y="684"/>
                </a:cxn>
                <a:cxn ang="0">
                  <a:pos x="676" y="742"/>
                </a:cxn>
                <a:cxn ang="0">
                  <a:pos x="756" y="787"/>
                </a:cxn>
                <a:cxn ang="0">
                  <a:pos x="813" y="794"/>
                </a:cxn>
                <a:cxn ang="0">
                  <a:pos x="833" y="780"/>
                </a:cxn>
                <a:cxn ang="0">
                  <a:pos x="863" y="739"/>
                </a:cxn>
                <a:cxn ang="0">
                  <a:pos x="890" y="660"/>
                </a:cxn>
                <a:cxn ang="0">
                  <a:pos x="900" y="438"/>
                </a:cxn>
                <a:cxn ang="0">
                  <a:pos x="883" y="301"/>
                </a:cxn>
                <a:cxn ang="0">
                  <a:pos x="776" y="253"/>
                </a:cxn>
                <a:cxn ang="0">
                  <a:pos x="723" y="239"/>
                </a:cxn>
                <a:cxn ang="0">
                  <a:pos x="151" y="7"/>
                </a:cxn>
                <a:cxn ang="0">
                  <a:pos x="127" y="82"/>
                </a:cxn>
                <a:cxn ang="0">
                  <a:pos x="144" y="130"/>
                </a:cxn>
                <a:cxn ang="0">
                  <a:pos x="164" y="164"/>
                </a:cxn>
                <a:cxn ang="0">
                  <a:pos x="187" y="191"/>
                </a:cxn>
                <a:cxn ang="0">
                  <a:pos x="198" y="256"/>
                </a:cxn>
                <a:cxn ang="0">
                  <a:pos x="331" y="154"/>
                </a:cxn>
                <a:cxn ang="0">
                  <a:pos x="495" y="157"/>
                </a:cxn>
                <a:cxn ang="0">
                  <a:pos x="596" y="267"/>
                </a:cxn>
                <a:cxn ang="0">
                  <a:pos x="823" y="102"/>
                </a:cxn>
                <a:cxn ang="0">
                  <a:pos x="1024" y="209"/>
                </a:cxn>
                <a:cxn ang="0">
                  <a:pos x="1031" y="308"/>
                </a:cxn>
                <a:cxn ang="0">
                  <a:pos x="1034" y="431"/>
                </a:cxn>
                <a:cxn ang="0">
                  <a:pos x="1024" y="558"/>
                </a:cxn>
                <a:cxn ang="0">
                  <a:pos x="1000" y="653"/>
                </a:cxn>
                <a:cxn ang="0">
                  <a:pos x="970" y="749"/>
                </a:cxn>
                <a:cxn ang="0">
                  <a:pos x="566" y="848"/>
                </a:cxn>
                <a:cxn ang="0">
                  <a:pos x="469" y="647"/>
                </a:cxn>
                <a:cxn ang="0">
                  <a:pos x="469" y="407"/>
                </a:cxn>
                <a:cxn ang="0">
                  <a:pos x="435" y="291"/>
                </a:cxn>
                <a:cxn ang="0">
                  <a:pos x="371" y="253"/>
                </a:cxn>
                <a:cxn ang="0">
                  <a:pos x="341" y="236"/>
                </a:cxn>
                <a:cxn ang="0">
                  <a:pos x="315" y="229"/>
                </a:cxn>
                <a:cxn ang="0">
                  <a:pos x="295" y="233"/>
                </a:cxn>
                <a:cxn ang="0">
                  <a:pos x="241" y="267"/>
                </a:cxn>
                <a:cxn ang="0">
                  <a:pos x="198" y="345"/>
                </a:cxn>
                <a:cxn ang="0">
                  <a:pos x="194" y="472"/>
                </a:cxn>
                <a:cxn ang="0">
                  <a:pos x="194" y="609"/>
                </a:cxn>
                <a:cxn ang="0">
                  <a:pos x="208" y="688"/>
                </a:cxn>
                <a:cxn ang="0">
                  <a:pos x="248" y="756"/>
                </a:cxn>
                <a:cxn ang="0">
                  <a:pos x="147" y="910"/>
                </a:cxn>
                <a:cxn ang="0">
                  <a:pos x="90" y="821"/>
                </a:cxn>
                <a:cxn ang="0">
                  <a:pos x="67" y="657"/>
                </a:cxn>
                <a:cxn ang="0">
                  <a:pos x="70" y="417"/>
                </a:cxn>
                <a:cxn ang="0">
                  <a:pos x="64" y="294"/>
                </a:cxn>
                <a:cxn ang="0">
                  <a:pos x="50" y="277"/>
                </a:cxn>
                <a:cxn ang="0">
                  <a:pos x="34" y="250"/>
                </a:cxn>
                <a:cxn ang="0">
                  <a:pos x="10" y="226"/>
                </a:cxn>
                <a:cxn ang="0">
                  <a:pos x="3" y="198"/>
                </a:cxn>
                <a:cxn ang="0">
                  <a:pos x="3" y="178"/>
                </a:cxn>
                <a:cxn ang="0">
                  <a:pos x="10" y="154"/>
                </a:cxn>
                <a:cxn ang="0">
                  <a:pos x="67" y="68"/>
                </a:cxn>
              </a:cxnLst>
              <a:rect l="0" t="0" r="r" b="b"/>
              <a:pathLst>
                <a:path w="1034" h="913">
                  <a:moveTo>
                    <a:pt x="723" y="239"/>
                  </a:moveTo>
                  <a:lnTo>
                    <a:pt x="699" y="246"/>
                  </a:lnTo>
                  <a:lnTo>
                    <a:pt x="673" y="260"/>
                  </a:lnTo>
                  <a:lnTo>
                    <a:pt x="642" y="277"/>
                  </a:lnTo>
                  <a:lnTo>
                    <a:pt x="616" y="298"/>
                  </a:lnTo>
                  <a:lnTo>
                    <a:pt x="596" y="311"/>
                  </a:lnTo>
                  <a:lnTo>
                    <a:pt x="596" y="400"/>
                  </a:lnTo>
                  <a:lnTo>
                    <a:pt x="592" y="486"/>
                  </a:lnTo>
                  <a:lnTo>
                    <a:pt x="596" y="547"/>
                  </a:lnTo>
                  <a:lnTo>
                    <a:pt x="599" y="616"/>
                  </a:lnTo>
                  <a:lnTo>
                    <a:pt x="606" y="653"/>
                  </a:lnTo>
                  <a:lnTo>
                    <a:pt x="619" y="684"/>
                  </a:lnTo>
                  <a:lnTo>
                    <a:pt x="642" y="712"/>
                  </a:lnTo>
                  <a:lnTo>
                    <a:pt x="676" y="742"/>
                  </a:lnTo>
                  <a:lnTo>
                    <a:pt x="716" y="766"/>
                  </a:lnTo>
                  <a:lnTo>
                    <a:pt x="756" y="787"/>
                  </a:lnTo>
                  <a:lnTo>
                    <a:pt x="803" y="794"/>
                  </a:lnTo>
                  <a:lnTo>
                    <a:pt x="813" y="794"/>
                  </a:lnTo>
                  <a:lnTo>
                    <a:pt x="823" y="787"/>
                  </a:lnTo>
                  <a:lnTo>
                    <a:pt x="833" y="780"/>
                  </a:lnTo>
                  <a:lnTo>
                    <a:pt x="840" y="773"/>
                  </a:lnTo>
                  <a:lnTo>
                    <a:pt x="863" y="739"/>
                  </a:lnTo>
                  <a:lnTo>
                    <a:pt x="880" y="701"/>
                  </a:lnTo>
                  <a:lnTo>
                    <a:pt x="890" y="660"/>
                  </a:lnTo>
                  <a:lnTo>
                    <a:pt x="900" y="547"/>
                  </a:lnTo>
                  <a:lnTo>
                    <a:pt x="900" y="438"/>
                  </a:lnTo>
                  <a:lnTo>
                    <a:pt x="897" y="369"/>
                  </a:lnTo>
                  <a:lnTo>
                    <a:pt x="883" y="301"/>
                  </a:lnTo>
                  <a:lnTo>
                    <a:pt x="833" y="274"/>
                  </a:lnTo>
                  <a:lnTo>
                    <a:pt x="776" y="253"/>
                  </a:lnTo>
                  <a:lnTo>
                    <a:pt x="723" y="239"/>
                  </a:lnTo>
                  <a:lnTo>
                    <a:pt x="723" y="239"/>
                  </a:lnTo>
                  <a:close/>
                  <a:moveTo>
                    <a:pt x="127" y="0"/>
                  </a:moveTo>
                  <a:lnTo>
                    <a:pt x="151" y="7"/>
                  </a:lnTo>
                  <a:lnTo>
                    <a:pt x="134" y="41"/>
                  </a:lnTo>
                  <a:lnTo>
                    <a:pt x="127" y="82"/>
                  </a:lnTo>
                  <a:lnTo>
                    <a:pt x="131" y="102"/>
                  </a:lnTo>
                  <a:lnTo>
                    <a:pt x="144" y="130"/>
                  </a:lnTo>
                  <a:lnTo>
                    <a:pt x="157" y="154"/>
                  </a:lnTo>
                  <a:lnTo>
                    <a:pt x="164" y="164"/>
                  </a:lnTo>
                  <a:lnTo>
                    <a:pt x="174" y="178"/>
                  </a:lnTo>
                  <a:lnTo>
                    <a:pt x="187" y="191"/>
                  </a:lnTo>
                  <a:lnTo>
                    <a:pt x="198" y="205"/>
                  </a:lnTo>
                  <a:lnTo>
                    <a:pt x="198" y="256"/>
                  </a:lnTo>
                  <a:lnTo>
                    <a:pt x="268" y="205"/>
                  </a:lnTo>
                  <a:lnTo>
                    <a:pt x="331" y="154"/>
                  </a:lnTo>
                  <a:lnTo>
                    <a:pt x="395" y="96"/>
                  </a:lnTo>
                  <a:lnTo>
                    <a:pt x="495" y="157"/>
                  </a:lnTo>
                  <a:lnTo>
                    <a:pt x="599" y="209"/>
                  </a:lnTo>
                  <a:lnTo>
                    <a:pt x="596" y="267"/>
                  </a:lnTo>
                  <a:lnTo>
                    <a:pt x="596" y="267"/>
                  </a:lnTo>
                  <a:lnTo>
                    <a:pt x="823" y="102"/>
                  </a:lnTo>
                  <a:lnTo>
                    <a:pt x="920" y="157"/>
                  </a:lnTo>
                  <a:lnTo>
                    <a:pt x="1024" y="209"/>
                  </a:lnTo>
                  <a:lnTo>
                    <a:pt x="1027" y="253"/>
                  </a:lnTo>
                  <a:lnTo>
                    <a:pt x="1031" y="308"/>
                  </a:lnTo>
                  <a:lnTo>
                    <a:pt x="1034" y="373"/>
                  </a:lnTo>
                  <a:lnTo>
                    <a:pt x="1034" y="431"/>
                  </a:lnTo>
                  <a:lnTo>
                    <a:pt x="1031" y="499"/>
                  </a:lnTo>
                  <a:lnTo>
                    <a:pt x="1024" y="558"/>
                  </a:lnTo>
                  <a:lnTo>
                    <a:pt x="1014" y="609"/>
                  </a:lnTo>
                  <a:lnTo>
                    <a:pt x="1000" y="653"/>
                  </a:lnTo>
                  <a:lnTo>
                    <a:pt x="987" y="701"/>
                  </a:lnTo>
                  <a:lnTo>
                    <a:pt x="970" y="749"/>
                  </a:lnTo>
                  <a:lnTo>
                    <a:pt x="673" y="913"/>
                  </a:lnTo>
                  <a:lnTo>
                    <a:pt x="566" y="848"/>
                  </a:lnTo>
                  <a:lnTo>
                    <a:pt x="458" y="794"/>
                  </a:lnTo>
                  <a:lnTo>
                    <a:pt x="469" y="647"/>
                  </a:lnTo>
                  <a:lnTo>
                    <a:pt x="472" y="506"/>
                  </a:lnTo>
                  <a:lnTo>
                    <a:pt x="469" y="407"/>
                  </a:lnTo>
                  <a:lnTo>
                    <a:pt x="465" y="311"/>
                  </a:lnTo>
                  <a:lnTo>
                    <a:pt x="435" y="291"/>
                  </a:lnTo>
                  <a:lnTo>
                    <a:pt x="402" y="270"/>
                  </a:lnTo>
                  <a:lnTo>
                    <a:pt x="371" y="253"/>
                  </a:lnTo>
                  <a:lnTo>
                    <a:pt x="351" y="239"/>
                  </a:lnTo>
                  <a:lnTo>
                    <a:pt x="341" y="236"/>
                  </a:lnTo>
                  <a:lnTo>
                    <a:pt x="328" y="233"/>
                  </a:lnTo>
                  <a:lnTo>
                    <a:pt x="315" y="229"/>
                  </a:lnTo>
                  <a:lnTo>
                    <a:pt x="305" y="229"/>
                  </a:lnTo>
                  <a:lnTo>
                    <a:pt x="295" y="233"/>
                  </a:lnTo>
                  <a:lnTo>
                    <a:pt x="288" y="236"/>
                  </a:lnTo>
                  <a:lnTo>
                    <a:pt x="241" y="267"/>
                  </a:lnTo>
                  <a:lnTo>
                    <a:pt x="198" y="301"/>
                  </a:lnTo>
                  <a:lnTo>
                    <a:pt x="198" y="345"/>
                  </a:lnTo>
                  <a:lnTo>
                    <a:pt x="194" y="404"/>
                  </a:lnTo>
                  <a:lnTo>
                    <a:pt x="194" y="472"/>
                  </a:lnTo>
                  <a:lnTo>
                    <a:pt x="194" y="544"/>
                  </a:lnTo>
                  <a:lnTo>
                    <a:pt x="194" y="609"/>
                  </a:lnTo>
                  <a:lnTo>
                    <a:pt x="198" y="650"/>
                  </a:lnTo>
                  <a:lnTo>
                    <a:pt x="208" y="688"/>
                  </a:lnTo>
                  <a:lnTo>
                    <a:pt x="228" y="722"/>
                  </a:lnTo>
                  <a:lnTo>
                    <a:pt x="248" y="756"/>
                  </a:lnTo>
                  <a:lnTo>
                    <a:pt x="268" y="787"/>
                  </a:lnTo>
                  <a:lnTo>
                    <a:pt x="147" y="910"/>
                  </a:lnTo>
                  <a:lnTo>
                    <a:pt x="121" y="866"/>
                  </a:lnTo>
                  <a:lnTo>
                    <a:pt x="90" y="821"/>
                  </a:lnTo>
                  <a:lnTo>
                    <a:pt x="57" y="783"/>
                  </a:lnTo>
                  <a:lnTo>
                    <a:pt x="67" y="657"/>
                  </a:lnTo>
                  <a:lnTo>
                    <a:pt x="70" y="530"/>
                  </a:lnTo>
                  <a:lnTo>
                    <a:pt x="70" y="417"/>
                  </a:lnTo>
                  <a:lnTo>
                    <a:pt x="67" y="308"/>
                  </a:lnTo>
                  <a:lnTo>
                    <a:pt x="64" y="294"/>
                  </a:lnTo>
                  <a:lnTo>
                    <a:pt x="60" y="284"/>
                  </a:lnTo>
                  <a:lnTo>
                    <a:pt x="50" y="277"/>
                  </a:lnTo>
                  <a:lnTo>
                    <a:pt x="40" y="263"/>
                  </a:lnTo>
                  <a:lnTo>
                    <a:pt x="34" y="250"/>
                  </a:lnTo>
                  <a:lnTo>
                    <a:pt x="24" y="239"/>
                  </a:lnTo>
                  <a:lnTo>
                    <a:pt x="10" y="226"/>
                  </a:lnTo>
                  <a:lnTo>
                    <a:pt x="7" y="212"/>
                  </a:lnTo>
                  <a:lnTo>
                    <a:pt x="3" y="198"/>
                  </a:lnTo>
                  <a:lnTo>
                    <a:pt x="0" y="185"/>
                  </a:lnTo>
                  <a:lnTo>
                    <a:pt x="3" y="178"/>
                  </a:lnTo>
                  <a:lnTo>
                    <a:pt x="7" y="164"/>
                  </a:lnTo>
                  <a:lnTo>
                    <a:pt x="10" y="154"/>
                  </a:lnTo>
                  <a:lnTo>
                    <a:pt x="14" y="144"/>
                  </a:lnTo>
                  <a:lnTo>
                    <a:pt x="67" y="68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33"/>
            <p:cNvSpPr>
              <a:spLocks noEditPoints="1"/>
            </p:cNvSpPr>
            <p:nvPr/>
          </p:nvSpPr>
          <p:spPr bwMode="auto">
            <a:xfrm>
              <a:off x="4603" y="2883"/>
              <a:ext cx="368" cy="1626"/>
            </a:xfrm>
            <a:custGeom>
              <a:avLst/>
              <a:gdLst/>
              <a:ahLst/>
              <a:cxnLst>
                <a:cxn ang="0">
                  <a:pos x="368" y="811"/>
                </a:cxn>
                <a:cxn ang="0">
                  <a:pos x="368" y="811"/>
                </a:cxn>
                <a:cxn ang="0">
                  <a:pos x="27" y="4"/>
                </a:cxn>
                <a:cxn ang="0">
                  <a:pos x="77" y="45"/>
                </a:cxn>
                <a:cxn ang="0">
                  <a:pos x="148" y="120"/>
                </a:cxn>
                <a:cxn ang="0">
                  <a:pos x="228" y="236"/>
                </a:cxn>
                <a:cxn ang="0">
                  <a:pos x="308" y="418"/>
                </a:cxn>
                <a:cxn ang="0">
                  <a:pos x="358" y="633"/>
                </a:cxn>
                <a:cxn ang="0">
                  <a:pos x="368" y="811"/>
                </a:cxn>
                <a:cxn ang="0">
                  <a:pos x="348" y="1044"/>
                </a:cxn>
                <a:cxn ang="0">
                  <a:pos x="268" y="1308"/>
                </a:cxn>
                <a:cxn ang="0">
                  <a:pos x="191" y="1444"/>
                </a:cxn>
                <a:cxn ang="0">
                  <a:pos x="114" y="1544"/>
                </a:cxn>
                <a:cxn ang="0">
                  <a:pos x="47" y="1605"/>
                </a:cxn>
                <a:cxn ang="0">
                  <a:pos x="17" y="1626"/>
                </a:cxn>
                <a:cxn ang="0">
                  <a:pos x="0" y="1619"/>
                </a:cxn>
                <a:cxn ang="0">
                  <a:pos x="0" y="1609"/>
                </a:cxn>
                <a:cxn ang="0">
                  <a:pos x="0" y="1602"/>
                </a:cxn>
                <a:cxn ang="0">
                  <a:pos x="10" y="1592"/>
                </a:cxn>
                <a:cxn ang="0">
                  <a:pos x="91" y="1503"/>
                </a:cxn>
                <a:cxn ang="0">
                  <a:pos x="188" y="1321"/>
                </a:cxn>
                <a:cxn ang="0">
                  <a:pos x="248" y="1126"/>
                </a:cxn>
                <a:cxn ang="0">
                  <a:pos x="275" y="917"/>
                </a:cxn>
                <a:cxn ang="0">
                  <a:pos x="271" y="671"/>
                </a:cxn>
                <a:cxn ang="0">
                  <a:pos x="228" y="421"/>
                </a:cxn>
                <a:cxn ang="0">
                  <a:pos x="148" y="216"/>
                </a:cxn>
                <a:cxn ang="0">
                  <a:pos x="30" y="52"/>
                </a:cxn>
                <a:cxn ang="0">
                  <a:pos x="10" y="35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10" y="0"/>
                </a:cxn>
              </a:cxnLst>
              <a:rect l="0" t="0" r="r" b="b"/>
              <a:pathLst>
                <a:path w="368" h="1626">
                  <a:moveTo>
                    <a:pt x="368" y="811"/>
                  </a:moveTo>
                  <a:lnTo>
                    <a:pt x="368" y="811"/>
                  </a:lnTo>
                  <a:lnTo>
                    <a:pt x="368" y="811"/>
                  </a:lnTo>
                  <a:lnTo>
                    <a:pt x="368" y="811"/>
                  </a:lnTo>
                  <a:close/>
                  <a:moveTo>
                    <a:pt x="17" y="0"/>
                  </a:moveTo>
                  <a:lnTo>
                    <a:pt x="27" y="4"/>
                  </a:lnTo>
                  <a:lnTo>
                    <a:pt x="47" y="21"/>
                  </a:lnTo>
                  <a:lnTo>
                    <a:pt x="77" y="45"/>
                  </a:lnTo>
                  <a:lnTo>
                    <a:pt x="111" y="79"/>
                  </a:lnTo>
                  <a:lnTo>
                    <a:pt x="148" y="120"/>
                  </a:lnTo>
                  <a:lnTo>
                    <a:pt x="188" y="175"/>
                  </a:lnTo>
                  <a:lnTo>
                    <a:pt x="228" y="236"/>
                  </a:lnTo>
                  <a:lnTo>
                    <a:pt x="265" y="305"/>
                  </a:lnTo>
                  <a:lnTo>
                    <a:pt x="308" y="418"/>
                  </a:lnTo>
                  <a:lnTo>
                    <a:pt x="338" y="527"/>
                  </a:lnTo>
                  <a:lnTo>
                    <a:pt x="358" y="633"/>
                  </a:lnTo>
                  <a:lnTo>
                    <a:pt x="365" y="729"/>
                  </a:lnTo>
                  <a:lnTo>
                    <a:pt x="368" y="811"/>
                  </a:lnTo>
                  <a:lnTo>
                    <a:pt x="365" y="921"/>
                  </a:lnTo>
                  <a:lnTo>
                    <a:pt x="348" y="1044"/>
                  </a:lnTo>
                  <a:lnTo>
                    <a:pt x="318" y="1174"/>
                  </a:lnTo>
                  <a:lnTo>
                    <a:pt x="268" y="1308"/>
                  </a:lnTo>
                  <a:lnTo>
                    <a:pt x="231" y="1383"/>
                  </a:lnTo>
                  <a:lnTo>
                    <a:pt x="191" y="1444"/>
                  </a:lnTo>
                  <a:lnTo>
                    <a:pt x="151" y="1499"/>
                  </a:lnTo>
                  <a:lnTo>
                    <a:pt x="114" y="1544"/>
                  </a:lnTo>
                  <a:lnTo>
                    <a:pt x="77" y="1581"/>
                  </a:lnTo>
                  <a:lnTo>
                    <a:pt x="47" y="1605"/>
                  </a:lnTo>
                  <a:lnTo>
                    <a:pt x="27" y="1619"/>
                  </a:lnTo>
                  <a:lnTo>
                    <a:pt x="17" y="1626"/>
                  </a:lnTo>
                  <a:lnTo>
                    <a:pt x="7" y="1622"/>
                  </a:lnTo>
                  <a:lnTo>
                    <a:pt x="0" y="1619"/>
                  </a:lnTo>
                  <a:lnTo>
                    <a:pt x="0" y="1609"/>
                  </a:lnTo>
                  <a:lnTo>
                    <a:pt x="0" y="1609"/>
                  </a:lnTo>
                  <a:lnTo>
                    <a:pt x="0" y="1605"/>
                  </a:lnTo>
                  <a:lnTo>
                    <a:pt x="0" y="1602"/>
                  </a:lnTo>
                  <a:lnTo>
                    <a:pt x="7" y="1595"/>
                  </a:lnTo>
                  <a:lnTo>
                    <a:pt x="10" y="1592"/>
                  </a:lnTo>
                  <a:lnTo>
                    <a:pt x="20" y="1581"/>
                  </a:lnTo>
                  <a:lnTo>
                    <a:pt x="91" y="1503"/>
                  </a:lnTo>
                  <a:lnTo>
                    <a:pt x="144" y="1414"/>
                  </a:lnTo>
                  <a:lnTo>
                    <a:pt x="188" y="1321"/>
                  </a:lnTo>
                  <a:lnTo>
                    <a:pt x="224" y="1225"/>
                  </a:lnTo>
                  <a:lnTo>
                    <a:pt x="248" y="1126"/>
                  </a:lnTo>
                  <a:lnTo>
                    <a:pt x="265" y="1020"/>
                  </a:lnTo>
                  <a:lnTo>
                    <a:pt x="275" y="917"/>
                  </a:lnTo>
                  <a:lnTo>
                    <a:pt x="278" y="811"/>
                  </a:lnTo>
                  <a:lnTo>
                    <a:pt x="271" y="671"/>
                  </a:lnTo>
                  <a:lnTo>
                    <a:pt x="255" y="541"/>
                  </a:lnTo>
                  <a:lnTo>
                    <a:pt x="228" y="421"/>
                  </a:lnTo>
                  <a:lnTo>
                    <a:pt x="191" y="312"/>
                  </a:lnTo>
                  <a:lnTo>
                    <a:pt x="148" y="216"/>
                  </a:lnTo>
                  <a:lnTo>
                    <a:pt x="91" y="127"/>
                  </a:lnTo>
                  <a:lnTo>
                    <a:pt x="30" y="52"/>
                  </a:lnTo>
                  <a:lnTo>
                    <a:pt x="17" y="41"/>
                  </a:lnTo>
                  <a:lnTo>
                    <a:pt x="10" y="35"/>
                  </a:lnTo>
                  <a:lnTo>
                    <a:pt x="4" y="28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34"/>
            <p:cNvSpPr>
              <a:spLocks noEditPoints="1"/>
            </p:cNvSpPr>
            <p:nvPr/>
          </p:nvSpPr>
          <p:spPr bwMode="auto">
            <a:xfrm>
              <a:off x="5677" y="3506"/>
              <a:ext cx="1057" cy="380"/>
            </a:xfrm>
            <a:custGeom>
              <a:avLst/>
              <a:gdLst/>
              <a:ahLst/>
              <a:cxnLst>
                <a:cxn ang="0">
                  <a:pos x="54" y="315"/>
                </a:cxn>
                <a:cxn ang="0">
                  <a:pos x="1004" y="315"/>
                </a:cxn>
                <a:cxn ang="0">
                  <a:pos x="1021" y="315"/>
                </a:cxn>
                <a:cxn ang="0">
                  <a:pos x="1041" y="318"/>
                </a:cxn>
                <a:cxn ang="0">
                  <a:pos x="1051" y="329"/>
                </a:cxn>
                <a:cxn ang="0">
                  <a:pos x="1057" y="349"/>
                </a:cxn>
                <a:cxn ang="0">
                  <a:pos x="1057" y="359"/>
                </a:cxn>
                <a:cxn ang="0">
                  <a:pos x="1051" y="366"/>
                </a:cxn>
                <a:cxn ang="0">
                  <a:pos x="1047" y="370"/>
                </a:cxn>
                <a:cxn ang="0">
                  <a:pos x="1041" y="377"/>
                </a:cxn>
                <a:cxn ang="0">
                  <a:pos x="1031" y="377"/>
                </a:cxn>
                <a:cxn ang="0">
                  <a:pos x="1024" y="380"/>
                </a:cxn>
                <a:cxn ang="0">
                  <a:pos x="1014" y="380"/>
                </a:cxn>
                <a:cxn ang="0">
                  <a:pos x="1004" y="380"/>
                </a:cxn>
                <a:cxn ang="0">
                  <a:pos x="54" y="380"/>
                </a:cxn>
                <a:cxn ang="0">
                  <a:pos x="44" y="380"/>
                </a:cxn>
                <a:cxn ang="0">
                  <a:pos x="34" y="380"/>
                </a:cxn>
                <a:cxn ang="0">
                  <a:pos x="27" y="377"/>
                </a:cxn>
                <a:cxn ang="0">
                  <a:pos x="17" y="377"/>
                </a:cxn>
                <a:cxn ang="0">
                  <a:pos x="10" y="370"/>
                </a:cxn>
                <a:cxn ang="0">
                  <a:pos x="4" y="366"/>
                </a:cxn>
                <a:cxn ang="0">
                  <a:pos x="0" y="359"/>
                </a:cxn>
                <a:cxn ang="0">
                  <a:pos x="0" y="349"/>
                </a:cxn>
                <a:cxn ang="0">
                  <a:pos x="0" y="336"/>
                </a:cxn>
                <a:cxn ang="0">
                  <a:pos x="4" y="329"/>
                </a:cxn>
                <a:cxn ang="0">
                  <a:pos x="10" y="322"/>
                </a:cxn>
                <a:cxn ang="0">
                  <a:pos x="17" y="318"/>
                </a:cxn>
                <a:cxn ang="0">
                  <a:pos x="27" y="315"/>
                </a:cxn>
                <a:cxn ang="0">
                  <a:pos x="34" y="315"/>
                </a:cxn>
                <a:cxn ang="0">
                  <a:pos x="44" y="315"/>
                </a:cxn>
                <a:cxn ang="0">
                  <a:pos x="54" y="315"/>
                </a:cxn>
                <a:cxn ang="0">
                  <a:pos x="54" y="0"/>
                </a:cxn>
                <a:cxn ang="0">
                  <a:pos x="1004" y="0"/>
                </a:cxn>
                <a:cxn ang="0">
                  <a:pos x="1014" y="0"/>
                </a:cxn>
                <a:cxn ang="0">
                  <a:pos x="1024" y="0"/>
                </a:cxn>
                <a:cxn ang="0">
                  <a:pos x="1031" y="4"/>
                </a:cxn>
                <a:cxn ang="0">
                  <a:pos x="1041" y="4"/>
                </a:cxn>
                <a:cxn ang="0">
                  <a:pos x="1047" y="7"/>
                </a:cxn>
                <a:cxn ang="0">
                  <a:pos x="1051" y="14"/>
                </a:cxn>
                <a:cxn ang="0">
                  <a:pos x="1057" y="21"/>
                </a:cxn>
                <a:cxn ang="0">
                  <a:pos x="1057" y="31"/>
                </a:cxn>
                <a:cxn ang="0">
                  <a:pos x="1051" y="51"/>
                </a:cxn>
                <a:cxn ang="0">
                  <a:pos x="1041" y="62"/>
                </a:cxn>
                <a:cxn ang="0">
                  <a:pos x="1021" y="65"/>
                </a:cxn>
                <a:cxn ang="0">
                  <a:pos x="1004" y="65"/>
                </a:cxn>
                <a:cxn ang="0">
                  <a:pos x="54" y="65"/>
                </a:cxn>
                <a:cxn ang="0">
                  <a:pos x="44" y="65"/>
                </a:cxn>
                <a:cxn ang="0">
                  <a:pos x="34" y="65"/>
                </a:cxn>
                <a:cxn ang="0">
                  <a:pos x="27" y="62"/>
                </a:cxn>
                <a:cxn ang="0">
                  <a:pos x="17" y="62"/>
                </a:cxn>
                <a:cxn ang="0">
                  <a:pos x="10" y="55"/>
                </a:cxn>
                <a:cxn ang="0">
                  <a:pos x="4" y="51"/>
                </a:cxn>
                <a:cxn ang="0">
                  <a:pos x="0" y="41"/>
                </a:cxn>
                <a:cxn ang="0">
                  <a:pos x="0" y="31"/>
                </a:cxn>
                <a:cxn ang="0">
                  <a:pos x="0" y="21"/>
                </a:cxn>
                <a:cxn ang="0">
                  <a:pos x="4" y="14"/>
                </a:cxn>
                <a:cxn ang="0">
                  <a:pos x="10" y="7"/>
                </a:cxn>
                <a:cxn ang="0">
                  <a:pos x="17" y="4"/>
                </a:cxn>
                <a:cxn ang="0">
                  <a:pos x="27" y="4"/>
                </a:cxn>
                <a:cxn ang="0">
                  <a:pos x="34" y="0"/>
                </a:cxn>
                <a:cxn ang="0">
                  <a:pos x="44" y="0"/>
                </a:cxn>
                <a:cxn ang="0">
                  <a:pos x="54" y="0"/>
                </a:cxn>
              </a:cxnLst>
              <a:rect l="0" t="0" r="r" b="b"/>
              <a:pathLst>
                <a:path w="1057" h="380">
                  <a:moveTo>
                    <a:pt x="54" y="315"/>
                  </a:moveTo>
                  <a:lnTo>
                    <a:pt x="1004" y="315"/>
                  </a:lnTo>
                  <a:lnTo>
                    <a:pt x="1021" y="315"/>
                  </a:lnTo>
                  <a:lnTo>
                    <a:pt x="1041" y="318"/>
                  </a:lnTo>
                  <a:lnTo>
                    <a:pt x="1051" y="329"/>
                  </a:lnTo>
                  <a:lnTo>
                    <a:pt x="1057" y="349"/>
                  </a:lnTo>
                  <a:lnTo>
                    <a:pt x="1057" y="359"/>
                  </a:lnTo>
                  <a:lnTo>
                    <a:pt x="1051" y="366"/>
                  </a:lnTo>
                  <a:lnTo>
                    <a:pt x="1047" y="370"/>
                  </a:lnTo>
                  <a:lnTo>
                    <a:pt x="1041" y="377"/>
                  </a:lnTo>
                  <a:lnTo>
                    <a:pt x="1031" y="377"/>
                  </a:lnTo>
                  <a:lnTo>
                    <a:pt x="1024" y="380"/>
                  </a:lnTo>
                  <a:lnTo>
                    <a:pt x="1014" y="380"/>
                  </a:lnTo>
                  <a:lnTo>
                    <a:pt x="1004" y="380"/>
                  </a:lnTo>
                  <a:lnTo>
                    <a:pt x="54" y="380"/>
                  </a:lnTo>
                  <a:lnTo>
                    <a:pt x="44" y="380"/>
                  </a:lnTo>
                  <a:lnTo>
                    <a:pt x="34" y="380"/>
                  </a:lnTo>
                  <a:lnTo>
                    <a:pt x="27" y="377"/>
                  </a:lnTo>
                  <a:lnTo>
                    <a:pt x="17" y="377"/>
                  </a:lnTo>
                  <a:lnTo>
                    <a:pt x="10" y="370"/>
                  </a:lnTo>
                  <a:lnTo>
                    <a:pt x="4" y="366"/>
                  </a:lnTo>
                  <a:lnTo>
                    <a:pt x="0" y="359"/>
                  </a:lnTo>
                  <a:lnTo>
                    <a:pt x="0" y="349"/>
                  </a:lnTo>
                  <a:lnTo>
                    <a:pt x="0" y="336"/>
                  </a:lnTo>
                  <a:lnTo>
                    <a:pt x="4" y="329"/>
                  </a:lnTo>
                  <a:lnTo>
                    <a:pt x="10" y="322"/>
                  </a:lnTo>
                  <a:lnTo>
                    <a:pt x="17" y="318"/>
                  </a:lnTo>
                  <a:lnTo>
                    <a:pt x="27" y="315"/>
                  </a:lnTo>
                  <a:lnTo>
                    <a:pt x="34" y="315"/>
                  </a:lnTo>
                  <a:lnTo>
                    <a:pt x="44" y="315"/>
                  </a:lnTo>
                  <a:lnTo>
                    <a:pt x="54" y="315"/>
                  </a:lnTo>
                  <a:close/>
                  <a:moveTo>
                    <a:pt x="54" y="0"/>
                  </a:moveTo>
                  <a:lnTo>
                    <a:pt x="1004" y="0"/>
                  </a:lnTo>
                  <a:lnTo>
                    <a:pt x="1014" y="0"/>
                  </a:lnTo>
                  <a:lnTo>
                    <a:pt x="1024" y="0"/>
                  </a:lnTo>
                  <a:lnTo>
                    <a:pt x="1031" y="4"/>
                  </a:lnTo>
                  <a:lnTo>
                    <a:pt x="1041" y="4"/>
                  </a:lnTo>
                  <a:lnTo>
                    <a:pt x="1047" y="7"/>
                  </a:lnTo>
                  <a:lnTo>
                    <a:pt x="1051" y="14"/>
                  </a:lnTo>
                  <a:lnTo>
                    <a:pt x="1057" y="21"/>
                  </a:lnTo>
                  <a:lnTo>
                    <a:pt x="1057" y="31"/>
                  </a:lnTo>
                  <a:lnTo>
                    <a:pt x="1051" y="51"/>
                  </a:lnTo>
                  <a:lnTo>
                    <a:pt x="1041" y="62"/>
                  </a:lnTo>
                  <a:lnTo>
                    <a:pt x="1021" y="65"/>
                  </a:lnTo>
                  <a:lnTo>
                    <a:pt x="1004" y="65"/>
                  </a:lnTo>
                  <a:lnTo>
                    <a:pt x="54" y="65"/>
                  </a:lnTo>
                  <a:lnTo>
                    <a:pt x="44" y="65"/>
                  </a:lnTo>
                  <a:lnTo>
                    <a:pt x="34" y="65"/>
                  </a:lnTo>
                  <a:lnTo>
                    <a:pt x="27" y="62"/>
                  </a:lnTo>
                  <a:lnTo>
                    <a:pt x="17" y="62"/>
                  </a:lnTo>
                  <a:lnTo>
                    <a:pt x="10" y="55"/>
                  </a:lnTo>
                  <a:lnTo>
                    <a:pt x="4" y="51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4" y="14"/>
                  </a:lnTo>
                  <a:lnTo>
                    <a:pt x="10" y="7"/>
                  </a:lnTo>
                  <a:lnTo>
                    <a:pt x="17" y="4"/>
                  </a:lnTo>
                  <a:lnTo>
                    <a:pt x="27" y="4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7330" y="2993"/>
              <a:ext cx="736" cy="1109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421" y="3"/>
                </a:cxn>
                <a:cxn ang="0">
                  <a:pos x="505" y="3"/>
                </a:cxn>
                <a:cxn ang="0">
                  <a:pos x="582" y="3"/>
                </a:cxn>
                <a:cxn ang="0">
                  <a:pos x="679" y="0"/>
                </a:cxn>
                <a:cxn ang="0">
                  <a:pos x="716" y="0"/>
                </a:cxn>
                <a:cxn ang="0">
                  <a:pos x="726" y="0"/>
                </a:cxn>
                <a:cxn ang="0">
                  <a:pos x="736" y="10"/>
                </a:cxn>
                <a:cxn ang="0">
                  <a:pos x="736" y="27"/>
                </a:cxn>
                <a:cxn ang="0">
                  <a:pos x="729" y="41"/>
                </a:cxn>
                <a:cxn ang="0">
                  <a:pos x="712" y="48"/>
                </a:cxn>
                <a:cxn ang="0">
                  <a:pos x="686" y="48"/>
                </a:cxn>
                <a:cxn ang="0">
                  <a:pos x="595" y="55"/>
                </a:cxn>
                <a:cxn ang="0">
                  <a:pos x="559" y="79"/>
                </a:cxn>
                <a:cxn ang="0">
                  <a:pos x="542" y="123"/>
                </a:cxn>
                <a:cxn ang="0">
                  <a:pos x="328" y="992"/>
                </a:cxn>
                <a:cxn ang="0">
                  <a:pos x="321" y="1016"/>
                </a:cxn>
                <a:cxn ang="0">
                  <a:pos x="321" y="1037"/>
                </a:cxn>
                <a:cxn ang="0">
                  <a:pos x="328" y="1047"/>
                </a:cxn>
                <a:cxn ang="0">
                  <a:pos x="348" y="1054"/>
                </a:cxn>
                <a:cxn ang="0">
                  <a:pos x="388" y="1057"/>
                </a:cxn>
                <a:cxn ang="0">
                  <a:pos x="431" y="1057"/>
                </a:cxn>
                <a:cxn ang="0">
                  <a:pos x="458" y="1057"/>
                </a:cxn>
                <a:cxn ang="0">
                  <a:pos x="475" y="1064"/>
                </a:cxn>
                <a:cxn ang="0">
                  <a:pos x="478" y="1078"/>
                </a:cxn>
                <a:cxn ang="0">
                  <a:pos x="475" y="1098"/>
                </a:cxn>
                <a:cxn ang="0">
                  <a:pos x="465" y="1105"/>
                </a:cxn>
                <a:cxn ang="0">
                  <a:pos x="452" y="1109"/>
                </a:cxn>
                <a:cxn ang="0">
                  <a:pos x="411" y="1109"/>
                </a:cxn>
                <a:cxn ang="0">
                  <a:pos x="314" y="1105"/>
                </a:cxn>
                <a:cxn ang="0">
                  <a:pos x="234" y="1105"/>
                </a:cxn>
                <a:cxn ang="0">
                  <a:pos x="154" y="1105"/>
                </a:cxn>
                <a:cxn ang="0">
                  <a:pos x="60" y="1109"/>
                </a:cxn>
                <a:cxn ang="0">
                  <a:pos x="20" y="1109"/>
                </a:cxn>
                <a:cxn ang="0">
                  <a:pos x="10" y="1109"/>
                </a:cxn>
                <a:cxn ang="0">
                  <a:pos x="3" y="1098"/>
                </a:cxn>
                <a:cxn ang="0">
                  <a:pos x="3" y="1078"/>
                </a:cxn>
                <a:cxn ang="0">
                  <a:pos x="10" y="1064"/>
                </a:cxn>
                <a:cxn ang="0">
                  <a:pos x="27" y="1057"/>
                </a:cxn>
                <a:cxn ang="0">
                  <a:pos x="50" y="1057"/>
                </a:cxn>
                <a:cxn ang="0">
                  <a:pos x="140" y="1050"/>
                </a:cxn>
                <a:cxn ang="0">
                  <a:pos x="181" y="1030"/>
                </a:cxn>
                <a:cxn ang="0">
                  <a:pos x="197" y="982"/>
                </a:cxn>
                <a:cxn ang="0">
                  <a:pos x="411" y="96"/>
                </a:cxn>
                <a:cxn ang="0">
                  <a:pos x="415" y="85"/>
                </a:cxn>
                <a:cxn ang="0">
                  <a:pos x="408" y="65"/>
                </a:cxn>
                <a:cxn ang="0">
                  <a:pos x="371" y="51"/>
                </a:cxn>
                <a:cxn ang="0">
                  <a:pos x="304" y="48"/>
                </a:cxn>
                <a:cxn ang="0">
                  <a:pos x="278" y="48"/>
                </a:cxn>
                <a:cxn ang="0">
                  <a:pos x="264" y="41"/>
                </a:cxn>
                <a:cxn ang="0">
                  <a:pos x="257" y="31"/>
                </a:cxn>
                <a:cxn ang="0">
                  <a:pos x="264" y="10"/>
                </a:cxn>
                <a:cxn ang="0">
                  <a:pos x="274" y="3"/>
                </a:cxn>
                <a:cxn ang="0">
                  <a:pos x="288" y="0"/>
                </a:cxn>
              </a:cxnLst>
              <a:rect l="0" t="0" r="r" b="b"/>
              <a:pathLst>
                <a:path w="736" h="1109">
                  <a:moveTo>
                    <a:pt x="291" y="0"/>
                  </a:moveTo>
                  <a:lnTo>
                    <a:pt x="328" y="0"/>
                  </a:lnTo>
                  <a:lnTo>
                    <a:pt x="375" y="0"/>
                  </a:lnTo>
                  <a:lnTo>
                    <a:pt x="421" y="3"/>
                  </a:lnTo>
                  <a:lnTo>
                    <a:pt x="468" y="3"/>
                  </a:lnTo>
                  <a:lnTo>
                    <a:pt x="505" y="3"/>
                  </a:lnTo>
                  <a:lnTo>
                    <a:pt x="539" y="3"/>
                  </a:lnTo>
                  <a:lnTo>
                    <a:pt x="582" y="3"/>
                  </a:lnTo>
                  <a:lnTo>
                    <a:pt x="632" y="0"/>
                  </a:lnTo>
                  <a:lnTo>
                    <a:pt x="679" y="0"/>
                  </a:lnTo>
                  <a:lnTo>
                    <a:pt x="712" y="0"/>
                  </a:lnTo>
                  <a:lnTo>
                    <a:pt x="716" y="0"/>
                  </a:lnTo>
                  <a:lnTo>
                    <a:pt x="723" y="0"/>
                  </a:lnTo>
                  <a:lnTo>
                    <a:pt x="726" y="0"/>
                  </a:lnTo>
                  <a:lnTo>
                    <a:pt x="733" y="3"/>
                  </a:lnTo>
                  <a:lnTo>
                    <a:pt x="736" y="10"/>
                  </a:lnTo>
                  <a:lnTo>
                    <a:pt x="736" y="17"/>
                  </a:lnTo>
                  <a:lnTo>
                    <a:pt x="736" y="27"/>
                  </a:lnTo>
                  <a:lnTo>
                    <a:pt x="733" y="37"/>
                  </a:lnTo>
                  <a:lnTo>
                    <a:pt x="729" y="41"/>
                  </a:lnTo>
                  <a:lnTo>
                    <a:pt x="723" y="44"/>
                  </a:lnTo>
                  <a:lnTo>
                    <a:pt x="712" y="48"/>
                  </a:lnTo>
                  <a:lnTo>
                    <a:pt x="702" y="48"/>
                  </a:lnTo>
                  <a:lnTo>
                    <a:pt x="686" y="48"/>
                  </a:lnTo>
                  <a:lnTo>
                    <a:pt x="632" y="48"/>
                  </a:lnTo>
                  <a:lnTo>
                    <a:pt x="595" y="55"/>
                  </a:lnTo>
                  <a:lnTo>
                    <a:pt x="572" y="65"/>
                  </a:lnTo>
                  <a:lnTo>
                    <a:pt x="559" y="79"/>
                  </a:lnTo>
                  <a:lnTo>
                    <a:pt x="549" y="99"/>
                  </a:lnTo>
                  <a:lnTo>
                    <a:pt x="542" y="123"/>
                  </a:lnTo>
                  <a:lnTo>
                    <a:pt x="542" y="123"/>
                  </a:lnTo>
                  <a:lnTo>
                    <a:pt x="328" y="992"/>
                  </a:lnTo>
                  <a:lnTo>
                    <a:pt x="324" y="1002"/>
                  </a:lnTo>
                  <a:lnTo>
                    <a:pt x="321" y="1016"/>
                  </a:lnTo>
                  <a:lnTo>
                    <a:pt x="321" y="1026"/>
                  </a:lnTo>
                  <a:lnTo>
                    <a:pt x="321" y="1037"/>
                  </a:lnTo>
                  <a:lnTo>
                    <a:pt x="324" y="1044"/>
                  </a:lnTo>
                  <a:lnTo>
                    <a:pt x="328" y="1047"/>
                  </a:lnTo>
                  <a:lnTo>
                    <a:pt x="338" y="1050"/>
                  </a:lnTo>
                  <a:lnTo>
                    <a:pt x="348" y="1054"/>
                  </a:lnTo>
                  <a:lnTo>
                    <a:pt x="361" y="1054"/>
                  </a:lnTo>
                  <a:lnTo>
                    <a:pt x="388" y="1057"/>
                  </a:lnTo>
                  <a:lnTo>
                    <a:pt x="408" y="1057"/>
                  </a:lnTo>
                  <a:lnTo>
                    <a:pt x="431" y="1057"/>
                  </a:lnTo>
                  <a:lnTo>
                    <a:pt x="448" y="1057"/>
                  </a:lnTo>
                  <a:lnTo>
                    <a:pt x="458" y="1057"/>
                  </a:lnTo>
                  <a:lnTo>
                    <a:pt x="468" y="1061"/>
                  </a:lnTo>
                  <a:lnTo>
                    <a:pt x="475" y="1064"/>
                  </a:lnTo>
                  <a:lnTo>
                    <a:pt x="478" y="1071"/>
                  </a:lnTo>
                  <a:lnTo>
                    <a:pt x="478" y="1078"/>
                  </a:lnTo>
                  <a:lnTo>
                    <a:pt x="478" y="1091"/>
                  </a:lnTo>
                  <a:lnTo>
                    <a:pt x="475" y="1098"/>
                  </a:lnTo>
                  <a:lnTo>
                    <a:pt x="472" y="1102"/>
                  </a:lnTo>
                  <a:lnTo>
                    <a:pt x="465" y="1105"/>
                  </a:lnTo>
                  <a:lnTo>
                    <a:pt x="458" y="1109"/>
                  </a:lnTo>
                  <a:lnTo>
                    <a:pt x="452" y="1109"/>
                  </a:lnTo>
                  <a:lnTo>
                    <a:pt x="445" y="1109"/>
                  </a:lnTo>
                  <a:lnTo>
                    <a:pt x="411" y="1109"/>
                  </a:lnTo>
                  <a:lnTo>
                    <a:pt x="365" y="1109"/>
                  </a:lnTo>
                  <a:lnTo>
                    <a:pt x="314" y="1105"/>
                  </a:lnTo>
                  <a:lnTo>
                    <a:pt x="271" y="1105"/>
                  </a:lnTo>
                  <a:lnTo>
                    <a:pt x="234" y="1105"/>
                  </a:lnTo>
                  <a:lnTo>
                    <a:pt x="197" y="1105"/>
                  </a:lnTo>
                  <a:lnTo>
                    <a:pt x="154" y="1105"/>
                  </a:lnTo>
                  <a:lnTo>
                    <a:pt x="104" y="1109"/>
                  </a:lnTo>
                  <a:lnTo>
                    <a:pt x="60" y="1109"/>
                  </a:lnTo>
                  <a:lnTo>
                    <a:pt x="23" y="1109"/>
                  </a:lnTo>
                  <a:lnTo>
                    <a:pt x="20" y="1109"/>
                  </a:lnTo>
                  <a:lnTo>
                    <a:pt x="17" y="1109"/>
                  </a:lnTo>
                  <a:lnTo>
                    <a:pt x="10" y="1109"/>
                  </a:lnTo>
                  <a:lnTo>
                    <a:pt x="7" y="1105"/>
                  </a:lnTo>
                  <a:lnTo>
                    <a:pt x="3" y="1098"/>
                  </a:lnTo>
                  <a:lnTo>
                    <a:pt x="0" y="1091"/>
                  </a:lnTo>
                  <a:lnTo>
                    <a:pt x="3" y="1078"/>
                  </a:lnTo>
                  <a:lnTo>
                    <a:pt x="3" y="1071"/>
                  </a:lnTo>
                  <a:lnTo>
                    <a:pt x="10" y="1064"/>
                  </a:lnTo>
                  <a:lnTo>
                    <a:pt x="17" y="1061"/>
                  </a:lnTo>
                  <a:lnTo>
                    <a:pt x="27" y="1057"/>
                  </a:lnTo>
                  <a:lnTo>
                    <a:pt x="37" y="1057"/>
                  </a:lnTo>
                  <a:lnTo>
                    <a:pt x="50" y="1057"/>
                  </a:lnTo>
                  <a:lnTo>
                    <a:pt x="104" y="1057"/>
                  </a:lnTo>
                  <a:lnTo>
                    <a:pt x="140" y="1050"/>
                  </a:lnTo>
                  <a:lnTo>
                    <a:pt x="164" y="1044"/>
                  </a:lnTo>
                  <a:lnTo>
                    <a:pt x="181" y="1030"/>
                  </a:lnTo>
                  <a:lnTo>
                    <a:pt x="191" y="1009"/>
                  </a:lnTo>
                  <a:lnTo>
                    <a:pt x="197" y="982"/>
                  </a:lnTo>
                  <a:lnTo>
                    <a:pt x="411" y="106"/>
                  </a:lnTo>
                  <a:lnTo>
                    <a:pt x="411" y="96"/>
                  </a:lnTo>
                  <a:lnTo>
                    <a:pt x="415" y="92"/>
                  </a:lnTo>
                  <a:lnTo>
                    <a:pt x="415" y="85"/>
                  </a:lnTo>
                  <a:lnTo>
                    <a:pt x="415" y="82"/>
                  </a:lnTo>
                  <a:lnTo>
                    <a:pt x="408" y="65"/>
                  </a:lnTo>
                  <a:lnTo>
                    <a:pt x="395" y="55"/>
                  </a:lnTo>
                  <a:lnTo>
                    <a:pt x="371" y="51"/>
                  </a:lnTo>
                  <a:lnTo>
                    <a:pt x="341" y="48"/>
                  </a:lnTo>
                  <a:lnTo>
                    <a:pt x="304" y="48"/>
                  </a:lnTo>
                  <a:lnTo>
                    <a:pt x="291" y="48"/>
                  </a:lnTo>
                  <a:lnTo>
                    <a:pt x="278" y="48"/>
                  </a:lnTo>
                  <a:lnTo>
                    <a:pt x="271" y="44"/>
                  </a:lnTo>
                  <a:lnTo>
                    <a:pt x="264" y="41"/>
                  </a:lnTo>
                  <a:lnTo>
                    <a:pt x="261" y="37"/>
                  </a:lnTo>
                  <a:lnTo>
                    <a:pt x="257" y="31"/>
                  </a:lnTo>
                  <a:lnTo>
                    <a:pt x="261" y="17"/>
                  </a:lnTo>
                  <a:lnTo>
                    <a:pt x="264" y="10"/>
                  </a:lnTo>
                  <a:lnTo>
                    <a:pt x="268" y="7"/>
                  </a:lnTo>
                  <a:lnTo>
                    <a:pt x="274" y="3"/>
                  </a:lnTo>
                  <a:lnTo>
                    <a:pt x="281" y="0"/>
                  </a:lnTo>
                  <a:lnTo>
                    <a:pt x="288" y="0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36"/>
            <p:cNvSpPr>
              <a:spLocks noEditPoints="1"/>
            </p:cNvSpPr>
            <p:nvPr/>
          </p:nvSpPr>
          <p:spPr bwMode="auto">
            <a:xfrm>
              <a:off x="8056" y="3831"/>
              <a:ext cx="1107" cy="517"/>
            </a:xfrm>
            <a:custGeom>
              <a:avLst/>
              <a:gdLst/>
              <a:ahLst/>
              <a:cxnLst>
                <a:cxn ang="0">
                  <a:pos x="160" y="72"/>
                </a:cxn>
                <a:cxn ang="0">
                  <a:pos x="67" y="141"/>
                </a:cxn>
                <a:cxn ang="0">
                  <a:pos x="30" y="257"/>
                </a:cxn>
                <a:cxn ang="0">
                  <a:pos x="53" y="363"/>
                </a:cxn>
                <a:cxn ang="0">
                  <a:pos x="124" y="442"/>
                </a:cxn>
                <a:cxn ang="0">
                  <a:pos x="227" y="472"/>
                </a:cxn>
                <a:cxn ang="0">
                  <a:pos x="351" y="442"/>
                </a:cxn>
                <a:cxn ang="0">
                  <a:pos x="445" y="366"/>
                </a:cxn>
                <a:cxn ang="0">
                  <a:pos x="508" y="284"/>
                </a:cxn>
                <a:cxn ang="0">
                  <a:pos x="408" y="168"/>
                </a:cxn>
                <a:cxn ang="0">
                  <a:pos x="318" y="89"/>
                </a:cxn>
                <a:cxn ang="0">
                  <a:pos x="221" y="62"/>
                </a:cxn>
                <a:cxn ang="0">
                  <a:pos x="813" y="52"/>
                </a:cxn>
                <a:cxn ang="0">
                  <a:pos x="706" y="110"/>
                </a:cxn>
                <a:cxn ang="0">
                  <a:pos x="625" y="192"/>
                </a:cxn>
                <a:cxn ang="0">
                  <a:pos x="599" y="233"/>
                </a:cxn>
                <a:cxn ang="0">
                  <a:pos x="599" y="233"/>
                </a:cxn>
                <a:cxn ang="0">
                  <a:pos x="699" y="349"/>
                </a:cxn>
                <a:cxn ang="0">
                  <a:pos x="789" y="428"/>
                </a:cxn>
                <a:cxn ang="0">
                  <a:pos x="883" y="455"/>
                </a:cxn>
                <a:cxn ang="0">
                  <a:pos x="997" y="418"/>
                </a:cxn>
                <a:cxn ang="0">
                  <a:pos x="1064" y="322"/>
                </a:cxn>
                <a:cxn ang="0">
                  <a:pos x="1067" y="206"/>
                </a:cxn>
                <a:cxn ang="0">
                  <a:pos x="1020" y="110"/>
                </a:cxn>
                <a:cxn ang="0">
                  <a:pos x="933" y="52"/>
                </a:cxn>
                <a:cxn ang="0">
                  <a:pos x="241" y="0"/>
                </a:cxn>
                <a:cxn ang="0">
                  <a:pos x="375" y="28"/>
                </a:cxn>
                <a:cxn ang="0">
                  <a:pos x="465" y="86"/>
                </a:cxn>
                <a:cxn ang="0">
                  <a:pos x="508" y="127"/>
                </a:cxn>
                <a:cxn ang="0">
                  <a:pos x="562" y="192"/>
                </a:cxn>
                <a:cxn ang="0">
                  <a:pos x="615" y="127"/>
                </a:cxn>
                <a:cxn ang="0">
                  <a:pos x="696" y="55"/>
                </a:cxn>
                <a:cxn ang="0">
                  <a:pos x="806" y="7"/>
                </a:cxn>
                <a:cxn ang="0">
                  <a:pos x="927" y="7"/>
                </a:cxn>
                <a:cxn ang="0">
                  <a:pos x="1024" y="58"/>
                </a:cxn>
                <a:cxn ang="0">
                  <a:pos x="1084" y="147"/>
                </a:cxn>
                <a:cxn ang="0">
                  <a:pos x="1107" y="257"/>
                </a:cxn>
                <a:cxn ang="0">
                  <a:pos x="1077" y="387"/>
                </a:cxn>
                <a:cxn ang="0">
                  <a:pos x="990" y="479"/>
                </a:cxn>
                <a:cxn ang="0">
                  <a:pos x="866" y="517"/>
                </a:cxn>
                <a:cxn ang="0">
                  <a:pos x="733" y="490"/>
                </a:cxn>
                <a:cxn ang="0">
                  <a:pos x="639" y="431"/>
                </a:cxn>
                <a:cxn ang="0">
                  <a:pos x="599" y="390"/>
                </a:cxn>
                <a:cxn ang="0">
                  <a:pos x="542" y="325"/>
                </a:cxn>
                <a:cxn ang="0">
                  <a:pos x="492" y="390"/>
                </a:cxn>
                <a:cxn ang="0">
                  <a:pos x="408" y="462"/>
                </a:cxn>
                <a:cxn ang="0">
                  <a:pos x="301" y="510"/>
                </a:cxn>
                <a:cxn ang="0">
                  <a:pos x="181" y="510"/>
                </a:cxn>
                <a:cxn ang="0">
                  <a:pos x="83" y="459"/>
                </a:cxn>
                <a:cxn ang="0">
                  <a:pos x="23" y="370"/>
                </a:cxn>
                <a:cxn ang="0">
                  <a:pos x="0" y="257"/>
                </a:cxn>
                <a:cxn ang="0">
                  <a:pos x="30" y="130"/>
                </a:cxn>
                <a:cxn ang="0">
                  <a:pos x="114" y="38"/>
                </a:cxn>
                <a:cxn ang="0">
                  <a:pos x="241" y="0"/>
                </a:cxn>
              </a:cxnLst>
              <a:rect l="0" t="0" r="r" b="b"/>
              <a:pathLst>
                <a:path w="1107" h="517">
                  <a:moveTo>
                    <a:pt x="221" y="62"/>
                  </a:moveTo>
                  <a:lnTo>
                    <a:pt x="160" y="72"/>
                  </a:lnTo>
                  <a:lnTo>
                    <a:pt x="110" y="99"/>
                  </a:lnTo>
                  <a:lnTo>
                    <a:pt x="67" y="141"/>
                  </a:lnTo>
                  <a:lnTo>
                    <a:pt x="40" y="195"/>
                  </a:lnTo>
                  <a:lnTo>
                    <a:pt x="30" y="257"/>
                  </a:lnTo>
                  <a:lnTo>
                    <a:pt x="37" y="312"/>
                  </a:lnTo>
                  <a:lnTo>
                    <a:pt x="53" y="363"/>
                  </a:lnTo>
                  <a:lnTo>
                    <a:pt x="83" y="407"/>
                  </a:lnTo>
                  <a:lnTo>
                    <a:pt x="124" y="442"/>
                  </a:lnTo>
                  <a:lnTo>
                    <a:pt x="170" y="466"/>
                  </a:lnTo>
                  <a:lnTo>
                    <a:pt x="227" y="472"/>
                  </a:lnTo>
                  <a:lnTo>
                    <a:pt x="291" y="466"/>
                  </a:lnTo>
                  <a:lnTo>
                    <a:pt x="351" y="442"/>
                  </a:lnTo>
                  <a:lnTo>
                    <a:pt x="401" y="407"/>
                  </a:lnTo>
                  <a:lnTo>
                    <a:pt x="445" y="366"/>
                  </a:lnTo>
                  <a:lnTo>
                    <a:pt x="482" y="325"/>
                  </a:lnTo>
                  <a:lnTo>
                    <a:pt x="508" y="284"/>
                  </a:lnTo>
                  <a:lnTo>
                    <a:pt x="455" y="223"/>
                  </a:lnTo>
                  <a:lnTo>
                    <a:pt x="408" y="168"/>
                  </a:lnTo>
                  <a:lnTo>
                    <a:pt x="365" y="123"/>
                  </a:lnTo>
                  <a:lnTo>
                    <a:pt x="318" y="89"/>
                  </a:lnTo>
                  <a:lnTo>
                    <a:pt x="271" y="69"/>
                  </a:lnTo>
                  <a:lnTo>
                    <a:pt x="221" y="62"/>
                  </a:lnTo>
                  <a:close/>
                  <a:moveTo>
                    <a:pt x="880" y="45"/>
                  </a:moveTo>
                  <a:lnTo>
                    <a:pt x="813" y="52"/>
                  </a:lnTo>
                  <a:lnTo>
                    <a:pt x="756" y="76"/>
                  </a:lnTo>
                  <a:lnTo>
                    <a:pt x="706" y="110"/>
                  </a:lnTo>
                  <a:lnTo>
                    <a:pt x="662" y="151"/>
                  </a:lnTo>
                  <a:lnTo>
                    <a:pt x="625" y="192"/>
                  </a:lnTo>
                  <a:lnTo>
                    <a:pt x="599" y="233"/>
                  </a:lnTo>
                  <a:lnTo>
                    <a:pt x="599" y="233"/>
                  </a:lnTo>
                  <a:lnTo>
                    <a:pt x="599" y="233"/>
                  </a:lnTo>
                  <a:lnTo>
                    <a:pt x="599" y="233"/>
                  </a:lnTo>
                  <a:lnTo>
                    <a:pt x="652" y="298"/>
                  </a:lnTo>
                  <a:lnTo>
                    <a:pt x="699" y="349"/>
                  </a:lnTo>
                  <a:lnTo>
                    <a:pt x="743" y="394"/>
                  </a:lnTo>
                  <a:lnTo>
                    <a:pt x="789" y="428"/>
                  </a:lnTo>
                  <a:lnTo>
                    <a:pt x="836" y="449"/>
                  </a:lnTo>
                  <a:lnTo>
                    <a:pt x="883" y="455"/>
                  </a:lnTo>
                  <a:lnTo>
                    <a:pt x="943" y="445"/>
                  </a:lnTo>
                  <a:lnTo>
                    <a:pt x="997" y="418"/>
                  </a:lnTo>
                  <a:lnTo>
                    <a:pt x="1037" y="377"/>
                  </a:lnTo>
                  <a:lnTo>
                    <a:pt x="1064" y="322"/>
                  </a:lnTo>
                  <a:lnTo>
                    <a:pt x="1074" y="257"/>
                  </a:lnTo>
                  <a:lnTo>
                    <a:pt x="1067" y="206"/>
                  </a:lnTo>
                  <a:lnTo>
                    <a:pt x="1050" y="154"/>
                  </a:lnTo>
                  <a:lnTo>
                    <a:pt x="1020" y="110"/>
                  </a:lnTo>
                  <a:lnTo>
                    <a:pt x="980" y="76"/>
                  </a:lnTo>
                  <a:lnTo>
                    <a:pt x="933" y="52"/>
                  </a:lnTo>
                  <a:lnTo>
                    <a:pt x="880" y="45"/>
                  </a:lnTo>
                  <a:close/>
                  <a:moveTo>
                    <a:pt x="241" y="0"/>
                  </a:moveTo>
                  <a:lnTo>
                    <a:pt x="304" y="7"/>
                  </a:lnTo>
                  <a:lnTo>
                    <a:pt x="375" y="28"/>
                  </a:lnTo>
                  <a:lnTo>
                    <a:pt x="441" y="69"/>
                  </a:lnTo>
                  <a:lnTo>
                    <a:pt x="465" y="86"/>
                  </a:lnTo>
                  <a:lnTo>
                    <a:pt x="485" y="106"/>
                  </a:lnTo>
                  <a:lnTo>
                    <a:pt x="508" y="127"/>
                  </a:lnTo>
                  <a:lnTo>
                    <a:pt x="532" y="154"/>
                  </a:lnTo>
                  <a:lnTo>
                    <a:pt x="562" y="192"/>
                  </a:lnTo>
                  <a:lnTo>
                    <a:pt x="585" y="161"/>
                  </a:lnTo>
                  <a:lnTo>
                    <a:pt x="615" y="127"/>
                  </a:lnTo>
                  <a:lnTo>
                    <a:pt x="652" y="89"/>
                  </a:lnTo>
                  <a:lnTo>
                    <a:pt x="696" y="55"/>
                  </a:lnTo>
                  <a:lnTo>
                    <a:pt x="746" y="28"/>
                  </a:lnTo>
                  <a:lnTo>
                    <a:pt x="806" y="7"/>
                  </a:lnTo>
                  <a:lnTo>
                    <a:pt x="870" y="0"/>
                  </a:lnTo>
                  <a:lnTo>
                    <a:pt x="927" y="7"/>
                  </a:lnTo>
                  <a:lnTo>
                    <a:pt x="977" y="28"/>
                  </a:lnTo>
                  <a:lnTo>
                    <a:pt x="1024" y="58"/>
                  </a:lnTo>
                  <a:lnTo>
                    <a:pt x="1057" y="99"/>
                  </a:lnTo>
                  <a:lnTo>
                    <a:pt x="1084" y="147"/>
                  </a:lnTo>
                  <a:lnTo>
                    <a:pt x="1101" y="202"/>
                  </a:lnTo>
                  <a:lnTo>
                    <a:pt x="1107" y="257"/>
                  </a:lnTo>
                  <a:lnTo>
                    <a:pt x="1101" y="325"/>
                  </a:lnTo>
                  <a:lnTo>
                    <a:pt x="1077" y="387"/>
                  </a:lnTo>
                  <a:lnTo>
                    <a:pt x="1040" y="438"/>
                  </a:lnTo>
                  <a:lnTo>
                    <a:pt x="990" y="479"/>
                  </a:lnTo>
                  <a:lnTo>
                    <a:pt x="933" y="507"/>
                  </a:lnTo>
                  <a:lnTo>
                    <a:pt x="866" y="517"/>
                  </a:lnTo>
                  <a:lnTo>
                    <a:pt x="803" y="510"/>
                  </a:lnTo>
                  <a:lnTo>
                    <a:pt x="733" y="490"/>
                  </a:lnTo>
                  <a:lnTo>
                    <a:pt x="666" y="449"/>
                  </a:lnTo>
                  <a:lnTo>
                    <a:pt x="639" y="431"/>
                  </a:lnTo>
                  <a:lnTo>
                    <a:pt x="619" y="411"/>
                  </a:lnTo>
                  <a:lnTo>
                    <a:pt x="599" y="390"/>
                  </a:lnTo>
                  <a:lnTo>
                    <a:pt x="572" y="363"/>
                  </a:lnTo>
                  <a:lnTo>
                    <a:pt x="542" y="325"/>
                  </a:lnTo>
                  <a:lnTo>
                    <a:pt x="522" y="356"/>
                  </a:lnTo>
                  <a:lnTo>
                    <a:pt x="492" y="390"/>
                  </a:lnTo>
                  <a:lnTo>
                    <a:pt x="455" y="425"/>
                  </a:lnTo>
                  <a:lnTo>
                    <a:pt x="408" y="462"/>
                  </a:lnTo>
                  <a:lnTo>
                    <a:pt x="358" y="490"/>
                  </a:lnTo>
                  <a:lnTo>
                    <a:pt x="301" y="510"/>
                  </a:lnTo>
                  <a:lnTo>
                    <a:pt x="237" y="517"/>
                  </a:lnTo>
                  <a:lnTo>
                    <a:pt x="181" y="510"/>
                  </a:lnTo>
                  <a:lnTo>
                    <a:pt x="127" y="490"/>
                  </a:lnTo>
                  <a:lnTo>
                    <a:pt x="83" y="459"/>
                  </a:lnTo>
                  <a:lnTo>
                    <a:pt x="47" y="418"/>
                  </a:lnTo>
                  <a:lnTo>
                    <a:pt x="23" y="370"/>
                  </a:lnTo>
                  <a:lnTo>
                    <a:pt x="7" y="315"/>
                  </a:lnTo>
                  <a:lnTo>
                    <a:pt x="0" y="257"/>
                  </a:lnTo>
                  <a:lnTo>
                    <a:pt x="7" y="192"/>
                  </a:lnTo>
                  <a:lnTo>
                    <a:pt x="30" y="130"/>
                  </a:lnTo>
                  <a:lnTo>
                    <a:pt x="67" y="79"/>
                  </a:lnTo>
                  <a:lnTo>
                    <a:pt x="114" y="38"/>
                  </a:lnTo>
                  <a:lnTo>
                    <a:pt x="174" y="11"/>
                  </a:lnTo>
                  <a:lnTo>
                    <a:pt x="2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9488" y="2883"/>
              <a:ext cx="371" cy="1626"/>
            </a:xfrm>
            <a:custGeom>
              <a:avLst/>
              <a:gdLst/>
              <a:ahLst/>
              <a:cxnLst>
                <a:cxn ang="0">
                  <a:pos x="354" y="0"/>
                </a:cxn>
                <a:cxn ang="0">
                  <a:pos x="361" y="0"/>
                </a:cxn>
                <a:cxn ang="0">
                  <a:pos x="364" y="4"/>
                </a:cxn>
                <a:cxn ang="0">
                  <a:pos x="371" y="11"/>
                </a:cxn>
                <a:cxn ang="0">
                  <a:pos x="371" y="17"/>
                </a:cxn>
                <a:cxn ang="0">
                  <a:pos x="371" y="17"/>
                </a:cxn>
                <a:cxn ang="0">
                  <a:pos x="371" y="21"/>
                </a:cxn>
                <a:cxn ang="0">
                  <a:pos x="368" y="24"/>
                </a:cxn>
                <a:cxn ang="0">
                  <a:pos x="364" y="28"/>
                </a:cxn>
                <a:cxn ang="0">
                  <a:pos x="358" y="35"/>
                </a:cxn>
                <a:cxn ang="0">
                  <a:pos x="348" y="41"/>
                </a:cxn>
                <a:cxn ang="0">
                  <a:pos x="274" y="134"/>
                </a:cxn>
                <a:cxn ang="0">
                  <a:pos x="214" y="236"/>
                </a:cxn>
                <a:cxn ang="0">
                  <a:pos x="167" y="343"/>
                </a:cxn>
                <a:cxn ang="0">
                  <a:pos x="134" y="455"/>
                </a:cxn>
                <a:cxn ang="0">
                  <a:pos x="110" y="572"/>
                </a:cxn>
                <a:cxn ang="0">
                  <a:pos x="97" y="692"/>
                </a:cxn>
                <a:cxn ang="0">
                  <a:pos x="93" y="811"/>
                </a:cxn>
                <a:cxn ang="0">
                  <a:pos x="97" y="907"/>
                </a:cxn>
                <a:cxn ang="0">
                  <a:pos x="103" y="1006"/>
                </a:cxn>
                <a:cxn ang="0">
                  <a:pos x="120" y="1109"/>
                </a:cxn>
                <a:cxn ang="0">
                  <a:pos x="144" y="1208"/>
                </a:cxn>
                <a:cxn ang="0">
                  <a:pos x="177" y="1308"/>
                </a:cxn>
                <a:cxn ang="0">
                  <a:pos x="221" y="1403"/>
                </a:cxn>
                <a:cxn ang="0">
                  <a:pos x="274" y="1492"/>
                </a:cxn>
                <a:cxn ang="0">
                  <a:pos x="344" y="1574"/>
                </a:cxn>
                <a:cxn ang="0">
                  <a:pos x="354" y="1585"/>
                </a:cxn>
                <a:cxn ang="0">
                  <a:pos x="361" y="1592"/>
                </a:cxn>
                <a:cxn ang="0">
                  <a:pos x="364" y="1598"/>
                </a:cxn>
                <a:cxn ang="0">
                  <a:pos x="368" y="1602"/>
                </a:cxn>
                <a:cxn ang="0">
                  <a:pos x="371" y="1605"/>
                </a:cxn>
                <a:cxn ang="0">
                  <a:pos x="371" y="1609"/>
                </a:cxn>
                <a:cxn ang="0">
                  <a:pos x="371" y="1609"/>
                </a:cxn>
                <a:cxn ang="0">
                  <a:pos x="371" y="1609"/>
                </a:cxn>
                <a:cxn ang="0">
                  <a:pos x="371" y="1616"/>
                </a:cxn>
                <a:cxn ang="0">
                  <a:pos x="364" y="1622"/>
                </a:cxn>
                <a:cxn ang="0">
                  <a:pos x="361" y="1626"/>
                </a:cxn>
                <a:cxn ang="0">
                  <a:pos x="354" y="1626"/>
                </a:cxn>
                <a:cxn ang="0">
                  <a:pos x="341" y="1622"/>
                </a:cxn>
                <a:cxn ang="0">
                  <a:pos x="321" y="1605"/>
                </a:cxn>
                <a:cxn ang="0">
                  <a:pos x="294" y="1581"/>
                </a:cxn>
                <a:cxn ang="0">
                  <a:pos x="261" y="1547"/>
                </a:cxn>
                <a:cxn ang="0">
                  <a:pos x="221" y="1506"/>
                </a:cxn>
                <a:cxn ang="0">
                  <a:pos x="184" y="1451"/>
                </a:cxn>
                <a:cxn ang="0">
                  <a:pos x="144" y="1390"/>
                </a:cxn>
                <a:cxn ang="0">
                  <a:pos x="107" y="1318"/>
                </a:cxn>
                <a:cxn ang="0">
                  <a:pos x="60" y="1208"/>
                </a:cxn>
                <a:cxn ang="0">
                  <a:pos x="30" y="1099"/>
                </a:cxn>
                <a:cxn ang="0">
                  <a:pos x="13" y="993"/>
                </a:cxn>
                <a:cxn ang="0">
                  <a:pos x="3" y="897"/>
                </a:cxn>
                <a:cxn ang="0">
                  <a:pos x="0" y="811"/>
                </a:cxn>
                <a:cxn ang="0">
                  <a:pos x="6" y="702"/>
                </a:cxn>
                <a:cxn ang="0">
                  <a:pos x="20" y="582"/>
                </a:cxn>
                <a:cxn ang="0">
                  <a:pos x="50" y="452"/>
                </a:cxn>
                <a:cxn ang="0">
                  <a:pos x="100" y="315"/>
                </a:cxn>
                <a:cxn ang="0">
                  <a:pos x="137" y="243"/>
                </a:cxn>
                <a:cxn ang="0">
                  <a:pos x="177" y="178"/>
                </a:cxn>
                <a:cxn ang="0">
                  <a:pos x="217" y="124"/>
                </a:cxn>
                <a:cxn ang="0">
                  <a:pos x="257" y="79"/>
                </a:cxn>
                <a:cxn ang="0">
                  <a:pos x="291" y="45"/>
                </a:cxn>
                <a:cxn ang="0">
                  <a:pos x="321" y="21"/>
                </a:cxn>
                <a:cxn ang="0">
                  <a:pos x="341" y="4"/>
                </a:cxn>
                <a:cxn ang="0">
                  <a:pos x="354" y="0"/>
                </a:cxn>
              </a:cxnLst>
              <a:rect l="0" t="0" r="r" b="b"/>
              <a:pathLst>
                <a:path w="371" h="1626">
                  <a:moveTo>
                    <a:pt x="354" y="0"/>
                  </a:moveTo>
                  <a:lnTo>
                    <a:pt x="361" y="0"/>
                  </a:lnTo>
                  <a:lnTo>
                    <a:pt x="364" y="4"/>
                  </a:lnTo>
                  <a:lnTo>
                    <a:pt x="371" y="11"/>
                  </a:lnTo>
                  <a:lnTo>
                    <a:pt x="371" y="17"/>
                  </a:lnTo>
                  <a:lnTo>
                    <a:pt x="371" y="17"/>
                  </a:lnTo>
                  <a:lnTo>
                    <a:pt x="371" y="21"/>
                  </a:lnTo>
                  <a:lnTo>
                    <a:pt x="368" y="24"/>
                  </a:lnTo>
                  <a:lnTo>
                    <a:pt x="364" y="28"/>
                  </a:lnTo>
                  <a:lnTo>
                    <a:pt x="358" y="35"/>
                  </a:lnTo>
                  <a:lnTo>
                    <a:pt x="348" y="41"/>
                  </a:lnTo>
                  <a:lnTo>
                    <a:pt x="274" y="134"/>
                  </a:lnTo>
                  <a:lnTo>
                    <a:pt x="214" y="236"/>
                  </a:lnTo>
                  <a:lnTo>
                    <a:pt x="167" y="343"/>
                  </a:lnTo>
                  <a:lnTo>
                    <a:pt x="134" y="455"/>
                  </a:lnTo>
                  <a:lnTo>
                    <a:pt x="110" y="572"/>
                  </a:lnTo>
                  <a:lnTo>
                    <a:pt x="97" y="692"/>
                  </a:lnTo>
                  <a:lnTo>
                    <a:pt x="93" y="811"/>
                  </a:lnTo>
                  <a:lnTo>
                    <a:pt x="97" y="907"/>
                  </a:lnTo>
                  <a:lnTo>
                    <a:pt x="103" y="1006"/>
                  </a:lnTo>
                  <a:lnTo>
                    <a:pt x="120" y="1109"/>
                  </a:lnTo>
                  <a:lnTo>
                    <a:pt x="144" y="1208"/>
                  </a:lnTo>
                  <a:lnTo>
                    <a:pt x="177" y="1308"/>
                  </a:lnTo>
                  <a:lnTo>
                    <a:pt x="221" y="1403"/>
                  </a:lnTo>
                  <a:lnTo>
                    <a:pt x="274" y="1492"/>
                  </a:lnTo>
                  <a:lnTo>
                    <a:pt x="344" y="1574"/>
                  </a:lnTo>
                  <a:lnTo>
                    <a:pt x="354" y="1585"/>
                  </a:lnTo>
                  <a:lnTo>
                    <a:pt x="361" y="1592"/>
                  </a:lnTo>
                  <a:lnTo>
                    <a:pt x="364" y="1598"/>
                  </a:lnTo>
                  <a:lnTo>
                    <a:pt x="368" y="1602"/>
                  </a:lnTo>
                  <a:lnTo>
                    <a:pt x="371" y="1605"/>
                  </a:lnTo>
                  <a:lnTo>
                    <a:pt x="371" y="1609"/>
                  </a:lnTo>
                  <a:lnTo>
                    <a:pt x="371" y="1609"/>
                  </a:lnTo>
                  <a:lnTo>
                    <a:pt x="371" y="1609"/>
                  </a:lnTo>
                  <a:lnTo>
                    <a:pt x="371" y="1616"/>
                  </a:lnTo>
                  <a:lnTo>
                    <a:pt x="364" y="1622"/>
                  </a:lnTo>
                  <a:lnTo>
                    <a:pt x="361" y="1626"/>
                  </a:lnTo>
                  <a:lnTo>
                    <a:pt x="354" y="1626"/>
                  </a:lnTo>
                  <a:lnTo>
                    <a:pt x="341" y="1622"/>
                  </a:lnTo>
                  <a:lnTo>
                    <a:pt x="321" y="1605"/>
                  </a:lnTo>
                  <a:lnTo>
                    <a:pt x="294" y="1581"/>
                  </a:lnTo>
                  <a:lnTo>
                    <a:pt x="261" y="1547"/>
                  </a:lnTo>
                  <a:lnTo>
                    <a:pt x="221" y="1506"/>
                  </a:lnTo>
                  <a:lnTo>
                    <a:pt x="184" y="1451"/>
                  </a:lnTo>
                  <a:lnTo>
                    <a:pt x="144" y="1390"/>
                  </a:lnTo>
                  <a:lnTo>
                    <a:pt x="107" y="1318"/>
                  </a:lnTo>
                  <a:lnTo>
                    <a:pt x="60" y="1208"/>
                  </a:lnTo>
                  <a:lnTo>
                    <a:pt x="30" y="1099"/>
                  </a:lnTo>
                  <a:lnTo>
                    <a:pt x="13" y="993"/>
                  </a:lnTo>
                  <a:lnTo>
                    <a:pt x="3" y="897"/>
                  </a:lnTo>
                  <a:lnTo>
                    <a:pt x="0" y="811"/>
                  </a:lnTo>
                  <a:lnTo>
                    <a:pt x="6" y="702"/>
                  </a:lnTo>
                  <a:lnTo>
                    <a:pt x="20" y="582"/>
                  </a:lnTo>
                  <a:lnTo>
                    <a:pt x="50" y="452"/>
                  </a:lnTo>
                  <a:lnTo>
                    <a:pt x="100" y="315"/>
                  </a:lnTo>
                  <a:lnTo>
                    <a:pt x="137" y="243"/>
                  </a:lnTo>
                  <a:lnTo>
                    <a:pt x="177" y="178"/>
                  </a:lnTo>
                  <a:lnTo>
                    <a:pt x="217" y="124"/>
                  </a:lnTo>
                  <a:lnTo>
                    <a:pt x="257" y="79"/>
                  </a:lnTo>
                  <a:lnTo>
                    <a:pt x="291" y="45"/>
                  </a:lnTo>
                  <a:lnTo>
                    <a:pt x="321" y="21"/>
                  </a:lnTo>
                  <a:lnTo>
                    <a:pt x="341" y="4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38"/>
            <p:cNvSpPr>
              <a:spLocks noEditPoints="1"/>
            </p:cNvSpPr>
            <p:nvPr/>
          </p:nvSpPr>
          <p:spPr bwMode="auto">
            <a:xfrm>
              <a:off x="10016" y="3236"/>
              <a:ext cx="1031" cy="913"/>
            </a:xfrm>
            <a:custGeom>
              <a:avLst/>
              <a:gdLst/>
              <a:ahLst/>
              <a:cxnLst>
                <a:cxn ang="0">
                  <a:pos x="699" y="246"/>
                </a:cxn>
                <a:cxn ang="0">
                  <a:pos x="643" y="277"/>
                </a:cxn>
                <a:cxn ang="0">
                  <a:pos x="596" y="311"/>
                </a:cxn>
                <a:cxn ang="0">
                  <a:pos x="592" y="486"/>
                </a:cxn>
                <a:cxn ang="0">
                  <a:pos x="596" y="616"/>
                </a:cxn>
                <a:cxn ang="0">
                  <a:pos x="619" y="684"/>
                </a:cxn>
                <a:cxn ang="0">
                  <a:pos x="676" y="742"/>
                </a:cxn>
                <a:cxn ang="0">
                  <a:pos x="756" y="787"/>
                </a:cxn>
                <a:cxn ang="0">
                  <a:pos x="813" y="794"/>
                </a:cxn>
                <a:cxn ang="0">
                  <a:pos x="830" y="780"/>
                </a:cxn>
                <a:cxn ang="0">
                  <a:pos x="863" y="739"/>
                </a:cxn>
                <a:cxn ang="0">
                  <a:pos x="887" y="660"/>
                </a:cxn>
                <a:cxn ang="0">
                  <a:pos x="900" y="438"/>
                </a:cxn>
                <a:cxn ang="0">
                  <a:pos x="883" y="301"/>
                </a:cxn>
                <a:cxn ang="0">
                  <a:pos x="776" y="253"/>
                </a:cxn>
                <a:cxn ang="0">
                  <a:pos x="723" y="239"/>
                </a:cxn>
                <a:cxn ang="0">
                  <a:pos x="151" y="7"/>
                </a:cxn>
                <a:cxn ang="0">
                  <a:pos x="124" y="82"/>
                </a:cxn>
                <a:cxn ang="0">
                  <a:pos x="141" y="130"/>
                </a:cxn>
                <a:cxn ang="0">
                  <a:pos x="161" y="164"/>
                </a:cxn>
                <a:cxn ang="0">
                  <a:pos x="184" y="191"/>
                </a:cxn>
                <a:cxn ang="0">
                  <a:pos x="198" y="256"/>
                </a:cxn>
                <a:cxn ang="0">
                  <a:pos x="331" y="154"/>
                </a:cxn>
                <a:cxn ang="0">
                  <a:pos x="492" y="157"/>
                </a:cxn>
                <a:cxn ang="0">
                  <a:pos x="596" y="267"/>
                </a:cxn>
                <a:cxn ang="0">
                  <a:pos x="823" y="102"/>
                </a:cxn>
                <a:cxn ang="0">
                  <a:pos x="1021" y="209"/>
                </a:cxn>
                <a:cxn ang="0">
                  <a:pos x="1031" y="308"/>
                </a:cxn>
                <a:cxn ang="0">
                  <a:pos x="1031" y="431"/>
                </a:cxn>
                <a:cxn ang="0">
                  <a:pos x="1024" y="558"/>
                </a:cxn>
                <a:cxn ang="0">
                  <a:pos x="1001" y="653"/>
                </a:cxn>
                <a:cxn ang="0">
                  <a:pos x="967" y="749"/>
                </a:cxn>
                <a:cxn ang="0">
                  <a:pos x="562" y="848"/>
                </a:cxn>
                <a:cxn ang="0">
                  <a:pos x="465" y="647"/>
                </a:cxn>
                <a:cxn ang="0">
                  <a:pos x="469" y="407"/>
                </a:cxn>
                <a:cxn ang="0">
                  <a:pos x="432" y="291"/>
                </a:cxn>
                <a:cxn ang="0">
                  <a:pos x="372" y="253"/>
                </a:cxn>
                <a:cxn ang="0">
                  <a:pos x="338" y="236"/>
                </a:cxn>
                <a:cxn ang="0">
                  <a:pos x="311" y="229"/>
                </a:cxn>
                <a:cxn ang="0">
                  <a:pos x="295" y="233"/>
                </a:cxn>
                <a:cxn ang="0">
                  <a:pos x="238" y="267"/>
                </a:cxn>
                <a:cxn ang="0">
                  <a:pos x="194" y="345"/>
                </a:cxn>
                <a:cxn ang="0">
                  <a:pos x="194" y="472"/>
                </a:cxn>
                <a:cxn ang="0">
                  <a:pos x="191" y="609"/>
                </a:cxn>
                <a:cxn ang="0">
                  <a:pos x="208" y="688"/>
                </a:cxn>
                <a:cxn ang="0">
                  <a:pos x="245" y="756"/>
                </a:cxn>
                <a:cxn ang="0">
                  <a:pos x="147" y="910"/>
                </a:cxn>
                <a:cxn ang="0">
                  <a:pos x="91" y="821"/>
                </a:cxn>
                <a:cxn ang="0">
                  <a:pos x="67" y="657"/>
                </a:cxn>
                <a:cxn ang="0">
                  <a:pos x="71" y="417"/>
                </a:cxn>
                <a:cxn ang="0">
                  <a:pos x="64" y="298"/>
                </a:cxn>
                <a:cxn ang="0">
                  <a:pos x="57" y="280"/>
                </a:cxn>
                <a:cxn ang="0">
                  <a:pos x="40" y="263"/>
                </a:cxn>
                <a:cxn ang="0">
                  <a:pos x="20" y="239"/>
                </a:cxn>
                <a:cxn ang="0">
                  <a:pos x="4" y="212"/>
                </a:cxn>
                <a:cxn ang="0">
                  <a:pos x="0" y="185"/>
                </a:cxn>
                <a:cxn ang="0">
                  <a:pos x="4" y="164"/>
                </a:cxn>
                <a:cxn ang="0">
                  <a:pos x="14" y="144"/>
                </a:cxn>
                <a:cxn ang="0">
                  <a:pos x="127" y="0"/>
                </a:cxn>
              </a:cxnLst>
              <a:rect l="0" t="0" r="r" b="b"/>
              <a:pathLst>
                <a:path w="1031" h="913">
                  <a:moveTo>
                    <a:pt x="723" y="239"/>
                  </a:moveTo>
                  <a:lnTo>
                    <a:pt x="699" y="246"/>
                  </a:lnTo>
                  <a:lnTo>
                    <a:pt x="669" y="260"/>
                  </a:lnTo>
                  <a:lnTo>
                    <a:pt x="643" y="277"/>
                  </a:lnTo>
                  <a:lnTo>
                    <a:pt x="616" y="298"/>
                  </a:lnTo>
                  <a:lnTo>
                    <a:pt x="596" y="311"/>
                  </a:lnTo>
                  <a:lnTo>
                    <a:pt x="592" y="400"/>
                  </a:lnTo>
                  <a:lnTo>
                    <a:pt x="592" y="486"/>
                  </a:lnTo>
                  <a:lnTo>
                    <a:pt x="592" y="547"/>
                  </a:lnTo>
                  <a:lnTo>
                    <a:pt x="596" y="616"/>
                  </a:lnTo>
                  <a:lnTo>
                    <a:pt x="602" y="653"/>
                  </a:lnTo>
                  <a:lnTo>
                    <a:pt x="619" y="684"/>
                  </a:lnTo>
                  <a:lnTo>
                    <a:pt x="643" y="712"/>
                  </a:lnTo>
                  <a:lnTo>
                    <a:pt x="676" y="742"/>
                  </a:lnTo>
                  <a:lnTo>
                    <a:pt x="713" y="766"/>
                  </a:lnTo>
                  <a:lnTo>
                    <a:pt x="756" y="787"/>
                  </a:lnTo>
                  <a:lnTo>
                    <a:pt x="803" y="794"/>
                  </a:lnTo>
                  <a:lnTo>
                    <a:pt x="813" y="794"/>
                  </a:lnTo>
                  <a:lnTo>
                    <a:pt x="823" y="787"/>
                  </a:lnTo>
                  <a:lnTo>
                    <a:pt x="830" y="780"/>
                  </a:lnTo>
                  <a:lnTo>
                    <a:pt x="840" y="773"/>
                  </a:lnTo>
                  <a:lnTo>
                    <a:pt x="863" y="739"/>
                  </a:lnTo>
                  <a:lnTo>
                    <a:pt x="877" y="701"/>
                  </a:lnTo>
                  <a:lnTo>
                    <a:pt x="887" y="660"/>
                  </a:lnTo>
                  <a:lnTo>
                    <a:pt x="897" y="547"/>
                  </a:lnTo>
                  <a:lnTo>
                    <a:pt x="900" y="438"/>
                  </a:lnTo>
                  <a:lnTo>
                    <a:pt x="897" y="369"/>
                  </a:lnTo>
                  <a:lnTo>
                    <a:pt x="883" y="301"/>
                  </a:lnTo>
                  <a:lnTo>
                    <a:pt x="830" y="274"/>
                  </a:lnTo>
                  <a:lnTo>
                    <a:pt x="776" y="253"/>
                  </a:lnTo>
                  <a:lnTo>
                    <a:pt x="723" y="239"/>
                  </a:lnTo>
                  <a:lnTo>
                    <a:pt x="723" y="239"/>
                  </a:lnTo>
                  <a:close/>
                  <a:moveTo>
                    <a:pt x="127" y="0"/>
                  </a:moveTo>
                  <a:lnTo>
                    <a:pt x="151" y="7"/>
                  </a:lnTo>
                  <a:lnTo>
                    <a:pt x="131" y="41"/>
                  </a:lnTo>
                  <a:lnTo>
                    <a:pt x="124" y="82"/>
                  </a:lnTo>
                  <a:lnTo>
                    <a:pt x="131" y="102"/>
                  </a:lnTo>
                  <a:lnTo>
                    <a:pt x="141" y="130"/>
                  </a:lnTo>
                  <a:lnTo>
                    <a:pt x="154" y="154"/>
                  </a:lnTo>
                  <a:lnTo>
                    <a:pt x="161" y="164"/>
                  </a:lnTo>
                  <a:lnTo>
                    <a:pt x="174" y="178"/>
                  </a:lnTo>
                  <a:lnTo>
                    <a:pt x="184" y="191"/>
                  </a:lnTo>
                  <a:lnTo>
                    <a:pt x="198" y="205"/>
                  </a:lnTo>
                  <a:lnTo>
                    <a:pt x="198" y="256"/>
                  </a:lnTo>
                  <a:lnTo>
                    <a:pt x="265" y="205"/>
                  </a:lnTo>
                  <a:lnTo>
                    <a:pt x="331" y="154"/>
                  </a:lnTo>
                  <a:lnTo>
                    <a:pt x="392" y="96"/>
                  </a:lnTo>
                  <a:lnTo>
                    <a:pt x="492" y="157"/>
                  </a:lnTo>
                  <a:lnTo>
                    <a:pt x="596" y="209"/>
                  </a:lnTo>
                  <a:lnTo>
                    <a:pt x="596" y="267"/>
                  </a:lnTo>
                  <a:lnTo>
                    <a:pt x="596" y="267"/>
                  </a:lnTo>
                  <a:lnTo>
                    <a:pt x="823" y="102"/>
                  </a:lnTo>
                  <a:lnTo>
                    <a:pt x="920" y="157"/>
                  </a:lnTo>
                  <a:lnTo>
                    <a:pt x="1021" y="209"/>
                  </a:lnTo>
                  <a:lnTo>
                    <a:pt x="1027" y="253"/>
                  </a:lnTo>
                  <a:lnTo>
                    <a:pt x="1031" y="308"/>
                  </a:lnTo>
                  <a:lnTo>
                    <a:pt x="1031" y="373"/>
                  </a:lnTo>
                  <a:lnTo>
                    <a:pt x="1031" y="431"/>
                  </a:lnTo>
                  <a:lnTo>
                    <a:pt x="1031" y="499"/>
                  </a:lnTo>
                  <a:lnTo>
                    <a:pt x="1024" y="558"/>
                  </a:lnTo>
                  <a:lnTo>
                    <a:pt x="1014" y="609"/>
                  </a:lnTo>
                  <a:lnTo>
                    <a:pt x="1001" y="653"/>
                  </a:lnTo>
                  <a:lnTo>
                    <a:pt x="984" y="701"/>
                  </a:lnTo>
                  <a:lnTo>
                    <a:pt x="967" y="749"/>
                  </a:lnTo>
                  <a:lnTo>
                    <a:pt x="669" y="913"/>
                  </a:lnTo>
                  <a:lnTo>
                    <a:pt x="562" y="848"/>
                  </a:lnTo>
                  <a:lnTo>
                    <a:pt x="459" y="794"/>
                  </a:lnTo>
                  <a:lnTo>
                    <a:pt x="465" y="647"/>
                  </a:lnTo>
                  <a:lnTo>
                    <a:pt x="469" y="506"/>
                  </a:lnTo>
                  <a:lnTo>
                    <a:pt x="469" y="407"/>
                  </a:lnTo>
                  <a:lnTo>
                    <a:pt x="462" y="311"/>
                  </a:lnTo>
                  <a:lnTo>
                    <a:pt x="432" y="291"/>
                  </a:lnTo>
                  <a:lnTo>
                    <a:pt x="402" y="270"/>
                  </a:lnTo>
                  <a:lnTo>
                    <a:pt x="372" y="253"/>
                  </a:lnTo>
                  <a:lnTo>
                    <a:pt x="348" y="239"/>
                  </a:lnTo>
                  <a:lnTo>
                    <a:pt x="338" y="236"/>
                  </a:lnTo>
                  <a:lnTo>
                    <a:pt x="325" y="233"/>
                  </a:lnTo>
                  <a:lnTo>
                    <a:pt x="311" y="229"/>
                  </a:lnTo>
                  <a:lnTo>
                    <a:pt x="305" y="229"/>
                  </a:lnTo>
                  <a:lnTo>
                    <a:pt x="295" y="233"/>
                  </a:lnTo>
                  <a:lnTo>
                    <a:pt x="288" y="236"/>
                  </a:lnTo>
                  <a:lnTo>
                    <a:pt x="238" y="267"/>
                  </a:lnTo>
                  <a:lnTo>
                    <a:pt x="194" y="301"/>
                  </a:lnTo>
                  <a:lnTo>
                    <a:pt x="194" y="345"/>
                  </a:lnTo>
                  <a:lnTo>
                    <a:pt x="194" y="404"/>
                  </a:lnTo>
                  <a:lnTo>
                    <a:pt x="194" y="472"/>
                  </a:lnTo>
                  <a:lnTo>
                    <a:pt x="191" y="544"/>
                  </a:lnTo>
                  <a:lnTo>
                    <a:pt x="191" y="609"/>
                  </a:lnTo>
                  <a:lnTo>
                    <a:pt x="194" y="650"/>
                  </a:lnTo>
                  <a:lnTo>
                    <a:pt x="208" y="688"/>
                  </a:lnTo>
                  <a:lnTo>
                    <a:pt x="224" y="722"/>
                  </a:lnTo>
                  <a:lnTo>
                    <a:pt x="245" y="756"/>
                  </a:lnTo>
                  <a:lnTo>
                    <a:pt x="268" y="787"/>
                  </a:lnTo>
                  <a:lnTo>
                    <a:pt x="147" y="910"/>
                  </a:lnTo>
                  <a:lnTo>
                    <a:pt x="121" y="866"/>
                  </a:lnTo>
                  <a:lnTo>
                    <a:pt x="91" y="821"/>
                  </a:lnTo>
                  <a:lnTo>
                    <a:pt x="54" y="783"/>
                  </a:lnTo>
                  <a:lnTo>
                    <a:pt x="67" y="657"/>
                  </a:lnTo>
                  <a:lnTo>
                    <a:pt x="71" y="530"/>
                  </a:lnTo>
                  <a:lnTo>
                    <a:pt x="71" y="417"/>
                  </a:lnTo>
                  <a:lnTo>
                    <a:pt x="64" y="308"/>
                  </a:lnTo>
                  <a:lnTo>
                    <a:pt x="64" y="298"/>
                  </a:lnTo>
                  <a:lnTo>
                    <a:pt x="61" y="287"/>
                  </a:lnTo>
                  <a:lnTo>
                    <a:pt x="57" y="280"/>
                  </a:lnTo>
                  <a:lnTo>
                    <a:pt x="50" y="277"/>
                  </a:lnTo>
                  <a:lnTo>
                    <a:pt x="40" y="263"/>
                  </a:lnTo>
                  <a:lnTo>
                    <a:pt x="30" y="250"/>
                  </a:lnTo>
                  <a:lnTo>
                    <a:pt x="20" y="239"/>
                  </a:lnTo>
                  <a:lnTo>
                    <a:pt x="10" y="226"/>
                  </a:lnTo>
                  <a:lnTo>
                    <a:pt x="4" y="212"/>
                  </a:lnTo>
                  <a:lnTo>
                    <a:pt x="0" y="198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4" y="164"/>
                  </a:lnTo>
                  <a:lnTo>
                    <a:pt x="7" y="154"/>
                  </a:lnTo>
                  <a:lnTo>
                    <a:pt x="14" y="144"/>
                  </a:lnTo>
                  <a:lnTo>
                    <a:pt x="67" y="68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11231" y="2870"/>
              <a:ext cx="281" cy="595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247" y="6"/>
                </a:cxn>
                <a:cxn ang="0">
                  <a:pos x="271" y="30"/>
                </a:cxn>
                <a:cxn ang="0">
                  <a:pos x="281" y="61"/>
                </a:cxn>
                <a:cxn ang="0">
                  <a:pos x="281" y="68"/>
                </a:cxn>
                <a:cxn ang="0">
                  <a:pos x="277" y="75"/>
                </a:cxn>
                <a:cxn ang="0">
                  <a:pos x="274" y="89"/>
                </a:cxn>
                <a:cxn ang="0">
                  <a:pos x="271" y="102"/>
                </a:cxn>
                <a:cxn ang="0">
                  <a:pos x="271" y="102"/>
                </a:cxn>
                <a:cxn ang="0">
                  <a:pos x="60" y="575"/>
                </a:cxn>
                <a:cxn ang="0">
                  <a:pos x="53" y="585"/>
                </a:cxn>
                <a:cxn ang="0">
                  <a:pos x="50" y="592"/>
                </a:cxn>
                <a:cxn ang="0">
                  <a:pos x="47" y="595"/>
                </a:cxn>
                <a:cxn ang="0">
                  <a:pos x="47" y="595"/>
                </a:cxn>
                <a:cxn ang="0">
                  <a:pos x="40" y="595"/>
                </a:cxn>
                <a:cxn ang="0">
                  <a:pos x="36" y="595"/>
                </a:cxn>
                <a:cxn ang="0">
                  <a:pos x="26" y="592"/>
                </a:cxn>
                <a:cxn ang="0">
                  <a:pos x="16" y="588"/>
                </a:cxn>
                <a:cxn ang="0">
                  <a:pos x="6" y="585"/>
                </a:cxn>
                <a:cxn ang="0">
                  <a:pos x="0" y="578"/>
                </a:cxn>
                <a:cxn ang="0">
                  <a:pos x="0" y="571"/>
                </a:cxn>
                <a:cxn ang="0">
                  <a:pos x="0" y="568"/>
                </a:cxn>
                <a:cxn ang="0">
                  <a:pos x="0" y="561"/>
                </a:cxn>
                <a:cxn ang="0">
                  <a:pos x="3" y="554"/>
                </a:cxn>
                <a:cxn ang="0">
                  <a:pos x="3" y="551"/>
                </a:cxn>
                <a:cxn ang="0">
                  <a:pos x="150" y="54"/>
                </a:cxn>
                <a:cxn ang="0">
                  <a:pos x="157" y="37"/>
                </a:cxn>
                <a:cxn ang="0">
                  <a:pos x="170" y="20"/>
                </a:cxn>
                <a:cxn ang="0">
                  <a:pos x="187" y="3"/>
                </a:cxn>
                <a:cxn ang="0">
                  <a:pos x="214" y="0"/>
                </a:cxn>
              </a:cxnLst>
              <a:rect l="0" t="0" r="r" b="b"/>
              <a:pathLst>
                <a:path w="281" h="595">
                  <a:moveTo>
                    <a:pt x="214" y="0"/>
                  </a:moveTo>
                  <a:lnTo>
                    <a:pt x="247" y="6"/>
                  </a:lnTo>
                  <a:lnTo>
                    <a:pt x="271" y="30"/>
                  </a:lnTo>
                  <a:lnTo>
                    <a:pt x="281" y="61"/>
                  </a:lnTo>
                  <a:lnTo>
                    <a:pt x="281" y="68"/>
                  </a:lnTo>
                  <a:lnTo>
                    <a:pt x="277" y="75"/>
                  </a:lnTo>
                  <a:lnTo>
                    <a:pt x="274" y="89"/>
                  </a:lnTo>
                  <a:lnTo>
                    <a:pt x="271" y="102"/>
                  </a:lnTo>
                  <a:lnTo>
                    <a:pt x="271" y="102"/>
                  </a:lnTo>
                  <a:lnTo>
                    <a:pt x="60" y="575"/>
                  </a:lnTo>
                  <a:lnTo>
                    <a:pt x="53" y="585"/>
                  </a:lnTo>
                  <a:lnTo>
                    <a:pt x="50" y="592"/>
                  </a:lnTo>
                  <a:lnTo>
                    <a:pt x="47" y="595"/>
                  </a:lnTo>
                  <a:lnTo>
                    <a:pt x="47" y="595"/>
                  </a:lnTo>
                  <a:lnTo>
                    <a:pt x="40" y="595"/>
                  </a:lnTo>
                  <a:lnTo>
                    <a:pt x="36" y="595"/>
                  </a:lnTo>
                  <a:lnTo>
                    <a:pt x="26" y="592"/>
                  </a:lnTo>
                  <a:lnTo>
                    <a:pt x="16" y="588"/>
                  </a:lnTo>
                  <a:lnTo>
                    <a:pt x="6" y="585"/>
                  </a:lnTo>
                  <a:lnTo>
                    <a:pt x="0" y="578"/>
                  </a:lnTo>
                  <a:lnTo>
                    <a:pt x="0" y="571"/>
                  </a:lnTo>
                  <a:lnTo>
                    <a:pt x="0" y="568"/>
                  </a:lnTo>
                  <a:lnTo>
                    <a:pt x="0" y="561"/>
                  </a:lnTo>
                  <a:lnTo>
                    <a:pt x="3" y="554"/>
                  </a:lnTo>
                  <a:lnTo>
                    <a:pt x="3" y="551"/>
                  </a:lnTo>
                  <a:lnTo>
                    <a:pt x="150" y="54"/>
                  </a:lnTo>
                  <a:lnTo>
                    <a:pt x="157" y="37"/>
                  </a:lnTo>
                  <a:lnTo>
                    <a:pt x="170" y="20"/>
                  </a:lnTo>
                  <a:lnTo>
                    <a:pt x="187" y="3"/>
                  </a:lnTo>
                  <a:lnTo>
                    <a:pt x="2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40"/>
            <p:cNvSpPr>
              <a:spLocks noEditPoints="1"/>
            </p:cNvSpPr>
            <p:nvPr/>
          </p:nvSpPr>
          <p:spPr bwMode="auto">
            <a:xfrm>
              <a:off x="11706" y="2883"/>
              <a:ext cx="371" cy="1626"/>
            </a:xfrm>
            <a:custGeom>
              <a:avLst/>
              <a:gdLst/>
              <a:ahLst/>
              <a:cxnLst>
                <a:cxn ang="0">
                  <a:pos x="371" y="811"/>
                </a:cxn>
                <a:cxn ang="0">
                  <a:pos x="16" y="0"/>
                </a:cxn>
                <a:cxn ang="0">
                  <a:pos x="50" y="21"/>
                </a:cxn>
                <a:cxn ang="0">
                  <a:pos x="110" y="79"/>
                </a:cxn>
                <a:cxn ang="0">
                  <a:pos x="187" y="175"/>
                </a:cxn>
                <a:cxn ang="0">
                  <a:pos x="264" y="305"/>
                </a:cxn>
                <a:cxn ang="0">
                  <a:pos x="341" y="527"/>
                </a:cxn>
                <a:cxn ang="0">
                  <a:pos x="368" y="729"/>
                </a:cxn>
                <a:cxn ang="0">
                  <a:pos x="364" y="921"/>
                </a:cxn>
                <a:cxn ang="0">
                  <a:pos x="318" y="1174"/>
                </a:cxn>
                <a:cxn ang="0">
                  <a:pos x="231" y="1383"/>
                </a:cxn>
                <a:cxn ang="0">
                  <a:pos x="154" y="1499"/>
                </a:cxn>
                <a:cxn ang="0">
                  <a:pos x="80" y="1581"/>
                </a:cxn>
                <a:cxn ang="0">
                  <a:pos x="30" y="1619"/>
                </a:cxn>
                <a:cxn ang="0">
                  <a:pos x="10" y="1626"/>
                </a:cxn>
                <a:cxn ang="0">
                  <a:pos x="0" y="1616"/>
                </a:cxn>
                <a:cxn ang="0">
                  <a:pos x="0" y="1609"/>
                </a:cxn>
                <a:cxn ang="0">
                  <a:pos x="3" y="1602"/>
                </a:cxn>
                <a:cxn ang="0">
                  <a:pos x="13" y="1592"/>
                </a:cxn>
                <a:cxn ang="0">
                  <a:pos x="90" y="1503"/>
                </a:cxn>
                <a:cxn ang="0">
                  <a:pos x="190" y="1321"/>
                </a:cxn>
                <a:cxn ang="0">
                  <a:pos x="247" y="1126"/>
                </a:cxn>
                <a:cxn ang="0">
                  <a:pos x="274" y="917"/>
                </a:cxn>
                <a:cxn ang="0">
                  <a:pos x="271" y="671"/>
                </a:cxn>
                <a:cxn ang="0">
                  <a:pos x="231" y="421"/>
                </a:cxn>
                <a:cxn ang="0">
                  <a:pos x="147" y="216"/>
                </a:cxn>
                <a:cxn ang="0">
                  <a:pos x="30" y="52"/>
                </a:cxn>
                <a:cxn ang="0">
                  <a:pos x="10" y="35"/>
                </a:cxn>
                <a:cxn ang="0">
                  <a:pos x="3" y="24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10" y="0"/>
                </a:cxn>
              </a:cxnLst>
              <a:rect l="0" t="0" r="r" b="b"/>
              <a:pathLst>
                <a:path w="371" h="1626">
                  <a:moveTo>
                    <a:pt x="371" y="811"/>
                  </a:moveTo>
                  <a:lnTo>
                    <a:pt x="371" y="811"/>
                  </a:lnTo>
                  <a:lnTo>
                    <a:pt x="371" y="811"/>
                  </a:lnTo>
                  <a:close/>
                  <a:moveTo>
                    <a:pt x="16" y="0"/>
                  </a:moveTo>
                  <a:lnTo>
                    <a:pt x="30" y="4"/>
                  </a:lnTo>
                  <a:lnTo>
                    <a:pt x="50" y="21"/>
                  </a:lnTo>
                  <a:lnTo>
                    <a:pt x="77" y="45"/>
                  </a:lnTo>
                  <a:lnTo>
                    <a:pt x="110" y="79"/>
                  </a:lnTo>
                  <a:lnTo>
                    <a:pt x="147" y="120"/>
                  </a:lnTo>
                  <a:lnTo>
                    <a:pt x="187" y="175"/>
                  </a:lnTo>
                  <a:lnTo>
                    <a:pt x="227" y="236"/>
                  </a:lnTo>
                  <a:lnTo>
                    <a:pt x="264" y="305"/>
                  </a:lnTo>
                  <a:lnTo>
                    <a:pt x="308" y="418"/>
                  </a:lnTo>
                  <a:lnTo>
                    <a:pt x="341" y="527"/>
                  </a:lnTo>
                  <a:lnTo>
                    <a:pt x="358" y="633"/>
                  </a:lnTo>
                  <a:lnTo>
                    <a:pt x="368" y="729"/>
                  </a:lnTo>
                  <a:lnTo>
                    <a:pt x="371" y="811"/>
                  </a:lnTo>
                  <a:lnTo>
                    <a:pt x="364" y="921"/>
                  </a:lnTo>
                  <a:lnTo>
                    <a:pt x="351" y="1044"/>
                  </a:lnTo>
                  <a:lnTo>
                    <a:pt x="318" y="1174"/>
                  </a:lnTo>
                  <a:lnTo>
                    <a:pt x="271" y="1308"/>
                  </a:lnTo>
                  <a:lnTo>
                    <a:pt x="231" y="1383"/>
                  </a:lnTo>
                  <a:lnTo>
                    <a:pt x="194" y="1444"/>
                  </a:lnTo>
                  <a:lnTo>
                    <a:pt x="154" y="1499"/>
                  </a:lnTo>
                  <a:lnTo>
                    <a:pt x="113" y="1544"/>
                  </a:lnTo>
                  <a:lnTo>
                    <a:pt x="80" y="1581"/>
                  </a:lnTo>
                  <a:lnTo>
                    <a:pt x="50" y="1605"/>
                  </a:lnTo>
                  <a:lnTo>
                    <a:pt x="30" y="1619"/>
                  </a:lnTo>
                  <a:lnTo>
                    <a:pt x="16" y="1626"/>
                  </a:lnTo>
                  <a:lnTo>
                    <a:pt x="10" y="1626"/>
                  </a:lnTo>
                  <a:lnTo>
                    <a:pt x="3" y="1622"/>
                  </a:lnTo>
                  <a:lnTo>
                    <a:pt x="0" y="1616"/>
                  </a:lnTo>
                  <a:lnTo>
                    <a:pt x="0" y="1609"/>
                  </a:lnTo>
                  <a:lnTo>
                    <a:pt x="0" y="1609"/>
                  </a:lnTo>
                  <a:lnTo>
                    <a:pt x="0" y="1605"/>
                  </a:lnTo>
                  <a:lnTo>
                    <a:pt x="3" y="1602"/>
                  </a:lnTo>
                  <a:lnTo>
                    <a:pt x="6" y="1595"/>
                  </a:lnTo>
                  <a:lnTo>
                    <a:pt x="13" y="1592"/>
                  </a:lnTo>
                  <a:lnTo>
                    <a:pt x="23" y="1581"/>
                  </a:lnTo>
                  <a:lnTo>
                    <a:pt x="90" y="1503"/>
                  </a:lnTo>
                  <a:lnTo>
                    <a:pt x="147" y="1414"/>
                  </a:lnTo>
                  <a:lnTo>
                    <a:pt x="190" y="1321"/>
                  </a:lnTo>
                  <a:lnTo>
                    <a:pt x="224" y="1225"/>
                  </a:lnTo>
                  <a:lnTo>
                    <a:pt x="247" y="1126"/>
                  </a:lnTo>
                  <a:lnTo>
                    <a:pt x="264" y="1020"/>
                  </a:lnTo>
                  <a:lnTo>
                    <a:pt x="274" y="917"/>
                  </a:lnTo>
                  <a:lnTo>
                    <a:pt x="277" y="811"/>
                  </a:lnTo>
                  <a:lnTo>
                    <a:pt x="271" y="671"/>
                  </a:lnTo>
                  <a:lnTo>
                    <a:pt x="257" y="541"/>
                  </a:lnTo>
                  <a:lnTo>
                    <a:pt x="231" y="421"/>
                  </a:lnTo>
                  <a:lnTo>
                    <a:pt x="194" y="312"/>
                  </a:lnTo>
                  <a:lnTo>
                    <a:pt x="147" y="216"/>
                  </a:lnTo>
                  <a:lnTo>
                    <a:pt x="93" y="127"/>
                  </a:lnTo>
                  <a:lnTo>
                    <a:pt x="30" y="52"/>
                  </a:lnTo>
                  <a:lnTo>
                    <a:pt x="20" y="41"/>
                  </a:lnTo>
                  <a:lnTo>
                    <a:pt x="10" y="35"/>
                  </a:lnTo>
                  <a:lnTo>
                    <a:pt x="6" y="28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3" y="4"/>
                  </a:lnTo>
                  <a:lnTo>
                    <a:pt x="1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52400" y="4191000"/>
            <a:ext cx="929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</a:t>
            </a:r>
            <a:r>
              <a:rPr lang="en-US" sz="2800" i="1" u="sng" dirty="0" smtClean="0">
                <a:solidFill>
                  <a:srgbClr val="FF0000"/>
                </a:solidFill>
              </a:rPr>
              <a:t>convolution of </a:t>
            </a:r>
            <a:r>
              <a:rPr lang="en-US" sz="2800" i="1" u="sng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r>
              <a:rPr lang="en-US" sz="2800" i="1" u="sng" dirty="0" smtClean="0">
                <a:solidFill>
                  <a:srgbClr val="FF0000"/>
                </a:solidFill>
              </a:rPr>
              <a:t> and </a:t>
            </a:r>
            <a:r>
              <a:rPr lang="en-US" sz="2800" i="1" u="sng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r>
              <a:rPr lang="en-US" sz="2800" i="1" u="sng" dirty="0" smtClean="0">
                <a:solidFill>
                  <a:srgbClr val="FF0000"/>
                </a:solidFill>
              </a:rPr>
              <a:t>’ </a:t>
            </a:r>
            <a:r>
              <a:rPr lang="en-US" sz="2800" dirty="0" smtClean="0">
                <a:solidFill>
                  <a:srgbClr val="FF0000"/>
                </a:solidFill>
              </a:rPr>
              <a:t>, denoted  </a:t>
            </a:r>
            <a:r>
              <a:rPr lang="en-US" sz="2800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r>
              <a:rPr lang="en-US" sz="2800" dirty="0" smtClean="0">
                <a:solidFill>
                  <a:srgbClr val="FF0000"/>
                </a:solidFill>
                <a:latin typeface="eufb10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*</a:t>
            </a:r>
            <a:r>
              <a:rPr lang="en-US" sz="2800" baseline="-25000" dirty="0" smtClean="0">
                <a:solidFill>
                  <a:srgbClr val="FF0000"/>
                </a:solidFill>
              </a:rPr>
              <a:t>v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r>
              <a:rPr lang="en-US" sz="2800" dirty="0" smtClean="0">
                <a:solidFill>
                  <a:srgbClr val="FF0000"/>
                </a:solidFill>
              </a:rPr>
              <a:t>’  is the deformation type where we glue in a copy of </a:t>
            </a:r>
            <a:r>
              <a:rPr lang="en-US" sz="2800" dirty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r>
              <a:rPr lang="en-US" sz="2800" dirty="0" smtClean="0">
                <a:solidFill>
                  <a:srgbClr val="FF0000"/>
                </a:solidFill>
              </a:rPr>
              <a:t>’  into a small disk cut out around </a:t>
            </a:r>
            <a:r>
              <a:rPr lang="en-US" sz="2800" i="1" dirty="0" smtClean="0">
                <a:solidFill>
                  <a:srgbClr val="FF0000"/>
                </a:solidFill>
              </a:rPr>
              <a:t>v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819400" y="2743200"/>
            <a:ext cx="3962400" cy="2743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819400" y="2743200"/>
            <a:ext cx="3962400" cy="2743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696200" y="4114800"/>
            <a:ext cx="609600" cy="22098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28600" y="1219200"/>
            <a:ext cx="2057400" cy="11430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2819400" y="2743200"/>
            <a:ext cx="4038600" cy="2743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086600" y="533400"/>
            <a:ext cx="990600" cy="10668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685800" y="990600"/>
            <a:ext cx="7772400" cy="571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477000" y="381000"/>
            <a:ext cx="384691" cy="457200"/>
            <a:chOff x="734" y="272"/>
            <a:chExt cx="1077" cy="1280"/>
          </a:xfrm>
        </p:grpSpPr>
        <p:sp>
          <p:nvSpPr>
            <p:cNvPr id="1030" name="Freeform 6"/>
            <p:cNvSpPr>
              <a:spLocks noEditPoints="1"/>
            </p:cNvSpPr>
            <p:nvPr/>
          </p:nvSpPr>
          <p:spPr bwMode="auto">
            <a:xfrm>
              <a:off x="734" y="27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389" y="804"/>
              <a:ext cx="422" cy="748"/>
            </a:xfrm>
            <a:custGeom>
              <a:avLst/>
              <a:gdLst/>
              <a:ahLst/>
              <a:cxnLst>
                <a:cxn ang="0">
                  <a:pos x="715" y="1"/>
                </a:cxn>
                <a:cxn ang="0">
                  <a:pos x="759" y="8"/>
                </a:cxn>
                <a:cxn ang="0">
                  <a:pos x="781" y="28"/>
                </a:cxn>
                <a:cxn ang="0">
                  <a:pos x="789" y="68"/>
                </a:cxn>
                <a:cxn ang="0">
                  <a:pos x="789" y="1966"/>
                </a:cxn>
                <a:cxn ang="0">
                  <a:pos x="790" y="2008"/>
                </a:cxn>
                <a:cxn ang="0">
                  <a:pos x="796" y="2042"/>
                </a:cxn>
                <a:cxn ang="0">
                  <a:pos x="810" y="2070"/>
                </a:cxn>
                <a:cxn ang="0">
                  <a:pos x="842" y="2091"/>
                </a:cxn>
                <a:cxn ang="0">
                  <a:pos x="891" y="2107"/>
                </a:cxn>
                <a:cxn ang="0">
                  <a:pos x="967" y="2118"/>
                </a:cxn>
                <a:cxn ang="0">
                  <a:pos x="1072" y="2123"/>
                </a:cxn>
                <a:cxn ang="0">
                  <a:pos x="1268" y="2124"/>
                </a:cxn>
                <a:cxn ang="0">
                  <a:pos x="1248" y="2243"/>
                </a:cxn>
                <a:cxn ang="0">
                  <a:pos x="1183" y="2242"/>
                </a:cxn>
                <a:cxn ang="0">
                  <a:pos x="1095" y="2239"/>
                </a:cxn>
                <a:cxn ang="0">
                  <a:pos x="993" y="2237"/>
                </a:cxn>
                <a:cxn ang="0">
                  <a:pos x="886" y="2234"/>
                </a:cxn>
                <a:cxn ang="0">
                  <a:pos x="786" y="2232"/>
                </a:cxn>
                <a:cxn ang="0">
                  <a:pos x="701" y="2229"/>
                </a:cxn>
                <a:cxn ang="0">
                  <a:pos x="642" y="2229"/>
                </a:cxn>
                <a:cxn ang="0">
                  <a:pos x="577" y="2229"/>
                </a:cxn>
                <a:cxn ang="0">
                  <a:pos x="489" y="2232"/>
                </a:cxn>
                <a:cxn ang="0">
                  <a:pos x="388" y="2234"/>
                </a:cxn>
                <a:cxn ang="0">
                  <a:pos x="283" y="2237"/>
                </a:cxn>
                <a:cxn ang="0">
                  <a:pos x="184" y="2239"/>
                </a:cxn>
                <a:cxn ang="0">
                  <a:pos x="99" y="2242"/>
                </a:cxn>
                <a:cxn ang="0">
                  <a:pos x="40" y="2243"/>
                </a:cxn>
                <a:cxn ang="0">
                  <a:pos x="23" y="2124"/>
                </a:cxn>
                <a:cxn ang="0">
                  <a:pos x="219" y="2123"/>
                </a:cxn>
                <a:cxn ang="0">
                  <a:pos x="324" y="2118"/>
                </a:cxn>
                <a:cxn ang="0">
                  <a:pos x="399" y="2107"/>
                </a:cxn>
                <a:cxn ang="0">
                  <a:pos x="450" y="2091"/>
                </a:cxn>
                <a:cxn ang="0">
                  <a:pos x="480" y="2070"/>
                </a:cxn>
                <a:cxn ang="0">
                  <a:pos x="496" y="2042"/>
                </a:cxn>
                <a:cxn ang="0">
                  <a:pos x="501" y="2008"/>
                </a:cxn>
                <a:cxn ang="0">
                  <a:pos x="503" y="1966"/>
                </a:cxn>
                <a:cxn ang="0">
                  <a:pos x="446" y="273"/>
                </a:cxn>
                <a:cxn ang="0">
                  <a:pos x="328" y="307"/>
                </a:cxn>
                <a:cxn ang="0">
                  <a:pos x="214" y="326"/>
                </a:cxn>
                <a:cxn ang="0">
                  <a:pos x="111" y="335"/>
                </a:cxn>
                <a:cxn ang="0">
                  <a:pos x="30" y="338"/>
                </a:cxn>
                <a:cxn ang="0">
                  <a:pos x="0" y="218"/>
                </a:cxn>
                <a:cxn ang="0">
                  <a:pos x="72" y="218"/>
                </a:cxn>
                <a:cxn ang="0">
                  <a:pos x="161" y="212"/>
                </a:cxn>
                <a:cxn ang="0">
                  <a:pos x="261" y="201"/>
                </a:cxn>
                <a:cxn ang="0">
                  <a:pos x="368" y="177"/>
                </a:cxn>
                <a:cxn ang="0">
                  <a:pos x="477" y="139"/>
                </a:cxn>
                <a:cxn ang="0">
                  <a:pos x="582" y="81"/>
                </a:cxn>
                <a:cxn ang="0">
                  <a:pos x="681" y="0"/>
                </a:cxn>
              </a:cxnLst>
              <a:rect l="0" t="0" r="r" b="b"/>
              <a:pathLst>
                <a:path w="1268" h="2243">
                  <a:moveTo>
                    <a:pt x="681" y="0"/>
                  </a:moveTo>
                  <a:lnTo>
                    <a:pt x="715" y="1"/>
                  </a:lnTo>
                  <a:lnTo>
                    <a:pt x="740" y="3"/>
                  </a:lnTo>
                  <a:lnTo>
                    <a:pt x="759" y="8"/>
                  </a:lnTo>
                  <a:lnTo>
                    <a:pt x="773" y="16"/>
                  </a:lnTo>
                  <a:lnTo>
                    <a:pt x="781" y="28"/>
                  </a:lnTo>
                  <a:lnTo>
                    <a:pt x="786" y="45"/>
                  </a:lnTo>
                  <a:lnTo>
                    <a:pt x="789" y="68"/>
                  </a:lnTo>
                  <a:lnTo>
                    <a:pt x="789" y="98"/>
                  </a:lnTo>
                  <a:lnTo>
                    <a:pt x="789" y="1966"/>
                  </a:lnTo>
                  <a:lnTo>
                    <a:pt x="789" y="1988"/>
                  </a:lnTo>
                  <a:lnTo>
                    <a:pt x="790" y="2008"/>
                  </a:lnTo>
                  <a:lnTo>
                    <a:pt x="792" y="2026"/>
                  </a:lnTo>
                  <a:lnTo>
                    <a:pt x="796" y="2042"/>
                  </a:lnTo>
                  <a:lnTo>
                    <a:pt x="802" y="2057"/>
                  </a:lnTo>
                  <a:lnTo>
                    <a:pt x="810" y="2070"/>
                  </a:lnTo>
                  <a:lnTo>
                    <a:pt x="824" y="2082"/>
                  </a:lnTo>
                  <a:lnTo>
                    <a:pt x="842" y="2091"/>
                  </a:lnTo>
                  <a:lnTo>
                    <a:pt x="864" y="2101"/>
                  </a:lnTo>
                  <a:lnTo>
                    <a:pt x="891" y="2107"/>
                  </a:lnTo>
                  <a:lnTo>
                    <a:pt x="927" y="2114"/>
                  </a:lnTo>
                  <a:lnTo>
                    <a:pt x="967" y="2118"/>
                  </a:lnTo>
                  <a:lnTo>
                    <a:pt x="1016" y="2122"/>
                  </a:lnTo>
                  <a:lnTo>
                    <a:pt x="1072" y="2123"/>
                  </a:lnTo>
                  <a:lnTo>
                    <a:pt x="1137" y="2124"/>
                  </a:lnTo>
                  <a:lnTo>
                    <a:pt x="1268" y="2124"/>
                  </a:lnTo>
                  <a:lnTo>
                    <a:pt x="1268" y="2243"/>
                  </a:lnTo>
                  <a:lnTo>
                    <a:pt x="1248" y="2243"/>
                  </a:lnTo>
                  <a:lnTo>
                    <a:pt x="1220" y="2243"/>
                  </a:lnTo>
                  <a:lnTo>
                    <a:pt x="1183" y="2242"/>
                  </a:lnTo>
                  <a:lnTo>
                    <a:pt x="1141" y="2241"/>
                  </a:lnTo>
                  <a:lnTo>
                    <a:pt x="1095" y="2239"/>
                  </a:lnTo>
                  <a:lnTo>
                    <a:pt x="1045" y="2238"/>
                  </a:lnTo>
                  <a:lnTo>
                    <a:pt x="993" y="2237"/>
                  </a:lnTo>
                  <a:lnTo>
                    <a:pt x="940" y="2235"/>
                  </a:lnTo>
                  <a:lnTo>
                    <a:pt x="886" y="2234"/>
                  </a:lnTo>
                  <a:lnTo>
                    <a:pt x="835" y="2233"/>
                  </a:lnTo>
                  <a:lnTo>
                    <a:pt x="786" y="2232"/>
                  </a:lnTo>
                  <a:lnTo>
                    <a:pt x="742" y="2230"/>
                  </a:lnTo>
                  <a:lnTo>
                    <a:pt x="701" y="2229"/>
                  </a:lnTo>
                  <a:lnTo>
                    <a:pt x="667" y="2229"/>
                  </a:lnTo>
                  <a:lnTo>
                    <a:pt x="642" y="2229"/>
                  </a:lnTo>
                  <a:lnTo>
                    <a:pt x="613" y="2229"/>
                  </a:lnTo>
                  <a:lnTo>
                    <a:pt x="577" y="2229"/>
                  </a:lnTo>
                  <a:lnTo>
                    <a:pt x="536" y="2230"/>
                  </a:lnTo>
                  <a:lnTo>
                    <a:pt x="489" y="2232"/>
                  </a:lnTo>
                  <a:lnTo>
                    <a:pt x="441" y="2233"/>
                  </a:lnTo>
                  <a:lnTo>
                    <a:pt x="388" y="2234"/>
                  </a:lnTo>
                  <a:lnTo>
                    <a:pt x="335" y="2235"/>
                  </a:lnTo>
                  <a:lnTo>
                    <a:pt x="283" y="2237"/>
                  </a:lnTo>
                  <a:lnTo>
                    <a:pt x="233" y="2238"/>
                  </a:lnTo>
                  <a:lnTo>
                    <a:pt x="184" y="2239"/>
                  </a:lnTo>
                  <a:lnTo>
                    <a:pt x="139" y="2241"/>
                  </a:lnTo>
                  <a:lnTo>
                    <a:pt x="99" y="2242"/>
                  </a:lnTo>
                  <a:lnTo>
                    <a:pt x="67" y="2243"/>
                  </a:lnTo>
                  <a:lnTo>
                    <a:pt x="40" y="2243"/>
                  </a:lnTo>
                  <a:lnTo>
                    <a:pt x="23" y="2243"/>
                  </a:lnTo>
                  <a:lnTo>
                    <a:pt x="23" y="2124"/>
                  </a:lnTo>
                  <a:lnTo>
                    <a:pt x="154" y="2124"/>
                  </a:lnTo>
                  <a:lnTo>
                    <a:pt x="219" y="2123"/>
                  </a:lnTo>
                  <a:lnTo>
                    <a:pt x="276" y="2122"/>
                  </a:lnTo>
                  <a:lnTo>
                    <a:pt x="324" y="2118"/>
                  </a:lnTo>
                  <a:lnTo>
                    <a:pt x="365" y="2114"/>
                  </a:lnTo>
                  <a:lnTo>
                    <a:pt x="399" y="2107"/>
                  </a:lnTo>
                  <a:lnTo>
                    <a:pt x="427" y="2101"/>
                  </a:lnTo>
                  <a:lnTo>
                    <a:pt x="450" y="2091"/>
                  </a:lnTo>
                  <a:lnTo>
                    <a:pt x="468" y="2082"/>
                  </a:lnTo>
                  <a:lnTo>
                    <a:pt x="480" y="2070"/>
                  </a:lnTo>
                  <a:lnTo>
                    <a:pt x="489" y="2057"/>
                  </a:lnTo>
                  <a:lnTo>
                    <a:pt x="496" y="2042"/>
                  </a:lnTo>
                  <a:lnTo>
                    <a:pt x="500" y="2026"/>
                  </a:lnTo>
                  <a:lnTo>
                    <a:pt x="501" y="2008"/>
                  </a:lnTo>
                  <a:lnTo>
                    <a:pt x="503" y="1988"/>
                  </a:lnTo>
                  <a:lnTo>
                    <a:pt x="503" y="1966"/>
                  </a:lnTo>
                  <a:lnTo>
                    <a:pt x="503" y="248"/>
                  </a:lnTo>
                  <a:lnTo>
                    <a:pt x="446" y="273"/>
                  </a:lnTo>
                  <a:lnTo>
                    <a:pt x="387" y="292"/>
                  </a:lnTo>
                  <a:lnTo>
                    <a:pt x="328" y="307"/>
                  </a:lnTo>
                  <a:lnTo>
                    <a:pt x="269" y="318"/>
                  </a:lnTo>
                  <a:lnTo>
                    <a:pt x="214" y="326"/>
                  </a:lnTo>
                  <a:lnTo>
                    <a:pt x="160" y="333"/>
                  </a:lnTo>
                  <a:lnTo>
                    <a:pt x="111" y="335"/>
                  </a:lnTo>
                  <a:lnTo>
                    <a:pt x="67" y="337"/>
                  </a:lnTo>
                  <a:lnTo>
                    <a:pt x="30" y="338"/>
                  </a:lnTo>
                  <a:lnTo>
                    <a:pt x="0" y="338"/>
                  </a:lnTo>
                  <a:lnTo>
                    <a:pt x="0" y="218"/>
                  </a:lnTo>
                  <a:lnTo>
                    <a:pt x="34" y="218"/>
                  </a:lnTo>
                  <a:lnTo>
                    <a:pt x="72" y="218"/>
                  </a:lnTo>
                  <a:lnTo>
                    <a:pt x="115" y="216"/>
                  </a:lnTo>
                  <a:lnTo>
                    <a:pt x="161" y="212"/>
                  </a:lnTo>
                  <a:lnTo>
                    <a:pt x="210" y="208"/>
                  </a:lnTo>
                  <a:lnTo>
                    <a:pt x="261" y="201"/>
                  </a:lnTo>
                  <a:lnTo>
                    <a:pt x="314" y="191"/>
                  </a:lnTo>
                  <a:lnTo>
                    <a:pt x="368" y="177"/>
                  </a:lnTo>
                  <a:lnTo>
                    <a:pt x="422" y="160"/>
                  </a:lnTo>
                  <a:lnTo>
                    <a:pt x="477" y="139"/>
                  </a:lnTo>
                  <a:lnTo>
                    <a:pt x="530" y="113"/>
                  </a:lnTo>
                  <a:lnTo>
                    <a:pt x="582" y="81"/>
                  </a:lnTo>
                  <a:lnTo>
                    <a:pt x="632" y="43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8458200" y="4648200"/>
            <a:ext cx="398621" cy="457200"/>
            <a:chOff x="5486" y="1088"/>
            <a:chExt cx="1116" cy="1280"/>
          </a:xfrm>
        </p:grpSpPr>
        <p:sp>
          <p:nvSpPr>
            <p:cNvPr id="1042" name="Freeform 18"/>
            <p:cNvSpPr>
              <a:spLocks noEditPoints="1"/>
            </p:cNvSpPr>
            <p:nvPr/>
          </p:nvSpPr>
          <p:spPr bwMode="auto">
            <a:xfrm>
              <a:off x="5486" y="1088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6086" y="1620"/>
              <a:ext cx="516" cy="748"/>
            </a:xfrm>
            <a:custGeom>
              <a:avLst/>
              <a:gdLst/>
              <a:ahLst/>
              <a:cxnLst>
                <a:cxn ang="0">
                  <a:pos x="874" y="9"/>
                </a:cxn>
                <a:cxn ang="0">
                  <a:pos x="1077" y="58"/>
                </a:cxn>
                <a:cxn ang="0">
                  <a:pos x="1254" y="143"/>
                </a:cxn>
                <a:cxn ang="0">
                  <a:pos x="1396" y="262"/>
                </a:cxn>
                <a:cxn ang="0">
                  <a:pos x="1496" y="414"/>
                </a:cxn>
                <a:cxn ang="0">
                  <a:pos x="1545" y="595"/>
                </a:cxn>
                <a:cxn ang="0">
                  <a:pos x="1535" y="785"/>
                </a:cxn>
                <a:cxn ang="0">
                  <a:pos x="1474" y="950"/>
                </a:cxn>
                <a:cxn ang="0">
                  <a:pos x="1373" y="1096"/>
                </a:cxn>
                <a:cxn ang="0">
                  <a:pos x="1242" y="1227"/>
                </a:cxn>
                <a:cxn ang="0">
                  <a:pos x="1095" y="1349"/>
                </a:cxn>
                <a:cxn ang="0">
                  <a:pos x="973" y="1442"/>
                </a:cxn>
                <a:cxn ang="0">
                  <a:pos x="874" y="1519"/>
                </a:cxn>
                <a:cxn ang="0">
                  <a:pos x="772" y="1600"/>
                </a:cxn>
                <a:cxn ang="0">
                  <a:pos x="658" y="1695"/>
                </a:cxn>
                <a:cxn ang="0">
                  <a:pos x="520" y="1811"/>
                </a:cxn>
                <a:cxn ang="0">
                  <a:pos x="348" y="1958"/>
                </a:cxn>
                <a:cxn ang="0">
                  <a:pos x="1026" y="1958"/>
                </a:cxn>
                <a:cxn ang="0">
                  <a:pos x="1117" y="1958"/>
                </a:cxn>
                <a:cxn ang="0">
                  <a:pos x="1223" y="1954"/>
                </a:cxn>
                <a:cxn ang="0">
                  <a:pos x="1308" y="1945"/>
                </a:cxn>
                <a:cxn ang="0">
                  <a:pos x="1350" y="1922"/>
                </a:cxn>
                <a:cxn ang="0">
                  <a:pos x="1383" y="1836"/>
                </a:cxn>
                <a:cxn ang="0">
                  <a:pos x="1410" y="1722"/>
                </a:cxn>
                <a:cxn ang="0">
                  <a:pos x="1423" y="1629"/>
                </a:cxn>
                <a:cxn ang="0">
                  <a:pos x="1439" y="2243"/>
                </a:cxn>
                <a:cxn ang="0">
                  <a:pos x="1" y="2187"/>
                </a:cxn>
                <a:cxn ang="0">
                  <a:pos x="9" y="2142"/>
                </a:cxn>
                <a:cxn ang="0">
                  <a:pos x="39" y="2108"/>
                </a:cxn>
                <a:cxn ang="0">
                  <a:pos x="934" y="1243"/>
                </a:cxn>
                <a:cxn ang="0">
                  <a:pos x="1034" y="1121"/>
                </a:cxn>
                <a:cxn ang="0">
                  <a:pos x="1129" y="969"/>
                </a:cxn>
                <a:cxn ang="0">
                  <a:pos x="1192" y="791"/>
                </a:cxn>
                <a:cxn ang="0">
                  <a:pos x="1204" y="610"/>
                </a:cxn>
                <a:cxn ang="0">
                  <a:pos x="1172" y="462"/>
                </a:cxn>
                <a:cxn ang="0">
                  <a:pos x="1102" y="329"/>
                </a:cxn>
                <a:cxn ang="0">
                  <a:pos x="995" y="220"/>
                </a:cxn>
                <a:cxn ang="0">
                  <a:pos x="852" y="147"/>
                </a:cxn>
                <a:cxn ang="0">
                  <a:pos x="674" y="121"/>
                </a:cxn>
                <a:cxn ang="0">
                  <a:pos x="552" y="134"/>
                </a:cxn>
                <a:cxn ang="0">
                  <a:pos x="423" y="177"/>
                </a:cxn>
                <a:cxn ang="0">
                  <a:pos x="300" y="258"/>
                </a:cxn>
                <a:cxn ang="0">
                  <a:pos x="197" y="384"/>
                </a:cxn>
                <a:cxn ang="0">
                  <a:pos x="242" y="444"/>
                </a:cxn>
                <a:cxn ang="0">
                  <a:pos x="315" y="479"/>
                </a:cxn>
                <a:cxn ang="0">
                  <a:pos x="354" y="531"/>
                </a:cxn>
                <a:cxn ang="0">
                  <a:pos x="370" y="584"/>
                </a:cxn>
                <a:cxn ang="0">
                  <a:pos x="369" y="650"/>
                </a:cxn>
                <a:cxn ang="0">
                  <a:pos x="331" y="731"/>
                </a:cxn>
                <a:cxn ang="0">
                  <a:pos x="263" y="779"/>
                </a:cxn>
                <a:cxn ang="0">
                  <a:pos x="186" y="796"/>
                </a:cxn>
                <a:cxn ang="0">
                  <a:pos x="151" y="792"/>
                </a:cxn>
                <a:cxn ang="0">
                  <a:pos x="100" y="777"/>
                </a:cxn>
                <a:cxn ang="0">
                  <a:pos x="47" y="740"/>
                </a:cxn>
                <a:cxn ang="0">
                  <a:pos x="9" y="673"/>
                </a:cxn>
                <a:cxn ang="0">
                  <a:pos x="4" y="550"/>
                </a:cxn>
                <a:cxn ang="0">
                  <a:pos x="53" y="380"/>
                </a:cxn>
                <a:cxn ang="0">
                  <a:pos x="157" y="231"/>
                </a:cxn>
                <a:cxn ang="0">
                  <a:pos x="306" y="110"/>
                </a:cxn>
                <a:cxn ang="0">
                  <a:pos x="500" y="29"/>
                </a:cxn>
                <a:cxn ang="0">
                  <a:pos x="728" y="0"/>
                </a:cxn>
              </a:cxnLst>
              <a:rect l="0" t="0" r="r" b="b"/>
              <a:pathLst>
                <a:path w="1547" h="2243">
                  <a:moveTo>
                    <a:pt x="728" y="0"/>
                  </a:moveTo>
                  <a:lnTo>
                    <a:pt x="801" y="3"/>
                  </a:lnTo>
                  <a:lnTo>
                    <a:pt x="874" y="9"/>
                  </a:lnTo>
                  <a:lnTo>
                    <a:pt x="944" y="21"/>
                  </a:lnTo>
                  <a:lnTo>
                    <a:pt x="1011" y="37"/>
                  </a:lnTo>
                  <a:lnTo>
                    <a:pt x="1077" y="58"/>
                  </a:lnTo>
                  <a:lnTo>
                    <a:pt x="1140" y="81"/>
                  </a:lnTo>
                  <a:lnTo>
                    <a:pt x="1199" y="110"/>
                  </a:lnTo>
                  <a:lnTo>
                    <a:pt x="1254" y="143"/>
                  </a:lnTo>
                  <a:lnTo>
                    <a:pt x="1306" y="178"/>
                  </a:lnTo>
                  <a:lnTo>
                    <a:pt x="1353" y="219"/>
                  </a:lnTo>
                  <a:lnTo>
                    <a:pt x="1396" y="262"/>
                  </a:lnTo>
                  <a:lnTo>
                    <a:pt x="1434" y="309"/>
                  </a:lnTo>
                  <a:lnTo>
                    <a:pt x="1468" y="360"/>
                  </a:lnTo>
                  <a:lnTo>
                    <a:pt x="1496" y="414"/>
                  </a:lnTo>
                  <a:lnTo>
                    <a:pt x="1518" y="472"/>
                  </a:lnTo>
                  <a:lnTo>
                    <a:pt x="1534" y="532"/>
                  </a:lnTo>
                  <a:lnTo>
                    <a:pt x="1545" y="595"/>
                  </a:lnTo>
                  <a:lnTo>
                    <a:pt x="1547" y="660"/>
                  </a:lnTo>
                  <a:lnTo>
                    <a:pt x="1545" y="724"/>
                  </a:lnTo>
                  <a:lnTo>
                    <a:pt x="1535" y="785"/>
                  </a:lnTo>
                  <a:lnTo>
                    <a:pt x="1520" y="842"/>
                  </a:lnTo>
                  <a:lnTo>
                    <a:pt x="1499" y="897"/>
                  </a:lnTo>
                  <a:lnTo>
                    <a:pt x="1474" y="950"/>
                  </a:lnTo>
                  <a:lnTo>
                    <a:pt x="1443" y="1001"/>
                  </a:lnTo>
                  <a:lnTo>
                    <a:pt x="1410" y="1049"/>
                  </a:lnTo>
                  <a:lnTo>
                    <a:pt x="1373" y="1096"/>
                  </a:lnTo>
                  <a:lnTo>
                    <a:pt x="1331" y="1141"/>
                  </a:lnTo>
                  <a:lnTo>
                    <a:pt x="1288" y="1185"/>
                  </a:lnTo>
                  <a:lnTo>
                    <a:pt x="1242" y="1227"/>
                  </a:lnTo>
                  <a:lnTo>
                    <a:pt x="1195" y="1269"/>
                  </a:lnTo>
                  <a:lnTo>
                    <a:pt x="1146" y="1310"/>
                  </a:lnTo>
                  <a:lnTo>
                    <a:pt x="1095" y="1349"/>
                  </a:lnTo>
                  <a:lnTo>
                    <a:pt x="1045" y="1388"/>
                  </a:lnTo>
                  <a:lnTo>
                    <a:pt x="1009" y="1416"/>
                  </a:lnTo>
                  <a:lnTo>
                    <a:pt x="973" y="1442"/>
                  </a:lnTo>
                  <a:lnTo>
                    <a:pt x="940" y="1468"/>
                  </a:lnTo>
                  <a:lnTo>
                    <a:pt x="907" y="1493"/>
                  </a:lnTo>
                  <a:lnTo>
                    <a:pt x="874" y="1519"/>
                  </a:lnTo>
                  <a:lnTo>
                    <a:pt x="841" y="1545"/>
                  </a:lnTo>
                  <a:lnTo>
                    <a:pt x="807" y="1572"/>
                  </a:lnTo>
                  <a:lnTo>
                    <a:pt x="772" y="1600"/>
                  </a:lnTo>
                  <a:lnTo>
                    <a:pt x="736" y="1629"/>
                  </a:lnTo>
                  <a:lnTo>
                    <a:pt x="698" y="1661"/>
                  </a:lnTo>
                  <a:lnTo>
                    <a:pt x="658" y="1695"/>
                  </a:lnTo>
                  <a:lnTo>
                    <a:pt x="616" y="1730"/>
                  </a:lnTo>
                  <a:lnTo>
                    <a:pt x="570" y="1769"/>
                  </a:lnTo>
                  <a:lnTo>
                    <a:pt x="520" y="1811"/>
                  </a:lnTo>
                  <a:lnTo>
                    <a:pt x="467" y="1856"/>
                  </a:lnTo>
                  <a:lnTo>
                    <a:pt x="410" y="1905"/>
                  </a:lnTo>
                  <a:lnTo>
                    <a:pt x="348" y="1958"/>
                  </a:lnTo>
                  <a:lnTo>
                    <a:pt x="991" y="1958"/>
                  </a:lnTo>
                  <a:lnTo>
                    <a:pt x="1005" y="1958"/>
                  </a:lnTo>
                  <a:lnTo>
                    <a:pt x="1026" y="1958"/>
                  </a:lnTo>
                  <a:lnTo>
                    <a:pt x="1053" y="1958"/>
                  </a:lnTo>
                  <a:lnTo>
                    <a:pt x="1083" y="1958"/>
                  </a:lnTo>
                  <a:lnTo>
                    <a:pt x="1117" y="1958"/>
                  </a:lnTo>
                  <a:lnTo>
                    <a:pt x="1152" y="1957"/>
                  </a:lnTo>
                  <a:lnTo>
                    <a:pt x="1188" y="1955"/>
                  </a:lnTo>
                  <a:lnTo>
                    <a:pt x="1223" y="1954"/>
                  </a:lnTo>
                  <a:lnTo>
                    <a:pt x="1256" y="1951"/>
                  </a:lnTo>
                  <a:lnTo>
                    <a:pt x="1284" y="1949"/>
                  </a:lnTo>
                  <a:lnTo>
                    <a:pt x="1308" y="1945"/>
                  </a:lnTo>
                  <a:lnTo>
                    <a:pt x="1327" y="1941"/>
                  </a:lnTo>
                  <a:lnTo>
                    <a:pt x="1338" y="1937"/>
                  </a:lnTo>
                  <a:lnTo>
                    <a:pt x="1350" y="1922"/>
                  </a:lnTo>
                  <a:lnTo>
                    <a:pt x="1361" y="1900"/>
                  </a:lnTo>
                  <a:lnTo>
                    <a:pt x="1372" y="1870"/>
                  </a:lnTo>
                  <a:lnTo>
                    <a:pt x="1383" y="1836"/>
                  </a:lnTo>
                  <a:lnTo>
                    <a:pt x="1392" y="1799"/>
                  </a:lnTo>
                  <a:lnTo>
                    <a:pt x="1401" y="1760"/>
                  </a:lnTo>
                  <a:lnTo>
                    <a:pt x="1410" y="1722"/>
                  </a:lnTo>
                  <a:lnTo>
                    <a:pt x="1415" y="1687"/>
                  </a:lnTo>
                  <a:lnTo>
                    <a:pt x="1420" y="1654"/>
                  </a:lnTo>
                  <a:lnTo>
                    <a:pt x="1423" y="1629"/>
                  </a:lnTo>
                  <a:lnTo>
                    <a:pt x="1547" y="1629"/>
                  </a:lnTo>
                  <a:lnTo>
                    <a:pt x="1547" y="1629"/>
                  </a:lnTo>
                  <a:lnTo>
                    <a:pt x="1439" y="2243"/>
                  </a:lnTo>
                  <a:lnTo>
                    <a:pt x="0" y="2243"/>
                  </a:lnTo>
                  <a:lnTo>
                    <a:pt x="0" y="2212"/>
                  </a:lnTo>
                  <a:lnTo>
                    <a:pt x="1" y="2187"/>
                  </a:lnTo>
                  <a:lnTo>
                    <a:pt x="3" y="2169"/>
                  </a:lnTo>
                  <a:lnTo>
                    <a:pt x="5" y="2154"/>
                  </a:lnTo>
                  <a:lnTo>
                    <a:pt x="9" y="2142"/>
                  </a:lnTo>
                  <a:lnTo>
                    <a:pt x="16" y="2132"/>
                  </a:lnTo>
                  <a:lnTo>
                    <a:pt x="26" y="2122"/>
                  </a:lnTo>
                  <a:lnTo>
                    <a:pt x="39" y="2108"/>
                  </a:lnTo>
                  <a:lnTo>
                    <a:pt x="874" y="1306"/>
                  </a:lnTo>
                  <a:lnTo>
                    <a:pt x="903" y="1277"/>
                  </a:lnTo>
                  <a:lnTo>
                    <a:pt x="934" y="1243"/>
                  </a:lnTo>
                  <a:lnTo>
                    <a:pt x="967" y="1206"/>
                  </a:lnTo>
                  <a:lnTo>
                    <a:pt x="1000" y="1164"/>
                  </a:lnTo>
                  <a:lnTo>
                    <a:pt x="1034" y="1121"/>
                  </a:lnTo>
                  <a:lnTo>
                    <a:pt x="1068" y="1073"/>
                  </a:lnTo>
                  <a:lnTo>
                    <a:pt x="1099" y="1023"/>
                  </a:lnTo>
                  <a:lnTo>
                    <a:pt x="1129" y="969"/>
                  </a:lnTo>
                  <a:lnTo>
                    <a:pt x="1154" y="913"/>
                  </a:lnTo>
                  <a:lnTo>
                    <a:pt x="1176" y="853"/>
                  </a:lnTo>
                  <a:lnTo>
                    <a:pt x="1192" y="791"/>
                  </a:lnTo>
                  <a:lnTo>
                    <a:pt x="1203" y="727"/>
                  </a:lnTo>
                  <a:lnTo>
                    <a:pt x="1207" y="660"/>
                  </a:lnTo>
                  <a:lnTo>
                    <a:pt x="1204" y="610"/>
                  </a:lnTo>
                  <a:lnTo>
                    <a:pt x="1198" y="561"/>
                  </a:lnTo>
                  <a:lnTo>
                    <a:pt x="1187" y="511"/>
                  </a:lnTo>
                  <a:lnTo>
                    <a:pt x="1172" y="462"/>
                  </a:lnTo>
                  <a:lnTo>
                    <a:pt x="1153" y="415"/>
                  </a:lnTo>
                  <a:lnTo>
                    <a:pt x="1130" y="371"/>
                  </a:lnTo>
                  <a:lnTo>
                    <a:pt x="1102" y="329"/>
                  </a:lnTo>
                  <a:lnTo>
                    <a:pt x="1071" y="290"/>
                  </a:lnTo>
                  <a:lnTo>
                    <a:pt x="1034" y="253"/>
                  </a:lnTo>
                  <a:lnTo>
                    <a:pt x="995" y="220"/>
                  </a:lnTo>
                  <a:lnTo>
                    <a:pt x="951" y="191"/>
                  </a:lnTo>
                  <a:lnTo>
                    <a:pt x="903" y="166"/>
                  </a:lnTo>
                  <a:lnTo>
                    <a:pt x="852" y="147"/>
                  </a:lnTo>
                  <a:lnTo>
                    <a:pt x="797" y="132"/>
                  </a:lnTo>
                  <a:lnTo>
                    <a:pt x="736" y="123"/>
                  </a:lnTo>
                  <a:lnTo>
                    <a:pt x="674" y="121"/>
                  </a:lnTo>
                  <a:lnTo>
                    <a:pt x="635" y="122"/>
                  </a:lnTo>
                  <a:lnTo>
                    <a:pt x="594" y="126"/>
                  </a:lnTo>
                  <a:lnTo>
                    <a:pt x="552" y="134"/>
                  </a:lnTo>
                  <a:lnTo>
                    <a:pt x="509" y="144"/>
                  </a:lnTo>
                  <a:lnTo>
                    <a:pt x="466" y="159"/>
                  </a:lnTo>
                  <a:lnTo>
                    <a:pt x="423" y="177"/>
                  </a:lnTo>
                  <a:lnTo>
                    <a:pt x="381" y="201"/>
                  </a:lnTo>
                  <a:lnTo>
                    <a:pt x="339" y="227"/>
                  </a:lnTo>
                  <a:lnTo>
                    <a:pt x="300" y="258"/>
                  </a:lnTo>
                  <a:lnTo>
                    <a:pt x="263" y="295"/>
                  </a:lnTo>
                  <a:lnTo>
                    <a:pt x="228" y="337"/>
                  </a:lnTo>
                  <a:lnTo>
                    <a:pt x="197" y="384"/>
                  </a:lnTo>
                  <a:lnTo>
                    <a:pt x="170" y="436"/>
                  </a:lnTo>
                  <a:lnTo>
                    <a:pt x="209" y="438"/>
                  </a:lnTo>
                  <a:lnTo>
                    <a:pt x="242" y="444"/>
                  </a:lnTo>
                  <a:lnTo>
                    <a:pt x="270" y="453"/>
                  </a:lnTo>
                  <a:lnTo>
                    <a:pt x="294" y="465"/>
                  </a:lnTo>
                  <a:lnTo>
                    <a:pt x="315" y="479"/>
                  </a:lnTo>
                  <a:lnTo>
                    <a:pt x="331" y="495"/>
                  </a:lnTo>
                  <a:lnTo>
                    <a:pt x="344" y="512"/>
                  </a:lnTo>
                  <a:lnTo>
                    <a:pt x="354" y="531"/>
                  </a:lnTo>
                  <a:lnTo>
                    <a:pt x="362" y="549"/>
                  </a:lnTo>
                  <a:lnTo>
                    <a:pt x="366" y="567"/>
                  </a:lnTo>
                  <a:lnTo>
                    <a:pt x="370" y="584"/>
                  </a:lnTo>
                  <a:lnTo>
                    <a:pt x="371" y="601"/>
                  </a:lnTo>
                  <a:lnTo>
                    <a:pt x="371" y="616"/>
                  </a:lnTo>
                  <a:lnTo>
                    <a:pt x="369" y="650"/>
                  </a:lnTo>
                  <a:lnTo>
                    <a:pt x="360" y="681"/>
                  </a:lnTo>
                  <a:lnTo>
                    <a:pt x="347" y="707"/>
                  </a:lnTo>
                  <a:lnTo>
                    <a:pt x="331" y="731"/>
                  </a:lnTo>
                  <a:lnTo>
                    <a:pt x="311" y="751"/>
                  </a:lnTo>
                  <a:lnTo>
                    <a:pt x="288" y="768"/>
                  </a:lnTo>
                  <a:lnTo>
                    <a:pt x="263" y="779"/>
                  </a:lnTo>
                  <a:lnTo>
                    <a:pt x="238" y="788"/>
                  </a:lnTo>
                  <a:lnTo>
                    <a:pt x="212" y="794"/>
                  </a:lnTo>
                  <a:lnTo>
                    <a:pt x="186" y="796"/>
                  </a:lnTo>
                  <a:lnTo>
                    <a:pt x="178" y="796"/>
                  </a:lnTo>
                  <a:lnTo>
                    <a:pt x="166" y="795"/>
                  </a:lnTo>
                  <a:lnTo>
                    <a:pt x="151" y="792"/>
                  </a:lnTo>
                  <a:lnTo>
                    <a:pt x="135" y="788"/>
                  </a:lnTo>
                  <a:lnTo>
                    <a:pt x="117" y="783"/>
                  </a:lnTo>
                  <a:lnTo>
                    <a:pt x="100" y="777"/>
                  </a:lnTo>
                  <a:lnTo>
                    <a:pt x="81" y="766"/>
                  </a:lnTo>
                  <a:lnTo>
                    <a:pt x="63" y="754"/>
                  </a:lnTo>
                  <a:lnTo>
                    <a:pt x="47" y="740"/>
                  </a:lnTo>
                  <a:lnTo>
                    <a:pt x="31" y="720"/>
                  </a:lnTo>
                  <a:lnTo>
                    <a:pt x="19" y="699"/>
                  </a:lnTo>
                  <a:lnTo>
                    <a:pt x="9" y="673"/>
                  </a:lnTo>
                  <a:lnTo>
                    <a:pt x="3" y="643"/>
                  </a:lnTo>
                  <a:lnTo>
                    <a:pt x="0" y="608"/>
                  </a:lnTo>
                  <a:lnTo>
                    <a:pt x="4" y="550"/>
                  </a:lnTo>
                  <a:lnTo>
                    <a:pt x="14" y="491"/>
                  </a:lnTo>
                  <a:lnTo>
                    <a:pt x="30" y="435"/>
                  </a:lnTo>
                  <a:lnTo>
                    <a:pt x="53" y="380"/>
                  </a:lnTo>
                  <a:lnTo>
                    <a:pt x="81" y="328"/>
                  </a:lnTo>
                  <a:lnTo>
                    <a:pt x="116" y="278"/>
                  </a:lnTo>
                  <a:lnTo>
                    <a:pt x="157" y="231"/>
                  </a:lnTo>
                  <a:lnTo>
                    <a:pt x="201" y="186"/>
                  </a:lnTo>
                  <a:lnTo>
                    <a:pt x="251" y="146"/>
                  </a:lnTo>
                  <a:lnTo>
                    <a:pt x="306" y="110"/>
                  </a:lnTo>
                  <a:lnTo>
                    <a:pt x="367" y="77"/>
                  </a:lnTo>
                  <a:lnTo>
                    <a:pt x="431" y="51"/>
                  </a:lnTo>
                  <a:lnTo>
                    <a:pt x="500" y="29"/>
                  </a:lnTo>
                  <a:lnTo>
                    <a:pt x="571" y="13"/>
                  </a:lnTo>
                  <a:lnTo>
                    <a:pt x="648" y="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2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38200" y="5791200"/>
            <a:ext cx="395094" cy="457200"/>
            <a:chOff x="686" y="3680"/>
            <a:chExt cx="1126" cy="1303"/>
          </a:xfrm>
        </p:grpSpPr>
        <p:sp>
          <p:nvSpPr>
            <p:cNvPr id="1048" name="Freeform 24"/>
            <p:cNvSpPr>
              <a:spLocks noEditPoints="1"/>
            </p:cNvSpPr>
            <p:nvPr/>
          </p:nvSpPr>
          <p:spPr bwMode="auto">
            <a:xfrm>
              <a:off x="686" y="3680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1276" y="4212"/>
              <a:ext cx="536" cy="771"/>
            </a:xfrm>
            <a:custGeom>
              <a:avLst/>
              <a:gdLst/>
              <a:ahLst/>
              <a:cxnLst>
                <a:cxn ang="0">
                  <a:pos x="1087" y="41"/>
                </a:cxn>
                <a:cxn ang="0">
                  <a:pos x="1365" y="189"/>
                </a:cxn>
                <a:cxn ang="0">
                  <a:pos x="1496" y="414"/>
                </a:cxn>
                <a:cxn ang="0">
                  <a:pos x="1470" y="641"/>
                </a:cxn>
                <a:cxn ang="0">
                  <a:pos x="1335" y="855"/>
                </a:cxn>
                <a:cxn ang="0">
                  <a:pos x="1069" y="1031"/>
                </a:cxn>
                <a:cxn ang="0">
                  <a:pos x="1272" y="1155"/>
                </a:cxn>
                <a:cxn ang="0">
                  <a:pos x="1505" y="1355"/>
                </a:cxn>
                <a:cxn ang="0">
                  <a:pos x="1607" y="1606"/>
                </a:cxn>
                <a:cxn ang="0">
                  <a:pos x="1555" y="1890"/>
                </a:cxn>
                <a:cxn ang="0">
                  <a:pos x="1353" y="2132"/>
                </a:cxn>
                <a:cxn ang="0">
                  <a:pos x="1029" y="2284"/>
                </a:cxn>
                <a:cxn ang="0">
                  <a:pos x="643" y="2304"/>
                </a:cxn>
                <a:cxn ang="0">
                  <a:pos x="316" y="2215"/>
                </a:cxn>
                <a:cxn ang="0">
                  <a:pos x="86" y="2038"/>
                </a:cxn>
                <a:cxn ang="0">
                  <a:pos x="0" y="1786"/>
                </a:cxn>
                <a:cxn ang="0">
                  <a:pos x="63" y="1638"/>
                </a:cxn>
                <a:cxn ang="0">
                  <a:pos x="201" y="1591"/>
                </a:cxn>
                <a:cxn ang="0">
                  <a:pos x="346" y="1657"/>
                </a:cxn>
                <a:cxn ang="0">
                  <a:pos x="386" y="1797"/>
                </a:cxn>
                <a:cxn ang="0">
                  <a:pos x="347" y="1895"/>
                </a:cxn>
                <a:cxn ang="0">
                  <a:pos x="224" y="1962"/>
                </a:cxn>
                <a:cxn ang="0">
                  <a:pos x="344" y="2102"/>
                </a:cxn>
                <a:cxn ang="0">
                  <a:pos x="582" y="2186"/>
                </a:cxn>
                <a:cxn ang="0">
                  <a:pos x="782" y="2207"/>
                </a:cxn>
                <a:cxn ang="0">
                  <a:pos x="953" y="2173"/>
                </a:cxn>
                <a:cxn ang="0">
                  <a:pos x="1110" y="2060"/>
                </a:cxn>
                <a:cxn ang="0">
                  <a:pos x="1211" y="1845"/>
                </a:cxn>
                <a:cxn ang="0">
                  <a:pos x="1220" y="1524"/>
                </a:cxn>
                <a:cxn ang="0">
                  <a:pos x="1115" y="1272"/>
                </a:cxn>
                <a:cxn ang="0">
                  <a:pos x="918" y="1139"/>
                </a:cxn>
                <a:cxn ang="0">
                  <a:pos x="556" y="1118"/>
                </a:cxn>
                <a:cxn ang="0">
                  <a:pos x="490" y="1086"/>
                </a:cxn>
                <a:cxn ang="0">
                  <a:pos x="506" y="1032"/>
                </a:cxn>
                <a:cxn ang="0">
                  <a:pos x="537" y="1023"/>
                </a:cxn>
                <a:cxn ang="0">
                  <a:pos x="635" y="1014"/>
                </a:cxn>
                <a:cxn ang="0">
                  <a:pos x="868" y="980"/>
                </a:cxn>
                <a:cxn ang="0">
                  <a:pos x="1054" y="829"/>
                </a:cxn>
                <a:cxn ang="0">
                  <a:pos x="1152" y="575"/>
                </a:cxn>
                <a:cxn ang="0">
                  <a:pos x="1139" y="324"/>
                </a:cxn>
                <a:cxn ang="0">
                  <a:pos x="1031" y="172"/>
                </a:cxn>
                <a:cxn ang="0">
                  <a:pos x="876" y="106"/>
                </a:cxn>
                <a:cxn ang="0">
                  <a:pos x="711" y="101"/>
                </a:cxn>
                <a:cxn ang="0">
                  <a:pos x="493" y="151"/>
                </a:cxn>
                <a:cxn ang="0">
                  <a:pos x="294" y="286"/>
                </a:cxn>
                <a:cxn ang="0">
                  <a:pos x="444" y="363"/>
                </a:cxn>
                <a:cxn ang="0">
                  <a:pos x="462" y="519"/>
                </a:cxn>
                <a:cxn ang="0">
                  <a:pos x="360" y="621"/>
                </a:cxn>
                <a:cxn ang="0">
                  <a:pos x="198" y="612"/>
                </a:cxn>
                <a:cxn ang="0">
                  <a:pos x="112" y="494"/>
                </a:cxn>
                <a:cxn ang="0">
                  <a:pos x="169" y="262"/>
                </a:cxn>
                <a:cxn ang="0">
                  <a:pos x="387" y="84"/>
                </a:cxn>
                <a:cxn ang="0">
                  <a:pos x="721" y="3"/>
                </a:cxn>
              </a:cxnLst>
              <a:rect l="0" t="0" r="r" b="b"/>
              <a:pathLst>
                <a:path w="1609" h="2311">
                  <a:moveTo>
                    <a:pt x="798" y="0"/>
                  </a:moveTo>
                  <a:lnTo>
                    <a:pt x="874" y="3"/>
                  </a:lnTo>
                  <a:lnTo>
                    <a:pt x="948" y="11"/>
                  </a:lnTo>
                  <a:lnTo>
                    <a:pt x="1019" y="24"/>
                  </a:lnTo>
                  <a:lnTo>
                    <a:pt x="1087" y="41"/>
                  </a:lnTo>
                  <a:lnTo>
                    <a:pt x="1152" y="63"/>
                  </a:lnTo>
                  <a:lnTo>
                    <a:pt x="1212" y="89"/>
                  </a:lnTo>
                  <a:lnTo>
                    <a:pt x="1268" y="118"/>
                  </a:lnTo>
                  <a:lnTo>
                    <a:pt x="1319" y="152"/>
                  </a:lnTo>
                  <a:lnTo>
                    <a:pt x="1365" y="189"/>
                  </a:lnTo>
                  <a:lnTo>
                    <a:pt x="1404" y="228"/>
                  </a:lnTo>
                  <a:lnTo>
                    <a:pt x="1438" y="271"/>
                  </a:lnTo>
                  <a:lnTo>
                    <a:pt x="1465" y="317"/>
                  </a:lnTo>
                  <a:lnTo>
                    <a:pt x="1484" y="364"/>
                  </a:lnTo>
                  <a:lnTo>
                    <a:pt x="1496" y="414"/>
                  </a:lnTo>
                  <a:lnTo>
                    <a:pt x="1501" y="466"/>
                  </a:lnTo>
                  <a:lnTo>
                    <a:pt x="1499" y="508"/>
                  </a:lnTo>
                  <a:lnTo>
                    <a:pt x="1493" y="551"/>
                  </a:lnTo>
                  <a:lnTo>
                    <a:pt x="1484" y="596"/>
                  </a:lnTo>
                  <a:lnTo>
                    <a:pt x="1470" y="641"/>
                  </a:lnTo>
                  <a:lnTo>
                    <a:pt x="1453" y="685"/>
                  </a:lnTo>
                  <a:lnTo>
                    <a:pt x="1431" y="728"/>
                  </a:lnTo>
                  <a:lnTo>
                    <a:pt x="1404" y="771"/>
                  </a:lnTo>
                  <a:lnTo>
                    <a:pt x="1372" y="815"/>
                  </a:lnTo>
                  <a:lnTo>
                    <a:pt x="1335" y="855"/>
                  </a:lnTo>
                  <a:lnTo>
                    <a:pt x="1293" y="895"/>
                  </a:lnTo>
                  <a:lnTo>
                    <a:pt x="1246" y="933"/>
                  </a:lnTo>
                  <a:lnTo>
                    <a:pt x="1193" y="968"/>
                  </a:lnTo>
                  <a:lnTo>
                    <a:pt x="1134" y="1001"/>
                  </a:lnTo>
                  <a:lnTo>
                    <a:pt x="1069" y="1031"/>
                  </a:lnTo>
                  <a:lnTo>
                    <a:pt x="998" y="1058"/>
                  </a:lnTo>
                  <a:lnTo>
                    <a:pt x="1073" y="1075"/>
                  </a:lnTo>
                  <a:lnTo>
                    <a:pt x="1144" y="1098"/>
                  </a:lnTo>
                  <a:lnTo>
                    <a:pt x="1210" y="1125"/>
                  </a:lnTo>
                  <a:lnTo>
                    <a:pt x="1272" y="1155"/>
                  </a:lnTo>
                  <a:lnTo>
                    <a:pt x="1329" y="1189"/>
                  </a:lnTo>
                  <a:lnTo>
                    <a:pt x="1380" y="1227"/>
                  </a:lnTo>
                  <a:lnTo>
                    <a:pt x="1427" y="1266"/>
                  </a:lnTo>
                  <a:lnTo>
                    <a:pt x="1469" y="1310"/>
                  </a:lnTo>
                  <a:lnTo>
                    <a:pt x="1505" y="1355"/>
                  </a:lnTo>
                  <a:lnTo>
                    <a:pt x="1536" y="1403"/>
                  </a:lnTo>
                  <a:lnTo>
                    <a:pt x="1562" y="1452"/>
                  </a:lnTo>
                  <a:lnTo>
                    <a:pt x="1582" y="1502"/>
                  </a:lnTo>
                  <a:lnTo>
                    <a:pt x="1597" y="1555"/>
                  </a:lnTo>
                  <a:lnTo>
                    <a:pt x="1607" y="1606"/>
                  </a:lnTo>
                  <a:lnTo>
                    <a:pt x="1609" y="1658"/>
                  </a:lnTo>
                  <a:lnTo>
                    <a:pt x="1605" y="1718"/>
                  </a:lnTo>
                  <a:lnTo>
                    <a:pt x="1596" y="1776"/>
                  </a:lnTo>
                  <a:lnTo>
                    <a:pt x="1578" y="1833"/>
                  </a:lnTo>
                  <a:lnTo>
                    <a:pt x="1555" y="1890"/>
                  </a:lnTo>
                  <a:lnTo>
                    <a:pt x="1526" y="1943"/>
                  </a:lnTo>
                  <a:lnTo>
                    <a:pt x="1491" y="1995"/>
                  </a:lnTo>
                  <a:lnTo>
                    <a:pt x="1450" y="2044"/>
                  </a:lnTo>
                  <a:lnTo>
                    <a:pt x="1404" y="2090"/>
                  </a:lnTo>
                  <a:lnTo>
                    <a:pt x="1353" y="2132"/>
                  </a:lnTo>
                  <a:lnTo>
                    <a:pt x="1297" y="2171"/>
                  </a:lnTo>
                  <a:lnTo>
                    <a:pt x="1237" y="2207"/>
                  </a:lnTo>
                  <a:lnTo>
                    <a:pt x="1172" y="2237"/>
                  </a:lnTo>
                  <a:lnTo>
                    <a:pt x="1102" y="2263"/>
                  </a:lnTo>
                  <a:lnTo>
                    <a:pt x="1029" y="2284"/>
                  </a:lnTo>
                  <a:lnTo>
                    <a:pt x="952" y="2298"/>
                  </a:lnTo>
                  <a:lnTo>
                    <a:pt x="872" y="2309"/>
                  </a:lnTo>
                  <a:lnTo>
                    <a:pt x="790" y="2311"/>
                  </a:lnTo>
                  <a:lnTo>
                    <a:pt x="716" y="2309"/>
                  </a:lnTo>
                  <a:lnTo>
                    <a:pt x="643" y="2304"/>
                  </a:lnTo>
                  <a:lnTo>
                    <a:pt x="571" y="2293"/>
                  </a:lnTo>
                  <a:lnTo>
                    <a:pt x="504" y="2279"/>
                  </a:lnTo>
                  <a:lnTo>
                    <a:pt x="437" y="2260"/>
                  </a:lnTo>
                  <a:lnTo>
                    <a:pt x="375" y="2239"/>
                  </a:lnTo>
                  <a:lnTo>
                    <a:pt x="316" y="2215"/>
                  </a:lnTo>
                  <a:lnTo>
                    <a:pt x="262" y="2186"/>
                  </a:lnTo>
                  <a:lnTo>
                    <a:pt x="211" y="2153"/>
                  </a:lnTo>
                  <a:lnTo>
                    <a:pt x="165" y="2118"/>
                  </a:lnTo>
                  <a:lnTo>
                    <a:pt x="123" y="2080"/>
                  </a:lnTo>
                  <a:lnTo>
                    <a:pt x="86" y="2038"/>
                  </a:lnTo>
                  <a:lnTo>
                    <a:pt x="57" y="1993"/>
                  </a:lnTo>
                  <a:lnTo>
                    <a:pt x="32" y="1945"/>
                  </a:lnTo>
                  <a:lnTo>
                    <a:pt x="15" y="1895"/>
                  </a:lnTo>
                  <a:lnTo>
                    <a:pt x="4" y="1841"/>
                  </a:lnTo>
                  <a:lnTo>
                    <a:pt x="0" y="1786"/>
                  </a:lnTo>
                  <a:lnTo>
                    <a:pt x="3" y="1748"/>
                  </a:lnTo>
                  <a:lnTo>
                    <a:pt x="12" y="1714"/>
                  </a:lnTo>
                  <a:lnTo>
                    <a:pt x="24" y="1684"/>
                  </a:lnTo>
                  <a:lnTo>
                    <a:pt x="42" y="1659"/>
                  </a:lnTo>
                  <a:lnTo>
                    <a:pt x="63" y="1638"/>
                  </a:lnTo>
                  <a:lnTo>
                    <a:pt x="86" y="1621"/>
                  </a:lnTo>
                  <a:lnTo>
                    <a:pt x="113" y="1608"/>
                  </a:lnTo>
                  <a:lnTo>
                    <a:pt x="142" y="1599"/>
                  </a:lnTo>
                  <a:lnTo>
                    <a:pt x="171" y="1593"/>
                  </a:lnTo>
                  <a:lnTo>
                    <a:pt x="201" y="1591"/>
                  </a:lnTo>
                  <a:lnTo>
                    <a:pt x="236" y="1594"/>
                  </a:lnTo>
                  <a:lnTo>
                    <a:pt x="269" y="1603"/>
                  </a:lnTo>
                  <a:lnTo>
                    <a:pt x="297" y="1616"/>
                  </a:lnTo>
                  <a:lnTo>
                    <a:pt x="323" y="1634"/>
                  </a:lnTo>
                  <a:lnTo>
                    <a:pt x="346" y="1657"/>
                  </a:lnTo>
                  <a:lnTo>
                    <a:pt x="363" y="1683"/>
                  </a:lnTo>
                  <a:lnTo>
                    <a:pt x="375" y="1713"/>
                  </a:lnTo>
                  <a:lnTo>
                    <a:pt x="383" y="1744"/>
                  </a:lnTo>
                  <a:lnTo>
                    <a:pt x="387" y="1778"/>
                  </a:lnTo>
                  <a:lnTo>
                    <a:pt x="386" y="1797"/>
                  </a:lnTo>
                  <a:lnTo>
                    <a:pt x="383" y="1815"/>
                  </a:lnTo>
                  <a:lnTo>
                    <a:pt x="378" y="1835"/>
                  </a:lnTo>
                  <a:lnTo>
                    <a:pt x="371" y="1856"/>
                  </a:lnTo>
                  <a:lnTo>
                    <a:pt x="360" y="1875"/>
                  </a:lnTo>
                  <a:lnTo>
                    <a:pt x="347" y="1895"/>
                  </a:lnTo>
                  <a:lnTo>
                    <a:pt x="331" y="1913"/>
                  </a:lnTo>
                  <a:lnTo>
                    <a:pt x="310" y="1929"/>
                  </a:lnTo>
                  <a:lnTo>
                    <a:pt x="286" y="1943"/>
                  </a:lnTo>
                  <a:lnTo>
                    <a:pt x="256" y="1954"/>
                  </a:lnTo>
                  <a:lnTo>
                    <a:pt x="224" y="1962"/>
                  </a:lnTo>
                  <a:lnTo>
                    <a:pt x="186" y="1966"/>
                  </a:lnTo>
                  <a:lnTo>
                    <a:pt x="220" y="2008"/>
                  </a:lnTo>
                  <a:lnTo>
                    <a:pt x="258" y="2043"/>
                  </a:lnTo>
                  <a:lnTo>
                    <a:pt x="300" y="2074"/>
                  </a:lnTo>
                  <a:lnTo>
                    <a:pt x="344" y="2102"/>
                  </a:lnTo>
                  <a:lnTo>
                    <a:pt x="390" y="2125"/>
                  </a:lnTo>
                  <a:lnTo>
                    <a:pt x="439" y="2145"/>
                  </a:lnTo>
                  <a:lnTo>
                    <a:pt x="486" y="2162"/>
                  </a:lnTo>
                  <a:lnTo>
                    <a:pt x="535" y="2175"/>
                  </a:lnTo>
                  <a:lnTo>
                    <a:pt x="582" y="2186"/>
                  </a:lnTo>
                  <a:lnTo>
                    <a:pt x="628" y="2194"/>
                  </a:lnTo>
                  <a:lnTo>
                    <a:pt x="672" y="2200"/>
                  </a:lnTo>
                  <a:lnTo>
                    <a:pt x="713" y="2204"/>
                  </a:lnTo>
                  <a:lnTo>
                    <a:pt x="749" y="2205"/>
                  </a:lnTo>
                  <a:lnTo>
                    <a:pt x="782" y="2207"/>
                  </a:lnTo>
                  <a:lnTo>
                    <a:pt x="815" y="2205"/>
                  </a:lnTo>
                  <a:lnTo>
                    <a:pt x="849" y="2201"/>
                  </a:lnTo>
                  <a:lnTo>
                    <a:pt x="884" y="2195"/>
                  </a:lnTo>
                  <a:lnTo>
                    <a:pt x="919" y="2186"/>
                  </a:lnTo>
                  <a:lnTo>
                    <a:pt x="953" y="2173"/>
                  </a:lnTo>
                  <a:lnTo>
                    <a:pt x="987" y="2158"/>
                  </a:lnTo>
                  <a:lnTo>
                    <a:pt x="1021" y="2139"/>
                  </a:lnTo>
                  <a:lnTo>
                    <a:pt x="1052" y="2116"/>
                  </a:lnTo>
                  <a:lnTo>
                    <a:pt x="1081" y="2090"/>
                  </a:lnTo>
                  <a:lnTo>
                    <a:pt x="1110" y="2060"/>
                  </a:lnTo>
                  <a:lnTo>
                    <a:pt x="1135" y="2026"/>
                  </a:lnTo>
                  <a:lnTo>
                    <a:pt x="1158" y="1987"/>
                  </a:lnTo>
                  <a:lnTo>
                    <a:pt x="1180" y="1945"/>
                  </a:lnTo>
                  <a:lnTo>
                    <a:pt x="1198" y="1896"/>
                  </a:lnTo>
                  <a:lnTo>
                    <a:pt x="1211" y="1845"/>
                  </a:lnTo>
                  <a:lnTo>
                    <a:pt x="1222" y="1788"/>
                  </a:lnTo>
                  <a:lnTo>
                    <a:pt x="1229" y="1726"/>
                  </a:lnTo>
                  <a:lnTo>
                    <a:pt x="1230" y="1658"/>
                  </a:lnTo>
                  <a:lnTo>
                    <a:pt x="1227" y="1589"/>
                  </a:lnTo>
                  <a:lnTo>
                    <a:pt x="1220" y="1524"/>
                  </a:lnTo>
                  <a:lnTo>
                    <a:pt x="1208" y="1464"/>
                  </a:lnTo>
                  <a:lnTo>
                    <a:pt x="1191" y="1409"/>
                  </a:lnTo>
                  <a:lnTo>
                    <a:pt x="1171" y="1358"/>
                  </a:lnTo>
                  <a:lnTo>
                    <a:pt x="1145" y="1312"/>
                  </a:lnTo>
                  <a:lnTo>
                    <a:pt x="1115" y="1272"/>
                  </a:lnTo>
                  <a:lnTo>
                    <a:pt x="1083" y="1236"/>
                  </a:lnTo>
                  <a:lnTo>
                    <a:pt x="1046" y="1205"/>
                  </a:lnTo>
                  <a:lnTo>
                    <a:pt x="1007" y="1179"/>
                  </a:lnTo>
                  <a:lnTo>
                    <a:pt x="964" y="1156"/>
                  </a:lnTo>
                  <a:lnTo>
                    <a:pt x="918" y="1139"/>
                  </a:lnTo>
                  <a:lnTo>
                    <a:pt x="869" y="1128"/>
                  </a:lnTo>
                  <a:lnTo>
                    <a:pt x="819" y="1121"/>
                  </a:lnTo>
                  <a:lnTo>
                    <a:pt x="765" y="1118"/>
                  </a:lnTo>
                  <a:lnTo>
                    <a:pt x="581" y="1118"/>
                  </a:lnTo>
                  <a:lnTo>
                    <a:pt x="556" y="1118"/>
                  </a:lnTo>
                  <a:lnTo>
                    <a:pt x="535" y="1117"/>
                  </a:lnTo>
                  <a:lnTo>
                    <a:pt x="518" y="1115"/>
                  </a:lnTo>
                  <a:lnTo>
                    <a:pt x="505" y="1108"/>
                  </a:lnTo>
                  <a:lnTo>
                    <a:pt x="495" y="1099"/>
                  </a:lnTo>
                  <a:lnTo>
                    <a:pt x="490" y="1086"/>
                  </a:lnTo>
                  <a:lnTo>
                    <a:pt x="487" y="1066"/>
                  </a:lnTo>
                  <a:lnTo>
                    <a:pt x="490" y="1052"/>
                  </a:lnTo>
                  <a:lnTo>
                    <a:pt x="494" y="1043"/>
                  </a:lnTo>
                  <a:lnTo>
                    <a:pt x="500" y="1036"/>
                  </a:lnTo>
                  <a:lnTo>
                    <a:pt x="506" y="1032"/>
                  </a:lnTo>
                  <a:lnTo>
                    <a:pt x="513" y="1029"/>
                  </a:lnTo>
                  <a:lnTo>
                    <a:pt x="517" y="1028"/>
                  </a:lnTo>
                  <a:lnTo>
                    <a:pt x="518" y="1028"/>
                  </a:lnTo>
                  <a:lnTo>
                    <a:pt x="528" y="1025"/>
                  </a:lnTo>
                  <a:lnTo>
                    <a:pt x="537" y="1023"/>
                  </a:lnTo>
                  <a:lnTo>
                    <a:pt x="547" y="1022"/>
                  </a:lnTo>
                  <a:lnTo>
                    <a:pt x="560" y="1020"/>
                  </a:lnTo>
                  <a:lnTo>
                    <a:pt x="578" y="1019"/>
                  </a:lnTo>
                  <a:lnTo>
                    <a:pt x="602" y="1016"/>
                  </a:lnTo>
                  <a:lnTo>
                    <a:pt x="635" y="1014"/>
                  </a:lnTo>
                  <a:lnTo>
                    <a:pt x="689" y="1011"/>
                  </a:lnTo>
                  <a:lnTo>
                    <a:pt x="738" y="1007"/>
                  </a:lnTo>
                  <a:lnTo>
                    <a:pt x="784" y="1002"/>
                  </a:lnTo>
                  <a:lnTo>
                    <a:pt x="828" y="993"/>
                  </a:lnTo>
                  <a:lnTo>
                    <a:pt x="868" y="980"/>
                  </a:lnTo>
                  <a:lnTo>
                    <a:pt x="907" y="963"/>
                  </a:lnTo>
                  <a:lnTo>
                    <a:pt x="945" y="939"/>
                  </a:lnTo>
                  <a:lnTo>
                    <a:pt x="983" y="909"/>
                  </a:lnTo>
                  <a:lnTo>
                    <a:pt x="1022" y="871"/>
                  </a:lnTo>
                  <a:lnTo>
                    <a:pt x="1054" y="829"/>
                  </a:lnTo>
                  <a:lnTo>
                    <a:pt x="1083" y="783"/>
                  </a:lnTo>
                  <a:lnTo>
                    <a:pt x="1106" y="733"/>
                  </a:lnTo>
                  <a:lnTo>
                    <a:pt x="1126" y="682"/>
                  </a:lnTo>
                  <a:lnTo>
                    <a:pt x="1141" y="629"/>
                  </a:lnTo>
                  <a:lnTo>
                    <a:pt x="1152" y="575"/>
                  </a:lnTo>
                  <a:lnTo>
                    <a:pt x="1158" y="520"/>
                  </a:lnTo>
                  <a:lnTo>
                    <a:pt x="1161" y="466"/>
                  </a:lnTo>
                  <a:lnTo>
                    <a:pt x="1158" y="414"/>
                  </a:lnTo>
                  <a:lnTo>
                    <a:pt x="1152" y="366"/>
                  </a:lnTo>
                  <a:lnTo>
                    <a:pt x="1139" y="324"/>
                  </a:lnTo>
                  <a:lnTo>
                    <a:pt x="1125" y="284"/>
                  </a:lnTo>
                  <a:lnTo>
                    <a:pt x="1106" y="250"/>
                  </a:lnTo>
                  <a:lnTo>
                    <a:pt x="1083" y="221"/>
                  </a:lnTo>
                  <a:lnTo>
                    <a:pt x="1058" y="195"/>
                  </a:lnTo>
                  <a:lnTo>
                    <a:pt x="1031" y="172"/>
                  </a:lnTo>
                  <a:lnTo>
                    <a:pt x="1003" y="153"/>
                  </a:lnTo>
                  <a:lnTo>
                    <a:pt x="972" y="138"/>
                  </a:lnTo>
                  <a:lnTo>
                    <a:pt x="941" y="125"/>
                  </a:lnTo>
                  <a:lnTo>
                    <a:pt x="909" y="114"/>
                  </a:lnTo>
                  <a:lnTo>
                    <a:pt x="876" y="106"/>
                  </a:lnTo>
                  <a:lnTo>
                    <a:pt x="844" y="102"/>
                  </a:lnTo>
                  <a:lnTo>
                    <a:pt x="813" y="98"/>
                  </a:lnTo>
                  <a:lnTo>
                    <a:pt x="782" y="98"/>
                  </a:lnTo>
                  <a:lnTo>
                    <a:pt x="748" y="98"/>
                  </a:lnTo>
                  <a:lnTo>
                    <a:pt x="711" y="101"/>
                  </a:lnTo>
                  <a:lnTo>
                    <a:pt x="671" y="106"/>
                  </a:lnTo>
                  <a:lnTo>
                    <a:pt x="628" y="113"/>
                  </a:lnTo>
                  <a:lnTo>
                    <a:pt x="583" y="123"/>
                  </a:lnTo>
                  <a:lnTo>
                    <a:pt x="537" y="135"/>
                  </a:lnTo>
                  <a:lnTo>
                    <a:pt x="493" y="151"/>
                  </a:lnTo>
                  <a:lnTo>
                    <a:pt x="448" y="170"/>
                  </a:lnTo>
                  <a:lnTo>
                    <a:pt x="405" y="193"/>
                  </a:lnTo>
                  <a:lnTo>
                    <a:pt x="364" y="220"/>
                  </a:lnTo>
                  <a:lnTo>
                    <a:pt x="328" y="250"/>
                  </a:lnTo>
                  <a:lnTo>
                    <a:pt x="294" y="286"/>
                  </a:lnTo>
                  <a:lnTo>
                    <a:pt x="333" y="291"/>
                  </a:lnTo>
                  <a:lnTo>
                    <a:pt x="367" y="303"/>
                  </a:lnTo>
                  <a:lnTo>
                    <a:pt x="398" y="318"/>
                  </a:lnTo>
                  <a:lnTo>
                    <a:pt x="424" y="338"/>
                  </a:lnTo>
                  <a:lnTo>
                    <a:pt x="444" y="363"/>
                  </a:lnTo>
                  <a:lnTo>
                    <a:pt x="459" y="390"/>
                  </a:lnTo>
                  <a:lnTo>
                    <a:pt x="468" y="423"/>
                  </a:lnTo>
                  <a:lnTo>
                    <a:pt x="473" y="458"/>
                  </a:lnTo>
                  <a:lnTo>
                    <a:pt x="470" y="490"/>
                  </a:lnTo>
                  <a:lnTo>
                    <a:pt x="462" y="519"/>
                  </a:lnTo>
                  <a:lnTo>
                    <a:pt x="450" y="546"/>
                  </a:lnTo>
                  <a:lnTo>
                    <a:pt x="433" y="570"/>
                  </a:lnTo>
                  <a:lnTo>
                    <a:pt x="413" y="591"/>
                  </a:lnTo>
                  <a:lnTo>
                    <a:pt x="389" y="608"/>
                  </a:lnTo>
                  <a:lnTo>
                    <a:pt x="360" y="621"/>
                  </a:lnTo>
                  <a:lnTo>
                    <a:pt x="329" y="629"/>
                  </a:lnTo>
                  <a:lnTo>
                    <a:pt x="294" y="631"/>
                  </a:lnTo>
                  <a:lnTo>
                    <a:pt x="259" y="629"/>
                  </a:lnTo>
                  <a:lnTo>
                    <a:pt x="227" y="622"/>
                  </a:lnTo>
                  <a:lnTo>
                    <a:pt x="198" y="612"/>
                  </a:lnTo>
                  <a:lnTo>
                    <a:pt x="173" y="596"/>
                  </a:lnTo>
                  <a:lnTo>
                    <a:pt x="150" y="576"/>
                  </a:lnTo>
                  <a:lnTo>
                    <a:pt x="132" y="553"/>
                  </a:lnTo>
                  <a:lnTo>
                    <a:pt x="120" y="525"/>
                  </a:lnTo>
                  <a:lnTo>
                    <a:pt x="112" y="494"/>
                  </a:lnTo>
                  <a:lnTo>
                    <a:pt x="108" y="458"/>
                  </a:lnTo>
                  <a:lnTo>
                    <a:pt x="112" y="405"/>
                  </a:lnTo>
                  <a:lnTo>
                    <a:pt x="124" y="355"/>
                  </a:lnTo>
                  <a:lnTo>
                    <a:pt x="143" y="307"/>
                  </a:lnTo>
                  <a:lnTo>
                    <a:pt x="169" y="262"/>
                  </a:lnTo>
                  <a:lnTo>
                    <a:pt x="201" y="219"/>
                  </a:lnTo>
                  <a:lnTo>
                    <a:pt x="239" y="181"/>
                  </a:lnTo>
                  <a:lnTo>
                    <a:pt x="283" y="144"/>
                  </a:lnTo>
                  <a:lnTo>
                    <a:pt x="333" y="113"/>
                  </a:lnTo>
                  <a:lnTo>
                    <a:pt x="387" y="84"/>
                  </a:lnTo>
                  <a:lnTo>
                    <a:pt x="447" y="59"/>
                  </a:lnTo>
                  <a:lnTo>
                    <a:pt x="510" y="38"/>
                  </a:lnTo>
                  <a:lnTo>
                    <a:pt x="576" y="22"/>
                  </a:lnTo>
                  <a:lnTo>
                    <a:pt x="648" y="11"/>
                  </a:lnTo>
                  <a:lnTo>
                    <a:pt x="721" y="3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89" name="Freeform 65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3733800" y="1371600"/>
            <a:ext cx="528886" cy="457200"/>
          </a:xfrm>
          <a:custGeom>
            <a:avLst/>
            <a:gdLst/>
            <a:ahLst/>
            <a:cxnLst>
              <a:cxn ang="0">
                <a:pos x="2650" y="949"/>
              </a:cxn>
              <a:cxn ang="0">
                <a:pos x="2452" y="1068"/>
              </a:cxn>
              <a:cxn ang="0">
                <a:pos x="2295" y="1177"/>
              </a:cxn>
              <a:cxn ang="0">
                <a:pos x="2286" y="1833"/>
              </a:cxn>
              <a:cxn ang="0">
                <a:pos x="2308" y="2378"/>
              </a:cxn>
              <a:cxn ang="0">
                <a:pos x="2408" y="2614"/>
              </a:cxn>
              <a:cxn ang="0">
                <a:pos x="2621" y="2810"/>
              </a:cxn>
              <a:cxn ang="0">
                <a:pos x="2902" y="2967"/>
              </a:cxn>
              <a:cxn ang="0">
                <a:pos x="3146" y="2988"/>
              </a:cxn>
              <a:cxn ang="0">
                <a:pos x="3275" y="2875"/>
              </a:cxn>
              <a:cxn ang="0">
                <a:pos x="3387" y="2644"/>
              </a:cxn>
              <a:cxn ang="0">
                <a:pos x="3454" y="2213"/>
              </a:cxn>
              <a:cxn ang="0">
                <a:pos x="3471" y="1563"/>
              </a:cxn>
              <a:cxn ang="0">
                <a:pos x="3406" y="1139"/>
              </a:cxn>
              <a:cxn ang="0">
                <a:pos x="3019" y="962"/>
              </a:cxn>
              <a:cxn ang="0">
                <a:pos x="492" y="0"/>
              </a:cxn>
              <a:cxn ang="0">
                <a:pos x="495" y="208"/>
              </a:cxn>
              <a:cxn ang="0">
                <a:pos x="499" y="378"/>
              </a:cxn>
              <a:cxn ang="0">
                <a:pos x="568" y="531"/>
              </a:cxn>
              <a:cxn ang="0">
                <a:pos x="657" y="660"/>
              </a:cxn>
              <a:cxn ang="0">
                <a:pos x="762" y="965"/>
              </a:cxn>
              <a:cxn ang="0">
                <a:pos x="1313" y="550"/>
              </a:cxn>
              <a:cxn ang="0">
                <a:pos x="1902" y="593"/>
              </a:cxn>
              <a:cxn ang="0">
                <a:pos x="2295" y="1012"/>
              </a:cxn>
              <a:cxn ang="0">
                <a:pos x="3785" y="715"/>
              </a:cxn>
              <a:cxn ang="0">
                <a:pos x="3967" y="1019"/>
              </a:cxn>
              <a:cxn ang="0">
                <a:pos x="3982" y="1404"/>
              </a:cxn>
              <a:cxn ang="0">
                <a:pos x="3978" y="1829"/>
              </a:cxn>
              <a:cxn ang="0">
                <a:pos x="3926" y="2229"/>
              </a:cxn>
              <a:cxn ang="0">
                <a:pos x="3829" y="2556"/>
              </a:cxn>
              <a:cxn ang="0">
                <a:pos x="2586" y="3444"/>
              </a:cxn>
              <a:cxn ang="0">
                <a:pos x="1765" y="2991"/>
              </a:cxn>
              <a:cxn ang="0">
                <a:pos x="1812" y="1723"/>
              </a:cxn>
              <a:cxn ang="0">
                <a:pos x="1701" y="1122"/>
              </a:cxn>
              <a:cxn ang="0">
                <a:pos x="1482" y="985"/>
              </a:cxn>
              <a:cxn ang="0">
                <a:pos x="1325" y="895"/>
              </a:cxn>
              <a:cxn ang="0">
                <a:pos x="1186" y="869"/>
              </a:cxn>
              <a:cxn ang="0">
                <a:pos x="1032" y="944"/>
              </a:cxn>
              <a:cxn ang="0">
                <a:pos x="753" y="1184"/>
              </a:cxn>
              <a:cxn ang="0">
                <a:pos x="749" y="1523"/>
              </a:cxn>
              <a:cxn ang="0">
                <a:pos x="745" y="1963"/>
              </a:cxn>
              <a:cxn ang="0">
                <a:pos x="745" y="2367"/>
              </a:cxn>
              <a:cxn ang="0">
                <a:pos x="834" y="2675"/>
              </a:cxn>
              <a:cxn ang="0">
                <a:pos x="1032" y="2971"/>
              </a:cxn>
              <a:cxn ang="0">
                <a:pos x="379" y="3144"/>
              </a:cxn>
              <a:cxn ang="0">
                <a:pos x="249" y="2637"/>
              </a:cxn>
              <a:cxn ang="0">
                <a:pos x="269" y="1787"/>
              </a:cxn>
              <a:cxn ang="0">
                <a:pos x="237" y="1104"/>
              </a:cxn>
              <a:cxn ang="0">
                <a:pos x="135" y="964"/>
              </a:cxn>
              <a:cxn ang="0">
                <a:pos x="11" y="778"/>
              </a:cxn>
              <a:cxn ang="0">
                <a:pos x="13" y="639"/>
              </a:cxn>
              <a:cxn ang="0">
                <a:pos x="114" y="450"/>
              </a:cxn>
              <a:cxn ang="0">
                <a:pos x="492" y="0"/>
              </a:cxn>
            </a:cxnLst>
            <a:rect l="0" t="0" r="r" b="b"/>
            <a:pathLst>
              <a:path w="3983" h="3444">
                <a:moveTo>
                  <a:pt x="2788" y="907"/>
                </a:moveTo>
                <a:lnTo>
                  <a:pt x="2757" y="910"/>
                </a:lnTo>
                <a:lnTo>
                  <a:pt x="2723" y="918"/>
                </a:lnTo>
                <a:lnTo>
                  <a:pt x="2688" y="931"/>
                </a:lnTo>
                <a:lnTo>
                  <a:pt x="2650" y="949"/>
                </a:lnTo>
                <a:lnTo>
                  <a:pt x="2611" y="969"/>
                </a:lnTo>
                <a:lnTo>
                  <a:pt x="2570" y="992"/>
                </a:lnTo>
                <a:lnTo>
                  <a:pt x="2531" y="1016"/>
                </a:lnTo>
                <a:lnTo>
                  <a:pt x="2492" y="1042"/>
                </a:lnTo>
                <a:lnTo>
                  <a:pt x="2452" y="1068"/>
                </a:lnTo>
                <a:lnTo>
                  <a:pt x="2416" y="1093"/>
                </a:lnTo>
                <a:lnTo>
                  <a:pt x="2382" y="1118"/>
                </a:lnTo>
                <a:lnTo>
                  <a:pt x="2349" y="1140"/>
                </a:lnTo>
                <a:lnTo>
                  <a:pt x="2320" y="1160"/>
                </a:lnTo>
                <a:lnTo>
                  <a:pt x="2295" y="1177"/>
                </a:lnTo>
                <a:lnTo>
                  <a:pt x="2295" y="1312"/>
                </a:lnTo>
                <a:lnTo>
                  <a:pt x="2293" y="1444"/>
                </a:lnTo>
                <a:lnTo>
                  <a:pt x="2290" y="1572"/>
                </a:lnTo>
                <a:lnTo>
                  <a:pt x="2287" y="1702"/>
                </a:lnTo>
                <a:lnTo>
                  <a:pt x="2286" y="1833"/>
                </a:lnTo>
                <a:lnTo>
                  <a:pt x="2287" y="1951"/>
                </a:lnTo>
                <a:lnTo>
                  <a:pt x="2293" y="2071"/>
                </a:lnTo>
                <a:lnTo>
                  <a:pt x="2298" y="2196"/>
                </a:lnTo>
                <a:lnTo>
                  <a:pt x="2306" y="2324"/>
                </a:lnTo>
                <a:lnTo>
                  <a:pt x="2308" y="2378"/>
                </a:lnTo>
                <a:lnTo>
                  <a:pt x="2318" y="2429"/>
                </a:lnTo>
                <a:lnTo>
                  <a:pt x="2332" y="2479"/>
                </a:lnTo>
                <a:lnTo>
                  <a:pt x="2353" y="2526"/>
                </a:lnTo>
                <a:lnTo>
                  <a:pt x="2378" y="2570"/>
                </a:lnTo>
                <a:lnTo>
                  <a:pt x="2408" y="2614"/>
                </a:lnTo>
                <a:lnTo>
                  <a:pt x="2441" y="2654"/>
                </a:lnTo>
                <a:lnTo>
                  <a:pt x="2479" y="2691"/>
                </a:lnTo>
                <a:lnTo>
                  <a:pt x="2524" y="2731"/>
                </a:lnTo>
                <a:lnTo>
                  <a:pt x="2573" y="2771"/>
                </a:lnTo>
                <a:lnTo>
                  <a:pt x="2621" y="2810"/>
                </a:lnTo>
                <a:lnTo>
                  <a:pt x="2674" y="2848"/>
                </a:lnTo>
                <a:lnTo>
                  <a:pt x="2727" y="2883"/>
                </a:lnTo>
                <a:lnTo>
                  <a:pt x="2784" y="2915"/>
                </a:lnTo>
                <a:lnTo>
                  <a:pt x="2841" y="2944"/>
                </a:lnTo>
                <a:lnTo>
                  <a:pt x="2902" y="2967"/>
                </a:lnTo>
                <a:lnTo>
                  <a:pt x="2964" y="2984"/>
                </a:lnTo>
                <a:lnTo>
                  <a:pt x="3030" y="2996"/>
                </a:lnTo>
                <a:lnTo>
                  <a:pt x="3097" y="3000"/>
                </a:lnTo>
                <a:lnTo>
                  <a:pt x="3122" y="2997"/>
                </a:lnTo>
                <a:lnTo>
                  <a:pt x="3146" y="2988"/>
                </a:lnTo>
                <a:lnTo>
                  <a:pt x="3173" y="2975"/>
                </a:lnTo>
                <a:lnTo>
                  <a:pt x="3197" y="2957"/>
                </a:lnTo>
                <a:lnTo>
                  <a:pt x="3220" y="2936"/>
                </a:lnTo>
                <a:lnTo>
                  <a:pt x="3241" y="2913"/>
                </a:lnTo>
                <a:lnTo>
                  <a:pt x="3275" y="2875"/>
                </a:lnTo>
                <a:lnTo>
                  <a:pt x="3304" y="2835"/>
                </a:lnTo>
                <a:lnTo>
                  <a:pt x="3330" y="2790"/>
                </a:lnTo>
                <a:lnTo>
                  <a:pt x="3352" y="2743"/>
                </a:lnTo>
                <a:lnTo>
                  <a:pt x="3370" y="2695"/>
                </a:lnTo>
                <a:lnTo>
                  <a:pt x="3387" y="2644"/>
                </a:lnTo>
                <a:lnTo>
                  <a:pt x="3402" y="2593"/>
                </a:lnTo>
                <a:lnTo>
                  <a:pt x="3414" y="2540"/>
                </a:lnTo>
                <a:lnTo>
                  <a:pt x="3424" y="2489"/>
                </a:lnTo>
                <a:lnTo>
                  <a:pt x="3441" y="2352"/>
                </a:lnTo>
                <a:lnTo>
                  <a:pt x="3454" y="2213"/>
                </a:lnTo>
                <a:lnTo>
                  <a:pt x="3463" y="2073"/>
                </a:lnTo>
                <a:lnTo>
                  <a:pt x="3469" y="1931"/>
                </a:lnTo>
                <a:lnTo>
                  <a:pt x="3471" y="1790"/>
                </a:lnTo>
                <a:lnTo>
                  <a:pt x="3472" y="1650"/>
                </a:lnTo>
                <a:lnTo>
                  <a:pt x="3471" y="1563"/>
                </a:lnTo>
                <a:lnTo>
                  <a:pt x="3466" y="1481"/>
                </a:lnTo>
                <a:lnTo>
                  <a:pt x="3457" y="1397"/>
                </a:lnTo>
                <a:lnTo>
                  <a:pt x="3444" y="1313"/>
                </a:lnTo>
                <a:lnTo>
                  <a:pt x="3427" y="1228"/>
                </a:lnTo>
                <a:lnTo>
                  <a:pt x="3406" y="1139"/>
                </a:lnTo>
                <a:lnTo>
                  <a:pt x="3334" y="1096"/>
                </a:lnTo>
                <a:lnTo>
                  <a:pt x="3259" y="1058"/>
                </a:lnTo>
                <a:lnTo>
                  <a:pt x="3180" y="1021"/>
                </a:lnTo>
                <a:lnTo>
                  <a:pt x="3099" y="990"/>
                </a:lnTo>
                <a:lnTo>
                  <a:pt x="3019" y="962"/>
                </a:lnTo>
                <a:lnTo>
                  <a:pt x="2940" y="939"/>
                </a:lnTo>
                <a:lnTo>
                  <a:pt x="2862" y="920"/>
                </a:lnTo>
                <a:lnTo>
                  <a:pt x="2788" y="907"/>
                </a:lnTo>
                <a:lnTo>
                  <a:pt x="2788" y="907"/>
                </a:lnTo>
                <a:close/>
                <a:moveTo>
                  <a:pt x="492" y="0"/>
                </a:moveTo>
                <a:lnTo>
                  <a:pt x="579" y="29"/>
                </a:lnTo>
                <a:lnTo>
                  <a:pt x="551" y="72"/>
                </a:lnTo>
                <a:lnTo>
                  <a:pt x="527" y="116"/>
                </a:lnTo>
                <a:lnTo>
                  <a:pt x="509" y="161"/>
                </a:lnTo>
                <a:lnTo>
                  <a:pt x="495" y="208"/>
                </a:lnTo>
                <a:lnTo>
                  <a:pt x="486" y="258"/>
                </a:lnTo>
                <a:lnTo>
                  <a:pt x="482" y="309"/>
                </a:lnTo>
                <a:lnTo>
                  <a:pt x="484" y="328"/>
                </a:lnTo>
                <a:lnTo>
                  <a:pt x="489" y="352"/>
                </a:lnTo>
                <a:lnTo>
                  <a:pt x="499" y="378"/>
                </a:lnTo>
                <a:lnTo>
                  <a:pt x="509" y="407"/>
                </a:lnTo>
                <a:lnTo>
                  <a:pt x="522" y="437"/>
                </a:lnTo>
                <a:lnTo>
                  <a:pt x="537" y="469"/>
                </a:lnTo>
                <a:lnTo>
                  <a:pt x="552" y="500"/>
                </a:lnTo>
                <a:lnTo>
                  <a:pt x="568" y="531"/>
                </a:lnTo>
                <a:lnTo>
                  <a:pt x="584" y="562"/>
                </a:lnTo>
                <a:lnTo>
                  <a:pt x="598" y="588"/>
                </a:lnTo>
                <a:lnTo>
                  <a:pt x="614" y="610"/>
                </a:lnTo>
                <a:lnTo>
                  <a:pt x="634" y="634"/>
                </a:lnTo>
                <a:lnTo>
                  <a:pt x="657" y="660"/>
                </a:lnTo>
                <a:lnTo>
                  <a:pt x="682" y="686"/>
                </a:lnTo>
                <a:lnTo>
                  <a:pt x="709" y="713"/>
                </a:lnTo>
                <a:lnTo>
                  <a:pt x="737" y="742"/>
                </a:lnTo>
                <a:lnTo>
                  <a:pt x="762" y="771"/>
                </a:lnTo>
                <a:lnTo>
                  <a:pt x="762" y="965"/>
                </a:lnTo>
                <a:lnTo>
                  <a:pt x="874" y="885"/>
                </a:lnTo>
                <a:lnTo>
                  <a:pt x="986" y="804"/>
                </a:lnTo>
                <a:lnTo>
                  <a:pt x="1097" y="721"/>
                </a:lnTo>
                <a:lnTo>
                  <a:pt x="1207" y="637"/>
                </a:lnTo>
                <a:lnTo>
                  <a:pt x="1313" y="550"/>
                </a:lnTo>
                <a:lnTo>
                  <a:pt x="1417" y="459"/>
                </a:lnTo>
                <a:lnTo>
                  <a:pt x="1515" y="366"/>
                </a:lnTo>
                <a:lnTo>
                  <a:pt x="1642" y="446"/>
                </a:lnTo>
                <a:lnTo>
                  <a:pt x="1771" y="521"/>
                </a:lnTo>
                <a:lnTo>
                  <a:pt x="1902" y="593"/>
                </a:lnTo>
                <a:lnTo>
                  <a:pt x="2036" y="661"/>
                </a:lnTo>
                <a:lnTo>
                  <a:pt x="2171" y="728"/>
                </a:lnTo>
                <a:lnTo>
                  <a:pt x="2306" y="791"/>
                </a:lnTo>
                <a:lnTo>
                  <a:pt x="2295" y="1012"/>
                </a:lnTo>
                <a:lnTo>
                  <a:pt x="2295" y="1012"/>
                </a:lnTo>
                <a:lnTo>
                  <a:pt x="3174" y="386"/>
                </a:lnTo>
                <a:lnTo>
                  <a:pt x="3325" y="471"/>
                </a:lnTo>
                <a:lnTo>
                  <a:pt x="3475" y="555"/>
                </a:lnTo>
                <a:lnTo>
                  <a:pt x="3630" y="636"/>
                </a:lnTo>
                <a:lnTo>
                  <a:pt x="3785" y="715"/>
                </a:lnTo>
                <a:lnTo>
                  <a:pt x="3945" y="791"/>
                </a:lnTo>
                <a:lnTo>
                  <a:pt x="3952" y="837"/>
                </a:lnTo>
                <a:lnTo>
                  <a:pt x="3958" y="890"/>
                </a:lnTo>
                <a:lnTo>
                  <a:pt x="3964" y="952"/>
                </a:lnTo>
                <a:lnTo>
                  <a:pt x="3967" y="1019"/>
                </a:lnTo>
                <a:lnTo>
                  <a:pt x="3971" y="1092"/>
                </a:lnTo>
                <a:lnTo>
                  <a:pt x="3975" y="1167"/>
                </a:lnTo>
                <a:lnTo>
                  <a:pt x="3978" y="1245"/>
                </a:lnTo>
                <a:lnTo>
                  <a:pt x="3981" y="1325"/>
                </a:lnTo>
                <a:lnTo>
                  <a:pt x="3982" y="1404"/>
                </a:lnTo>
                <a:lnTo>
                  <a:pt x="3983" y="1482"/>
                </a:lnTo>
                <a:lnTo>
                  <a:pt x="3983" y="1558"/>
                </a:lnTo>
                <a:lnTo>
                  <a:pt x="3983" y="1630"/>
                </a:lnTo>
                <a:lnTo>
                  <a:pt x="3982" y="1732"/>
                </a:lnTo>
                <a:lnTo>
                  <a:pt x="3978" y="1829"/>
                </a:lnTo>
                <a:lnTo>
                  <a:pt x="3971" y="1918"/>
                </a:lnTo>
                <a:lnTo>
                  <a:pt x="3964" y="2002"/>
                </a:lnTo>
                <a:lnTo>
                  <a:pt x="3953" y="2082"/>
                </a:lnTo>
                <a:lnTo>
                  <a:pt x="3940" y="2157"/>
                </a:lnTo>
                <a:lnTo>
                  <a:pt x="3926" y="2229"/>
                </a:lnTo>
                <a:lnTo>
                  <a:pt x="3909" y="2297"/>
                </a:lnTo>
                <a:lnTo>
                  <a:pt x="3892" y="2363"/>
                </a:lnTo>
                <a:lnTo>
                  <a:pt x="3872" y="2428"/>
                </a:lnTo>
                <a:lnTo>
                  <a:pt x="3851" y="2492"/>
                </a:lnTo>
                <a:lnTo>
                  <a:pt x="3829" y="2556"/>
                </a:lnTo>
                <a:lnTo>
                  <a:pt x="3806" y="2621"/>
                </a:lnTo>
                <a:lnTo>
                  <a:pt x="3783" y="2687"/>
                </a:lnTo>
                <a:lnTo>
                  <a:pt x="3758" y="2755"/>
                </a:lnTo>
                <a:lnTo>
                  <a:pt x="3733" y="2826"/>
                </a:lnTo>
                <a:lnTo>
                  <a:pt x="2586" y="3444"/>
                </a:lnTo>
                <a:lnTo>
                  <a:pt x="2422" y="3347"/>
                </a:lnTo>
                <a:lnTo>
                  <a:pt x="2257" y="3251"/>
                </a:lnTo>
                <a:lnTo>
                  <a:pt x="2092" y="3161"/>
                </a:lnTo>
                <a:lnTo>
                  <a:pt x="1929" y="3073"/>
                </a:lnTo>
                <a:lnTo>
                  <a:pt x="1765" y="2991"/>
                </a:lnTo>
                <a:lnTo>
                  <a:pt x="1785" y="2717"/>
                </a:lnTo>
                <a:lnTo>
                  <a:pt x="1800" y="2446"/>
                </a:lnTo>
                <a:lnTo>
                  <a:pt x="1811" y="2177"/>
                </a:lnTo>
                <a:lnTo>
                  <a:pt x="1813" y="1910"/>
                </a:lnTo>
                <a:lnTo>
                  <a:pt x="1812" y="1723"/>
                </a:lnTo>
                <a:lnTo>
                  <a:pt x="1807" y="1540"/>
                </a:lnTo>
                <a:lnTo>
                  <a:pt x="1798" y="1358"/>
                </a:lnTo>
                <a:lnTo>
                  <a:pt x="1785" y="1177"/>
                </a:lnTo>
                <a:lnTo>
                  <a:pt x="1744" y="1150"/>
                </a:lnTo>
                <a:lnTo>
                  <a:pt x="1701" y="1122"/>
                </a:lnTo>
                <a:lnTo>
                  <a:pt x="1656" y="1093"/>
                </a:lnTo>
                <a:lnTo>
                  <a:pt x="1612" y="1066"/>
                </a:lnTo>
                <a:lnTo>
                  <a:pt x="1567" y="1037"/>
                </a:lnTo>
                <a:lnTo>
                  <a:pt x="1524" y="1011"/>
                </a:lnTo>
                <a:lnTo>
                  <a:pt x="1482" y="985"/>
                </a:lnTo>
                <a:lnTo>
                  <a:pt x="1444" y="961"/>
                </a:lnTo>
                <a:lnTo>
                  <a:pt x="1409" y="940"/>
                </a:lnTo>
                <a:lnTo>
                  <a:pt x="1377" y="922"/>
                </a:lnTo>
                <a:lnTo>
                  <a:pt x="1351" y="907"/>
                </a:lnTo>
                <a:lnTo>
                  <a:pt x="1325" y="895"/>
                </a:lnTo>
                <a:lnTo>
                  <a:pt x="1296" y="885"/>
                </a:lnTo>
                <a:lnTo>
                  <a:pt x="1266" y="876"/>
                </a:lnTo>
                <a:lnTo>
                  <a:pt x="1236" y="871"/>
                </a:lnTo>
                <a:lnTo>
                  <a:pt x="1206" y="868"/>
                </a:lnTo>
                <a:lnTo>
                  <a:pt x="1186" y="869"/>
                </a:lnTo>
                <a:lnTo>
                  <a:pt x="1165" y="873"/>
                </a:lnTo>
                <a:lnTo>
                  <a:pt x="1143" y="878"/>
                </a:lnTo>
                <a:lnTo>
                  <a:pt x="1123" y="886"/>
                </a:lnTo>
                <a:lnTo>
                  <a:pt x="1109" y="897"/>
                </a:lnTo>
                <a:lnTo>
                  <a:pt x="1032" y="944"/>
                </a:lnTo>
                <a:lnTo>
                  <a:pt x="958" y="990"/>
                </a:lnTo>
                <a:lnTo>
                  <a:pt x="889" y="1038"/>
                </a:lnTo>
                <a:lnTo>
                  <a:pt x="821" y="1087"/>
                </a:lnTo>
                <a:lnTo>
                  <a:pt x="753" y="1139"/>
                </a:lnTo>
                <a:lnTo>
                  <a:pt x="753" y="1184"/>
                </a:lnTo>
                <a:lnTo>
                  <a:pt x="751" y="1237"/>
                </a:lnTo>
                <a:lnTo>
                  <a:pt x="751" y="1300"/>
                </a:lnTo>
                <a:lnTo>
                  <a:pt x="751" y="1368"/>
                </a:lnTo>
                <a:lnTo>
                  <a:pt x="750" y="1443"/>
                </a:lnTo>
                <a:lnTo>
                  <a:pt x="749" y="1523"/>
                </a:lnTo>
                <a:lnTo>
                  <a:pt x="747" y="1607"/>
                </a:lnTo>
                <a:lnTo>
                  <a:pt x="747" y="1693"/>
                </a:lnTo>
                <a:lnTo>
                  <a:pt x="746" y="1782"/>
                </a:lnTo>
                <a:lnTo>
                  <a:pt x="745" y="1872"/>
                </a:lnTo>
                <a:lnTo>
                  <a:pt x="745" y="1963"/>
                </a:lnTo>
                <a:lnTo>
                  <a:pt x="744" y="2052"/>
                </a:lnTo>
                <a:lnTo>
                  <a:pt x="744" y="2139"/>
                </a:lnTo>
                <a:lnTo>
                  <a:pt x="742" y="2225"/>
                </a:lnTo>
                <a:lnTo>
                  <a:pt x="742" y="2306"/>
                </a:lnTo>
                <a:lnTo>
                  <a:pt x="745" y="2367"/>
                </a:lnTo>
                <a:lnTo>
                  <a:pt x="753" y="2431"/>
                </a:lnTo>
                <a:lnTo>
                  <a:pt x="764" y="2494"/>
                </a:lnTo>
                <a:lnTo>
                  <a:pt x="783" y="2556"/>
                </a:lnTo>
                <a:lnTo>
                  <a:pt x="805" y="2616"/>
                </a:lnTo>
                <a:lnTo>
                  <a:pt x="834" y="2675"/>
                </a:lnTo>
                <a:lnTo>
                  <a:pt x="868" y="2730"/>
                </a:lnTo>
                <a:lnTo>
                  <a:pt x="906" y="2794"/>
                </a:lnTo>
                <a:lnTo>
                  <a:pt x="946" y="2857"/>
                </a:lnTo>
                <a:lnTo>
                  <a:pt x="988" y="2917"/>
                </a:lnTo>
                <a:lnTo>
                  <a:pt x="1032" y="2971"/>
                </a:lnTo>
                <a:lnTo>
                  <a:pt x="569" y="3433"/>
                </a:lnTo>
                <a:lnTo>
                  <a:pt x="524" y="3360"/>
                </a:lnTo>
                <a:lnTo>
                  <a:pt x="478" y="3285"/>
                </a:lnTo>
                <a:lnTo>
                  <a:pt x="429" y="3213"/>
                </a:lnTo>
                <a:lnTo>
                  <a:pt x="379" y="3144"/>
                </a:lnTo>
                <a:lnTo>
                  <a:pt x="327" y="3076"/>
                </a:lnTo>
                <a:lnTo>
                  <a:pt x="272" y="3012"/>
                </a:lnTo>
                <a:lnTo>
                  <a:pt x="212" y="2951"/>
                </a:lnTo>
                <a:lnTo>
                  <a:pt x="233" y="2796"/>
                </a:lnTo>
                <a:lnTo>
                  <a:pt x="249" y="2637"/>
                </a:lnTo>
                <a:lnTo>
                  <a:pt x="259" y="2477"/>
                </a:lnTo>
                <a:lnTo>
                  <a:pt x="266" y="2318"/>
                </a:lnTo>
                <a:lnTo>
                  <a:pt x="269" y="2157"/>
                </a:lnTo>
                <a:lnTo>
                  <a:pt x="271" y="1997"/>
                </a:lnTo>
                <a:lnTo>
                  <a:pt x="269" y="1787"/>
                </a:lnTo>
                <a:lnTo>
                  <a:pt x="268" y="1576"/>
                </a:lnTo>
                <a:lnTo>
                  <a:pt x="262" y="1367"/>
                </a:lnTo>
                <a:lnTo>
                  <a:pt x="251" y="1157"/>
                </a:lnTo>
                <a:lnTo>
                  <a:pt x="245" y="1130"/>
                </a:lnTo>
                <a:lnTo>
                  <a:pt x="237" y="1104"/>
                </a:lnTo>
                <a:lnTo>
                  <a:pt x="228" y="1081"/>
                </a:lnTo>
                <a:lnTo>
                  <a:pt x="213" y="1060"/>
                </a:lnTo>
                <a:lnTo>
                  <a:pt x="194" y="1042"/>
                </a:lnTo>
                <a:lnTo>
                  <a:pt x="165" y="999"/>
                </a:lnTo>
                <a:lnTo>
                  <a:pt x="135" y="964"/>
                </a:lnTo>
                <a:lnTo>
                  <a:pt x="104" y="930"/>
                </a:lnTo>
                <a:lnTo>
                  <a:pt x="72" y="895"/>
                </a:lnTo>
                <a:lnTo>
                  <a:pt x="39" y="857"/>
                </a:lnTo>
                <a:lnTo>
                  <a:pt x="25" y="817"/>
                </a:lnTo>
                <a:lnTo>
                  <a:pt x="11" y="778"/>
                </a:lnTo>
                <a:lnTo>
                  <a:pt x="4" y="741"/>
                </a:lnTo>
                <a:lnTo>
                  <a:pt x="0" y="704"/>
                </a:lnTo>
                <a:lnTo>
                  <a:pt x="1" y="685"/>
                </a:lnTo>
                <a:lnTo>
                  <a:pt x="6" y="664"/>
                </a:lnTo>
                <a:lnTo>
                  <a:pt x="13" y="639"/>
                </a:lnTo>
                <a:lnTo>
                  <a:pt x="21" y="614"/>
                </a:lnTo>
                <a:lnTo>
                  <a:pt x="30" y="590"/>
                </a:lnTo>
                <a:lnTo>
                  <a:pt x="39" y="568"/>
                </a:lnTo>
                <a:lnTo>
                  <a:pt x="48" y="550"/>
                </a:lnTo>
                <a:lnTo>
                  <a:pt x="114" y="450"/>
                </a:lnTo>
                <a:lnTo>
                  <a:pt x="182" y="353"/>
                </a:lnTo>
                <a:lnTo>
                  <a:pt x="255" y="260"/>
                </a:lnTo>
                <a:lnTo>
                  <a:pt x="332" y="170"/>
                </a:lnTo>
                <a:lnTo>
                  <a:pt x="411" y="84"/>
                </a:lnTo>
                <a:lnTo>
                  <a:pt x="49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724400" y="4038600"/>
            <a:ext cx="381000" cy="3810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190" name="Freeform 6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4724400" y="4495800"/>
            <a:ext cx="246944" cy="266700"/>
          </a:xfrm>
          <a:custGeom>
            <a:avLst/>
            <a:gdLst/>
            <a:ahLst/>
            <a:cxnLst>
              <a:cxn ang="0">
                <a:pos x="2604" y="20"/>
              </a:cxn>
              <a:cxn ang="0">
                <a:pos x="2710" y="110"/>
              </a:cxn>
              <a:cxn ang="0">
                <a:pos x="2784" y="296"/>
              </a:cxn>
              <a:cxn ang="0">
                <a:pos x="2797" y="524"/>
              </a:cxn>
              <a:cxn ang="0">
                <a:pos x="2769" y="766"/>
              </a:cxn>
              <a:cxn ang="0">
                <a:pos x="2707" y="1105"/>
              </a:cxn>
              <a:cxn ang="0">
                <a:pos x="2608" y="1502"/>
              </a:cxn>
              <a:cxn ang="0">
                <a:pos x="2469" y="1919"/>
              </a:cxn>
              <a:cxn ang="0">
                <a:pos x="2286" y="2317"/>
              </a:cxn>
              <a:cxn ang="0">
                <a:pos x="2057" y="2659"/>
              </a:cxn>
              <a:cxn ang="0">
                <a:pos x="1776" y="2907"/>
              </a:cxn>
              <a:cxn ang="0">
                <a:pos x="1442" y="3021"/>
              </a:cxn>
              <a:cxn ang="0">
                <a:pos x="1227" y="3017"/>
              </a:cxn>
              <a:cxn ang="0">
                <a:pos x="1027" y="2974"/>
              </a:cxn>
              <a:cxn ang="0">
                <a:pos x="827" y="2881"/>
              </a:cxn>
              <a:cxn ang="0">
                <a:pos x="656" y="2719"/>
              </a:cxn>
              <a:cxn ang="0">
                <a:pos x="541" y="2470"/>
              </a:cxn>
              <a:cxn ang="0">
                <a:pos x="509" y="2154"/>
              </a:cxn>
              <a:cxn ang="0">
                <a:pos x="534" y="1937"/>
              </a:cxn>
              <a:cxn ang="0">
                <a:pos x="598" y="1667"/>
              </a:cxn>
              <a:cxn ang="0">
                <a:pos x="709" y="1310"/>
              </a:cxn>
              <a:cxn ang="0">
                <a:pos x="879" y="830"/>
              </a:cxn>
              <a:cxn ang="0">
                <a:pos x="964" y="548"/>
              </a:cxn>
              <a:cxn ang="0">
                <a:pos x="984" y="284"/>
              </a:cxn>
              <a:cxn ang="0">
                <a:pos x="934" y="180"/>
              </a:cxn>
              <a:cxn ang="0">
                <a:pos x="865" y="149"/>
              </a:cxn>
              <a:cxn ang="0">
                <a:pos x="770" y="153"/>
              </a:cxn>
              <a:cxn ang="0">
                <a:pos x="607" y="220"/>
              </a:cxn>
              <a:cxn ang="0">
                <a:pos x="435" y="395"/>
              </a:cxn>
              <a:cxn ang="0">
                <a:pos x="270" y="708"/>
              </a:cxn>
              <a:cxn ang="0">
                <a:pos x="161" y="1034"/>
              </a:cxn>
              <a:cxn ang="0">
                <a:pos x="112" y="1090"/>
              </a:cxn>
              <a:cxn ang="0">
                <a:pos x="58" y="1090"/>
              </a:cxn>
              <a:cxn ang="0">
                <a:pos x="7" y="1060"/>
              </a:cxn>
              <a:cxn ang="0">
                <a:pos x="8" y="983"/>
              </a:cxn>
              <a:cxn ang="0">
                <a:pos x="58" y="810"/>
              </a:cxn>
              <a:cxn ang="0">
                <a:pos x="159" y="568"/>
              </a:cxn>
              <a:cxn ang="0">
                <a:pos x="311" y="315"/>
              </a:cxn>
              <a:cxn ang="0">
                <a:pos x="521" y="108"/>
              </a:cxn>
              <a:cxn ang="0">
                <a:pos x="789" y="4"/>
              </a:cxn>
              <a:cxn ang="0">
                <a:pos x="1074" y="50"/>
              </a:cxn>
              <a:cxn ang="0">
                <a:pos x="1275" y="228"/>
              </a:cxn>
              <a:cxn ang="0">
                <a:pos x="1367" y="489"/>
              </a:cxn>
              <a:cxn ang="0">
                <a:pos x="1341" y="742"/>
              </a:cxn>
              <a:cxn ang="0">
                <a:pos x="1206" y="1117"/>
              </a:cxn>
              <a:cxn ang="0">
                <a:pos x="1029" y="1658"/>
              </a:cxn>
              <a:cxn ang="0">
                <a:pos x="929" y="2131"/>
              </a:cxn>
              <a:cxn ang="0">
                <a:pos x="935" y="2482"/>
              </a:cxn>
              <a:cxn ang="0">
                <a:pos x="1034" y="2719"/>
              </a:cxn>
              <a:cxn ang="0">
                <a:pos x="1227" y="2853"/>
              </a:cxn>
              <a:cxn ang="0">
                <a:pos x="1515" y="2863"/>
              </a:cxn>
              <a:cxn ang="0">
                <a:pos x="1796" y="2715"/>
              </a:cxn>
              <a:cxn ang="0">
                <a:pos x="2032" y="2449"/>
              </a:cxn>
              <a:cxn ang="0">
                <a:pos x="2223" y="2113"/>
              </a:cxn>
              <a:cxn ang="0">
                <a:pos x="2369" y="1754"/>
              </a:cxn>
              <a:cxn ang="0">
                <a:pos x="2469" y="1422"/>
              </a:cxn>
              <a:cxn ang="0">
                <a:pos x="2520" y="1167"/>
              </a:cxn>
              <a:cxn ang="0">
                <a:pos x="2519" y="934"/>
              </a:cxn>
              <a:cxn ang="0">
                <a:pos x="2414" y="653"/>
              </a:cxn>
              <a:cxn ang="0">
                <a:pos x="2258" y="468"/>
              </a:cxn>
              <a:cxn ang="0">
                <a:pos x="2209" y="325"/>
              </a:cxn>
              <a:cxn ang="0">
                <a:pos x="2288" y="126"/>
              </a:cxn>
              <a:cxn ang="0">
                <a:pos x="2476" y="5"/>
              </a:cxn>
            </a:cxnLst>
            <a:rect l="0" t="0" r="r" b="b"/>
            <a:pathLst>
              <a:path w="2799" h="3024">
                <a:moveTo>
                  <a:pt x="2519" y="0"/>
                </a:moveTo>
                <a:lnTo>
                  <a:pt x="2539" y="1"/>
                </a:lnTo>
                <a:lnTo>
                  <a:pt x="2560" y="5"/>
                </a:lnTo>
                <a:lnTo>
                  <a:pt x="2582" y="11"/>
                </a:lnTo>
                <a:lnTo>
                  <a:pt x="2604" y="20"/>
                </a:lnTo>
                <a:lnTo>
                  <a:pt x="2626" y="31"/>
                </a:lnTo>
                <a:lnTo>
                  <a:pt x="2648" y="45"/>
                </a:lnTo>
                <a:lnTo>
                  <a:pt x="2669" y="64"/>
                </a:lnTo>
                <a:lnTo>
                  <a:pt x="2690" y="86"/>
                </a:lnTo>
                <a:lnTo>
                  <a:pt x="2710" y="110"/>
                </a:lnTo>
                <a:lnTo>
                  <a:pt x="2728" y="140"/>
                </a:lnTo>
                <a:lnTo>
                  <a:pt x="2746" y="173"/>
                </a:lnTo>
                <a:lnTo>
                  <a:pt x="2761" y="209"/>
                </a:lnTo>
                <a:lnTo>
                  <a:pt x="2774" y="251"/>
                </a:lnTo>
                <a:lnTo>
                  <a:pt x="2784" y="296"/>
                </a:lnTo>
                <a:lnTo>
                  <a:pt x="2792" y="347"/>
                </a:lnTo>
                <a:lnTo>
                  <a:pt x="2797" y="402"/>
                </a:lnTo>
                <a:lnTo>
                  <a:pt x="2799" y="462"/>
                </a:lnTo>
                <a:lnTo>
                  <a:pt x="2798" y="490"/>
                </a:lnTo>
                <a:lnTo>
                  <a:pt x="2797" y="524"/>
                </a:lnTo>
                <a:lnTo>
                  <a:pt x="2793" y="564"/>
                </a:lnTo>
                <a:lnTo>
                  <a:pt x="2790" y="607"/>
                </a:lnTo>
                <a:lnTo>
                  <a:pt x="2784" y="655"/>
                </a:lnTo>
                <a:lnTo>
                  <a:pt x="2777" y="709"/>
                </a:lnTo>
                <a:lnTo>
                  <a:pt x="2769" y="766"/>
                </a:lnTo>
                <a:lnTo>
                  <a:pt x="2760" y="827"/>
                </a:lnTo>
                <a:lnTo>
                  <a:pt x="2748" y="892"/>
                </a:lnTo>
                <a:lnTo>
                  <a:pt x="2736" y="961"/>
                </a:lnTo>
                <a:lnTo>
                  <a:pt x="2722" y="1031"/>
                </a:lnTo>
                <a:lnTo>
                  <a:pt x="2707" y="1105"/>
                </a:lnTo>
                <a:lnTo>
                  <a:pt x="2691" y="1181"/>
                </a:lnTo>
                <a:lnTo>
                  <a:pt x="2672" y="1259"/>
                </a:lnTo>
                <a:lnTo>
                  <a:pt x="2653" y="1338"/>
                </a:lnTo>
                <a:lnTo>
                  <a:pt x="2632" y="1420"/>
                </a:lnTo>
                <a:lnTo>
                  <a:pt x="2608" y="1502"/>
                </a:lnTo>
                <a:lnTo>
                  <a:pt x="2584" y="1585"/>
                </a:lnTo>
                <a:lnTo>
                  <a:pt x="2558" y="1668"/>
                </a:lnTo>
                <a:lnTo>
                  <a:pt x="2530" y="1752"/>
                </a:lnTo>
                <a:lnTo>
                  <a:pt x="2500" y="1835"/>
                </a:lnTo>
                <a:lnTo>
                  <a:pt x="2469" y="1919"/>
                </a:lnTo>
                <a:lnTo>
                  <a:pt x="2436" y="2002"/>
                </a:lnTo>
                <a:lnTo>
                  <a:pt x="2401" y="2082"/>
                </a:lnTo>
                <a:lnTo>
                  <a:pt x="2365" y="2163"/>
                </a:lnTo>
                <a:lnTo>
                  <a:pt x="2327" y="2241"/>
                </a:lnTo>
                <a:lnTo>
                  <a:pt x="2286" y="2317"/>
                </a:lnTo>
                <a:lnTo>
                  <a:pt x="2244" y="2391"/>
                </a:lnTo>
                <a:lnTo>
                  <a:pt x="2200" y="2463"/>
                </a:lnTo>
                <a:lnTo>
                  <a:pt x="2155" y="2532"/>
                </a:lnTo>
                <a:lnTo>
                  <a:pt x="2107" y="2598"/>
                </a:lnTo>
                <a:lnTo>
                  <a:pt x="2057" y="2659"/>
                </a:lnTo>
                <a:lnTo>
                  <a:pt x="2005" y="2718"/>
                </a:lnTo>
                <a:lnTo>
                  <a:pt x="1951" y="2771"/>
                </a:lnTo>
                <a:lnTo>
                  <a:pt x="1895" y="2821"/>
                </a:lnTo>
                <a:lnTo>
                  <a:pt x="1837" y="2867"/>
                </a:lnTo>
                <a:lnTo>
                  <a:pt x="1776" y="2907"/>
                </a:lnTo>
                <a:lnTo>
                  <a:pt x="1714" y="2941"/>
                </a:lnTo>
                <a:lnTo>
                  <a:pt x="1650" y="2970"/>
                </a:lnTo>
                <a:lnTo>
                  <a:pt x="1583" y="2994"/>
                </a:lnTo>
                <a:lnTo>
                  <a:pt x="1513" y="3011"/>
                </a:lnTo>
                <a:lnTo>
                  <a:pt x="1442" y="3021"/>
                </a:lnTo>
                <a:lnTo>
                  <a:pt x="1369" y="3024"/>
                </a:lnTo>
                <a:lnTo>
                  <a:pt x="1337" y="3024"/>
                </a:lnTo>
                <a:lnTo>
                  <a:pt x="1302" y="3023"/>
                </a:lnTo>
                <a:lnTo>
                  <a:pt x="1264" y="3021"/>
                </a:lnTo>
                <a:lnTo>
                  <a:pt x="1227" y="3017"/>
                </a:lnTo>
                <a:lnTo>
                  <a:pt x="1189" y="3011"/>
                </a:lnTo>
                <a:lnTo>
                  <a:pt x="1148" y="3005"/>
                </a:lnTo>
                <a:lnTo>
                  <a:pt x="1109" y="2996"/>
                </a:lnTo>
                <a:lnTo>
                  <a:pt x="1068" y="2986"/>
                </a:lnTo>
                <a:lnTo>
                  <a:pt x="1027" y="2974"/>
                </a:lnTo>
                <a:lnTo>
                  <a:pt x="985" y="2961"/>
                </a:lnTo>
                <a:lnTo>
                  <a:pt x="944" y="2945"/>
                </a:lnTo>
                <a:lnTo>
                  <a:pt x="905" y="2927"/>
                </a:lnTo>
                <a:lnTo>
                  <a:pt x="865" y="2905"/>
                </a:lnTo>
                <a:lnTo>
                  <a:pt x="827" y="2881"/>
                </a:lnTo>
                <a:lnTo>
                  <a:pt x="790" y="2854"/>
                </a:lnTo>
                <a:lnTo>
                  <a:pt x="754" y="2825"/>
                </a:lnTo>
                <a:lnTo>
                  <a:pt x="719" y="2793"/>
                </a:lnTo>
                <a:lnTo>
                  <a:pt x="686" y="2758"/>
                </a:lnTo>
                <a:lnTo>
                  <a:pt x="656" y="2719"/>
                </a:lnTo>
                <a:lnTo>
                  <a:pt x="627" y="2676"/>
                </a:lnTo>
                <a:lnTo>
                  <a:pt x="601" y="2631"/>
                </a:lnTo>
                <a:lnTo>
                  <a:pt x="578" y="2581"/>
                </a:lnTo>
                <a:lnTo>
                  <a:pt x="558" y="2527"/>
                </a:lnTo>
                <a:lnTo>
                  <a:pt x="541" y="2470"/>
                </a:lnTo>
                <a:lnTo>
                  <a:pt x="528" y="2407"/>
                </a:lnTo>
                <a:lnTo>
                  <a:pt x="517" y="2341"/>
                </a:lnTo>
                <a:lnTo>
                  <a:pt x="512" y="2270"/>
                </a:lnTo>
                <a:lnTo>
                  <a:pt x="509" y="2195"/>
                </a:lnTo>
                <a:lnTo>
                  <a:pt x="509" y="2154"/>
                </a:lnTo>
                <a:lnTo>
                  <a:pt x="512" y="2113"/>
                </a:lnTo>
                <a:lnTo>
                  <a:pt x="515" y="2071"/>
                </a:lnTo>
                <a:lnTo>
                  <a:pt x="520" y="2027"/>
                </a:lnTo>
                <a:lnTo>
                  <a:pt x="526" y="1983"/>
                </a:lnTo>
                <a:lnTo>
                  <a:pt x="534" y="1937"/>
                </a:lnTo>
                <a:lnTo>
                  <a:pt x="543" y="1888"/>
                </a:lnTo>
                <a:lnTo>
                  <a:pt x="553" y="1837"/>
                </a:lnTo>
                <a:lnTo>
                  <a:pt x="566" y="1783"/>
                </a:lnTo>
                <a:lnTo>
                  <a:pt x="581" y="1727"/>
                </a:lnTo>
                <a:lnTo>
                  <a:pt x="598" y="1667"/>
                </a:lnTo>
                <a:lnTo>
                  <a:pt x="616" y="1604"/>
                </a:lnTo>
                <a:lnTo>
                  <a:pt x="636" y="1537"/>
                </a:lnTo>
                <a:lnTo>
                  <a:pt x="658" y="1466"/>
                </a:lnTo>
                <a:lnTo>
                  <a:pt x="683" y="1391"/>
                </a:lnTo>
                <a:lnTo>
                  <a:pt x="709" y="1310"/>
                </a:lnTo>
                <a:lnTo>
                  <a:pt x="738" y="1226"/>
                </a:lnTo>
                <a:lnTo>
                  <a:pt x="770" y="1135"/>
                </a:lnTo>
                <a:lnTo>
                  <a:pt x="804" y="1039"/>
                </a:lnTo>
                <a:lnTo>
                  <a:pt x="840" y="937"/>
                </a:lnTo>
                <a:lnTo>
                  <a:pt x="879" y="830"/>
                </a:lnTo>
                <a:lnTo>
                  <a:pt x="896" y="780"/>
                </a:lnTo>
                <a:lnTo>
                  <a:pt x="913" y="726"/>
                </a:lnTo>
                <a:lnTo>
                  <a:pt x="932" y="669"/>
                </a:lnTo>
                <a:lnTo>
                  <a:pt x="949" y="609"/>
                </a:lnTo>
                <a:lnTo>
                  <a:pt x="964" y="548"/>
                </a:lnTo>
                <a:lnTo>
                  <a:pt x="977" y="484"/>
                </a:lnTo>
                <a:lnTo>
                  <a:pt x="986" y="421"/>
                </a:lnTo>
                <a:lnTo>
                  <a:pt x="989" y="357"/>
                </a:lnTo>
                <a:lnTo>
                  <a:pt x="987" y="318"/>
                </a:lnTo>
                <a:lnTo>
                  <a:pt x="984" y="284"/>
                </a:lnTo>
                <a:lnTo>
                  <a:pt x="977" y="254"/>
                </a:lnTo>
                <a:lnTo>
                  <a:pt x="969" y="230"/>
                </a:lnTo>
                <a:lnTo>
                  <a:pt x="958" y="209"/>
                </a:lnTo>
                <a:lnTo>
                  <a:pt x="947" y="193"/>
                </a:lnTo>
                <a:lnTo>
                  <a:pt x="934" y="180"/>
                </a:lnTo>
                <a:lnTo>
                  <a:pt x="921" y="169"/>
                </a:lnTo>
                <a:lnTo>
                  <a:pt x="907" y="162"/>
                </a:lnTo>
                <a:lnTo>
                  <a:pt x="893" y="155"/>
                </a:lnTo>
                <a:lnTo>
                  <a:pt x="878" y="152"/>
                </a:lnTo>
                <a:lnTo>
                  <a:pt x="865" y="149"/>
                </a:lnTo>
                <a:lnTo>
                  <a:pt x="851" y="148"/>
                </a:lnTo>
                <a:lnTo>
                  <a:pt x="840" y="148"/>
                </a:lnTo>
                <a:lnTo>
                  <a:pt x="829" y="148"/>
                </a:lnTo>
                <a:lnTo>
                  <a:pt x="800" y="149"/>
                </a:lnTo>
                <a:lnTo>
                  <a:pt x="770" y="153"/>
                </a:lnTo>
                <a:lnTo>
                  <a:pt x="738" y="159"/>
                </a:lnTo>
                <a:lnTo>
                  <a:pt x="707" y="169"/>
                </a:lnTo>
                <a:lnTo>
                  <a:pt x="674" y="182"/>
                </a:lnTo>
                <a:lnTo>
                  <a:pt x="641" y="199"/>
                </a:lnTo>
                <a:lnTo>
                  <a:pt x="607" y="220"/>
                </a:lnTo>
                <a:lnTo>
                  <a:pt x="573" y="246"/>
                </a:lnTo>
                <a:lnTo>
                  <a:pt x="538" y="275"/>
                </a:lnTo>
                <a:lnTo>
                  <a:pt x="505" y="311"/>
                </a:lnTo>
                <a:lnTo>
                  <a:pt x="470" y="350"/>
                </a:lnTo>
                <a:lnTo>
                  <a:pt x="435" y="395"/>
                </a:lnTo>
                <a:lnTo>
                  <a:pt x="401" y="445"/>
                </a:lnTo>
                <a:lnTo>
                  <a:pt x="367" y="501"/>
                </a:lnTo>
                <a:lnTo>
                  <a:pt x="334" y="564"/>
                </a:lnTo>
                <a:lnTo>
                  <a:pt x="301" y="632"/>
                </a:lnTo>
                <a:lnTo>
                  <a:pt x="270" y="708"/>
                </a:lnTo>
                <a:lnTo>
                  <a:pt x="238" y="791"/>
                </a:lnTo>
                <a:lnTo>
                  <a:pt x="208" y="880"/>
                </a:lnTo>
                <a:lnTo>
                  <a:pt x="179" y="976"/>
                </a:lnTo>
                <a:lnTo>
                  <a:pt x="169" y="1008"/>
                </a:lnTo>
                <a:lnTo>
                  <a:pt x="161" y="1034"/>
                </a:lnTo>
                <a:lnTo>
                  <a:pt x="153" y="1053"/>
                </a:lnTo>
                <a:lnTo>
                  <a:pt x="145" y="1068"/>
                </a:lnTo>
                <a:lnTo>
                  <a:pt x="136" y="1079"/>
                </a:lnTo>
                <a:lnTo>
                  <a:pt x="125" y="1085"/>
                </a:lnTo>
                <a:lnTo>
                  <a:pt x="112" y="1090"/>
                </a:lnTo>
                <a:lnTo>
                  <a:pt x="97" y="1091"/>
                </a:lnTo>
                <a:lnTo>
                  <a:pt x="79" y="1093"/>
                </a:lnTo>
                <a:lnTo>
                  <a:pt x="74" y="1093"/>
                </a:lnTo>
                <a:lnTo>
                  <a:pt x="67" y="1091"/>
                </a:lnTo>
                <a:lnTo>
                  <a:pt x="58" y="1090"/>
                </a:lnTo>
                <a:lnTo>
                  <a:pt x="46" y="1089"/>
                </a:lnTo>
                <a:lnTo>
                  <a:pt x="36" y="1084"/>
                </a:lnTo>
                <a:lnTo>
                  <a:pt x="24" y="1079"/>
                </a:lnTo>
                <a:lnTo>
                  <a:pt x="15" y="1071"/>
                </a:lnTo>
                <a:lnTo>
                  <a:pt x="7" y="1060"/>
                </a:lnTo>
                <a:lnTo>
                  <a:pt x="1" y="1046"/>
                </a:lnTo>
                <a:lnTo>
                  <a:pt x="0" y="1029"/>
                </a:lnTo>
                <a:lnTo>
                  <a:pt x="0" y="1019"/>
                </a:lnTo>
                <a:lnTo>
                  <a:pt x="3" y="1003"/>
                </a:lnTo>
                <a:lnTo>
                  <a:pt x="8" y="983"/>
                </a:lnTo>
                <a:lnTo>
                  <a:pt x="14" y="957"/>
                </a:lnTo>
                <a:lnTo>
                  <a:pt x="22" y="926"/>
                </a:lnTo>
                <a:lnTo>
                  <a:pt x="32" y="891"/>
                </a:lnTo>
                <a:lnTo>
                  <a:pt x="44" y="852"/>
                </a:lnTo>
                <a:lnTo>
                  <a:pt x="58" y="810"/>
                </a:lnTo>
                <a:lnTo>
                  <a:pt x="74" y="766"/>
                </a:lnTo>
                <a:lnTo>
                  <a:pt x="93" y="719"/>
                </a:lnTo>
                <a:lnTo>
                  <a:pt x="112" y="670"/>
                </a:lnTo>
                <a:lnTo>
                  <a:pt x="135" y="620"/>
                </a:lnTo>
                <a:lnTo>
                  <a:pt x="159" y="568"/>
                </a:lnTo>
                <a:lnTo>
                  <a:pt x="185" y="517"/>
                </a:lnTo>
                <a:lnTo>
                  <a:pt x="214" y="466"/>
                </a:lnTo>
                <a:lnTo>
                  <a:pt x="244" y="414"/>
                </a:lnTo>
                <a:lnTo>
                  <a:pt x="277" y="364"/>
                </a:lnTo>
                <a:lnTo>
                  <a:pt x="311" y="315"/>
                </a:lnTo>
                <a:lnTo>
                  <a:pt x="349" y="268"/>
                </a:lnTo>
                <a:lnTo>
                  <a:pt x="388" y="224"/>
                </a:lnTo>
                <a:lnTo>
                  <a:pt x="430" y="182"/>
                </a:lnTo>
                <a:lnTo>
                  <a:pt x="474" y="143"/>
                </a:lnTo>
                <a:lnTo>
                  <a:pt x="521" y="108"/>
                </a:lnTo>
                <a:lnTo>
                  <a:pt x="570" y="77"/>
                </a:lnTo>
                <a:lnTo>
                  <a:pt x="621" y="50"/>
                </a:lnTo>
                <a:lnTo>
                  <a:pt x="674" y="30"/>
                </a:lnTo>
                <a:lnTo>
                  <a:pt x="730" y="14"/>
                </a:lnTo>
                <a:lnTo>
                  <a:pt x="789" y="4"/>
                </a:lnTo>
                <a:lnTo>
                  <a:pt x="849" y="0"/>
                </a:lnTo>
                <a:lnTo>
                  <a:pt x="910" y="4"/>
                </a:lnTo>
                <a:lnTo>
                  <a:pt x="968" y="14"/>
                </a:lnTo>
                <a:lnTo>
                  <a:pt x="1022" y="28"/>
                </a:lnTo>
                <a:lnTo>
                  <a:pt x="1074" y="50"/>
                </a:lnTo>
                <a:lnTo>
                  <a:pt x="1121" y="76"/>
                </a:lnTo>
                <a:lnTo>
                  <a:pt x="1166" y="108"/>
                </a:lnTo>
                <a:lnTo>
                  <a:pt x="1206" y="143"/>
                </a:lnTo>
                <a:lnTo>
                  <a:pt x="1243" y="184"/>
                </a:lnTo>
                <a:lnTo>
                  <a:pt x="1275" y="228"/>
                </a:lnTo>
                <a:lnTo>
                  <a:pt x="1303" y="274"/>
                </a:lnTo>
                <a:lnTo>
                  <a:pt x="1326" y="324"/>
                </a:lnTo>
                <a:lnTo>
                  <a:pt x="1345" y="377"/>
                </a:lnTo>
                <a:lnTo>
                  <a:pt x="1359" y="432"/>
                </a:lnTo>
                <a:lnTo>
                  <a:pt x="1367" y="489"/>
                </a:lnTo>
                <a:lnTo>
                  <a:pt x="1369" y="546"/>
                </a:lnTo>
                <a:lnTo>
                  <a:pt x="1368" y="599"/>
                </a:lnTo>
                <a:lnTo>
                  <a:pt x="1362" y="648"/>
                </a:lnTo>
                <a:lnTo>
                  <a:pt x="1354" y="695"/>
                </a:lnTo>
                <a:lnTo>
                  <a:pt x="1341" y="742"/>
                </a:lnTo>
                <a:lnTo>
                  <a:pt x="1327" y="787"/>
                </a:lnTo>
                <a:lnTo>
                  <a:pt x="1310" y="835"/>
                </a:lnTo>
                <a:lnTo>
                  <a:pt x="1289" y="882"/>
                </a:lnTo>
                <a:lnTo>
                  <a:pt x="1247" y="1001"/>
                </a:lnTo>
                <a:lnTo>
                  <a:pt x="1206" y="1117"/>
                </a:lnTo>
                <a:lnTo>
                  <a:pt x="1166" y="1229"/>
                </a:lnTo>
                <a:lnTo>
                  <a:pt x="1128" y="1341"/>
                </a:lnTo>
                <a:lnTo>
                  <a:pt x="1092" y="1449"/>
                </a:lnTo>
                <a:lnTo>
                  <a:pt x="1060" y="1554"/>
                </a:lnTo>
                <a:lnTo>
                  <a:pt x="1029" y="1658"/>
                </a:lnTo>
                <a:lnTo>
                  <a:pt x="1001" y="1758"/>
                </a:lnTo>
                <a:lnTo>
                  <a:pt x="977" y="1856"/>
                </a:lnTo>
                <a:lnTo>
                  <a:pt x="957" y="1950"/>
                </a:lnTo>
                <a:lnTo>
                  <a:pt x="941" y="2043"/>
                </a:lnTo>
                <a:lnTo>
                  <a:pt x="929" y="2131"/>
                </a:lnTo>
                <a:lnTo>
                  <a:pt x="921" y="2218"/>
                </a:lnTo>
                <a:lnTo>
                  <a:pt x="919" y="2300"/>
                </a:lnTo>
                <a:lnTo>
                  <a:pt x="920" y="2363"/>
                </a:lnTo>
                <a:lnTo>
                  <a:pt x="926" y="2424"/>
                </a:lnTo>
                <a:lnTo>
                  <a:pt x="935" y="2482"/>
                </a:lnTo>
                <a:lnTo>
                  <a:pt x="947" y="2537"/>
                </a:lnTo>
                <a:lnTo>
                  <a:pt x="963" y="2587"/>
                </a:lnTo>
                <a:lnTo>
                  <a:pt x="983" y="2634"/>
                </a:lnTo>
                <a:lnTo>
                  <a:pt x="1006" y="2678"/>
                </a:lnTo>
                <a:lnTo>
                  <a:pt x="1034" y="2719"/>
                </a:lnTo>
                <a:lnTo>
                  <a:pt x="1065" y="2754"/>
                </a:lnTo>
                <a:lnTo>
                  <a:pt x="1099" y="2786"/>
                </a:lnTo>
                <a:lnTo>
                  <a:pt x="1139" y="2813"/>
                </a:lnTo>
                <a:lnTo>
                  <a:pt x="1181" y="2836"/>
                </a:lnTo>
                <a:lnTo>
                  <a:pt x="1227" y="2853"/>
                </a:lnTo>
                <a:lnTo>
                  <a:pt x="1277" y="2867"/>
                </a:lnTo>
                <a:lnTo>
                  <a:pt x="1331" y="2874"/>
                </a:lnTo>
                <a:lnTo>
                  <a:pt x="1389" y="2878"/>
                </a:lnTo>
                <a:lnTo>
                  <a:pt x="1453" y="2874"/>
                </a:lnTo>
                <a:lnTo>
                  <a:pt x="1515" y="2863"/>
                </a:lnTo>
                <a:lnTo>
                  <a:pt x="1574" y="2845"/>
                </a:lnTo>
                <a:lnTo>
                  <a:pt x="1632" y="2821"/>
                </a:lnTo>
                <a:lnTo>
                  <a:pt x="1688" y="2791"/>
                </a:lnTo>
                <a:lnTo>
                  <a:pt x="1743" y="2757"/>
                </a:lnTo>
                <a:lnTo>
                  <a:pt x="1796" y="2715"/>
                </a:lnTo>
                <a:lnTo>
                  <a:pt x="1846" y="2670"/>
                </a:lnTo>
                <a:lnTo>
                  <a:pt x="1896" y="2621"/>
                </a:lnTo>
                <a:lnTo>
                  <a:pt x="1943" y="2567"/>
                </a:lnTo>
                <a:lnTo>
                  <a:pt x="1988" y="2510"/>
                </a:lnTo>
                <a:lnTo>
                  <a:pt x="2032" y="2449"/>
                </a:lnTo>
                <a:lnTo>
                  <a:pt x="2074" y="2385"/>
                </a:lnTo>
                <a:lnTo>
                  <a:pt x="2114" y="2320"/>
                </a:lnTo>
                <a:lnTo>
                  <a:pt x="2152" y="2252"/>
                </a:lnTo>
                <a:lnTo>
                  <a:pt x="2190" y="2182"/>
                </a:lnTo>
                <a:lnTo>
                  <a:pt x="2223" y="2113"/>
                </a:lnTo>
                <a:lnTo>
                  <a:pt x="2257" y="2041"/>
                </a:lnTo>
                <a:lnTo>
                  <a:pt x="2287" y="1969"/>
                </a:lnTo>
                <a:lnTo>
                  <a:pt x="2316" y="1897"/>
                </a:lnTo>
                <a:lnTo>
                  <a:pt x="2344" y="1824"/>
                </a:lnTo>
                <a:lnTo>
                  <a:pt x="2369" y="1754"/>
                </a:lnTo>
                <a:lnTo>
                  <a:pt x="2393" y="1684"/>
                </a:lnTo>
                <a:lnTo>
                  <a:pt x="2414" y="1615"/>
                </a:lnTo>
                <a:lnTo>
                  <a:pt x="2434" y="1548"/>
                </a:lnTo>
                <a:lnTo>
                  <a:pt x="2453" y="1485"/>
                </a:lnTo>
                <a:lnTo>
                  <a:pt x="2469" y="1422"/>
                </a:lnTo>
                <a:lnTo>
                  <a:pt x="2483" y="1364"/>
                </a:lnTo>
                <a:lnTo>
                  <a:pt x="2494" y="1309"/>
                </a:lnTo>
                <a:lnTo>
                  <a:pt x="2505" y="1258"/>
                </a:lnTo>
                <a:lnTo>
                  <a:pt x="2514" y="1210"/>
                </a:lnTo>
                <a:lnTo>
                  <a:pt x="2520" y="1167"/>
                </a:lnTo>
                <a:lnTo>
                  <a:pt x="2525" y="1130"/>
                </a:lnTo>
                <a:lnTo>
                  <a:pt x="2528" y="1097"/>
                </a:lnTo>
                <a:lnTo>
                  <a:pt x="2529" y="1072"/>
                </a:lnTo>
                <a:lnTo>
                  <a:pt x="2526" y="1001"/>
                </a:lnTo>
                <a:lnTo>
                  <a:pt x="2519" y="934"/>
                </a:lnTo>
                <a:lnTo>
                  <a:pt x="2506" y="870"/>
                </a:lnTo>
                <a:lnTo>
                  <a:pt x="2489" y="812"/>
                </a:lnTo>
                <a:lnTo>
                  <a:pt x="2468" y="755"/>
                </a:lnTo>
                <a:lnTo>
                  <a:pt x="2442" y="703"/>
                </a:lnTo>
                <a:lnTo>
                  <a:pt x="2414" y="653"/>
                </a:lnTo>
                <a:lnTo>
                  <a:pt x="2382" y="607"/>
                </a:lnTo>
                <a:lnTo>
                  <a:pt x="2347" y="565"/>
                </a:lnTo>
                <a:lnTo>
                  <a:pt x="2309" y="526"/>
                </a:lnTo>
                <a:lnTo>
                  <a:pt x="2281" y="495"/>
                </a:lnTo>
                <a:lnTo>
                  <a:pt x="2258" y="468"/>
                </a:lnTo>
                <a:lnTo>
                  <a:pt x="2241" y="443"/>
                </a:lnTo>
                <a:lnTo>
                  <a:pt x="2227" y="417"/>
                </a:lnTo>
                <a:lnTo>
                  <a:pt x="2216" y="389"/>
                </a:lnTo>
                <a:lnTo>
                  <a:pt x="2210" y="359"/>
                </a:lnTo>
                <a:lnTo>
                  <a:pt x="2209" y="325"/>
                </a:lnTo>
                <a:lnTo>
                  <a:pt x="2213" y="285"/>
                </a:lnTo>
                <a:lnTo>
                  <a:pt x="2223" y="243"/>
                </a:lnTo>
                <a:lnTo>
                  <a:pt x="2240" y="203"/>
                </a:lnTo>
                <a:lnTo>
                  <a:pt x="2262" y="163"/>
                </a:lnTo>
                <a:lnTo>
                  <a:pt x="2288" y="126"/>
                </a:lnTo>
                <a:lnTo>
                  <a:pt x="2320" y="92"/>
                </a:lnTo>
                <a:lnTo>
                  <a:pt x="2355" y="61"/>
                </a:lnTo>
                <a:lnTo>
                  <a:pt x="2393" y="36"/>
                </a:lnTo>
                <a:lnTo>
                  <a:pt x="2433" y="17"/>
                </a:lnTo>
                <a:lnTo>
                  <a:pt x="2476" y="5"/>
                </a:lnTo>
                <a:lnTo>
                  <a:pt x="2519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2" name="Straight Arrow Connector 21"/>
          <p:cNvCxnSpPr>
            <a:endCxn id="37" idx="2"/>
          </p:cNvCxnSpPr>
          <p:nvPr/>
        </p:nvCxnSpPr>
        <p:spPr>
          <a:xfrm>
            <a:off x="3124200" y="3581400"/>
            <a:ext cx="1600200" cy="647700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52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4114800" y="3124200"/>
            <a:ext cx="421621" cy="457200"/>
            <a:chOff x="2201" y="2528"/>
            <a:chExt cx="1268" cy="1375"/>
          </a:xfrm>
        </p:grpSpPr>
        <p:sp>
          <p:nvSpPr>
            <p:cNvPr id="1078" name="Freeform 54"/>
            <p:cNvSpPr>
              <a:spLocks noEditPoints="1"/>
            </p:cNvSpPr>
            <p:nvPr/>
          </p:nvSpPr>
          <p:spPr bwMode="auto">
            <a:xfrm>
              <a:off x="2201" y="2528"/>
              <a:ext cx="652" cy="1375"/>
            </a:xfrm>
            <a:custGeom>
              <a:avLst/>
              <a:gdLst/>
              <a:ahLst/>
              <a:cxnLst>
                <a:cxn ang="0">
                  <a:pos x="1486" y="1064"/>
                </a:cxn>
                <a:cxn ang="0">
                  <a:pos x="1647" y="1158"/>
                </a:cxn>
                <a:cxn ang="0">
                  <a:pos x="1751" y="1320"/>
                </a:cxn>
                <a:cxn ang="0">
                  <a:pos x="1777" y="1490"/>
                </a:cxn>
                <a:cxn ang="0">
                  <a:pos x="1764" y="1612"/>
                </a:cxn>
                <a:cxn ang="0">
                  <a:pos x="1262" y="3555"/>
                </a:cxn>
                <a:cxn ang="0">
                  <a:pos x="1104" y="3802"/>
                </a:cxn>
                <a:cxn ang="0">
                  <a:pos x="890" y="3982"/>
                </a:cxn>
                <a:cxn ang="0">
                  <a:pos x="652" y="4089"/>
                </a:cxn>
                <a:cxn ang="0">
                  <a:pos x="419" y="4126"/>
                </a:cxn>
                <a:cxn ang="0">
                  <a:pos x="221" y="4097"/>
                </a:cxn>
                <a:cxn ang="0">
                  <a:pos x="74" y="4012"/>
                </a:cxn>
                <a:cxn ang="0">
                  <a:pos x="2" y="3876"/>
                </a:cxn>
                <a:cxn ang="0">
                  <a:pos x="26" y="3709"/>
                </a:cxn>
                <a:cxn ang="0">
                  <a:pos x="124" y="3601"/>
                </a:cxn>
                <a:cxn ang="0">
                  <a:pos x="254" y="3563"/>
                </a:cxn>
                <a:cxn ang="0">
                  <a:pos x="373" y="3599"/>
                </a:cxn>
                <a:cxn ang="0">
                  <a:pos x="428" y="3682"/>
                </a:cxn>
                <a:cxn ang="0">
                  <a:pos x="425" y="3789"/>
                </a:cxn>
                <a:cxn ang="0">
                  <a:pos x="360" y="3906"/>
                </a:cxn>
                <a:cxn ang="0">
                  <a:pos x="224" y="3983"/>
                </a:cxn>
                <a:cxn ang="0">
                  <a:pos x="365" y="4020"/>
                </a:cxn>
                <a:cxn ang="0">
                  <a:pos x="517" y="4005"/>
                </a:cxn>
                <a:cxn ang="0">
                  <a:pos x="723" y="3886"/>
                </a:cxn>
                <a:cxn ang="0">
                  <a:pos x="888" y="3673"/>
                </a:cxn>
                <a:cxn ang="0">
                  <a:pos x="996" y="3391"/>
                </a:cxn>
                <a:cxn ang="0">
                  <a:pos x="1460" y="1547"/>
                </a:cxn>
                <a:cxn ang="0">
                  <a:pos x="1476" y="1410"/>
                </a:cxn>
                <a:cxn ang="0">
                  <a:pos x="1465" y="1255"/>
                </a:cxn>
                <a:cxn ang="0">
                  <a:pos x="1421" y="1177"/>
                </a:cxn>
                <a:cxn ang="0">
                  <a:pos x="1359" y="1149"/>
                </a:cxn>
                <a:cxn ang="0">
                  <a:pos x="1216" y="1165"/>
                </a:cxn>
                <a:cxn ang="0">
                  <a:pos x="1016" y="1286"/>
                </a:cxn>
                <a:cxn ang="0">
                  <a:pos x="848" y="1488"/>
                </a:cxn>
                <a:cxn ang="0">
                  <a:pos x="727" y="1733"/>
                </a:cxn>
                <a:cxn ang="0">
                  <a:pos x="686" y="1807"/>
                </a:cxn>
                <a:cxn ang="0">
                  <a:pos x="651" y="1822"/>
                </a:cxn>
                <a:cxn ang="0">
                  <a:pos x="614" y="1820"/>
                </a:cxn>
                <a:cxn ang="0">
                  <a:pos x="579" y="1792"/>
                </a:cxn>
                <a:cxn ang="0">
                  <a:pos x="590" y="1729"/>
                </a:cxn>
                <a:cxn ang="0">
                  <a:pos x="652" y="1595"/>
                </a:cxn>
                <a:cxn ang="0">
                  <a:pos x="759" y="1416"/>
                </a:cxn>
                <a:cxn ang="0">
                  <a:pos x="913" y="1237"/>
                </a:cxn>
                <a:cxn ang="0">
                  <a:pos x="1108" y="1098"/>
                </a:cxn>
                <a:cxn ang="0">
                  <a:pos x="1342" y="1042"/>
                </a:cxn>
                <a:cxn ang="0">
                  <a:pos x="1874" y="24"/>
                </a:cxn>
                <a:cxn ang="0">
                  <a:pos x="1947" y="114"/>
                </a:cxn>
                <a:cxn ang="0">
                  <a:pos x="1952" y="214"/>
                </a:cxn>
                <a:cxn ang="0">
                  <a:pos x="1859" y="358"/>
                </a:cxn>
                <a:cxn ang="0">
                  <a:pos x="1694" y="420"/>
                </a:cxn>
                <a:cxn ang="0">
                  <a:pos x="1579" y="379"/>
                </a:cxn>
                <a:cxn ang="0">
                  <a:pos x="1524" y="279"/>
                </a:cxn>
                <a:cxn ang="0">
                  <a:pos x="1550" y="140"/>
                </a:cxn>
                <a:cxn ang="0">
                  <a:pos x="1651" y="38"/>
                </a:cxn>
                <a:cxn ang="0">
                  <a:pos x="1777" y="0"/>
                </a:cxn>
              </a:cxnLst>
              <a:rect l="0" t="0" r="r" b="b"/>
              <a:pathLst>
                <a:path w="1958" h="4126">
                  <a:moveTo>
                    <a:pt x="1342" y="1042"/>
                  </a:moveTo>
                  <a:lnTo>
                    <a:pt x="1392" y="1045"/>
                  </a:lnTo>
                  <a:lnTo>
                    <a:pt x="1439" y="1052"/>
                  </a:lnTo>
                  <a:lnTo>
                    <a:pt x="1486" y="1064"/>
                  </a:lnTo>
                  <a:lnTo>
                    <a:pt x="1531" y="1081"/>
                  </a:lnTo>
                  <a:lnTo>
                    <a:pt x="1571" y="1103"/>
                  </a:lnTo>
                  <a:lnTo>
                    <a:pt x="1610" y="1128"/>
                  </a:lnTo>
                  <a:lnTo>
                    <a:pt x="1647" y="1158"/>
                  </a:lnTo>
                  <a:lnTo>
                    <a:pt x="1679" y="1193"/>
                  </a:lnTo>
                  <a:lnTo>
                    <a:pt x="1707" y="1231"/>
                  </a:lnTo>
                  <a:lnTo>
                    <a:pt x="1731" y="1274"/>
                  </a:lnTo>
                  <a:lnTo>
                    <a:pt x="1751" y="1320"/>
                  </a:lnTo>
                  <a:lnTo>
                    <a:pt x="1765" y="1368"/>
                  </a:lnTo>
                  <a:lnTo>
                    <a:pt x="1774" y="1422"/>
                  </a:lnTo>
                  <a:lnTo>
                    <a:pt x="1777" y="1478"/>
                  </a:lnTo>
                  <a:lnTo>
                    <a:pt x="1777" y="1490"/>
                  </a:lnTo>
                  <a:lnTo>
                    <a:pt x="1777" y="1509"/>
                  </a:lnTo>
                  <a:lnTo>
                    <a:pt x="1774" y="1537"/>
                  </a:lnTo>
                  <a:lnTo>
                    <a:pt x="1770" y="1571"/>
                  </a:lnTo>
                  <a:lnTo>
                    <a:pt x="1764" y="1612"/>
                  </a:lnTo>
                  <a:lnTo>
                    <a:pt x="1755" y="1657"/>
                  </a:lnTo>
                  <a:lnTo>
                    <a:pt x="1312" y="3406"/>
                  </a:lnTo>
                  <a:lnTo>
                    <a:pt x="1290" y="3483"/>
                  </a:lnTo>
                  <a:lnTo>
                    <a:pt x="1262" y="3555"/>
                  </a:lnTo>
                  <a:lnTo>
                    <a:pt x="1229" y="3623"/>
                  </a:lnTo>
                  <a:lnTo>
                    <a:pt x="1191" y="3687"/>
                  </a:lnTo>
                  <a:lnTo>
                    <a:pt x="1150" y="3747"/>
                  </a:lnTo>
                  <a:lnTo>
                    <a:pt x="1104" y="3802"/>
                  </a:lnTo>
                  <a:lnTo>
                    <a:pt x="1054" y="3853"/>
                  </a:lnTo>
                  <a:lnTo>
                    <a:pt x="1002" y="3901"/>
                  </a:lnTo>
                  <a:lnTo>
                    <a:pt x="947" y="3942"/>
                  </a:lnTo>
                  <a:lnTo>
                    <a:pt x="890" y="3982"/>
                  </a:lnTo>
                  <a:lnTo>
                    <a:pt x="831" y="4014"/>
                  </a:lnTo>
                  <a:lnTo>
                    <a:pt x="772" y="4045"/>
                  </a:lnTo>
                  <a:lnTo>
                    <a:pt x="712" y="4069"/>
                  </a:lnTo>
                  <a:lnTo>
                    <a:pt x="652" y="4089"/>
                  </a:lnTo>
                  <a:lnTo>
                    <a:pt x="592" y="4105"/>
                  </a:lnTo>
                  <a:lnTo>
                    <a:pt x="533" y="4117"/>
                  </a:lnTo>
                  <a:lnTo>
                    <a:pt x="475" y="4123"/>
                  </a:lnTo>
                  <a:lnTo>
                    <a:pt x="419" y="4126"/>
                  </a:lnTo>
                  <a:lnTo>
                    <a:pt x="366" y="4124"/>
                  </a:lnTo>
                  <a:lnTo>
                    <a:pt x="315" y="4118"/>
                  </a:lnTo>
                  <a:lnTo>
                    <a:pt x="267" y="4109"/>
                  </a:lnTo>
                  <a:lnTo>
                    <a:pt x="221" y="4097"/>
                  </a:lnTo>
                  <a:lnTo>
                    <a:pt x="179" y="4080"/>
                  </a:lnTo>
                  <a:lnTo>
                    <a:pt x="140" y="4062"/>
                  </a:lnTo>
                  <a:lnTo>
                    <a:pt x="105" y="4038"/>
                  </a:lnTo>
                  <a:lnTo>
                    <a:pt x="74" y="4012"/>
                  </a:lnTo>
                  <a:lnTo>
                    <a:pt x="48" y="3982"/>
                  </a:lnTo>
                  <a:lnTo>
                    <a:pt x="27" y="3950"/>
                  </a:lnTo>
                  <a:lnTo>
                    <a:pt x="12" y="3914"/>
                  </a:lnTo>
                  <a:lnTo>
                    <a:pt x="2" y="3876"/>
                  </a:lnTo>
                  <a:lnTo>
                    <a:pt x="0" y="3834"/>
                  </a:lnTo>
                  <a:lnTo>
                    <a:pt x="2" y="3788"/>
                  </a:lnTo>
                  <a:lnTo>
                    <a:pt x="12" y="3747"/>
                  </a:lnTo>
                  <a:lnTo>
                    <a:pt x="26" y="3709"/>
                  </a:lnTo>
                  <a:lnTo>
                    <a:pt x="46" y="3675"/>
                  </a:lnTo>
                  <a:lnTo>
                    <a:pt x="69" y="3647"/>
                  </a:lnTo>
                  <a:lnTo>
                    <a:pt x="95" y="3622"/>
                  </a:lnTo>
                  <a:lnTo>
                    <a:pt x="124" y="3601"/>
                  </a:lnTo>
                  <a:lnTo>
                    <a:pt x="156" y="3585"/>
                  </a:lnTo>
                  <a:lnTo>
                    <a:pt x="188" y="3573"/>
                  </a:lnTo>
                  <a:lnTo>
                    <a:pt x="221" y="3565"/>
                  </a:lnTo>
                  <a:lnTo>
                    <a:pt x="254" y="3563"/>
                  </a:lnTo>
                  <a:lnTo>
                    <a:pt x="291" y="3565"/>
                  </a:lnTo>
                  <a:lnTo>
                    <a:pt x="322" y="3573"/>
                  </a:lnTo>
                  <a:lnTo>
                    <a:pt x="349" y="3585"/>
                  </a:lnTo>
                  <a:lnTo>
                    <a:pt x="373" y="3599"/>
                  </a:lnTo>
                  <a:lnTo>
                    <a:pt x="393" y="3618"/>
                  </a:lnTo>
                  <a:lnTo>
                    <a:pt x="407" y="3637"/>
                  </a:lnTo>
                  <a:lnTo>
                    <a:pt x="419" y="3660"/>
                  </a:lnTo>
                  <a:lnTo>
                    <a:pt x="428" y="3682"/>
                  </a:lnTo>
                  <a:lnTo>
                    <a:pt x="432" y="3705"/>
                  </a:lnTo>
                  <a:lnTo>
                    <a:pt x="435" y="3728"/>
                  </a:lnTo>
                  <a:lnTo>
                    <a:pt x="432" y="3758"/>
                  </a:lnTo>
                  <a:lnTo>
                    <a:pt x="425" y="3789"/>
                  </a:lnTo>
                  <a:lnTo>
                    <a:pt x="416" y="3819"/>
                  </a:lnTo>
                  <a:lnTo>
                    <a:pt x="402" y="3849"/>
                  </a:lnTo>
                  <a:lnTo>
                    <a:pt x="382" y="3878"/>
                  </a:lnTo>
                  <a:lnTo>
                    <a:pt x="360" y="3906"/>
                  </a:lnTo>
                  <a:lnTo>
                    <a:pt x="332" y="3931"/>
                  </a:lnTo>
                  <a:lnTo>
                    <a:pt x="301" y="3952"/>
                  </a:lnTo>
                  <a:lnTo>
                    <a:pt x="264" y="3970"/>
                  </a:lnTo>
                  <a:lnTo>
                    <a:pt x="224" y="3983"/>
                  </a:lnTo>
                  <a:lnTo>
                    <a:pt x="264" y="3999"/>
                  </a:lnTo>
                  <a:lnTo>
                    <a:pt x="302" y="4009"/>
                  </a:lnTo>
                  <a:lnTo>
                    <a:pt x="336" y="4016"/>
                  </a:lnTo>
                  <a:lnTo>
                    <a:pt x="365" y="4020"/>
                  </a:lnTo>
                  <a:lnTo>
                    <a:pt x="389" y="4021"/>
                  </a:lnTo>
                  <a:lnTo>
                    <a:pt x="404" y="4021"/>
                  </a:lnTo>
                  <a:lnTo>
                    <a:pt x="461" y="4017"/>
                  </a:lnTo>
                  <a:lnTo>
                    <a:pt x="517" y="4005"/>
                  </a:lnTo>
                  <a:lnTo>
                    <a:pt x="572" y="3986"/>
                  </a:lnTo>
                  <a:lnTo>
                    <a:pt x="624" y="3959"/>
                  </a:lnTo>
                  <a:lnTo>
                    <a:pt x="674" y="3925"/>
                  </a:lnTo>
                  <a:lnTo>
                    <a:pt x="723" y="3886"/>
                  </a:lnTo>
                  <a:lnTo>
                    <a:pt x="768" y="3840"/>
                  </a:lnTo>
                  <a:lnTo>
                    <a:pt x="810" y="3791"/>
                  </a:lnTo>
                  <a:lnTo>
                    <a:pt x="851" y="3734"/>
                  </a:lnTo>
                  <a:lnTo>
                    <a:pt x="888" y="3673"/>
                  </a:lnTo>
                  <a:lnTo>
                    <a:pt x="920" y="3609"/>
                  </a:lnTo>
                  <a:lnTo>
                    <a:pt x="949" y="3539"/>
                  </a:lnTo>
                  <a:lnTo>
                    <a:pt x="975" y="3467"/>
                  </a:lnTo>
                  <a:lnTo>
                    <a:pt x="996" y="3391"/>
                  </a:lnTo>
                  <a:lnTo>
                    <a:pt x="996" y="3391"/>
                  </a:lnTo>
                  <a:lnTo>
                    <a:pt x="1447" y="1613"/>
                  </a:lnTo>
                  <a:lnTo>
                    <a:pt x="1453" y="1579"/>
                  </a:lnTo>
                  <a:lnTo>
                    <a:pt x="1460" y="1547"/>
                  </a:lnTo>
                  <a:lnTo>
                    <a:pt x="1465" y="1516"/>
                  </a:lnTo>
                  <a:lnTo>
                    <a:pt x="1470" y="1483"/>
                  </a:lnTo>
                  <a:lnTo>
                    <a:pt x="1474" y="1449"/>
                  </a:lnTo>
                  <a:lnTo>
                    <a:pt x="1476" y="1410"/>
                  </a:lnTo>
                  <a:lnTo>
                    <a:pt x="1477" y="1365"/>
                  </a:lnTo>
                  <a:lnTo>
                    <a:pt x="1476" y="1323"/>
                  </a:lnTo>
                  <a:lnTo>
                    <a:pt x="1472" y="1287"/>
                  </a:lnTo>
                  <a:lnTo>
                    <a:pt x="1465" y="1255"/>
                  </a:lnTo>
                  <a:lnTo>
                    <a:pt x="1456" y="1229"/>
                  </a:lnTo>
                  <a:lnTo>
                    <a:pt x="1446" y="1208"/>
                  </a:lnTo>
                  <a:lnTo>
                    <a:pt x="1434" y="1190"/>
                  </a:lnTo>
                  <a:lnTo>
                    <a:pt x="1421" y="1177"/>
                  </a:lnTo>
                  <a:lnTo>
                    <a:pt x="1406" y="1166"/>
                  </a:lnTo>
                  <a:lnTo>
                    <a:pt x="1391" y="1158"/>
                  </a:lnTo>
                  <a:lnTo>
                    <a:pt x="1375" y="1153"/>
                  </a:lnTo>
                  <a:lnTo>
                    <a:pt x="1359" y="1149"/>
                  </a:lnTo>
                  <a:lnTo>
                    <a:pt x="1342" y="1148"/>
                  </a:lnTo>
                  <a:lnTo>
                    <a:pt x="1326" y="1148"/>
                  </a:lnTo>
                  <a:lnTo>
                    <a:pt x="1271" y="1152"/>
                  </a:lnTo>
                  <a:lnTo>
                    <a:pt x="1216" y="1165"/>
                  </a:lnTo>
                  <a:lnTo>
                    <a:pt x="1164" y="1185"/>
                  </a:lnTo>
                  <a:lnTo>
                    <a:pt x="1113" y="1212"/>
                  </a:lnTo>
                  <a:lnTo>
                    <a:pt x="1063" y="1246"/>
                  </a:lnTo>
                  <a:lnTo>
                    <a:pt x="1016" y="1286"/>
                  </a:lnTo>
                  <a:lnTo>
                    <a:pt x="970" y="1330"/>
                  </a:lnTo>
                  <a:lnTo>
                    <a:pt x="927" y="1380"/>
                  </a:lnTo>
                  <a:lnTo>
                    <a:pt x="886" y="1432"/>
                  </a:lnTo>
                  <a:lnTo>
                    <a:pt x="848" y="1488"/>
                  </a:lnTo>
                  <a:lnTo>
                    <a:pt x="814" y="1547"/>
                  </a:lnTo>
                  <a:lnTo>
                    <a:pt x="782" y="1608"/>
                  </a:lnTo>
                  <a:lnTo>
                    <a:pt x="753" y="1670"/>
                  </a:lnTo>
                  <a:lnTo>
                    <a:pt x="727" y="1733"/>
                  </a:lnTo>
                  <a:lnTo>
                    <a:pt x="713" y="1760"/>
                  </a:lnTo>
                  <a:lnTo>
                    <a:pt x="703" y="1780"/>
                  </a:lnTo>
                  <a:lnTo>
                    <a:pt x="694" y="1796"/>
                  </a:lnTo>
                  <a:lnTo>
                    <a:pt x="686" y="1807"/>
                  </a:lnTo>
                  <a:lnTo>
                    <a:pt x="678" y="1815"/>
                  </a:lnTo>
                  <a:lnTo>
                    <a:pt x="670" y="1820"/>
                  </a:lnTo>
                  <a:lnTo>
                    <a:pt x="661" y="1821"/>
                  </a:lnTo>
                  <a:lnTo>
                    <a:pt x="651" y="1822"/>
                  </a:lnTo>
                  <a:lnTo>
                    <a:pt x="636" y="1822"/>
                  </a:lnTo>
                  <a:lnTo>
                    <a:pt x="632" y="1822"/>
                  </a:lnTo>
                  <a:lnTo>
                    <a:pt x="624" y="1822"/>
                  </a:lnTo>
                  <a:lnTo>
                    <a:pt x="614" y="1820"/>
                  </a:lnTo>
                  <a:lnTo>
                    <a:pt x="603" y="1817"/>
                  </a:lnTo>
                  <a:lnTo>
                    <a:pt x="594" y="1812"/>
                  </a:lnTo>
                  <a:lnTo>
                    <a:pt x="585" y="1804"/>
                  </a:lnTo>
                  <a:lnTo>
                    <a:pt x="579" y="1792"/>
                  </a:lnTo>
                  <a:lnTo>
                    <a:pt x="577" y="1778"/>
                  </a:lnTo>
                  <a:lnTo>
                    <a:pt x="579" y="1769"/>
                  </a:lnTo>
                  <a:lnTo>
                    <a:pt x="583" y="1752"/>
                  </a:lnTo>
                  <a:lnTo>
                    <a:pt x="590" y="1729"/>
                  </a:lnTo>
                  <a:lnTo>
                    <a:pt x="602" y="1703"/>
                  </a:lnTo>
                  <a:lnTo>
                    <a:pt x="615" y="1670"/>
                  </a:lnTo>
                  <a:lnTo>
                    <a:pt x="632" y="1634"/>
                  </a:lnTo>
                  <a:lnTo>
                    <a:pt x="652" y="1595"/>
                  </a:lnTo>
                  <a:lnTo>
                    <a:pt x="674" y="1553"/>
                  </a:lnTo>
                  <a:lnTo>
                    <a:pt x="700" y="1508"/>
                  </a:lnTo>
                  <a:lnTo>
                    <a:pt x="729" y="1462"/>
                  </a:lnTo>
                  <a:lnTo>
                    <a:pt x="759" y="1416"/>
                  </a:lnTo>
                  <a:lnTo>
                    <a:pt x="793" y="1371"/>
                  </a:lnTo>
                  <a:lnTo>
                    <a:pt x="830" y="1323"/>
                  </a:lnTo>
                  <a:lnTo>
                    <a:pt x="871" y="1279"/>
                  </a:lnTo>
                  <a:lnTo>
                    <a:pt x="913" y="1237"/>
                  </a:lnTo>
                  <a:lnTo>
                    <a:pt x="957" y="1196"/>
                  </a:lnTo>
                  <a:lnTo>
                    <a:pt x="1004" y="1160"/>
                  </a:lnTo>
                  <a:lnTo>
                    <a:pt x="1054" y="1127"/>
                  </a:lnTo>
                  <a:lnTo>
                    <a:pt x="1108" y="1098"/>
                  </a:lnTo>
                  <a:lnTo>
                    <a:pt x="1163" y="1075"/>
                  </a:lnTo>
                  <a:lnTo>
                    <a:pt x="1220" y="1058"/>
                  </a:lnTo>
                  <a:lnTo>
                    <a:pt x="1279" y="1046"/>
                  </a:lnTo>
                  <a:lnTo>
                    <a:pt x="1342" y="1042"/>
                  </a:lnTo>
                  <a:close/>
                  <a:moveTo>
                    <a:pt x="1777" y="0"/>
                  </a:moveTo>
                  <a:lnTo>
                    <a:pt x="1813" y="2"/>
                  </a:lnTo>
                  <a:lnTo>
                    <a:pt x="1845" y="11"/>
                  </a:lnTo>
                  <a:lnTo>
                    <a:pt x="1874" y="24"/>
                  </a:lnTo>
                  <a:lnTo>
                    <a:pt x="1899" y="41"/>
                  </a:lnTo>
                  <a:lnTo>
                    <a:pt x="1920" y="64"/>
                  </a:lnTo>
                  <a:lnTo>
                    <a:pt x="1935" y="87"/>
                  </a:lnTo>
                  <a:lnTo>
                    <a:pt x="1947" y="114"/>
                  </a:lnTo>
                  <a:lnTo>
                    <a:pt x="1955" y="142"/>
                  </a:lnTo>
                  <a:lnTo>
                    <a:pt x="1958" y="172"/>
                  </a:lnTo>
                  <a:lnTo>
                    <a:pt x="1958" y="172"/>
                  </a:lnTo>
                  <a:lnTo>
                    <a:pt x="1952" y="214"/>
                  </a:lnTo>
                  <a:lnTo>
                    <a:pt x="1939" y="255"/>
                  </a:lnTo>
                  <a:lnTo>
                    <a:pt x="1920" y="293"/>
                  </a:lnTo>
                  <a:lnTo>
                    <a:pt x="1892" y="328"/>
                  </a:lnTo>
                  <a:lnTo>
                    <a:pt x="1859" y="358"/>
                  </a:lnTo>
                  <a:lnTo>
                    <a:pt x="1823" y="383"/>
                  </a:lnTo>
                  <a:lnTo>
                    <a:pt x="1782" y="403"/>
                  </a:lnTo>
                  <a:lnTo>
                    <a:pt x="1739" y="415"/>
                  </a:lnTo>
                  <a:lnTo>
                    <a:pt x="1694" y="420"/>
                  </a:lnTo>
                  <a:lnTo>
                    <a:pt x="1662" y="417"/>
                  </a:lnTo>
                  <a:lnTo>
                    <a:pt x="1630" y="409"/>
                  </a:lnTo>
                  <a:lnTo>
                    <a:pt x="1603" y="396"/>
                  </a:lnTo>
                  <a:lnTo>
                    <a:pt x="1579" y="379"/>
                  </a:lnTo>
                  <a:lnTo>
                    <a:pt x="1559" y="360"/>
                  </a:lnTo>
                  <a:lnTo>
                    <a:pt x="1544" y="335"/>
                  </a:lnTo>
                  <a:lnTo>
                    <a:pt x="1532" y="309"/>
                  </a:lnTo>
                  <a:lnTo>
                    <a:pt x="1524" y="279"/>
                  </a:lnTo>
                  <a:lnTo>
                    <a:pt x="1523" y="247"/>
                  </a:lnTo>
                  <a:lnTo>
                    <a:pt x="1525" y="209"/>
                  </a:lnTo>
                  <a:lnTo>
                    <a:pt x="1536" y="174"/>
                  </a:lnTo>
                  <a:lnTo>
                    <a:pt x="1550" y="140"/>
                  </a:lnTo>
                  <a:lnTo>
                    <a:pt x="1570" y="110"/>
                  </a:lnTo>
                  <a:lnTo>
                    <a:pt x="1595" y="82"/>
                  </a:lnTo>
                  <a:lnTo>
                    <a:pt x="1621" y="59"/>
                  </a:lnTo>
                  <a:lnTo>
                    <a:pt x="1651" y="38"/>
                  </a:lnTo>
                  <a:lnTo>
                    <a:pt x="1681" y="22"/>
                  </a:lnTo>
                  <a:lnTo>
                    <a:pt x="1714" y="10"/>
                  </a:lnTo>
                  <a:lnTo>
                    <a:pt x="1745" y="2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55"/>
            <p:cNvSpPr>
              <a:spLocks noEditPoints="1"/>
            </p:cNvSpPr>
            <p:nvPr/>
          </p:nvSpPr>
          <p:spPr bwMode="auto">
            <a:xfrm>
              <a:off x="2919" y="3050"/>
              <a:ext cx="550" cy="758"/>
            </a:xfrm>
            <a:custGeom>
              <a:avLst/>
              <a:gdLst/>
              <a:ahLst/>
              <a:cxnLst>
                <a:cxn ang="0">
                  <a:pos x="120" y="1599"/>
                </a:cxn>
                <a:cxn ang="0">
                  <a:pos x="1012" y="360"/>
                </a:cxn>
                <a:cxn ang="0">
                  <a:pos x="1226" y="1"/>
                </a:cxn>
                <a:cxn ang="0">
                  <a:pos x="1257" y="12"/>
                </a:cxn>
                <a:cxn ang="0">
                  <a:pos x="1271" y="33"/>
                </a:cxn>
                <a:cxn ang="0">
                  <a:pos x="1275" y="67"/>
                </a:cxn>
                <a:cxn ang="0">
                  <a:pos x="1275" y="1599"/>
                </a:cxn>
                <a:cxn ang="0">
                  <a:pos x="1650" y="1718"/>
                </a:cxn>
                <a:cxn ang="0">
                  <a:pos x="1275" y="1718"/>
                </a:cxn>
                <a:cxn ang="0">
                  <a:pos x="1275" y="2019"/>
                </a:cxn>
                <a:cxn ang="0">
                  <a:pos x="1278" y="2060"/>
                </a:cxn>
                <a:cxn ang="0">
                  <a:pos x="1288" y="2091"/>
                </a:cxn>
                <a:cxn ang="0">
                  <a:pos x="1309" y="2117"/>
                </a:cxn>
                <a:cxn ang="0">
                  <a:pos x="1349" y="2136"/>
                </a:cxn>
                <a:cxn ang="0">
                  <a:pos x="1410" y="2148"/>
                </a:cxn>
                <a:cxn ang="0">
                  <a:pos x="1498" y="2153"/>
                </a:cxn>
                <a:cxn ang="0">
                  <a:pos x="1643" y="2154"/>
                </a:cxn>
                <a:cxn ang="0">
                  <a:pos x="1577" y="2271"/>
                </a:cxn>
                <a:cxn ang="0">
                  <a:pos x="1439" y="2265"/>
                </a:cxn>
                <a:cxn ang="0">
                  <a:pos x="1304" y="2262"/>
                </a:cxn>
                <a:cxn ang="0">
                  <a:pos x="1184" y="2259"/>
                </a:cxn>
                <a:cxn ang="0">
                  <a:pos x="1083" y="2259"/>
                </a:cxn>
                <a:cxn ang="0">
                  <a:pos x="964" y="2262"/>
                </a:cxn>
                <a:cxn ang="0">
                  <a:pos x="829" y="2265"/>
                </a:cxn>
                <a:cxn ang="0">
                  <a:pos x="689" y="2271"/>
                </a:cxn>
                <a:cxn ang="0">
                  <a:pos x="623" y="2154"/>
                </a:cxn>
                <a:cxn ang="0">
                  <a:pos x="774" y="2153"/>
                </a:cxn>
                <a:cxn ang="0">
                  <a:pos x="859" y="2148"/>
                </a:cxn>
                <a:cxn ang="0">
                  <a:pos x="918" y="2136"/>
                </a:cxn>
                <a:cxn ang="0">
                  <a:pos x="956" y="2117"/>
                </a:cxn>
                <a:cxn ang="0">
                  <a:pos x="978" y="2091"/>
                </a:cxn>
                <a:cxn ang="0">
                  <a:pos x="987" y="2060"/>
                </a:cxn>
                <a:cxn ang="0">
                  <a:pos x="990" y="2019"/>
                </a:cxn>
                <a:cxn ang="0">
                  <a:pos x="990" y="1718"/>
                </a:cxn>
                <a:cxn ang="0">
                  <a:pos x="0" y="1599"/>
                </a:cxn>
                <a:cxn ang="0">
                  <a:pos x="1131" y="26"/>
                </a:cxn>
                <a:cxn ang="0">
                  <a:pos x="1156" y="7"/>
                </a:cxn>
                <a:cxn ang="0">
                  <a:pos x="1184" y="1"/>
                </a:cxn>
              </a:cxnLst>
              <a:rect l="0" t="0" r="r" b="b"/>
              <a:pathLst>
                <a:path w="1650" h="2273">
                  <a:moveTo>
                    <a:pt x="1012" y="360"/>
                  </a:moveTo>
                  <a:lnTo>
                    <a:pt x="120" y="1599"/>
                  </a:lnTo>
                  <a:lnTo>
                    <a:pt x="1012" y="1599"/>
                  </a:lnTo>
                  <a:lnTo>
                    <a:pt x="1012" y="360"/>
                  </a:lnTo>
                  <a:close/>
                  <a:moveTo>
                    <a:pt x="1201" y="0"/>
                  </a:moveTo>
                  <a:lnTo>
                    <a:pt x="1226" y="1"/>
                  </a:lnTo>
                  <a:lnTo>
                    <a:pt x="1244" y="5"/>
                  </a:lnTo>
                  <a:lnTo>
                    <a:pt x="1257" y="12"/>
                  </a:lnTo>
                  <a:lnTo>
                    <a:pt x="1266" y="21"/>
                  </a:lnTo>
                  <a:lnTo>
                    <a:pt x="1271" y="33"/>
                  </a:lnTo>
                  <a:lnTo>
                    <a:pt x="1274" y="49"/>
                  </a:lnTo>
                  <a:lnTo>
                    <a:pt x="1275" y="67"/>
                  </a:lnTo>
                  <a:lnTo>
                    <a:pt x="1275" y="90"/>
                  </a:lnTo>
                  <a:lnTo>
                    <a:pt x="1275" y="1599"/>
                  </a:lnTo>
                  <a:lnTo>
                    <a:pt x="1650" y="1599"/>
                  </a:lnTo>
                  <a:lnTo>
                    <a:pt x="1650" y="1718"/>
                  </a:lnTo>
                  <a:lnTo>
                    <a:pt x="1650" y="1718"/>
                  </a:lnTo>
                  <a:lnTo>
                    <a:pt x="1275" y="1718"/>
                  </a:lnTo>
                  <a:lnTo>
                    <a:pt x="1275" y="1996"/>
                  </a:lnTo>
                  <a:lnTo>
                    <a:pt x="1275" y="2019"/>
                  </a:lnTo>
                  <a:lnTo>
                    <a:pt x="1277" y="2040"/>
                  </a:lnTo>
                  <a:lnTo>
                    <a:pt x="1278" y="2060"/>
                  </a:lnTo>
                  <a:lnTo>
                    <a:pt x="1282" y="2077"/>
                  </a:lnTo>
                  <a:lnTo>
                    <a:pt x="1288" y="2091"/>
                  </a:lnTo>
                  <a:lnTo>
                    <a:pt x="1298" y="2106"/>
                  </a:lnTo>
                  <a:lnTo>
                    <a:pt x="1309" y="2117"/>
                  </a:lnTo>
                  <a:lnTo>
                    <a:pt x="1328" y="2127"/>
                  </a:lnTo>
                  <a:lnTo>
                    <a:pt x="1349" y="2136"/>
                  </a:lnTo>
                  <a:lnTo>
                    <a:pt x="1376" y="2142"/>
                  </a:lnTo>
                  <a:lnTo>
                    <a:pt x="1410" y="2148"/>
                  </a:lnTo>
                  <a:lnTo>
                    <a:pt x="1450" y="2150"/>
                  </a:lnTo>
                  <a:lnTo>
                    <a:pt x="1498" y="2153"/>
                  </a:lnTo>
                  <a:lnTo>
                    <a:pt x="1553" y="2154"/>
                  </a:lnTo>
                  <a:lnTo>
                    <a:pt x="1643" y="2154"/>
                  </a:lnTo>
                  <a:lnTo>
                    <a:pt x="1643" y="2273"/>
                  </a:lnTo>
                  <a:lnTo>
                    <a:pt x="1577" y="2271"/>
                  </a:lnTo>
                  <a:lnTo>
                    <a:pt x="1508" y="2268"/>
                  </a:lnTo>
                  <a:lnTo>
                    <a:pt x="1439" y="2265"/>
                  </a:lnTo>
                  <a:lnTo>
                    <a:pt x="1371" y="2264"/>
                  </a:lnTo>
                  <a:lnTo>
                    <a:pt x="1304" y="2262"/>
                  </a:lnTo>
                  <a:lnTo>
                    <a:pt x="1243" y="2260"/>
                  </a:lnTo>
                  <a:lnTo>
                    <a:pt x="1184" y="2259"/>
                  </a:lnTo>
                  <a:lnTo>
                    <a:pt x="1133" y="2259"/>
                  </a:lnTo>
                  <a:lnTo>
                    <a:pt x="1083" y="2259"/>
                  </a:lnTo>
                  <a:lnTo>
                    <a:pt x="1027" y="2260"/>
                  </a:lnTo>
                  <a:lnTo>
                    <a:pt x="964" y="2262"/>
                  </a:lnTo>
                  <a:lnTo>
                    <a:pt x="897" y="2264"/>
                  </a:lnTo>
                  <a:lnTo>
                    <a:pt x="829" y="2265"/>
                  </a:lnTo>
                  <a:lnTo>
                    <a:pt x="758" y="2268"/>
                  </a:lnTo>
                  <a:lnTo>
                    <a:pt x="689" y="2271"/>
                  </a:lnTo>
                  <a:lnTo>
                    <a:pt x="623" y="2273"/>
                  </a:lnTo>
                  <a:lnTo>
                    <a:pt x="623" y="2154"/>
                  </a:lnTo>
                  <a:lnTo>
                    <a:pt x="720" y="2154"/>
                  </a:lnTo>
                  <a:lnTo>
                    <a:pt x="774" y="2153"/>
                  </a:lnTo>
                  <a:lnTo>
                    <a:pt x="820" y="2150"/>
                  </a:lnTo>
                  <a:lnTo>
                    <a:pt x="859" y="2148"/>
                  </a:lnTo>
                  <a:lnTo>
                    <a:pt x="892" y="2142"/>
                  </a:lnTo>
                  <a:lnTo>
                    <a:pt x="918" y="2136"/>
                  </a:lnTo>
                  <a:lnTo>
                    <a:pt x="940" y="2127"/>
                  </a:lnTo>
                  <a:lnTo>
                    <a:pt x="956" y="2117"/>
                  </a:lnTo>
                  <a:lnTo>
                    <a:pt x="969" y="2106"/>
                  </a:lnTo>
                  <a:lnTo>
                    <a:pt x="978" y="2091"/>
                  </a:lnTo>
                  <a:lnTo>
                    <a:pt x="983" y="2077"/>
                  </a:lnTo>
                  <a:lnTo>
                    <a:pt x="987" y="2060"/>
                  </a:lnTo>
                  <a:lnTo>
                    <a:pt x="990" y="2040"/>
                  </a:lnTo>
                  <a:lnTo>
                    <a:pt x="990" y="2019"/>
                  </a:lnTo>
                  <a:lnTo>
                    <a:pt x="990" y="1996"/>
                  </a:lnTo>
                  <a:lnTo>
                    <a:pt x="990" y="1718"/>
                  </a:lnTo>
                  <a:lnTo>
                    <a:pt x="0" y="1718"/>
                  </a:lnTo>
                  <a:lnTo>
                    <a:pt x="0" y="1599"/>
                  </a:lnTo>
                  <a:lnTo>
                    <a:pt x="1118" y="46"/>
                  </a:lnTo>
                  <a:lnTo>
                    <a:pt x="1131" y="26"/>
                  </a:lnTo>
                  <a:lnTo>
                    <a:pt x="1144" y="14"/>
                  </a:lnTo>
                  <a:lnTo>
                    <a:pt x="1156" y="7"/>
                  </a:lnTo>
                  <a:lnTo>
                    <a:pt x="1169" y="3"/>
                  </a:lnTo>
                  <a:lnTo>
                    <a:pt x="1184" y="1"/>
                  </a:lnTo>
                  <a:lnTo>
                    <a:pt x="120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34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5715000" y="3581400"/>
            <a:ext cx="400673" cy="457200"/>
            <a:chOff x="2681" y="2000"/>
            <a:chExt cx="1205" cy="1375"/>
          </a:xfrm>
        </p:grpSpPr>
        <p:sp>
          <p:nvSpPr>
            <p:cNvPr id="1060" name="Freeform 36"/>
            <p:cNvSpPr>
              <a:spLocks noEditPoints="1"/>
            </p:cNvSpPr>
            <p:nvPr/>
          </p:nvSpPr>
          <p:spPr bwMode="auto">
            <a:xfrm>
              <a:off x="2681" y="2000"/>
              <a:ext cx="652" cy="1375"/>
            </a:xfrm>
            <a:custGeom>
              <a:avLst/>
              <a:gdLst/>
              <a:ahLst/>
              <a:cxnLst>
                <a:cxn ang="0">
                  <a:pos x="1486" y="1064"/>
                </a:cxn>
                <a:cxn ang="0">
                  <a:pos x="1647" y="1158"/>
                </a:cxn>
                <a:cxn ang="0">
                  <a:pos x="1751" y="1320"/>
                </a:cxn>
                <a:cxn ang="0">
                  <a:pos x="1777" y="1490"/>
                </a:cxn>
                <a:cxn ang="0">
                  <a:pos x="1764" y="1612"/>
                </a:cxn>
                <a:cxn ang="0">
                  <a:pos x="1262" y="3555"/>
                </a:cxn>
                <a:cxn ang="0">
                  <a:pos x="1104" y="3802"/>
                </a:cxn>
                <a:cxn ang="0">
                  <a:pos x="890" y="3982"/>
                </a:cxn>
                <a:cxn ang="0">
                  <a:pos x="652" y="4089"/>
                </a:cxn>
                <a:cxn ang="0">
                  <a:pos x="419" y="4126"/>
                </a:cxn>
                <a:cxn ang="0">
                  <a:pos x="221" y="4097"/>
                </a:cxn>
                <a:cxn ang="0">
                  <a:pos x="74" y="4012"/>
                </a:cxn>
                <a:cxn ang="0">
                  <a:pos x="2" y="3876"/>
                </a:cxn>
                <a:cxn ang="0">
                  <a:pos x="26" y="3709"/>
                </a:cxn>
                <a:cxn ang="0">
                  <a:pos x="124" y="3601"/>
                </a:cxn>
                <a:cxn ang="0">
                  <a:pos x="254" y="3563"/>
                </a:cxn>
                <a:cxn ang="0">
                  <a:pos x="373" y="3599"/>
                </a:cxn>
                <a:cxn ang="0">
                  <a:pos x="428" y="3682"/>
                </a:cxn>
                <a:cxn ang="0">
                  <a:pos x="425" y="3789"/>
                </a:cxn>
                <a:cxn ang="0">
                  <a:pos x="360" y="3906"/>
                </a:cxn>
                <a:cxn ang="0">
                  <a:pos x="224" y="3983"/>
                </a:cxn>
                <a:cxn ang="0">
                  <a:pos x="365" y="4020"/>
                </a:cxn>
                <a:cxn ang="0">
                  <a:pos x="517" y="4005"/>
                </a:cxn>
                <a:cxn ang="0">
                  <a:pos x="723" y="3886"/>
                </a:cxn>
                <a:cxn ang="0">
                  <a:pos x="888" y="3673"/>
                </a:cxn>
                <a:cxn ang="0">
                  <a:pos x="996" y="3391"/>
                </a:cxn>
                <a:cxn ang="0">
                  <a:pos x="1460" y="1547"/>
                </a:cxn>
                <a:cxn ang="0">
                  <a:pos x="1476" y="1410"/>
                </a:cxn>
                <a:cxn ang="0">
                  <a:pos x="1465" y="1255"/>
                </a:cxn>
                <a:cxn ang="0">
                  <a:pos x="1421" y="1177"/>
                </a:cxn>
                <a:cxn ang="0">
                  <a:pos x="1359" y="1149"/>
                </a:cxn>
                <a:cxn ang="0">
                  <a:pos x="1216" y="1165"/>
                </a:cxn>
                <a:cxn ang="0">
                  <a:pos x="1016" y="1286"/>
                </a:cxn>
                <a:cxn ang="0">
                  <a:pos x="848" y="1488"/>
                </a:cxn>
                <a:cxn ang="0">
                  <a:pos x="727" y="1733"/>
                </a:cxn>
                <a:cxn ang="0">
                  <a:pos x="686" y="1807"/>
                </a:cxn>
                <a:cxn ang="0">
                  <a:pos x="651" y="1822"/>
                </a:cxn>
                <a:cxn ang="0">
                  <a:pos x="614" y="1820"/>
                </a:cxn>
                <a:cxn ang="0">
                  <a:pos x="579" y="1792"/>
                </a:cxn>
                <a:cxn ang="0">
                  <a:pos x="590" y="1729"/>
                </a:cxn>
                <a:cxn ang="0">
                  <a:pos x="652" y="1595"/>
                </a:cxn>
                <a:cxn ang="0">
                  <a:pos x="759" y="1416"/>
                </a:cxn>
                <a:cxn ang="0">
                  <a:pos x="913" y="1237"/>
                </a:cxn>
                <a:cxn ang="0">
                  <a:pos x="1108" y="1098"/>
                </a:cxn>
                <a:cxn ang="0">
                  <a:pos x="1342" y="1042"/>
                </a:cxn>
                <a:cxn ang="0">
                  <a:pos x="1874" y="24"/>
                </a:cxn>
                <a:cxn ang="0">
                  <a:pos x="1947" y="114"/>
                </a:cxn>
                <a:cxn ang="0">
                  <a:pos x="1952" y="214"/>
                </a:cxn>
                <a:cxn ang="0">
                  <a:pos x="1859" y="358"/>
                </a:cxn>
                <a:cxn ang="0">
                  <a:pos x="1694" y="420"/>
                </a:cxn>
                <a:cxn ang="0">
                  <a:pos x="1579" y="379"/>
                </a:cxn>
                <a:cxn ang="0">
                  <a:pos x="1524" y="279"/>
                </a:cxn>
                <a:cxn ang="0">
                  <a:pos x="1550" y="140"/>
                </a:cxn>
                <a:cxn ang="0">
                  <a:pos x="1651" y="38"/>
                </a:cxn>
                <a:cxn ang="0">
                  <a:pos x="1777" y="0"/>
                </a:cxn>
              </a:cxnLst>
              <a:rect l="0" t="0" r="r" b="b"/>
              <a:pathLst>
                <a:path w="1958" h="4126">
                  <a:moveTo>
                    <a:pt x="1342" y="1042"/>
                  </a:moveTo>
                  <a:lnTo>
                    <a:pt x="1392" y="1045"/>
                  </a:lnTo>
                  <a:lnTo>
                    <a:pt x="1439" y="1052"/>
                  </a:lnTo>
                  <a:lnTo>
                    <a:pt x="1486" y="1064"/>
                  </a:lnTo>
                  <a:lnTo>
                    <a:pt x="1531" y="1081"/>
                  </a:lnTo>
                  <a:lnTo>
                    <a:pt x="1571" y="1103"/>
                  </a:lnTo>
                  <a:lnTo>
                    <a:pt x="1610" y="1128"/>
                  </a:lnTo>
                  <a:lnTo>
                    <a:pt x="1647" y="1158"/>
                  </a:lnTo>
                  <a:lnTo>
                    <a:pt x="1679" y="1193"/>
                  </a:lnTo>
                  <a:lnTo>
                    <a:pt x="1707" y="1231"/>
                  </a:lnTo>
                  <a:lnTo>
                    <a:pt x="1731" y="1274"/>
                  </a:lnTo>
                  <a:lnTo>
                    <a:pt x="1751" y="1320"/>
                  </a:lnTo>
                  <a:lnTo>
                    <a:pt x="1765" y="1368"/>
                  </a:lnTo>
                  <a:lnTo>
                    <a:pt x="1774" y="1422"/>
                  </a:lnTo>
                  <a:lnTo>
                    <a:pt x="1777" y="1478"/>
                  </a:lnTo>
                  <a:lnTo>
                    <a:pt x="1777" y="1490"/>
                  </a:lnTo>
                  <a:lnTo>
                    <a:pt x="1777" y="1509"/>
                  </a:lnTo>
                  <a:lnTo>
                    <a:pt x="1774" y="1537"/>
                  </a:lnTo>
                  <a:lnTo>
                    <a:pt x="1770" y="1571"/>
                  </a:lnTo>
                  <a:lnTo>
                    <a:pt x="1764" y="1612"/>
                  </a:lnTo>
                  <a:lnTo>
                    <a:pt x="1755" y="1657"/>
                  </a:lnTo>
                  <a:lnTo>
                    <a:pt x="1312" y="3406"/>
                  </a:lnTo>
                  <a:lnTo>
                    <a:pt x="1290" y="3483"/>
                  </a:lnTo>
                  <a:lnTo>
                    <a:pt x="1262" y="3555"/>
                  </a:lnTo>
                  <a:lnTo>
                    <a:pt x="1229" y="3623"/>
                  </a:lnTo>
                  <a:lnTo>
                    <a:pt x="1191" y="3687"/>
                  </a:lnTo>
                  <a:lnTo>
                    <a:pt x="1150" y="3747"/>
                  </a:lnTo>
                  <a:lnTo>
                    <a:pt x="1104" y="3802"/>
                  </a:lnTo>
                  <a:lnTo>
                    <a:pt x="1054" y="3853"/>
                  </a:lnTo>
                  <a:lnTo>
                    <a:pt x="1002" y="3901"/>
                  </a:lnTo>
                  <a:lnTo>
                    <a:pt x="947" y="3942"/>
                  </a:lnTo>
                  <a:lnTo>
                    <a:pt x="890" y="3982"/>
                  </a:lnTo>
                  <a:lnTo>
                    <a:pt x="831" y="4014"/>
                  </a:lnTo>
                  <a:lnTo>
                    <a:pt x="772" y="4045"/>
                  </a:lnTo>
                  <a:lnTo>
                    <a:pt x="712" y="4069"/>
                  </a:lnTo>
                  <a:lnTo>
                    <a:pt x="652" y="4089"/>
                  </a:lnTo>
                  <a:lnTo>
                    <a:pt x="592" y="4105"/>
                  </a:lnTo>
                  <a:lnTo>
                    <a:pt x="533" y="4117"/>
                  </a:lnTo>
                  <a:lnTo>
                    <a:pt x="475" y="4123"/>
                  </a:lnTo>
                  <a:lnTo>
                    <a:pt x="419" y="4126"/>
                  </a:lnTo>
                  <a:lnTo>
                    <a:pt x="366" y="4124"/>
                  </a:lnTo>
                  <a:lnTo>
                    <a:pt x="315" y="4118"/>
                  </a:lnTo>
                  <a:lnTo>
                    <a:pt x="267" y="4109"/>
                  </a:lnTo>
                  <a:lnTo>
                    <a:pt x="221" y="4097"/>
                  </a:lnTo>
                  <a:lnTo>
                    <a:pt x="179" y="4080"/>
                  </a:lnTo>
                  <a:lnTo>
                    <a:pt x="140" y="4062"/>
                  </a:lnTo>
                  <a:lnTo>
                    <a:pt x="105" y="4038"/>
                  </a:lnTo>
                  <a:lnTo>
                    <a:pt x="74" y="4012"/>
                  </a:lnTo>
                  <a:lnTo>
                    <a:pt x="48" y="3982"/>
                  </a:lnTo>
                  <a:lnTo>
                    <a:pt x="27" y="3950"/>
                  </a:lnTo>
                  <a:lnTo>
                    <a:pt x="12" y="3914"/>
                  </a:lnTo>
                  <a:lnTo>
                    <a:pt x="2" y="3876"/>
                  </a:lnTo>
                  <a:lnTo>
                    <a:pt x="0" y="3834"/>
                  </a:lnTo>
                  <a:lnTo>
                    <a:pt x="2" y="3788"/>
                  </a:lnTo>
                  <a:lnTo>
                    <a:pt x="12" y="3747"/>
                  </a:lnTo>
                  <a:lnTo>
                    <a:pt x="26" y="3709"/>
                  </a:lnTo>
                  <a:lnTo>
                    <a:pt x="46" y="3675"/>
                  </a:lnTo>
                  <a:lnTo>
                    <a:pt x="69" y="3647"/>
                  </a:lnTo>
                  <a:lnTo>
                    <a:pt x="95" y="3622"/>
                  </a:lnTo>
                  <a:lnTo>
                    <a:pt x="124" y="3601"/>
                  </a:lnTo>
                  <a:lnTo>
                    <a:pt x="156" y="3585"/>
                  </a:lnTo>
                  <a:lnTo>
                    <a:pt x="188" y="3573"/>
                  </a:lnTo>
                  <a:lnTo>
                    <a:pt x="221" y="3565"/>
                  </a:lnTo>
                  <a:lnTo>
                    <a:pt x="254" y="3563"/>
                  </a:lnTo>
                  <a:lnTo>
                    <a:pt x="291" y="3565"/>
                  </a:lnTo>
                  <a:lnTo>
                    <a:pt x="322" y="3573"/>
                  </a:lnTo>
                  <a:lnTo>
                    <a:pt x="349" y="3585"/>
                  </a:lnTo>
                  <a:lnTo>
                    <a:pt x="373" y="3599"/>
                  </a:lnTo>
                  <a:lnTo>
                    <a:pt x="393" y="3618"/>
                  </a:lnTo>
                  <a:lnTo>
                    <a:pt x="407" y="3637"/>
                  </a:lnTo>
                  <a:lnTo>
                    <a:pt x="419" y="3660"/>
                  </a:lnTo>
                  <a:lnTo>
                    <a:pt x="428" y="3682"/>
                  </a:lnTo>
                  <a:lnTo>
                    <a:pt x="432" y="3705"/>
                  </a:lnTo>
                  <a:lnTo>
                    <a:pt x="435" y="3728"/>
                  </a:lnTo>
                  <a:lnTo>
                    <a:pt x="432" y="3758"/>
                  </a:lnTo>
                  <a:lnTo>
                    <a:pt x="425" y="3789"/>
                  </a:lnTo>
                  <a:lnTo>
                    <a:pt x="416" y="3819"/>
                  </a:lnTo>
                  <a:lnTo>
                    <a:pt x="402" y="3849"/>
                  </a:lnTo>
                  <a:lnTo>
                    <a:pt x="382" y="3878"/>
                  </a:lnTo>
                  <a:lnTo>
                    <a:pt x="360" y="3906"/>
                  </a:lnTo>
                  <a:lnTo>
                    <a:pt x="332" y="3931"/>
                  </a:lnTo>
                  <a:lnTo>
                    <a:pt x="301" y="3952"/>
                  </a:lnTo>
                  <a:lnTo>
                    <a:pt x="264" y="3970"/>
                  </a:lnTo>
                  <a:lnTo>
                    <a:pt x="224" y="3983"/>
                  </a:lnTo>
                  <a:lnTo>
                    <a:pt x="264" y="3999"/>
                  </a:lnTo>
                  <a:lnTo>
                    <a:pt x="302" y="4009"/>
                  </a:lnTo>
                  <a:lnTo>
                    <a:pt x="336" y="4016"/>
                  </a:lnTo>
                  <a:lnTo>
                    <a:pt x="365" y="4020"/>
                  </a:lnTo>
                  <a:lnTo>
                    <a:pt x="389" y="4021"/>
                  </a:lnTo>
                  <a:lnTo>
                    <a:pt x="404" y="4021"/>
                  </a:lnTo>
                  <a:lnTo>
                    <a:pt x="461" y="4017"/>
                  </a:lnTo>
                  <a:lnTo>
                    <a:pt x="517" y="4005"/>
                  </a:lnTo>
                  <a:lnTo>
                    <a:pt x="572" y="3986"/>
                  </a:lnTo>
                  <a:lnTo>
                    <a:pt x="624" y="3959"/>
                  </a:lnTo>
                  <a:lnTo>
                    <a:pt x="674" y="3925"/>
                  </a:lnTo>
                  <a:lnTo>
                    <a:pt x="723" y="3886"/>
                  </a:lnTo>
                  <a:lnTo>
                    <a:pt x="768" y="3840"/>
                  </a:lnTo>
                  <a:lnTo>
                    <a:pt x="810" y="3791"/>
                  </a:lnTo>
                  <a:lnTo>
                    <a:pt x="851" y="3734"/>
                  </a:lnTo>
                  <a:lnTo>
                    <a:pt x="888" y="3673"/>
                  </a:lnTo>
                  <a:lnTo>
                    <a:pt x="920" y="3609"/>
                  </a:lnTo>
                  <a:lnTo>
                    <a:pt x="949" y="3539"/>
                  </a:lnTo>
                  <a:lnTo>
                    <a:pt x="975" y="3467"/>
                  </a:lnTo>
                  <a:lnTo>
                    <a:pt x="996" y="3391"/>
                  </a:lnTo>
                  <a:lnTo>
                    <a:pt x="996" y="3391"/>
                  </a:lnTo>
                  <a:lnTo>
                    <a:pt x="1447" y="1613"/>
                  </a:lnTo>
                  <a:lnTo>
                    <a:pt x="1453" y="1579"/>
                  </a:lnTo>
                  <a:lnTo>
                    <a:pt x="1460" y="1547"/>
                  </a:lnTo>
                  <a:lnTo>
                    <a:pt x="1465" y="1516"/>
                  </a:lnTo>
                  <a:lnTo>
                    <a:pt x="1470" y="1483"/>
                  </a:lnTo>
                  <a:lnTo>
                    <a:pt x="1474" y="1449"/>
                  </a:lnTo>
                  <a:lnTo>
                    <a:pt x="1476" y="1410"/>
                  </a:lnTo>
                  <a:lnTo>
                    <a:pt x="1477" y="1365"/>
                  </a:lnTo>
                  <a:lnTo>
                    <a:pt x="1476" y="1323"/>
                  </a:lnTo>
                  <a:lnTo>
                    <a:pt x="1472" y="1287"/>
                  </a:lnTo>
                  <a:lnTo>
                    <a:pt x="1465" y="1255"/>
                  </a:lnTo>
                  <a:lnTo>
                    <a:pt x="1456" y="1229"/>
                  </a:lnTo>
                  <a:lnTo>
                    <a:pt x="1446" y="1208"/>
                  </a:lnTo>
                  <a:lnTo>
                    <a:pt x="1434" y="1190"/>
                  </a:lnTo>
                  <a:lnTo>
                    <a:pt x="1421" y="1177"/>
                  </a:lnTo>
                  <a:lnTo>
                    <a:pt x="1406" y="1166"/>
                  </a:lnTo>
                  <a:lnTo>
                    <a:pt x="1391" y="1158"/>
                  </a:lnTo>
                  <a:lnTo>
                    <a:pt x="1375" y="1153"/>
                  </a:lnTo>
                  <a:lnTo>
                    <a:pt x="1359" y="1149"/>
                  </a:lnTo>
                  <a:lnTo>
                    <a:pt x="1342" y="1148"/>
                  </a:lnTo>
                  <a:lnTo>
                    <a:pt x="1326" y="1148"/>
                  </a:lnTo>
                  <a:lnTo>
                    <a:pt x="1271" y="1152"/>
                  </a:lnTo>
                  <a:lnTo>
                    <a:pt x="1216" y="1165"/>
                  </a:lnTo>
                  <a:lnTo>
                    <a:pt x="1164" y="1185"/>
                  </a:lnTo>
                  <a:lnTo>
                    <a:pt x="1113" y="1212"/>
                  </a:lnTo>
                  <a:lnTo>
                    <a:pt x="1063" y="1246"/>
                  </a:lnTo>
                  <a:lnTo>
                    <a:pt x="1016" y="1286"/>
                  </a:lnTo>
                  <a:lnTo>
                    <a:pt x="970" y="1330"/>
                  </a:lnTo>
                  <a:lnTo>
                    <a:pt x="927" y="1380"/>
                  </a:lnTo>
                  <a:lnTo>
                    <a:pt x="886" y="1432"/>
                  </a:lnTo>
                  <a:lnTo>
                    <a:pt x="848" y="1488"/>
                  </a:lnTo>
                  <a:lnTo>
                    <a:pt x="814" y="1547"/>
                  </a:lnTo>
                  <a:lnTo>
                    <a:pt x="782" y="1608"/>
                  </a:lnTo>
                  <a:lnTo>
                    <a:pt x="753" y="1670"/>
                  </a:lnTo>
                  <a:lnTo>
                    <a:pt x="727" y="1733"/>
                  </a:lnTo>
                  <a:lnTo>
                    <a:pt x="713" y="1760"/>
                  </a:lnTo>
                  <a:lnTo>
                    <a:pt x="703" y="1780"/>
                  </a:lnTo>
                  <a:lnTo>
                    <a:pt x="694" y="1796"/>
                  </a:lnTo>
                  <a:lnTo>
                    <a:pt x="686" y="1807"/>
                  </a:lnTo>
                  <a:lnTo>
                    <a:pt x="678" y="1815"/>
                  </a:lnTo>
                  <a:lnTo>
                    <a:pt x="670" y="1820"/>
                  </a:lnTo>
                  <a:lnTo>
                    <a:pt x="661" y="1821"/>
                  </a:lnTo>
                  <a:lnTo>
                    <a:pt x="651" y="1822"/>
                  </a:lnTo>
                  <a:lnTo>
                    <a:pt x="636" y="1822"/>
                  </a:lnTo>
                  <a:lnTo>
                    <a:pt x="632" y="1822"/>
                  </a:lnTo>
                  <a:lnTo>
                    <a:pt x="624" y="1822"/>
                  </a:lnTo>
                  <a:lnTo>
                    <a:pt x="614" y="1820"/>
                  </a:lnTo>
                  <a:lnTo>
                    <a:pt x="603" y="1817"/>
                  </a:lnTo>
                  <a:lnTo>
                    <a:pt x="594" y="1812"/>
                  </a:lnTo>
                  <a:lnTo>
                    <a:pt x="585" y="1804"/>
                  </a:lnTo>
                  <a:lnTo>
                    <a:pt x="579" y="1792"/>
                  </a:lnTo>
                  <a:lnTo>
                    <a:pt x="577" y="1778"/>
                  </a:lnTo>
                  <a:lnTo>
                    <a:pt x="579" y="1769"/>
                  </a:lnTo>
                  <a:lnTo>
                    <a:pt x="583" y="1752"/>
                  </a:lnTo>
                  <a:lnTo>
                    <a:pt x="590" y="1729"/>
                  </a:lnTo>
                  <a:lnTo>
                    <a:pt x="602" y="1703"/>
                  </a:lnTo>
                  <a:lnTo>
                    <a:pt x="615" y="1670"/>
                  </a:lnTo>
                  <a:lnTo>
                    <a:pt x="632" y="1634"/>
                  </a:lnTo>
                  <a:lnTo>
                    <a:pt x="652" y="1595"/>
                  </a:lnTo>
                  <a:lnTo>
                    <a:pt x="674" y="1553"/>
                  </a:lnTo>
                  <a:lnTo>
                    <a:pt x="700" y="1508"/>
                  </a:lnTo>
                  <a:lnTo>
                    <a:pt x="729" y="1462"/>
                  </a:lnTo>
                  <a:lnTo>
                    <a:pt x="759" y="1416"/>
                  </a:lnTo>
                  <a:lnTo>
                    <a:pt x="793" y="1371"/>
                  </a:lnTo>
                  <a:lnTo>
                    <a:pt x="830" y="1323"/>
                  </a:lnTo>
                  <a:lnTo>
                    <a:pt x="871" y="1279"/>
                  </a:lnTo>
                  <a:lnTo>
                    <a:pt x="913" y="1237"/>
                  </a:lnTo>
                  <a:lnTo>
                    <a:pt x="957" y="1196"/>
                  </a:lnTo>
                  <a:lnTo>
                    <a:pt x="1004" y="1160"/>
                  </a:lnTo>
                  <a:lnTo>
                    <a:pt x="1054" y="1127"/>
                  </a:lnTo>
                  <a:lnTo>
                    <a:pt x="1108" y="1098"/>
                  </a:lnTo>
                  <a:lnTo>
                    <a:pt x="1163" y="1075"/>
                  </a:lnTo>
                  <a:lnTo>
                    <a:pt x="1220" y="1058"/>
                  </a:lnTo>
                  <a:lnTo>
                    <a:pt x="1279" y="1046"/>
                  </a:lnTo>
                  <a:lnTo>
                    <a:pt x="1342" y="1042"/>
                  </a:lnTo>
                  <a:close/>
                  <a:moveTo>
                    <a:pt x="1777" y="0"/>
                  </a:moveTo>
                  <a:lnTo>
                    <a:pt x="1813" y="2"/>
                  </a:lnTo>
                  <a:lnTo>
                    <a:pt x="1845" y="11"/>
                  </a:lnTo>
                  <a:lnTo>
                    <a:pt x="1874" y="24"/>
                  </a:lnTo>
                  <a:lnTo>
                    <a:pt x="1899" y="41"/>
                  </a:lnTo>
                  <a:lnTo>
                    <a:pt x="1920" y="64"/>
                  </a:lnTo>
                  <a:lnTo>
                    <a:pt x="1935" y="87"/>
                  </a:lnTo>
                  <a:lnTo>
                    <a:pt x="1947" y="114"/>
                  </a:lnTo>
                  <a:lnTo>
                    <a:pt x="1955" y="142"/>
                  </a:lnTo>
                  <a:lnTo>
                    <a:pt x="1958" y="172"/>
                  </a:lnTo>
                  <a:lnTo>
                    <a:pt x="1958" y="172"/>
                  </a:lnTo>
                  <a:lnTo>
                    <a:pt x="1952" y="214"/>
                  </a:lnTo>
                  <a:lnTo>
                    <a:pt x="1939" y="255"/>
                  </a:lnTo>
                  <a:lnTo>
                    <a:pt x="1920" y="293"/>
                  </a:lnTo>
                  <a:lnTo>
                    <a:pt x="1892" y="328"/>
                  </a:lnTo>
                  <a:lnTo>
                    <a:pt x="1859" y="358"/>
                  </a:lnTo>
                  <a:lnTo>
                    <a:pt x="1823" y="383"/>
                  </a:lnTo>
                  <a:lnTo>
                    <a:pt x="1782" y="403"/>
                  </a:lnTo>
                  <a:lnTo>
                    <a:pt x="1739" y="415"/>
                  </a:lnTo>
                  <a:lnTo>
                    <a:pt x="1694" y="420"/>
                  </a:lnTo>
                  <a:lnTo>
                    <a:pt x="1662" y="417"/>
                  </a:lnTo>
                  <a:lnTo>
                    <a:pt x="1630" y="409"/>
                  </a:lnTo>
                  <a:lnTo>
                    <a:pt x="1603" y="396"/>
                  </a:lnTo>
                  <a:lnTo>
                    <a:pt x="1579" y="379"/>
                  </a:lnTo>
                  <a:lnTo>
                    <a:pt x="1559" y="360"/>
                  </a:lnTo>
                  <a:lnTo>
                    <a:pt x="1544" y="335"/>
                  </a:lnTo>
                  <a:lnTo>
                    <a:pt x="1532" y="309"/>
                  </a:lnTo>
                  <a:lnTo>
                    <a:pt x="1524" y="279"/>
                  </a:lnTo>
                  <a:lnTo>
                    <a:pt x="1523" y="247"/>
                  </a:lnTo>
                  <a:lnTo>
                    <a:pt x="1525" y="209"/>
                  </a:lnTo>
                  <a:lnTo>
                    <a:pt x="1536" y="174"/>
                  </a:lnTo>
                  <a:lnTo>
                    <a:pt x="1550" y="140"/>
                  </a:lnTo>
                  <a:lnTo>
                    <a:pt x="1570" y="110"/>
                  </a:lnTo>
                  <a:lnTo>
                    <a:pt x="1595" y="82"/>
                  </a:lnTo>
                  <a:lnTo>
                    <a:pt x="1621" y="59"/>
                  </a:lnTo>
                  <a:lnTo>
                    <a:pt x="1651" y="38"/>
                  </a:lnTo>
                  <a:lnTo>
                    <a:pt x="1681" y="22"/>
                  </a:lnTo>
                  <a:lnTo>
                    <a:pt x="1714" y="10"/>
                  </a:lnTo>
                  <a:lnTo>
                    <a:pt x="1745" y="2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3476" y="2532"/>
              <a:ext cx="410" cy="748"/>
            </a:xfrm>
            <a:custGeom>
              <a:avLst/>
              <a:gdLst/>
              <a:ahLst/>
              <a:cxnLst>
                <a:cxn ang="0">
                  <a:pos x="693" y="1"/>
                </a:cxn>
                <a:cxn ang="0">
                  <a:pos x="736" y="8"/>
                </a:cxn>
                <a:cxn ang="0">
                  <a:pos x="757" y="28"/>
                </a:cxn>
                <a:cxn ang="0">
                  <a:pos x="765" y="68"/>
                </a:cxn>
                <a:cxn ang="0">
                  <a:pos x="765" y="1966"/>
                </a:cxn>
                <a:cxn ang="0">
                  <a:pos x="766" y="2008"/>
                </a:cxn>
                <a:cxn ang="0">
                  <a:pos x="771" y="2042"/>
                </a:cxn>
                <a:cxn ang="0">
                  <a:pos x="787" y="2070"/>
                </a:cxn>
                <a:cxn ang="0">
                  <a:pos x="816" y="2091"/>
                </a:cxn>
                <a:cxn ang="0">
                  <a:pos x="864" y="2107"/>
                </a:cxn>
                <a:cxn ang="0">
                  <a:pos x="938" y="2118"/>
                </a:cxn>
                <a:cxn ang="0">
                  <a:pos x="1040" y="2123"/>
                </a:cxn>
                <a:cxn ang="0">
                  <a:pos x="1230" y="2124"/>
                </a:cxn>
                <a:cxn ang="0">
                  <a:pos x="1210" y="2243"/>
                </a:cxn>
                <a:cxn ang="0">
                  <a:pos x="1148" y="2242"/>
                </a:cxn>
                <a:cxn ang="0">
                  <a:pos x="1062" y="2239"/>
                </a:cxn>
                <a:cxn ang="0">
                  <a:pos x="964" y="2237"/>
                </a:cxn>
                <a:cxn ang="0">
                  <a:pos x="860" y="2234"/>
                </a:cxn>
                <a:cxn ang="0">
                  <a:pos x="762" y="2232"/>
                </a:cxn>
                <a:cxn ang="0">
                  <a:pos x="680" y="2229"/>
                </a:cxn>
                <a:cxn ang="0">
                  <a:pos x="622" y="2229"/>
                </a:cxn>
                <a:cxn ang="0">
                  <a:pos x="559" y="2229"/>
                </a:cxn>
                <a:cxn ang="0">
                  <a:pos x="474" y="2232"/>
                </a:cxn>
                <a:cxn ang="0">
                  <a:pos x="376" y="2234"/>
                </a:cxn>
                <a:cxn ang="0">
                  <a:pos x="274" y="2237"/>
                </a:cxn>
                <a:cxn ang="0">
                  <a:pos x="178" y="2239"/>
                </a:cxn>
                <a:cxn ang="0">
                  <a:pos x="96" y="2242"/>
                </a:cxn>
                <a:cxn ang="0">
                  <a:pos x="38" y="2243"/>
                </a:cxn>
                <a:cxn ang="0">
                  <a:pos x="22" y="2124"/>
                </a:cxn>
                <a:cxn ang="0">
                  <a:pos x="213" y="2123"/>
                </a:cxn>
                <a:cxn ang="0">
                  <a:pos x="314" y="2118"/>
                </a:cxn>
                <a:cxn ang="0">
                  <a:pos x="388" y="2107"/>
                </a:cxn>
                <a:cxn ang="0">
                  <a:pos x="436" y="2091"/>
                </a:cxn>
                <a:cxn ang="0">
                  <a:pos x="466" y="2070"/>
                </a:cxn>
                <a:cxn ang="0">
                  <a:pos x="481" y="2042"/>
                </a:cxn>
                <a:cxn ang="0">
                  <a:pos x="486" y="2008"/>
                </a:cxn>
                <a:cxn ang="0">
                  <a:pos x="487" y="1966"/>
                </a:cxn>
                <a:cxn ang="0">
                  <a:pos x="432" y="273"/>
                </a:cxn>
                <a:cxn ang="0">
                  <a:pos x="318" y="307"/>
                </a:cxn>
                <a:cxn ang="0">
                  <a:pos x="207" y="326"/>
                </a:cxn>
                <a:cxn ang="0">
                  <a:pos x="107" y="335"/>
                </a:cxn>
                <a:cxn ang="0">
                  <a:pos x="29" y="338"/>
                </a:cxn>
                <a:cxn ang="0">
                  <a:pos x="0" y="218"/>
                </a:cxn>
                <a:cxn ang="0">
                  <a:pos x="69" y="218"/>
                </a:cxn>
                <a:cxn ang="0">
                  <a:pos x="156" y="212"/>
                </a:cxn>
                <a:cxn ang="0">
                  <a:pos x="253" y="201"/>
                </a:cxn>
                <a:cxn ang="0">
                  <a:pos x="356" y="177"/>
                </a:cxn>
                <a:cxn ang="0">
                  <a:pos x="462" y="139"/>
                </a:cxn>
                <a:cxn ang="0">
                  <a:pos x="564" y="81"/>
                </a:cxn>
                <a:cxn ang="0">
                  <a:pos x="660" y="0"/>
                </a:cxn>
              </a:cxnLst>
              <a:rect l="0" t="0" r="r" b="b"/>
              <a:pathLst>
                <a:path w="1230" h="2243">
                  <a:moveTo>
                    <a:pt x="660" y="0"/>
                  </a:moveTo>
                  <a:lnTo>
                    <a:pt x="693" y="1"/>
                  </a:lnTo>
                  <a:lnTo>
                    <a:pt x="718" y="3"/>
                  </a:lnTo>
                  <a:lnTo>
                    <a:pt x="736" y="8"/>
                  </a:lnTo>
                  <a:lnTo>
                    <a:pt x="749" y="16"/>
                  </a:lnTo>
                  <a:lnTo>
                    <a:pt x="757" y="28"/>
                  </a:lnTo>
                  <a:lnTo>
                    <a:pt x="762" y="45"/>
                  </a:lnTo>
                  <a:lnTo>
                    <a:pt x="765" y="68"/>
                  </a:lnTo>
                  <a:lnTo>
                    <a:pt x="765" y="98"/>
                  </a:lnTo>
                  <a:lnTo>
                    <a:pt x="765" y="1966"/>
                  </a:lnTo>
                  <a:lnTo>
                    <a:pt x="765" y="1988"/>
                  </a:lnTo>
                  <a:lnTo>
                    <a:pt x="766" y="2008"/>
                  </a:lnTo>
                  <a:lnTo>
                    <a:pt x="767" y="2026"/>
                  </a:lnTo>
                  <a:lnTo>
                    <a:pt x="771" y="2042"/>
                  </a:lnTo>
                  <a:lnTo>
                    <a:pt x="778" y="2057"/>
                  </a:lnTo>
                  <a:lnTo>
                    <a:pt x="787" y="2070"/>
                  </a:lnTo>
                  <a:lnTo>
                    <a:pt x="799" y="2082"/>
                  </a:lnTo>
                  <a:lnTo>
                    <a:pt x="816" y="2091"/>
                  </a:lnTo>
                  <a:lnTo>
                    <a:pt x="838" y="2101"/>
                  </a:lnTo>
                  <a:lnTo>
                    <a:pt x="864" y="2107"/>
                  </a:lnTo>
                  <a:lnTo>
                    <a:pt x="898" y="2114"/>
                  </a:lnTo>
                  <a:lnTo>
                    <a:pt x="938" y="2118"/>
                  </a:lnTo>
                  <a:lnTo>
                    <a:pt x="985" y="2122"/>
                  </a:lnTo>
                  <a:lnTo>
                    <a:pt x="1040" y="2123"/>
                  </a:lnTo>
                  <a:lnTo>
                    <a:pt x="1103" y="2124"/>
                  </a:lnTo>
                  <a:lnTo>
                    <a:pt x="1230" y="2124"/>
                  </a:lnTo>
                  <a:lnTo>
                    <a:pt x="1230" y="2243"/>
                  </a:lnTo>
                  <a:lnTo>
                    <a:pt x="1210" y="2243"/>
                  </a:lnTo>
                  <a:lnTo>
                    <a:pt x="1182" y="2243"/>
                  </a:lnTo>
                  <a:lnTo>
                    <a:pt x="1148" y="2242"/>
                  </a:lnTo>
                  <a:lnTo>
                    <a:pt x="1108" y="2241"/>
                  </a:lnTo>
                  <a:lnTo>
                    <a:pt x="1062" y="2239"/>
                  </a:lnTo>
                  <a:lnTo>
                    <a:pt x="1014" y="2238"/>
                  </a:lnTo>
                  <a:lnTo>
                    <a:pt x="964" y="2237"/>
                  </a:lnTo>
                  <a:lnTo>
                    <a:pt x="911" y="2235"/>
                  </a:lnTo>
                  <a:lnTo>
                    <a:pt x="860" y="2234"/>
                  </a:lnTo>
                  <a:lnTo>
                    <a:pt x="809" y="2233"/>
                  </a:lnTo>
                  <a:lnTo>
                    <a:pt x="762" y="2232"/>
                  </a:lnTo>
                  <a:lnTo>
                    <a:pt x="719" y="2230"/>
                  </a:lnTo>
                  <a:lnTo>
                    <a:pt x="680" y="2229"/>
                  </a:lnTo>
                  <a:lnTo>
                    <a:pt x="647" y="2229"/>
                  </a:lnTo>
                  <a:lnTo>
                    <a:pt x="622" y="2229"/>
                  </a:lnTo>
                  <a:lnTo>
                    <a:pt x="595" y="2229"/>
                  </a:lnTo>
                  <a:lnTo>
                    <a:pt x="559" y="2229"/>
                  </a:lnTo>
                  <a:lnTo>
                    <a:pt x="520" y="2230"/>
                  </a:lnTo>
                  <a:lnTo>
                    <a:pt x="474" y="2232"/>
                  </a:lnTo>
                  <a:lnTo>
                    <a:pt x="427" y="2233"/>
                  </a:lnTo>
                  <a:lnTo>
                    <a:pt x="376" y="2234"/>
                  </a:lnTo>
                  <a:lnTo>
                    <a:pt x="325" y="2235"/>
                  </a:lnTo>
                  <a:lnTo>
                    <a:pt x="274" y="2237"/>
                  </a:lnTo>
                  <a:lnTo>
                    <a:pt x="225" y="2238"/>
                  </a:lnTo>
                  <a:lnTo>
                    <a:pt x="178" y="2239"/>
                  </a:lnTo>
                  <a:lnTo>
                    <a:pt x="135" y="2241"/>
                  </a:lnTo>
                  <a:lnTo>
                    <a:pt x="96" y="2242"/>
                  </a:lnTo>
                  <a:lnTo>
                    <a:pt x="64" y="2243"/>
                  </a:lnTo>
                  <a:lnTo>
                    <a:pt x="38" y="2243"/>
                  </a:lnTo>
                  <a:lnTo>
                    <a:pt x="22" y="2243"/>
                  </a:lnTo>
                  <a:lnTo>
                    <a:pt x="22" y="2124"/>
                  </a:lnTo>
                  <a:lnTo>
                    <a:pt x="149" y="2124"/>
                  </a:lnTo>
                  <a:lnTo>
                    <a:pt x="213" y="2123"/>
                  </a:lnTo>
                  <a:lnTo>
                    <a:pt x="267" y="2122"/>
                  </a:lnTo>
                  <a:lnTo>
                    <a:pt x="314" y="2118"/>
                  </a:lnTo>
                  <a:lnTo>
                    <a:pt x="354" y="2114"/>
                  </a:lnTo>
                  <a:lnTo>
                    <a:pt x="388" y="2107"/>
                  </a:lnTo>
                  <a:lnTo>
                    <a:pt x="414" y="2101"/>
                  </a:lnTo>
                  <a:lnTo>
                    <a:pt x="436" y="2091"/>
                  </a:lnTo>
                  <a:lnTo>
                    <a:pt x="453" y="2082"/>
                  </a:lnTo>
                  <a:lnTo>
                    <a:pt x="466" y="2070"/>
                  </a:lnTo>
                  <a:lnTo>
                    <a:pt x="475" y="2057"/>
                  </a:lnTo>
                  <a:lnTo>
                    <a:pt x="481" y="2042"/>
                  </a:lnTo>
                  <a:lnTo>
                    <a:pt x="485" y="2026"/>
                  </a:lnTo>
                  <a:lnTo>
                    <a:pt x="486" y="2008"/>
                  </a:lnTo>
                  <a:lnTo>
                    <a:pt x="487" y="1988"/>
                  </a:lnTo>
                  <a:lnTo>
                    <a:pt x="487" y="1966"/>
                  </a:lnTo>
                  <a:lnTo>
                    <a:pt x="487" y="248"/>
                  </a:lnTo>
                  <a:lnTo>
                    <a:pt x="432" y="273"/>
                  </a:lnTo>
                  <a:lnTo>
                    <a:pt x="376" y="292"/>
                  </a:lnTo>
                  <a:lnTo>
                    <a:pt x="318" y="307"/>
                  </a:lnTo>
                  <a:lnTo>
                    <a:pt x="262" y="318"/>
                  </a:lnTo>
                  <a:lnTo>
                    <a:pt x="207" y="326"/>
                  </a:lnTo>
                  <a:lnTo>
                    <a:pt x="155" y="333"/>
                  </a:lnTo>
                  <a:lnTo>
                    <a:pt x="107" y="335"/>
                  </a:lnTo>
                  <a:lnTo>
                    <a:pt x="64" y="337"/>
                  </a:lnTo>
                  <a:lnTo>
                    <a:pt x="29" y="338"/>
                  </a:lnTo>
                  <a:lnTo>
                    <a:pt x="0" y="338"/>
                  </a:lnTo>
                  <a:lnTo>
                    <a:pt x="0" y="218"/>
                  </a:lnTo>
                  <a:lnTo>
                    <a:pt x="33" y="218"/>
                  </a:lnTo>
                  <a:lnTo>
                    <a:pt x="69" y="218"/>
                  </a:lnTo>
                  <a:lnTo>
                    <a:pt x="111" y="216"/>
                  </a:lnTo>
                  <a:lnTo>
                    <a:pt x="156" y="212"/>
                  </a:lnTo>
                  <a:lnTo>
                    <a:pt x="203" y="208"/>
                  </a:lnTo>
                  <a:lnTo>
                    <a:pt x="253" y="201"/>
                  </a:lnTo>
                  <a:lnTo>
                    <a:pt x="304" y="191"/>
                  </a:lnTo>
                  <a:lnTo>
                    <a:pt x="356" y="177"/>
                  </a:lnTo>
                  <a:lnTo>
                    <a:pt x="410" y="160"/>
                  </a:lnTo>
                  <a:lnTo>
                    <a:pt x="462" y="139"/>
                  </a:lnTo>
                  <a:lnTo>
                    <a:pt x="513" y="113"/>
                  </a:lnTo>
                  <a:lnTo>
                    <a:pt x="564" y="81"/>
                  </a:lnTo>
                  <a:lnTo>
                    <a:pt x="613" y="43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40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5181600" y="4876800"/>
            <a:ext cx="413309" cy="457200"/>
            <a:chOff x="3737" y="2288"/>
            <a:chExt cx="1243" cy="1375"/>
          </a:xfrm>
        </p:grpSpPr>
        <p:sp>
          <p:nvSpPr>
            <p:cNvPr id="1066" name="Freeform 42"/>
            <p:cNvSpPr>
              <a:spLocks noEditPoints="1"/>
            </p:cNvSpPr>
            <p:nvPr/>
          </p:nvSpPr>
          <p:spPr bwMode="auto">
            <a:xfrm>
              <a:off x="3737" y="2288"/>
              <a:ext cx="652" cy="1375"/>
            </a:xfrm>
            <a:custGeom>
              <a:avLst/>
              <a:gdLst/>
              <a:ahLst/>
              <a:cxnLst>
                <a:cxn ang="0">
                  <a:pos x="1486" y="1064"/>
                </a:cxn>
                <a:cxn ang="0">
                  <a:pos x="1647" y="1158"/>
                </a:cxn>
                <a:cxn ang="0">
                  <a:pos x="1751" y="1320"/>
                </a:cxn>
                <a:cxn ang="0">
                  <a:pos x="1777" y="1490"/>
                </a:cxn>
                <a:cxn ang="0">
                  <a:pos x="1764" y="1612"/>
                </a:cxn>
                <a:cxn ang="0">
                  <a:pos x="1262" y="3555"/>
                </a:cxn>
                <a:cxn ang="0">
                  <a:pos x="1104" y="3802"/>
                </a:cxn>
                <a:cxn ang="0">
                  <a:pos x="890" y="3982"/>
                </a:cxn>
                <a:cxn ang="0">
                  <a:pos x="652" y="4089"/>
                </a:cxn>
                <a:cxn ang="0">
                  <a:pos x="419" y="4126"/>
                </a:cxn>
                <a:cxn ang="0">
                  <a:pos x="221" y="4097"/>
                </a:cxn>
                <a:cxn ang="0">
                  <a:pos x="74" y="4012"/>
                </a:cxn>
                <a:cxn ang="0">
                  <a:pos x="2" y="3876"/>
                </a:cxn>
                <a:cxn ang="0">
                  <a:pos x="26" y="3709"/>
                </a:cxn>
                <a:cxn ang="0">
                  <a:pos x="124" y="3601"/>
                </a:cxn>
                <a:cxn ang="0">
                  <a:pos x="254" y="3563"/>
                </a:cxn>
                <a:cxn ang="0">
                  <a:pos x="373" y="3599"/>
                </a:cxn>
                <a:cxn ang="0">
                  <a:pos x="428" y="3682"/>
                </a:cxn>
                <a:cxn ang="0">
                  <a:pos x="425" y="3789"/>
                </a:cxn>
                <a:cxn ang="0">
                  <a:pos x="360" y="3906"/>
                </a:cxn>
                <a:cxn ang="0">
                  <a:pos x="224" y="3983"/>
                </a:cxn>
                <a:cxn ang="0">
                  <a:pos x="365" y="4020"/>
                </a:cxn>
                <a:cxn ang="0">
                  <a:pos x="517" y="4005"/>
                </a:cxn>
                <a:cxn ang="0">
                  <a:pos x="723" y="3886"/>
                </a:cxn>
                <a:cxn ang="0">
                  <a:pos x="888" y="3673"/>
                </a:cxn>
                <a:cxn ang="0">
                  <a:pos x="996" y="3391"/>
                </a:cxn>
                <a:cxn ang="0">
                  <a:pos x="1460" y="1547"/>
                </a:cxn>
                <a:cxn ang="0">
                  <a:pos x="1476" y="1410"/>
                </a:cxn>
                <a:cxn ang="0">
                  <a:pos x="1465" y="1255"/>
                </a:cxn>
                <a:cxn ang="0">
                  <a:pos x="1421" y="1177"/>
                </a:cxn>
                <a:cxn ang="0">
                  <a:pos x="1359" y="1149"/>
                </a:cxn>
                <a:cxn ang="0">
                  <a:pos x="1216" y="1165"/>
                </a:cxn>
                <a:cxn ang="0">
                  <a:pos x="1016" y="1286"/>
                </a:cxn>
                <a:cxn ang="0">
                  <a:pos x="848" y="1488"/>
                </a:cxn>
                <a:cxn ang="0">
                  <a:pos x="727" y="1733"/>
                </a:cxn>
                <a:cxn ang="0">
                  <a:pos x="686" y="1807"/>
                </a:cxn>
                <a:cxn ang="0">
                  <a:pos x="651" y="1822"/>
                </a:cxn>
                <a:cxn ang="0">
                  <a:pos x="614" y="1820"/>
                </a:cxn>
                <a:cxn ang="0">
                  <a:pos x="579" y="1792"/>
                </a:cxn>
                <a:cxn ang="0">
                  <a:pos x="590" y="1729"/>
                </a:cxn>
                <a:cxn ang="0">
                  <a:pos x="652" y="1595"/>
                </a:cxn>
                <a:cxn ang="0">
                  <a:pos x="759" y="1416"/>
                </a:cxn>
                <a:cxn ang="0">
                  <a:pos x="913" y="1237"/>
                </a:cxn>
                <a:cxn ang="0">
                  <a:pos x="1108" y="1098"/>
                </a:cxn>
                <a:cxn ang="0">
                  <a:pos x="1342" y="1042"/>
                </a:cxn>
                <a:cxn ang="0">
                  <a:pos x="1874" y="24"/>
                </a:cxn>
                <a:cxn ang="0">
                  <a:pos x="1947" y="114"/>
                </a:cxn>
                <a:cxn ang="0">
                  <a:pos x="1952" y="214"/>
                </a:cxn>
                <a:cxn ang="0">
                  <a:pos x="1859" y="358"/>
                </a:cxn>
                <a:cxn ang="0">
                  <a:pos x="1694" y="420"/>
                </a:cxn>
                <a:cxn ang="0">
                  <a:pos x="1579" y="379"/>
                </a:cxn>
                <a:cxn ang="0">
                  <a:pos x="1524" y="279"/>
                </a:cxn>
                <a:cxn ang="0">
                  <a:pos x="1550" y="140"/>
                </a:cxn>
                <a:cxn ang="0">
                  <a:pos x="1651" y="38"/>
                </a:cxn>
                <a:cxn ang="0">
                  <a:pos x="1777" y="0"/>
                </a:cxn>
              </a:cxnLst>
              <a:rect l="0" t="0" r="r" b="b"/>
              <a:pathLst>
                <a:path w="1958" h="4126">
                  <a:moveTo>
                    <a:pt x="1342" y="1042"/>
                  </a:moveTo>
                  <a:lnTo>
                    <a:pt x="1392" y="1045"/>
                  </a:lnTo>
                  <a:lnTo>
                    <a:pt x="1439" y="1052"/>
                  </a:lnTo>
                  <a:lnTo>
                    <a:pt x="1486" y="1064"/>
                  </a:lnTo>
                  <a:lnTo>
                    <a:pt x="1531" y="1081"/>
                  </a:lnTo>
                  <a:lnTo>
                    <a:pt x="1571" y="1103"/>
                  </a:lnTo>
                  <a:lnTo>
                    <a:pt x="1610" y="1128"/>
                  </a:lnTo>
                  <a:lnTo>
                    <a:pt x="1647" y="1158"/>
                  </a:lnTo>
                  <a:lnTo>
                    <a:pt x="1679" y="1193"/>
                  </a:lnTo>
                  <a:lnTo>
                    <a:pt x="1707" y="1231"/>
                  </a:lnTo>
                  <a:lnTo>
                    <a:pt x="1731" y="1274"/>
                  </a:lnTo>
                  <a:lnTo>
                    <a:pt x="1751" y="1320"/>
                  </a:lnTo>
                  <a:lnTo>
                    <a:pt x="1765" y="1368"/>
                  </a:lnTo>
                  <a:lnTo>
                    <a:pt x="1774" y="1422"/>
                  </a:lnTo>
                  <a:lnTo>
                    <a:pt x="1777" y="1478"/>
                  </a:lnTo>
                  <a:lnTo>
                    <a:pt x="1777" y="1490"/>
                  </a:lnTo>
                  <a:lnTo>
                    <a:pt x="1777" y="1509"/>
                  </a:lnTo>
                  <a:lnTo>
                    <a:pt x="1774" y="1537"/>
                  </a:lnTo>
                  <a:lnTo>
                    <a:pt x="1770" y="1571"/>
                  </a:lnTo>
                  <a:lnTo>
                    <a:pt x="1764" y="1612"/>
                  </a:lnTo>
                  <a:lnTo>
                    <a:pt x="1755" y="1657"/>
                  </a:lnTo>
                  <a:lnTo>
                    <a:pt x="1312" y="3406"/>
                  </a:lnTo>
                  <a:lnTo>
                    <a:pt x="1290" y="3483"/>
                  </a:lnTo>
                  <a:lnTo>
                    <a:pt x="1262" y="3555"/>
                  </a:lnTo>
                  <a:lnTo>
                    <a:pt x="1229" y="3623"/>
                  </a:lnTo>
                  <a:lnTo>
                    <a:pt x="1191" y="3687"/>
                  </a:lnTo>
                  <a:lnTo>
                    <a:pt x="1150" y="3747"/>
                  </a:lnTo>
                  <a:lnTo>
                    <a:pt x="1104" y="3802"/>
                  </a:lnTo>
                  <a:lnTo>
                    <a:pt x="1054" y="3853"/>
                  </a:lnTo>
                  <a:lnTo>
                    <a:pt x="1002" y="3901"/>
                  </a:lnTo>
                  <a:lnTo>
                    <a:pt x="947" y="3942"/>
                  </a:lnTo>
                  <a:lnTo>
                    <a:pt x="890" y="3982"/>
                  </a:lnTo>
                  <a:lnTo>
                    <a:pt x="831" y="4014"/>
                  </a:lnTo>
                  <a:lnTo>
                    <a:pt x="772" y="4045"/>
                  </a:lnTo>
                  <a:lnTo>
                    <a:pt x="712" y="4069"/>
                  </a:lnTo>
                  <a:lnTo>
                    <a:pt x="652" y="4089"/>
                  </a:lnTo>
                  <a:lnTo>
                    <a:pt x="592" y="4105"/>
                  </a:lnTo>
                  <a:lnTo>
                    <a:pt x="533" y="4117"/>
                  </a:lnTo>
                  <a:lnTo>
                    <a:pt x="475" y="4123"/>
                  </a:lnTo>
                  <a:lnTo>
                    <a:pt x="419" y="4126"/>
                  </a:lnTo>
                  <a:lnTo>
                    <a:pt x="366" y="4124"/>
                  </a:lnTo>
                  <a:lnTo>
                    <a:pt x="315" y="4118"/>
                  </a:lnTo>
                  <a:lnTo>
                    <a:pt x="267" y="4109"/>
                  </a:lnTo>
                  <a:lnTo>
                    <a:pt x="221" y="4097"/>
                  </a:lnTo>
                  <a:lnTo>
                    <a:pt x="179" y="4080"/>
                  </a:lnTo>
                  <a:lnTo>
                    <a:pt x="140" y="4062"/>
                  </a:lnTo>
                  <a:lnTo>
                    <a:pt x="105" y="4038"/>
                  </a:lnTo>
                  <a:lnTo>
                    <a:pt x="74" y="4012"/>
                  </a:lnTo>
                  <a:lnTo>
                    <a:pt x="48" y="3982"/>
                  </a:lnTo>
                  <a:lnTo>
                    <a:pt x="27" y="3950"/>
                  </a:lnTo>
                  <a:lnTo>
                    <a:pt x="12" y="3914"/>
                  </a:lnTo>
                  <a:lnTo>
                    <a:pt x="2" y="3876"/>
                  </a:lnTo>
                  <a:lnTo>
                    <a:pt x="0" y="3834"/>
                  </a:lnTo>
                  <a:lnTo>
                    <a:pt x="2" y="3788"/>
                  </a:lnTo>
                  <a:lnTo>
                    <a:pt x="12" y="3747"/>
                  </a:lnTo>
                  <a:lnTo>
                    <a:pt x="26" y="3709"/>
                  </a:lnTo>
                  <a:lnTo>
                    <a:pt x="46" y="3675"/>
                  </a:lnTo>
                  <a:lnTo>
                    <a:pt x="69" y="3647"/>
                  </a:lnTo>
                  <a:lnTo>
                    <a:pt x="95" y="3622"/>
                  </a:lnTo>
                  <a:lnTo>
                    <a:pt x="124" y="3601"/>
                  </a:lnTo>
                  <a:lnTo>
                    <a:pt x="156" y="3585"/>
                  </a:lnTo>
                  <a:lnTo>
                    <a:pt x="188" y="3573"/>
                  </a:lnTo>
                  <a:lnTo>
                    <a:pt x="221" y="3565"/>
                  </a:lnTo>
                  <a:lnTo>
                    <a:pt x="254" y="3563"/>
                  </a:lnTo>
                  <a:lnTo>
                    <a:pt x="291" y="3565"/>
                  </a:lnTo>
                  <a:lnTo>
                    <a:pt x="322" y="3573"/>
                  </a:lnTo>
                  <a:lnTo>
                    <a:pt x="349" y="3585"/>
                  </a:lnTo>
                  <a:lnTo>
                    <a:pt x="373" y="3599"/>
                  </a:lnTo>
                  <a:lnTo>
                    <a:pt x="393" y="3618"/>
                  </a:lnTo>
                  <a:lnTo>
                    <a:pt x="407" y="3637"/>
                  </a:lnTo>
                  <a:lnTo>
                    <a:pt x="419" y="3660"/>
                  </a:lnTo>
                  <a:lnTo>
                    <a:pt x="428" y="3682"/>
                  </a:lnTo>
                  <a:lnTo>
                    <a:pt x="432" y="3705"/>
                  </a:lnTo>
                  <a:lnTo>
                    <a:pt x="435" y="3728"/>
                  </a:lnTo>
                  <a:lnTo>
                    <a:pt x="432" y="3758"/>
                  </a:lnTo>
                  <a:lnTo>
                    <a:pt x="425" y="3789"/>
                  </a:lnTo>
                  <a:lnTo>
                    <a:pt x="416" y="3819"/>
                  </a:lnTo>
                  <a:lnTo>
                    <a:pt x="402" y="3849"/>
                  </a:lnTo>
                  <a:lnTo>
                    <a:pt x="382" y="3878"/>
                  </a:lnTo>
                  <a:lnTo>
                    <a:pt x="360" y="3906"/>
                  </a:lnTo>
                  <a:lnTo>
                    <a:pt x="332" y="3931"/>
                  </a:lnTo>
                  <a:lnTo>
                    <a:pt x="301" y="3952"/>
                  </a:lnTo>
                  <a:lnTo>
                    <a:pt x="264" y="3970"/>
                  </a:lnTo>
                  <a:lnTo>
                    <a:pt x="224" y="3983"/>
                  </a:lnTo>
                  <a:lnTo>
                    <a:pt x="264" y="3999"/>
                  </a:lnTo>
                  <a:lnTo>
                    <a:pt x="302" y="4009"/>
                  </a:lnTo>
                  <a:lnTo>
                    <a:pt x="336" y="4016"/>
                  </a:lnTo>
                  <a:lnTo>
                    <a:pt x="365" y="4020"/>
                  </a:lnTo>
                  <a:lnTo>
                    <a:pt x="389" y="4021"/>
                  </a:lnTo>
                  <a:lnTo>
                    <a:pt x="404" y="4021"/>
                  </a:lnTo>
                  <a:lnTo>
                    <a:pt x="461" y="4017"/>
                  </a:lnTo>
                  <a:lnTo>
                    <a:pt x="517" y="4005"/>
                  </a:lnTo>
                  <a:lnTo>
                    <a:pt x="572" y="3986"/>
                  </a:lnTo>
                  <a:lnTo>
                    <a:pt x="624" y="3959"/>
                  </a:lnTo>
                  <a:lnTo>
                    <a:pt x="674" y="3925"/>
                  </a:lnTo>
                  <a:lnTo>
                    <a:pt x="723" y="3886"/>
                  </a:lnTo>
                  <a:lnTo>
                    <a:pt x="768" y="3840"/>
                  </a:lnTo>
                  <a:lnTo>
                    <a:pt x="810" y="3791"/>
                  </a:lnTo>
                  <a:lnTo>
                    <a:pt x="851" y="3734"/>
                  </a:lnTo>
                  <a:lnTo>
                    <a:pt x="888" y="3673"/>
                  </a:lnTo>
                  <a:lnTo>
                    <a:pt x="920" y="3609"/>
                  </a:lnTo>
                  <a:lnTo>
                    <a:pt x="949" y="3539"/>
                  </a:lnTo>
                  <a:lnTo>
                    <a:pt x="975" y="3467"/>
                  </a:lnTo>
                  <a:lnTo>
                    <a:pt x="996" y="3391"/>
                  </a:lnTo>
                  <a:lnTo>
                    <a:pt x="996" y="3391"/>
                  </a:lnTo>
                  <a:lnTo>
                    <a:pt x="1447" y="1613"/>
                  </a:lnTo>
                  <a:lnTo>
                    <a:pt x="1453" y="1579"/>
                  </a:lnTo>
                  <a:lnTo>
                    <a:pt x="1460" y="1547"/>
                  </a:lnTo>
                  <a:lnTo>
                    <a:pt x="1465" y="1516"/>
                  </a:lnTo>
                  <a:lnTo>
                    <a:pt x="1470" y="1483"/>
                  </a:lnTo>
                  <a:lnTo>
                    <a:pt x="1474" y="1449"/>
                  </a:lnTo>
                  <a:lnTo>
                    <a:pt x="1476" y="1410"/>
                  </a:lnTo>
                  <a:lnTo>
                    <a:pt x="1477" y="1365"/>
                  </a:lnTo>
                  <a:lnTo>
                    <a:pt x="1476" y="1323"/>
                  </a:lnTo>
                  <a:lnTo>
                    <a:pt x="1472" y="1287"/>
                  </a:lnTo>
                  <a:lnTo>
                    <a:pt x="1465" y="1255"/>
                  </a:lnTo>
                  <a:lnTo>
                    <a:pt x="1456" y="1229"/>
                  </a:lnTo>
                  <a:lnTo>
                    <a:pt x="1446" y="1208"/>
                  </a:lnTo>
                  <a:lnTo>
                    <a:pt x="1434" y="1190"/>
                  </a:lnTo>
                  <a:lnTo>
                    <a:pt x="1421" y="1177"/>
                  </a:lnTo>
                  <a:lnTo>
                    <a:pt x="1406" y="1166"/>
                  </a:lnTo>
                  <a:lnTo>
                    <a:pt x="1391" y="1158"/>
                  </a:lnTo>
                  <a:lnTo>
                    <a:pt x="1375" y="1153"/>
                  </a:lnTo>
                  <a:lnTo>
                    <a:pt x="1359" y="1149"/>
                  </a:lnTo>
                  <a:lnTo>
                    <a:pt x="1342" y="1148"/>
                  </a:lnTo>
                  <a:lnTo>
                    <a:pt x="1326" y="1148"/>
                  </a:lnTo>
                  <a:lnTo>
                    <a:pt x="1271" y="1152"/>
                  </a:lnTo>
                  <a:lnTo>
                    <a:pt x="1216" y="1165"/>
                  </a:lnTo>
                  <a:lnTo>
                    <a:pt x="1164" y="1185"/>
                  </a:lnTo>
                  <a:lnTo>
                    <a:pt x="1113" y="1212"/>
                  </a:lnTo>
                  <a:lnTo>
                    <a:pt x="1063" y="1246"/>
                  </a:lnTo>
                  <a:lnTo>
                    <a:pt x="1016" y="1286"/>
                  </a:lnTo>
                  <a:lnTo>
                    <a:pt x="970" y="1330"/>
                  </a:lnTo>
                  <a:lnTo>
                    <a:pt x="927" y="1380"/>
                  </a:lnTo>
                  <a:lnTo>
                    <a:pt x="886" y="1432"/>
                  </a:lnTo>
                  <a:lnTo>
                    <a:pt x="848" y="1488"/>
                  </a:lnTo>
                  <a:lnTo>
                    <a:pt x="814" y="1547"/>
                  </a:lnTo>
                  <a:lnTo>
                    <a:pt x="782" y="1608"/>
                  </a:lnTo>
                  <a:lnTo>
                    <a:pt x="753" y="1670"/>
                  </a:lnTo>
                  <a:lnTo>
                    <a:pt x="727" y="1733"/>
                  </a:lnTo>
                  <a:lnTo>
                    <a:pt x="713" y="1760"/>
                  </a:lnTo>
                  <a:lnTo>
                    <a:pt x="703" y="1780"/>
                  </a:lnTo>
                  <a:lnTo>
                    <a:pt x="694" y="1796"/>
                  </a:lnTo>
                  <a:lnTo>
                    <a:pt x="686" y="1807"/>
                  </a:lnTo>
                  <a:lnTo>
                    <a:pt x="678" y="1815"/>
                  </a:lnTo>
                  <a:lnTo>
                    <a:pt x="670" y="1820"/>
                  </a:lnTo>
                  <a:lnTo>
                    <a:pt x="661" y="1821"/>
                  </a:lnTo>
                  <a:lnTo>
                    <a:pt x="651" y="1822"/>
                  </a:lnTo>
                  <a:lnTo>
                    <a:pt x="636" y="1822"/>
                  </a:lnTo>
                  <a:lnTo>
                    <a:pt x="632" y="1822"/>
                  </a:lnTo>
                  <a:lnTo>
                    <a:pt x="624" y="1822"/>
                  </a:lnTo>
                  <a:lnTo>
                    <a:pt x="614" y="1820"/>
                  </a:lnTo>
                  <a:lnTo>
                    <a:pt x="603" y="1817"/>
                  </a:lnTo>
                  <a:lnTo>
                    <a:pt x="594" y="1812"/>
                  </a:lnTo>
                  <a:lnTo>
                    <a:pt x="585" y="1804"/>
                  </a:lnTo>
                  <a:lnTo>
                    <a:pt x="579" y="1792"/>
                  </a:lnTo>
                  <a:lnTo>
                    <a:pt x="577" y="1778"/>
                  </a:lnTo>
                  <a:lnTo>
                    <a:pt x="579" y="1769"/>
                  </a:lnTo>
                  <a:lnTo>
                    <a:pt x="583" y="1752"/>
                  </a:lnTo>
                  <a:lnTo>
                    <a:pt x="590" y="1729"/>
                  </a:lnTo>
                  <a:lnTo>
                    <a:pt x="602" y="1703"/>
                  </a:lnTo>
                  <a:lnTo>
                    <a:pt x="615" y="1670"/>
                  </a:lnTo>
                  <a:lnTo>
                    <a:pt x="632" y="1634"/>
                  </a:lnTo>
                  <a:lnTo>
                    <a:pt x="652" y="1595"/>
                  </a:lnTo>
                  <a:lnTo>
                    <a:pt x="674" y="1553"/>
                  </a:lnTo>
                  <a:lnTo>
                    <a:pt x="700" y="1508"/>
                  </a:lnTo>
                  <a:lnTo>
                    <a:pt x="729" y="1462"/>
                  </a:lnTo>
                  <a:lnTo>
                    <a:pt x="759" y="1416"/>
                  </a:lnTo>
                  <a:lnTo>
                    <a:pt x="793" y="1371"/>
                  </a:lnTo>
                  <a:lnTo>
                    <a:pt x="830" y="1323"/>
                  </a:lnTo>
                  <a:lnTo>
                    <a:pt x="871" y="1279"/>
                  </a:lnTo>
                  <a:lnTo>
                    <a:pt x="913" y="1237"/>
                  </a:lnTo>
                  <a:lnTo>
                    <a:pt x="957" y="1196"/>
                  </a:lnTo>
                  <a:lnTo>
                    <a:pt x="1004" y="1160"/>
                  </a:lnTo>
                  <a:lnTo>
                    <a:pt x="1054" y="1127"/>
                  </a:lnTo>
                  <a:lnTo>
                    <a:pt x="1108" y="1098"/>
                  </a:lnTo>
                  <a:lnTo>
                    <a:pt x="1163" y="1075"/>
                  </a:lnTo>
                  <a:lnTo>
                    <a:pt x="1220" y="1058"/>
                  </a:lnTo>
                  <a:lnTo>
                    <a:pt x="1279" y="1046"/>
                  </a:lnTo>
                  <a:lnTo>
                    <a:pt x="1342" y="1042"/>
                  </a:lnTo>
                  <a:close/>
                  <a:moveTo>
                    <a:pt x="1777" y="0"/>
                  </a:moveTo>
                  <a:lnTo>
                    <a:pt x="1813" y="2"/>
                  </a:lnTo>
                  <a:lnTo>
                    <a:pt x="1845" y="11"/>
                  </a:lnTo>
                  <a:lnTo>
                    <a:pt x="1874" y="24"/>
                  </a:lnTo>
                  <a:lnTo>
                    <a:pt x="1899" y="41"/>
                  </a:lnTo>
                  <a:lnTo>
                    <a:pt x="1920" y="64"/>
                  </a:lnTo>
                  <a:lnTo>
                    <a:pt x="1935" y="87"/>
                  </a:lnTo>
                  <a:lnTo>
                    <a:pt x="1947" y="114"/>
                  </a:lnTo>
                  <a:lnTo>
                    <a:pt x="1955" y="142"/>
                  </a:lnTo>
                  <a:lnTo>
                    <a:pt x="1958" y="172"/>
                  </a:lnTo>
                  <a:lnTo>
                    <a:pt x="1958" y="172"/>
                  </a:lnTo>
                  <a:lnTo>
                    <a:pt x="1952" y="214"/>
                  </a:lnTo>
                  <a:lnTo>
                    <a:pt x="1939" y="255"/>
                  </a:lnTo>
                  <a:lnTo>
                    <a:pt x="1920" y="293"/>
                  </a:lnTo>
                  <a:lnTo>
                    <a:pt x="1892" y="328"/>
                  </a:lnTo>
                  <a:lnTo>
                    <a:pt x="1859" y="358"/>
                  </a:lnTo>
                  <a:lnTo>
                    <a:pt x="1823" y="383"/>
                  </a:lnTo>
                  <a:lnTo>
                    <a:pt x="1782" y="403"/>
                  </a:lnTo>
                  <a:lnTo>
                    <a:pt x="1739" y="415"/>
                  </a:lnTo>
                  <a:lnTo>
                    <a:pt x="1694" y="420"/>
                  </a:lnTo>
                  <a:lnTo>
                    <a:pt x="1662" y="417"/>
                  </a:lnTo>
                  <a:lnTo>
                    <a:pt x="1630" y="409"/>
                  </a:lnTo>
                  <a:lnTo>
                    <a:pt x="1603" y="396"/>
                  </a:lnTo>
                  <a:lnTo>
                    <a:pt x="1579" y="379"/>
                  </a:lnTo>
                  <a:lnTo>
                    <a:pt x="1559" y="360"/>
                  </a:lnTo>
                  <a:lnTo>
                    <a:pt x="1544" y="335"/>
                  </a:lnTo>
                  <a:lnTo>
                    <a:pt x="1532" y="309"/>
                  </a:lnTo>
                  <a:lnTo>
                    <a:pt x="1524" y="279"/>
                  </a:lnTo>
                  <a:lnTo>
                    <a:pt x="1523" y="247"/>
                  </a:lnTo>
                  <a:lnTo>
                    <a:pt x="1525" y="209"/>
                  </a:lnTo>
                  <a:lnTo>
                    <a:pt x="1536" y="174"/>
                  </a:lnTo>
                  <a:lnTo>
                    <a:pt x="1550" y="140"/>
                  </a:lnTo>
                  <a:lnTo>
                    <a:pt x="1570" y="110"/>
                  </a:lnTo>
                  <a:lnTo>
                    <a:pt x="1595" y="82"/>
                  </a:lnTo>
                  <a:lnTo>
                    <a:pt x="1621" y="59"/>
                  </a:lnTo>
                  <a:lnTo>
                    <a:pt x="1651" y="38"/>
                  </a:lnTo>
                  <a:lnTo>
                    <a:pt x="1681" y="22"/>
                  </a:lnTo>
                  <a:lnTo>
                    <a:pt x="1714" y="10"/>
                  </a:lnTo>
                  <a:lnTo>
                    <a:pt x="1745" y="2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4480" y="2820"/>
              <a:ext cx="500" cy="748"/>
            </a:xfrm>
            <a:custGeom>
              <a:avLst/>
              <a:gdLst/>
              <a:ahLst/>
              <a:cxnLst>
                <a:cxn ang="0">
                  <a:pos x="847" y="9"/>
                </a:cxn>
                <a:cxn ang="0">
                  <a:pos x="1045" y="58"/>
                </a:cxn>
                <a:cxn ang="0">
                  <a:pos x="1216" y="143"/>
                </a:cxn>
                <a:cxn ang="0">
                  <a:pos x="1354" y="262"/>
                </a:cxn>
                <a:cxn ang="0">
                  <a:pos x="1450" y="414"/>
                </a:cxn>
                <a:cxn ang="0">
                  <a:pos x="1498" y="595"/>
                </a:cxn>
                <a:cxn ang="0">
                  <a:pos x="1488" y="785"/>
                </a:cxn>
                <a:cxn ang="0">
                  <a:pos x="1430" y="950"/>
                </a:cxn>
                <a:cxn ang="0">
                  <a:pos x="1331" y="1096"/>
                </a:cxn>
                <a:cxn ang="0">
                  <a:pos x="1204" y="1227"/>
                </a:cxn>
                <a:cxn ang="0">
                  <a:pos x="1063" y="1349"/>
                </a:cxn>
                <a:cxn ang="0">
                  <a:pos x="945" y="1442"/>
                </a:cxn>
                <a:cxn ang="0">
                  <a:pos x="848" y="1519"/>
                </a:cxn>
                <a:cxn ang="0">
                  <a:pos x="749" y="1600"/>
                </a:cxn>
                <a:cxn ang="0">
                  <a:pos x="639" y="1695"/>
                </a:cxn>
                <a:cxn ang="0">
                  <a:pos x="504" y="1811"/>
                </a:cxn>
                <a:cxn ang="0">
                  <a:pos x="337" y="1958"/>
                </a:cxn>
                <a:cxn ang="0">
                  <a:pos x="995" y="1958"/>
                </a:cxn>
                <a:cxn ang="0">
                  <a:pos x="1084" y="1958"/>
                </a:cxn>
                <a:cxn ang="0">
                  <a:pos x="1186" y="1954"/>
                </a:cxn>
                <a:cxn ang="0">
                  <a:pos x="1270" y="1945"/>
                </a:cxn>
                <a:cxn ang="0">
                  <a:pos x="1309" y="1922"/>
                </a:cxn>
                <a:cxn ang="0">
                  <a:pos x="1340" y="1836"/>
                </a:cxn>
                <a:cxn ang="0">
                  <a:pos x="1367" y="1722"/>
                </a:cxn>
                <a:cxn ang="0">
                  <a:pos x="1380" y="1629"/>
                </a:cxn>
                <a:cxn ang="0">
                  <a:pos x="1395" y="2243"/>
                </a:cxn>
                <a:cxn ang="0">
                  <a:pos x="1" y="2187"/>
                </a:cxn>
                <a:cxn ang="0">
                  <a:pos x="9" y="2142"/>
                </a:cxn>
                <a:cxn ang="0">
                  <a:pos x="38" y="2108"/>
                </a:cxn>
                <a:cxn ang="0">
                  <a:pos x="906" y="1243"/>
                </a:cxn>
                <a:cxn ang="0">
                  <a:pos x="1004" y="1121"/>
                </a:cxn>
                <a:cxn ang="0">
                  <a:pos x="1094" y="969"/>
                </a:cxn>
                <a:cxn ang="0">
                  <a:pos x="1157" y="791"/>
                </a:cxn>
                <a:cxn ang="0">
                  <a:pos x="1169" y="610"/>
                </a:cxn>
                <a:cxn ang="0">
                  <a:pos x="1138" y="462"/>
                </a:cxn>
                <a:cxn ang="0">
                  <a:pos x="1069" y="329"/>
                </a:cxn>
                <a:cxn ang="0">
                  <a:pos x="965" y="220"/>
                </a:cxn>
                <a:cxn ang="0">
                  <a:pos x="826" y="147"/>
                </a:cxn>
                <a:cxn ang="0">
                  <a:pos x="653" y="121"/>
                </a:cxn>
                <a:cxn ang="0">
                  <a:pos x="535" y="134"/>
                </a:cxn>
                <a:cxn ang="0">
                  <a:pos x="409" y="177"/>
                </a:cxn>
                <a:cxn ang="0">
                  <a:pos x="290" y="258"/>
                </a:cxn>
                <a:cxn ang="0">
                  <a:pos x="192" y="384"/>
                </a:cxn>
                <a:cxn ang="0">
                  <a:pos x="234" y="444"/>
                </a:cxn>
                <a:cxn ang="0">
                  <a:pos x="305" y="479"/>
                </a:cxn>
                <a:cxn ang="0">
                  <a:pos x="343" y="531"/>
                </a:cxn>
                <a:cxn ang="0">
                  <a:pos x="358" y="584"/>
                </a:cxn>
                <a:cxn ang="0">
                  <a:pos x="357" y="650"/>
                </a:cxn>
                <a:cxn ang="0">
                  <a:pos x="320" y="731"/>
                </a:cxn>
                <a:cxn ang="0">
                  <a:pos x="255" y="779"/>
                </a:cxn>
                <a:cxn ang="0">
                  <a:pos x="180" y="796"/>
                </a:cxn>
                <a:cxn ang="0">
                  <a:pos x="148" y="792"/>
                </a:cxn>
                <a:cxn ang="0">
                  <a:pos x="96" y="777"/>
                </a:cxn>
                <a:cxn ang="0">
                  <a:pos x="45" y="740"/>
                </a:cxn>
                <a:cxn ang="0">
                  <a:pos x="9" y="673"/>
                </a:cxn>
                <a:cxn ang="0">
                  <a:pos x="4" y="550"/>
                </a:cxn>
                <a:cxn ang="0">
                  <a:pos x="51" y="380"/>
                </a:cxn>
                <a:cxn ang="0">
                  <a:pos x="151" y="231"/>
                </a:cxn>
                <a:cxn ang="0">
                  <a:pos x="298" y="110"/>
                </a:cxn>
                <a:cxn ang="0">
                  <a:pos x="484" y="29"/>
                </a:cxn>
                <a:cxn ang="0">
                  <a:pos x="705" y="0"/>
                </a:cxn>
              </a:cxnLst>
              <a:rect l="0" t="0" r="r" b="b"/>
              <a:pathLst>
                <a:path w="1500" h="2243">
                  <a:moveTo>
                    <a:pt x="705" y="0"/>
                  </a:moveTo>
                  <a:lnTo>
                    <a:pt x="777" y="3"/>
                  </a:lnTo>
                  <a:lnTo>
                    <a:pt x="847" y="9"/>
                  </a:lnTo>
                  <a:lnTo>
                    <a:pt x="915" y="21"/>
                  </a:lnTo>
                  <a:lnTo>
                    <a:pt x="982" y="37"/>
                  </a:lnTo>
                  <a:lnTo>
                    <a:pt x="1045" y="58"/>
                  </a:lnTo>
                  <a:lnTo>
                    <a:pt x="1105" y="81"/>
                  </a:lnTo>
                  <a:lnTo>
                    <a:pt x="1162" y="110"/>
                  </a:lnTo>
                  <a:lnTo>
                    <a:pt x="1216" y="143"/>
                  </a:lnTo>
                  <a:lnTo>
                    <a:pt x="1266" y="178"/>
                  </a:lnTo>
                  <a:lnTo>
                    <a:pt x="1312" y="219"/>
                  </a:lnTo>
                  <a:lnTo>
                    <a:pt x="1354" y="262"/>
                  </a:lnTo>
                  <a:lnTo>
                    <a:pt x="1392" y="309"/>
                  </a:lnTo>
                  <a:lnTo>
                    <a:pt x="1423" y="360"/>
                  </a:lnTo>
                  <a:lnTo>
                    <a:pt x="1450" y="414"/>
                  </a:lnTo>
                  <a:lnTo>
                    <a:pt x="1471" y="472"/>
                  </a:lnTo>
                  <a:lnTo>
                    <a:pt x="1487" y="532"/>
                  </a:lnTo>
                  <a:lnTo>
                    <a:pt x="1498" y="595"/>
                  </a:lnTo>
                  <a:lnTo>
                    <a:pt x="1500" y="660"/>
                  </a:lnTo>
                  <a:lnTo>
                    <a:pt x="1498" y="724"/>
                  </a:lnTo>
                  <a:lnTo>
                    <a:pt x="1488" y="785"/>
                  </a:lnTo>
                  <a:lnTo>
                    <a:pt x="1474" y="842"/>
                  </a:lnTo>
                  <a:lnTo>
                    <a:pt x="1453" y="897"/>
                  </a:lnTo>
                  <a:lnTo>
                    <a:pt x="1430" y="950"/>
                  </a:lnTo>
                  <a:lnTo>
                    <a:pt x="1401" y="1001"/>
                  </a:lnTo>
                  <a:lnTo>
                    <a:pt x="1367" y="1049"/>
                  </a:lnTo>
                  <a:lnTo>
                    <a:pt x="1331" y="1096"/>
                  </a:lnTo>
                  <a:lnTo>
                    <a:pt x="1292" y="1141"/>
                  </a:lnTo>
                  <a:lnTo>
                    <a:pt x="1249" y="1185"/>
                  </a:lnTo>
                  <a:lnTo>
                    <a:pt x="1204" y="1227"/>
                  </a:lnTo>
                  <a:lnTo>
                    <a:pt x="1158" y="1269"/>
                  </a:lnTo>
                  <a:lnTo>
                    <a:pt x="1111" y="1310"/>
                  </a:lnTo>
                  <a:lnTo>
                    <a:pt x="1063" y="1349"/>
                  </a:lnTo>
                  <a:lnTo>
                    <a:pt x="1013" y="1388"/>
                  </a:lnTo>
                  <a:lnTo>
                    <a:pt x="978" y="1416"/>
                  </a:lnTo>
                  <a:lnTo>
                    <a:pt x="945" y="1442"/>
                  </a:lnTo>
                  <a:lnTo>
                    <a:pt x="912" y="1468"/>
                  </a:lnTo>
                  <a:lnTo>
                    <a:pt x="880" y="1493"/>
                  </a:lnTo>
                  <a:lnTo>
                    <a:pt x="848" y="1519"/>
                  </a:lnTo>
                  <a:lnTo>
                    <a:pt x="815" y="1545"/>
                  </a:lnTo>
                  <a:lnTo>
                    <a:pt x="783" y="1572"/>
                  </a:lnTo>
                  <a:lnTo>
                    <a:pt x="749" y="1600"/>
                  </a:lnTo>
                  <a:lnTo>
                    <a:pt x="715" y="1629"/>
                  </a:lnTo>
                  <a:lnTo>
                    <a:pt x="677" y="1661"/>
                  </a:lnTo>
                  <a:lnTo>
                    <a:pt x="639" y="1695"/>
                  </a:lnTo>
                  <a:lnTo>
                    <a:pt x="597" y="1730"/>
                  </a:lnTo>
                  <a:lnTo>
                    <a:pt x="552" y="1769"/>
                  </a:lnTo>
                  <a:lnTo>
                    <a:pt x="504" y="1811"/>
                  </a:lnTo>
                  <a:lnTo>
                    <a:pt x="453" y="1856"/>
                  </a:lnTo>
                  <a:lnTo>
                    <a:pt x="398" y="1905"/>
                  </a:lnTo>
                  <a:lnTo>
                    <a:pt x="337" y="1958"/>
                  </a:lnTo>
                  <a:lnTo>
                    <a:pt x="961" y="1958"/>
                  </a:lnTo>
                  <a:lnTo>
                    <a:pt x="974" y="1958"/>
                  </a:lnTo>
                  <a:lnTo>
                    <a:pt x="995" y="1958"/>
                  </a:lnTo>
                  <a:lnTo>
                    <a:pt x="1021" y="1958"/>
                  </a:lnTo>
                  <a:lnTo>
                    <a:pt x="1051" y="1958"/>
                  </a:lnTo>
                  <a:lnTo>
                    <a:pt x="1084" y="1958"/>
                  </a:lnTo>
                  <a:lnTo>
                    <a:pt x="1118" y="1957"/>
                  </a:lnTo>
                  <a:lnTo>
                    <a:pt x="1152" y="1955"/>
                  </a:lnTo>
                  <a:lnTo>
                    <a:pt x="1186" y="1954"/>
                  </a:lnTo>
                  <a:lnTo>
                    <a:pt x="1217" y="1951"/>
                  </a:lnTo>
                  <a:lnTo>
                    <a:pt x="1245" y="1949"/>
                  </a:lnTo>
                  <a:lnTo>
                    <a:pt x="1270" y="1945"/>
                  </a:lnTo>
                  <a:lnTo>
                    <a:pt x="1287" y="1941"/>
                  </a:lnTo>
                  <a:lnTo>
                    <a:pt x="1297" y="1937"/>
                  </a:lnTo>
                  <a:lnTo>
                    <a:pt x="1309" y="1922"/>
                  </a:lnTo>
                  <a:lnTo>
                    <a:pt x="1320" y="1900"/>
                  </a:lnTo>
                  <a:lnTo>
                    <a:pt x="1331" y="1870"/>
                  </a:lnTo>
                  <a:lnTo>
                    <a:pt x="1340" y="1836"/>
                  </a:lnTo>
                  <a:lnTo>
                    <a:pt x="1351" y="1799"/>
                  </a:lnTo>
                  <a:lnTo>
                    <a:pt x="1359" y="1760"/>
                  </a:lnTo>
                  <a:lnTo>
                    <a:pt x="1367" y="1722"/>
                  </a:lnTo>
                  <a:lnTo>
                    <a:pt x="1373" y="1687"/>
                  </a:lnTo>
                  <a:lnTo>
                    <a:pt x="1377" y="1654"/>
                  </a:lnTo>
                  <a:lnTo>
                    <a:pt x="1380" y="1629"/>
                  </a:lnTo>
                  <a:lnTo>
                    <a:pt x="1500" y="1629"/>
                  </a:lnTo>
                  <a:lnTo>
                    <a:pt x="1500" y="1629"/>
                  </a:lnTo>
                  <a:lnTo>
                    <a:pt x="1395" y="2243"/>
                  </a:lnTo>
                  <a:lnTo>
                    <a:pt x="0" y="2243"/>
                  </a:lnTo>
                  <a:lnTo>
                    <a:pt x="0" y="2212"/>
                  </a:lnTo>
                  <a:lnTo>
                    <a:pt x="1" y="2187"/>
                  </a:lnTo>
                  <a:lnTo>
                    <a:pt x="2" y="2169"/>
                  </a:lnTo>
                  <a:lnTo>
                    <a:pt x="5" y="2154"/>
                  </a:lnTo>
                  <a:lnTo>
                    <a:pt x="9" y="2142"/>
                  </a:lnTo>
                  <a:lnTo>
                    <a:pt x="15" y="2132"/>
                  </a:lnTo>
                  <a:lnTo>
                    <a:pt x="24" y="2122"/>
                  </a:lnTo>
                  <a:lnTo>
                    <a:pt x="38" y="2108"/>
                  </a:lnTo>
                  <a:lnTo>
                    <a:pt x="848" y="1306"/>
                  </a:lnTo>
                  <a:lnTo>
                    <a:pt x="876" y="1277"/>
                  </a:lnTo>
                  <a:lnTo>
                    <a:pt x="906" y="1243"/>
                  </a:lnTo>
                  <a:lnTo>
                    <a:pt x="937" y="1206"/>
                  </a:lnTo>
                  <a:lnTo>
                    <a:pt x="970" y="1164"/>
                  </a:lnTo>
                  <a:lnTo>
                    <a:pt x="1004" y="1121"/>
                  </a:lnTo>
                  <a:lnTo>
                    <a:pt x="1035" y="1073"/>
                  </a:lnTo>
                  <a:lnTo>
                    <a:pt x="1067" y="1023"/>
                  </a:lnTo>
                  <a:lnTo>
                    <a:pt x="1094" y="969"/>
                  </a:lnTo>
                  <a:lnTo>
                    <a:pt x="1119" y="913"/>
                  </a:lnTo>
                  <a:lnTo>
                    <a:pt x="1140" y="853"/>
                  </a:lnTo>
                  <a:lnTo>
                    <a:pt x="1157" y="791"/>
                  </a:lnTo>
                  <a:lnTo>
                    <a:pt x="1166" y="727"/>
                  </a:lnTo>
                  <a:lnTo>
                    <a:pt x="1170" y="660"/>
                  </a:lnTo>
                  <a:lnTo>
                    <a:pt x="1169" y="610"/>
                  </a:lnTo>
                  <a:lnTo>
                    <a:pt x="1162" y="561"/>
                  </a:lnTo>
                  <a:lnTo>
                    <a:pt x="1152" y="511"/>
                  </a:lnTo>
                  <a:lnTo>
                    <a:pt x="1138" y="462"/>
                  </a:lnTo>
                  <a:lnTo>
                    <a:pt x="1118" y="415"/>
                  </a:lnTo>
                  <a:lnTo>
                    <a:pt x="1096" y="371"/>
                  </a:lnTo>
                  <a:lnTo>
                    <a:pt x="1069" y="329"/>
                  </a:lnTo>
                  <a:lnTo>
                    <a:pt x="1038" y="290"/>
                  </a:lnTo>
                  <a:lnTo>
                    <a:pt x="1004" y="253"/>
                  </a:lnTo>
                  <a:lnTo>
                    <a:pt x="965" y="220"/>
                  </a:lnTo>
                  <a:lnTo>
                    <a:pt x="923" y="191"/>
                  </a:lnTo>
                  <a:lnTo>
                    <a:pt x="876" y="166"/>
                  </a:lnTo>
                  <a:lnTo>
                    <a:pt x="826" y="147"/>
                  </a:lnTo>
                  <a:lnTo>
                    <a:pt x="772" y="132"/>
                  </a:lnTo>
                  <a:lnTo>
                    <a:pt x="715" y="123"/>
                  </a:lnTo>
                  <a:lnTo>
                    <a:pt x="653" y="121"/>
                  </a:lnTo>
                  <a:lnTo>
                    <a:pt x="615" y="122"/>
                  </a:lnTo>
                  <a:lnTo>
                    <a:pt x="576" y="126"/>
                  </a:lnTo>
                  <a:lnTo>
                    <a:pt x="535" y="134"/>
                  </a:lnTo>
                  <a:lnTo>
                    <a:pt x="493" y="144"/>
                  </a:lnTo>
                  <a:lnTo>
                    <a:pt x="451" y="159"/>
                  </a:lnTo>
                  <a:lnTo>
                    <a:pt x="409" y="177"/>
                  </a:lnTo>
                  <a:lnTo>
                    <a:pt x="369" y="201"/>
                  </a:lnTo>
                  <a:lnTo>
                    <a:pt x="330" y="227"/>
                  </a:lnTo>
                  <a:lnTo>
                    <a:pt x="290" y="258"/>
                  </a:lnTo>
                  <a:lnTo>
                    <a:pt x="255" y="295"/>
                  </a:lnTo>
                  <a:lnTo>
                    <a:pt x="221" y="337"/>
                  </a:lnTo>
                  <a:lnTo>
                    <a:pt x="192" y="384"/>
                  </a:lnTo>
                  <a:lnTo>
                    <a:pt x="165" y="436"/>
                  </a:lnTo>
                  <a:lnTo>
                    <a:pt x="203" y="438"/>
                  </a:lnTo>
                  <a:lnTo>
                    <a:pt x="234" y="444"/>
                  </a:lnTo>
                  <a:lnTo>
                    <a:pt x="261" y="453"/>
                  </a:lnTo>
                  <a:lnTo>
                    <a:pt x="285" y="465"/>
                  </a:lnTo>
                  <a:lnTo>
                    <a:pt x="305" y="479"/>
                  </a:lnTo>
                  <a:lnTo>
                    <a:pt x="320" y="495"/>
                  </a:lnTo>
                  <a:lnTo>
                    <a:pt x="333" y="512"/>
                  </a:lnTo>
                  <a:lnTo>
                    <a:pt x="343" y="531"/>
                  </a:lnTo>
                  <a:lnTo>
                    <a:pt x="351" y="549"/>
                  </a:lnTo>
                  <a:lnTo>
                    <a:pt x="354" y="567"/>
                  </a:lnTo>
                  <a:lnTo>
                    <a:pt x="358" y="584"/>
                  </a:lnTo>
                  <a:lnTo>
                    <a:pt x="360" y="601"/>
                  </a:lnTo>
                  <a:lnTo>
                    <a:pt x="360" y="616"/>
                  </a:lnTo>
                  <a:lnTo>
                    <a:pt x="357" y="650"/>
                  </a:lnTo>
                  <a:lnTo>
                    <a:pt x="349" y="681"/>
                  </a:lnTo>
                  <a:lnTo>
                    <a:pt x="337" y="707"/>
                  </a:lnTo>
                  <a:lnTo>
                    <a:pt x="320" y="731"/>
                  </a:lnTo>
                  <a:lnTo>
                    <a:pt x="301" y="751"/>
                  </a:lnTo>
                  <a:lnTo>
                    <a:pt x="278" y="768"/>
                  </a:lnTo>
                  <a:lnTo>
                    <a:pt x="255" y="779"/>
                  </a:lnTo>
                  <a:lnTo>
                    <a:pt x="230" y="788"/>
                  </a:lnTo>
                  <a:lnTo>
                    <a:pt x="205" y="794"/>
                  </a:lnTo>
                  <a:lnTo>
                    <a:pt x="180" y="796"/>
                  </a:lnTo>
                  <a:lnTo>
                    <a:pt x="172" y="796"/>
                  </a:lnTo>
                  <a:lnTo>
                    <a:pt x="161" y="795"/>
                  </a:lnTo>
                  <a:lnTo>
                    <a:pt x="148" y="792"/>
                  </a:lnTo>
                  <a:lnTo>
                    <a:pt x="132" y="788"/>
                  </a:lnTo>
                  <a:lnTo>
                    <a:pt x="115" y="783"/>
                  </a:lnTo>
                  <a:lnTo>
                    <a:pt x="96" y="777"/>
                  </a:lnTo>
                  <a:lnTo>
                    <a:pt x="79" y="766"/>
                  </a:lnTo>
                  <a:lnTo>
                    <a:pt x="61" y="754"/>
                  </a:lnTo>
                  <a:lnTo>
                    <a:pt x="45" y="740"/>
                  </a:lnTo>
                  <a:lnTo>
                    <a:pt x="31" y="720"/>
                  </a:lnTo>
                  <a:lnTo>
                    <a:pt x="18" y="699"/>
                  </a:lnTo>
                  <a:lnTo>
                    <a:pt x="9" y="673"/>
                  </a:lnTo>
                  <a:lnTo>
                    <a:pt x="2" y="643"/>
                  </a:lnTo>
                  <a:lnTo>
                    <a:pt x="0" y="608"/>
                  </a:lnTo>
                  <a:lnTo>
                    <a:pt x="4" y="550"/>
                  </a:lnTo>
                  <a:lnTo>
                    <a:pt x="13" y="491"/>
                  </a:lnTo>
                  <a:lnTo>
                    <a:pt x="30" y="435"/>
                  </a:lnTo>
                  <a:lnTo>
                    <a:pt x="51" y="380"/>
                  </a:lnTo>
                  <a:lnTo>
                    <a:pt x="79" y="328"/>
                  </a:lnTo>
                  <a:lnTo>
                    <a:pt x="112" y="278"/>
                  </a:lnTo>
                  <a:lnTo>
                    <a:pt x="151" y="231"/>
                  </a:lnTo>
                  <a:lnTo>
                    <a:pt x="195" y="186"/>
                  </a:lnTo>
                  <a:lnTo>
                    <a:pt x="244" y="146"/>
                  </a:lnTo>
                  <a:lnTo>
                    <a:pt x="298" y="110"/>
                  </a:lnTo>
                  <a:lnTo>
                    <a:pt x="356" y="77"/>
                  </a:lnTo>
                  <a:lnTo>
                    <a:pt x="417" y="51"/>
                  </a:lnTo>
                  <a:lnTo>
                    <a:pt x="484" y="29"/>
                  </a:lnTo>
                  <a:lnTo>
                    <a:pt x="555" y="13"/>
                  </a:lnTo>
                  <a:lnTo>
                    <a:pt x="628" y="4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 flipV="1">
            <a:off x="4953000" y="2971800"/>
            <a:ext cx="381000" cy="1066800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7" idx="5"/>
          </p:cNvCxnSpPr>
          <p:nvPr/>
        </p:nvCxnSpPr>
        <p:spPr>
          <a:xfrm>
            <a:off x="5049604" y="4363804"/>
            <a:ext cx="1351196" cy="512996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810000" y="4343400"/>
            <a:ext cx="990600" cy="762000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46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3352800" y="4343400"/>
            <a:ext cx="416634" cy="457200"/>
            <a:chOff x="3305" y="3056"/>
            <a:chExt cx="1253" cy="1375"/>
          </a:xfrm>
        </p:grpSpPr>
        <p:sp>
          <p:nvSpPr>
            <p:cNvPr id="1072" name="Freeform 48"/>
            <p:cNvSpPr>
              <a:spLocks noEditPoints="1"/>
            </p:cNvSpPr>
            <p:nvPr/>
          </p:nvSpPr>
          <p:spPr bwMode="auto">
            <a:xfrm>
              <a:off x="3305" y="3056"/>
              <a:ext cx="652" cy="1375"/>
            </a:xfrm>
            <a:custGeom>
              <a:avLst/>
              <a:gdLst/>
              <a:ahLst/>
              <a:cxnLst>
                <a:cxn ang="0">
                  <a:pos x="1486" y="1064"/>
                </a:cxn>
                <a:cxn ang="0">
                  <a:pos x="1647" y="1158"/>
                </a:cxn>
                <a:cxn ang="0">
                  <a:pos x="1751" y="1320"/>
                </a:cxn>
                <a:cxn ang="0">
                  <a:pos x="1777" y="1490"/>
                </a:cxn>
                <a:cxn ang="0">
                  <a:pos x="1764" y="1612"/>
                </a:cxn>
                <a:cxn ang="0">
                  <a:pos x="1262" y="3555"/>
                </a:cxn>
                <a:cxn ang="0">
                  <a:pos x="1104" y="3802"/>
                </a:cxn>
                <a:cxn ang="0">
                  <a:pos x="890" y="3982"/>
                </a:cxn>
                <a:cxn ang="0">
                  <a:pos x="652" y="4089"/>
                </a:cxn>
                <a:cxn ang="0">
                  <a:pos x="419" y="4126"/>
                </a:cxn>
                <a:cxn ang="0">
                  <a:pos x="221" y="4097"/>
                </a:cxn>
                <a:cxn ang="0">
                  <a:pos x="74" y="4012"/>
                </a:cxn>
                <a:cxn ang="0">
                  <a:pos x="2" y="3876"/>
                </a:cxn>
                <a:cxn ang="0">
                  <a:pos x="26" y="3709"/>
                </a:cxn>
                <a:cxn ang="0">
                  <a:pos x="124" y="3601"/>
                </a:cxn>
                <a:cxn ang="0">
                  <a:pos x="254" y="3563"/>
                </a:cxn>
                <a:cxn ang="0">
                  <a:pos x="373" y="3599"/>
                </a:cxn>
                <a:cxn ang="0">
                  <a:pos x="428" y="3682"/>
                </a:cxn>
                <a:cxn ang="0">
                  <a:pos x="425" y="3789"/>
                </a:cxn>
                <a:cxn ang="0">
                  <a:pos x="360" y="3906"/>
                </a:cxn>
                <a:cxn ang="0">
                  <a:pos x="224" y="3983"/>
                </a:cxn>
                <a:cxn ang="0">
                  <a:pos x="365" y="4020"/>
                </a:cxn>
                <a:cxn ang="0">
                  <a:pos x="517" y="4005"/>
                </a:cxn>
                <a:cxn ang="0">
                  <a:pos x="723" y="3886"/>
                </a:cxn>
                <a:cxn ang="0">
                  <a:pos x="888" y="3673"/>
                </a:cxn>
                <a:cxn ang="0">
                  <a:pos x="996" y="3391"/>
                </a:cxn>
                <a:cxn ang="0">
                  <a:pos x="1460" y="1547"/>
                </a:cxn>
                <a:cxn ang="0">
                  <a:pos x="1476" y="1410"/>
                </a:cxn>
                <a:cxn ang="0">
                  <a:pos x="1465" y="1255"/>
                </a:cxn>
                <a:cxn ang="0">
                  <a:pos x="1421" y="1177"/>
                </a:cxn>
                <a:cxn ang="0">
                  <a:pos x="1359" y="1149"/>
                </a:cxn>
                <a:cxn ang="0">
                  <a:pos x="1216" y="1165"/>
                </a:cxn>
                <a:cxn ang="0">
                  <a:pos x="1016" y="1286"/>
                </a:cxn>
                <a:cxn ang="0">
                  <a:pos x="848" y="1488"/>
                </a:cxn>
                <a:cxn ang="0">
                  <a:pos x="727" y="1733"/>
                </a:cxn>
                <a:cxn ang="0">
                  <a:pos x="686" y="1807"/>
                </a:cxn>
                <a:cxn ang="0">
                  <a:pos x="651" y="1822"/>
                </a:cxn>
                <a:cxn ang="0">
                  <a:pos x="614" y="1820"/>
                </a:cxn>
                <a:cxn ang="0">
                  <a:pos x="579" y="1792"/>
                </a:cxn>
                <a:cxn ang="0">
                  <a:pos x="590" y="1729"/>
                </a:cxn>
                <a:cxn ang="0">
                  <a:pos x="652" y="1595"/>
                </a:cxn>
                <a:cxn ang="0">
                  <a:pos x="759" y="1416"/>
                </a:cxn>
                <a:cxn ang="0">
                  <a:pos x="913" y="1237"/>
                </a:cxn>
                <a:cxn ang="0">
                  <a:pos x="1108" y="1098"/>
                </a:cxn>
                <a:cxn ang="0">
                  <a:pos x="1342" y="1042"/>
                </a:cxn>
                <a:cxn ang="0">
                  <a:pos x="1874" y="24"/>
                </a:cxn>
                <a:cxn ang="0">
                  <a:pos x="1947" y="114"/>
                </a:cxn>
                <a:cxn ang="0">
                  <a:pos x="1952" y="214"/>
                </a:cxn>
                <a:cxn ang="0">
                  <a:pos x="1859" y="358"/>
                </a:cxn>
                <a:cxn ang="0">
                  <a:pos x="1694" y="420"/>
                </a:cxn>
                <a:cxn ang="0">
                  <a:pos x="1579" y="379"/>
                </a:cxn>
                <a:cxn ang="0">
                  <a:pos x="1524" y="279"/>
                </a:cxn>
                <a:cxn ang="0">
                  <a:pos x="1550" y="140"/>
                </a:cxn>
                <a:cxn ang="0">
                  <a:pos x="1651" y="38"/>
                </a:cxn>
                <a:cxn ang="0">
                  <a:pos x="1777" y="0"/>
                </a:cxn>
              </a:cxnLst>
              <a:rect l="0" t="0" r="r" b="b"/>
              <a:pathLst>
                <a:path w="1958" h="4126">
                  <a:moveTo>
                    <a:pt x="1342" y="1042"/>
                  </a:moveTo>
                  <a:lnTo>
                    <a:pt x="1392" y="1045"/>
                  </a:lnTo>
                  <a:lnTo>
                    <a:pt x="1439" y="1052"/>
                  </a:lnTo>
                  <a:lnTo>
                    <a:pt x="1486" y="1064"/>
                  </a:lnTo>
                  <a:lnTo>
                    <a:pt x="1531" y="1081"/>
                  </a:lnTo>
                  <a:lnTo>
                    <a:pt x="1571" y="1103"/>
                  </a:lnTo>
                  <a:lnTo>
                    <a:pt x="1610" y="1128"/>
                  </a:lnTo>
                  <a:lnTo>
                    <a:pt x="1647" y="1158"/>
                  </a:lnTo>
                  <a:lnTo>
                    <a:pt x="1679" y="1193"/>
                  </a:lnTo>
                  <a:lnTo>
                    <a:pt x="1707" y="1231"/>
                  </a:lnTo>
                  <a:lnTo>
                    <a:pt x="1731" y="1274"/>
                  </a:lnTo>
                  <a:lnTo>
                    <a:pt x="1751" y="1320"/>
                  </a:lnTo>
                  <a:lnTo>
                    <a:pt x="1765" y="1368"/>
                  </a:lnTo>
                  <a:lnTo>
                    <a:pt x="1774" y="1422"/>
                  </a:lnTo>
                  <a:lnTo>
                    <a:pt x="1777" y="1478"/>
                  </a:lnTo>
                  <a:lnTo>
                    <a:pt x="1777" y="1490"/>
                  </a:lnTo>
                  <a:lnTo>
                    <a:pt x="1777" y="1509"/>
                  </a:lnTo>
                  <a:lnTo>
                    <a:pt x="1774" y="1537"/>
                  </a:lnTo>
                  <a:lnTo>
                    <a:pt x="1770" y="1571"/>
                  </a:lnTo>
                  <a:lnTo>
                    <a:pt x="1764" y="1612"/>
                  </a:lnTo>
                  <a:lnTo>
                    <a:pt x="1755" y="1657"/>
                  </a:lnTo>
                  <a:lnTo>
                    <a:pt x="1312" y="3406"/>
                  </a:lnTo>
                  <a:lnTo>
                    <a:pt x="1290" y="3483"/>
                  </a:lnTo>
                  <a:lnTo>
                    <a:pt x="1262" y="3555"/>
                  </a:lnTo>
                  <a:lnTo>
                    <a:pt x="1229" y="3623"/>
                  </a:lnTo>
                  <a:lnTo>
                    <a:pt x="1191" y="3687"/>
                  </a:lnTo>
                  <a:lnTo>
                    <a:pt x="1150" y="3747"/>
                  </a:lnTo>
                  <a:lnTo>
                    <a:pt x="1104" y="3802"/>
                  </a:lnTo>
                  <a:lnTo>
                    <a:pt x="1054" y="3853"/>
                  </a:lnTo>
                  <a:lnTo>
                    <a:pt x="1002" y="3901"/>
                  </a:lnTo>
                  <a:lnTo>
                    <a:pt x="947" y="3942"/>
                  </a:lnTo>
                  <a:lnTo>
                    <a:pt x="890" y="3982"/>
                  </a:lnTo>
                  <a:lnTo>
                    <a:pt x="831" y="4014"/>
                  </a:lnTo>
                  <a:lnTo>
                    <a:pt x="772" y="4045"/>
                  </a:lnTo>
                  <a:lnTo>
                    <a:pt x="712" y="4069"/>
                  </a:lnTo>
                  <a:lnTo>
                    <a:pt x="652" y="4089"/>
                  </a:lnTo>
                  <a:lnTo>
                    <a:pt x="592" y="4105"/>
                  </a:lnTo>
                  <a:lnTo>
                    <a:pt x="533" y="4117"/>
                  </a:lnTo>
                  <a:lnTo>
                    <a:pt x="475" y="4123"/>
                  </a:lnTo>
                  <a:lnTo>
                    <a:pt x="419" y="4126"/>
                  </a:lnTo>
                  <a:lnTo>
                    <a:pt x="366" y="4124"/>
                  </a:lnTo>
                  <a:lnTo>
                    <a:pt x="315" y="4118"/>
                  </a:lnTo>
                  <a:lnTo>
                    <a:pt x="267" y="4109"/>
                  </a:lnTo>
                  <a:lnTo>
                    <a:pt x="221" y="4097"/>
                  </a:lnTo>
                  <a:lnTo>
                    <a:pt x="179" y="4080"/>
                  </a:lnTo>
                  <a:lnTo>
                    <a:pt x="140" y="4062"/>
                  </a:lnTo>
                  <a:lnTo>
                    <a:pt x="105" y="4038"/>
                  </a:lnTo>
                  <a:lnTo>
                    <a:pt x="74" y="4012"/>
                  </a:lnTo>
                  <a:lnTo>
                    <a:pt x="48" y="3982"/>
                  </a:lnTo>
                  <a:lnTo>
                    <a:pt x="27" y="3950"/>
                  </a:lnTo>
                  <a:lnTo>
                    <a:pt x="12" y="3914"/>
                  </a:lnTo>
                  <a:lnTo>
                    <a:pt x="2" y="3876"/>
                  </a:lnTo>
                  <a:lnTo>
                    <a:pt x="0" y="3834"/>
                  </a:lnTo>
                  <a:lnTo>
                    <a:pt x="2" y="3788"/>
                  </a:lnTo>
                  <a:lnTo>
                    <a:pt x="12" y="3747"/>
                  </a:lnTo>
                  <a:lnTo>
                    <a:pt x="26" y="3709"/>
                  </a:lnTo>
                  <a:lnTo>
                    <a:pt x="46" y="3675"/>
                  </a:lnTo>
                  <a:lnTo>
                    <a:pt x="69" y="3647"/>
                  </a:lnTo>
                  <a:lnTo>
                    <a:pt x="95" y="3622"/>
                  </a:lnTo>
                  <a:lnTo>
                    <a:pt x="124" y="3601"/>
                  </a:lnTo>
                  <a:lnTo>
                    <a:pt x="156" y="3585"/>
                  </a:lnTo>
                  <a:lnTo>
                    <a:pt x="188" y="3573"/>
                  </a:lnTo>
                  <a:lnTo>
                    <a:pt x="221" y="3565"/>
                  </a:lnTo>
                  <a:lnTo>
                    <a:pt x="254" y="3563"/>
                  </a:lnTo>
                  <a:lnTo>
                    <a:pt x="291" y="3565"/>
                  </a:lnTo>
                  <a:lnTo>
                    <a:pt x="322" y="3573"/>
                  </a:lnTo>
                  <a:lnTo>
                    <a:pt x="349" y="3585"/>
                  </a:lnTo>
                  <a:lnTo>
                    <a:pt x="373" y="3599"/>
                  </a:lnTo>
                  <a:lnTo>
                    <a:pt x="393" y="3618"/>
                  </a:lnTo>
                  <a:lnTo>
                    <a:pt x="407" y="3637"/>
                  </a:lnTo>
                  <a:lnTo>
                    <a:pt x="419" y="3660"/>
                  </a:lnTo>
                  <a:lnTo>
                    <a:pt x="428" y="3682"/>
                  </a:lnTo>
                  <a:lnTo>
                    <a:pt x="432" y="3705"/>
                  </a:lnTo>
                  <a:lnTo>
                    <a:pt x="435" y="3728"/>
                  </a:lnTo>
                  <a:lnTo>
                    <a:pt x="432" y="3758"/>
                  </a:lnTo>
                  <a:lnTo>
                    <a:pt x="425" y="3789"/>
                  </a:lnTo>
                  <a:lnTo>
                    <a:pt x="416" y="3819"/>
                  </a:lnTo>
                  <a:lnTo>
                    <a:pt x="402" y="3849"/>
                  </a:lnTo>
                  <a:lnTo>
                    <a:pt x="382" y="3878"/>
                  </a:lnTo>
                  <a:lnTo>
                    <a:pt x="360" y="3906"/>
                  </a:lnTo>
                  <a:lnTo>
                    <a:pt x="332" y="3931"/>
                  </a:lnTo>
                  <a:lnTo>
                    <a:pt x="301" y="3952"/>
                  </a:lnTo>
                  <a:lnTo>
                    <a:pt x="264" y="3970"/>
                  </a:lnTo>
                  <a:lnTo>
                    <a:pt x="224" y="3983"/>
                  </a:lnTo>
                  <a:lnTo>
                    <a:pt x="264" y="3999"/>
                  </a:lnTo>
                  <a:lnTo>
                    <a:pt x="302" y="4009"/>
                  </a:lnTo>
                  <a:lnTo>
                    <a:pt x="336" y="4016"/>
                  </a:lnTo>
                  <a:lnTo>
                    <a:pt x="365" y="4020"/>
                  </a:lnTo>
                  <a:lnTo>
                    <a:pt x="389" y="4021"/>
                  </a:lnTo>
                  <a:lnTo>
                    <a:pt x="404" y="4021"/>
                  </a:lnTo>
                  <a:lnTo>
                    <a:pt x="461" y="4017"/>
                  </a:lnTo>
                  <a:lnTo>
                    <a:pt x="517" y="4005"/>
                  </a:lnTo>
                  <a:lnTo>
                    <a:pt x="572" y="3986"/>
                  </a:lnTo>
                  <a:lnTo>
                    <a:pt x="624" y="3959"/>
                  </a:lnTo>
                  <a:lnTo>
                    <a:pt x="674" y="3925"/>
                  </a:lnTo>
                  <a:lnTo>
                    <a:pt x="723" y="3886"/>
                  </a:lnTo>
                  <a:lnTo>
                    <a:pt x="768" y="3840"/>
                  </a:lnTo>
                  <a:lnTo>
                    <a:pt x="810" y="3791"/>
                  </a:lnTo>
                  <a:lnTo>
                    <a:pt x="851" y="3734"/>
                  </a:lnTo>
                  <a:lnTo>
                    <a:pt x="888" y="3673"/>
                  </a:lnTo>
                  <a:lnTo>
                    <a:pt x="920" y="3609"/>
                  </a:lnTo>
                  <a:lnTo>
                    <a:pt x="949" y="3539"/>
                  </a:lnTo>
                  <a:lnTo>
                    <a:pt x="975" y="3467"/>
                  </a:lnTo>
                  <a:lnTo>
                    <a:pt x="996" y="3391"/>
                  </a:lnTo>
                  <a:lnTo>
                    <a:pt x="996" y="3391"/>
                  </a:lnTo>
                  <a:lnTo>
                    <a:pt x="1447" y="1613"/>
                  </a:lnTo>
                  <a:lnTo>
                    <a:pt x="1453" y="1579"/>
                  </a:lnTo>
                  <a:lnTo>
                    <a:pt x="1460" y="1547"/>
                  </a:lnTo>
                  <a:lnTo>
                    <a:pt x="1465" y="1516"/>
                  </a:lnTo>
                  <a:lnTo>
                    <a:pt x="1470" y="1483"/>
                  </a:lnTo>
                  <a:lnTo>
                    <a:pt x="1474" y="1449"/>
                  </a:lnTo>
                  <a:lnTo>
                    <a:pt x="1476" y="1410"/>
                  </a:lnTo>
                  <a:lnTo>
                    <a:pt x="1477" y="1365"/>
                  </a:lnTo>
                  <a:lnTo>
                    <a:pt x="1476" y="1323"/>
                  </a:lnTo>
                  <a:lnTo>
                    <a:pt x="1472" y="1287"/>
                  </a:lnTo>
                  <a:lnTo>
                    <a:pt x="1465" y="1255"/>
                  </a:lnTo>
                  <a:lnTo>
                    <a:pt x="1456" y="1229"/>
                  </a:lnTo>
                  <a:lnTo>
                    <a:pt x="1446" y="1208"/>
                  </a:lnTo>
                  <a:lnTo>
                    <a:pt x="1434" y="1190"/>
                  </a:lnTo>
                  <a:lnTo>
                    <a:pt x="1421" y="1177"/>
                  </a:lnTo>
                  <a:lnTo>
                    <a:pt x="1406" y="1166"/>
                  </a:lnTo>
                  <a:lnTo>
                    <a:pt x="1391" y="1158"/>
                  </a:lnTo>
                  <a:lnTo>
                    <a:pt x="1375" y="1153"/>
                  </a:lnTo>
                  <a:lnTo>
                    <a:pt x="1359" y="1149"/>
                  </a:lnTo>
                  <a:lnTo>
                    <a:pt x="1342" y="1148"/>
                  </a:lnTo>
                  <a:lnTo>
                    <a:pt x="1326" y="1148"/>
                  </a:lnTo>
                  <a:lnTo>
                    <a:pt x="1271" y="1152"/>
                  </a:lnTo>
                  <a:lnTo>
                    <a:pt x="1216" y="1165"/>
                  </a:lnTo>
                  <a:lnTo>
                    <a:pt x="1164" y="1185"/>
                  </a:lnTo>
                  <a:lnTo>
                    <a:pt x="1113" y="1212"/>
                  </a:lnTo>
                  <a:lnTo>
                    <a:pt x="1063" y="1246"/>
                  </a:lnTo>
                  <a:lnTo>
                    <a:pt x="1016" y="1286"/>
                  </a:lnTo>
                  <a:lnTo>
                    <a:pt x="970" y="1330"/>
                  </a:lnTo>
                  <a:lnTo>
                    <a:pt x="927" y="1380"/>
                  </a:lnTo>
                  <a:lnTo>
                    <a:pt x="886" y="1432"/>
                  </a:lnTo>
                  <a:lnTo>
                    <a:pt x="848" y="1488"/>
                  </a:lnTo>
                  <a:lnTo>
                    <a:pt x="814" y="1547"/>
                  </a:lnTo>
                  <a:lnTo>
                    <a:pt x="782" y="1608"/>
                  </a:lnTo>
                  <a:lnTo>
                    <a:pt x="753" y="1670"/>
                  </a:lnTo>
                  <a:lnTo>
                    <a:pt x="727" y="1733"/>
                  </a:lnTo>
                  <a:lnTo>
                    <a:pt x="713" y="1760"/>
                  </a:lnTo>
                  <a:lnTo>
                    <a:pt x="703" y="1780"/>
                  </a:lnTo>
                  <a:lnTo>
                    <a:pt x="694" y="1796"/>
                  </a:lnTo>
                  <a:lnTo>
                    <a:pt x="686" y="1807"/>
                  </a:lnTo>
                  <a:lnTo>
                    <a:pt x="678" y="1815"/>
                  </a:lnTo>
                  <a:lnTo>
                    <a:pt x="670" y="1820"/>
                  </a:lnTo>
                  <a:lnTo>
                    <a:pt x="661" y="1821"/>
                  </a:lnTo>
                  <a:lnTo>
                    <a:pt x="651" y="1822"/>
                  </a:lnTo>
                  <a:lnTo>
                    <a:pt x="636" y="1822"/>
                  </a:lnTo>
                  <a:lnTo>
                    <a:pt x="632" y="1822"/>
                  </a:lnTo>
                  <a:lnTo>
                    <a:pt x="624" y="1822"/>
                  </a:lnTo>
                  <a:lnTo>
                    <a:pt x="614" y="1820"/>
                  </a:lnTo>
                  <a:lnTo>
                    <a:pt x="603" y="1817"/>
                  </a:lnTo>
                  <a:lnTo>
                    <a:pt x="594" y="1812"/>
                  </a:lnTo>
                  <a:lnTo>
                    <a:pt x="585" y="1804"/>
                  </a:lnTo>
                  <a:lnTo>
                    <a:pt x="579" y="1792"/>
                  </a:lnTo>
                  <a:lnTo>
                    <a:pt x="577" y="1778"/>
                  </a:lnTo>
                  <a:lnTo>
                    <a:pt x="579" y="1769"/>
                  </a:lnTo>
                  <a:lnTo>
                    <a:pt x="583" y="1752"/>
                  </a:lnTo>
                  <a:lnTo>
                    <a:pt x="590" y="1729"/>
                  </a:lnTo>
                  <a:lnTo>
                    <a:pt x="602" y="1703"/>
                  </a:lnTo>
                  <a:lnTo>
                    <a:pt x="615" y="1670"/>
                  </a:lnTo>
                  <a:lnTo>
                    <a:pt x="632" y="1634"/>
                  </a:lnTo>
                  <a:lnTo>
                    <a:pt x="652" y="1595"/>
                  </a:lnTo>
                  <a:lnTo>
                    <a:pt x="674" y="1553"/>
                  </a:lnTo>
                  <a:lnTo>
                    <a:pt x="700" y="1508"/>
                  </a:lnTo>
                  <a:lnTo>
                    <a:pt x="729" y="1462"/>
                  </a:lnTo>
                  <a:lnTo>
                    <a:pt x="759" y="1416"/>
                  </a:lnTo>
                  <a:lnTo>
                    <a:pt x="793" y="1371"/>
                  </a:lnTo>
                  <a:lnTo>
                    <a:pt x="830" y="1323"/>
                  </a:lnTo>
                  <a:lnTo>
                    <a:pt x="871" y="1279"/>
                  </a:lnTo>
                  <a:lnTo>
                    <a:pt x="913" y="1237"/>
                  </a:lnTo>
                  <a:lnTo>
                    <a:pt x="957" y="1196"/>
                  </a:lnTo>
                  <a:lnTo>
                    <a:pt x="1004" y="1160"/>
                  </a:lnTo>
                  <a:lnTo>
                    <a:pt x="1054" y="1127"/>
                  </a:lnTo>
                  <a:lnTo>
                    <a:pt x="1108" y="1098"/>
                  </a:lnTo>
                  <a:lnTo>
                    <a:pt x="1163" y="1075"/>
                  </a:lnTo>
                  <a:lnTo>
                    <a:pt x="1220" y="1058"/>
                  </a:lnTo>
                  <a:lnTo>
                    <a:pt x="1279" y="1046"/>
                  </a:lnTo>
                  <a:lnTo>
                    <a:pt x="1342" y="1042"/>
                  </a:lnTo>
                  <a:close/>
                  <a:moveTo>
                    <a:pt x="1777" y="0"/>
                  </a:moveTo>
                  <a:lnTo>
                    <a:pt x="1813" y="2"/>
                  </a:lnTo>
                  <a:lnTo>
                    <a:pt x="1845" y="11"/>
                  </a:lnTo>
                  <a:lnTo>
                    <a:pt x="1874" y="24"/>
                  </a:lnTo>
                  <a:lnTo>
                    <a:pt x="1899" y="41"/>
                  </a:lnTo>
                  <a:lnTo>
                    <a:pt x="1920" y="64"/>
                  </a:lnTo>
                  <a:lnTo>
                    <a:pt x="1935" y="87"/>
                  </a:lnTo>
                  <a:lnTo>
                    <a:pt x="1947" y="114"/>
                  </a:lnTo>
                  <a:lnTo>
                    <a:pt x="1955" y="142"/>
                  </a:lnTo>
                  <a:lnTo>
                    <a:pt x="1958" y="172"/>
                  </a:lnTo>
                  <a:lnTo>
                    <a:pt x="1958" y="172"/>
                  </a:lnTo>
                  <a:lnTo>
                    <a:pt x="1952" y="214"/>
                  </a:lnTo>
                  <a:lnTo>
                    <a:pt x="1939" y="255"/>
                  </a:lnTo>
                  <a:lnTo>
                    <a:pt x="1920" y="293"/>
                  </a:lnTo>
                  <a:lnTo>
                    <a:pt x="1892" y="328"/>
                  </a:lnTo>
                  <a:lnTo>
                    <a:pt x="1859" y="358"/>
                  </a:lnTo>
                  <a:lnTo>
                    <a:pt x="1823" y="383"/>
                  </a:lnTo>
                  <a:lnTo>
                    <a:pt x="1782" y="403"/>
                  </a:lnTo>
                  <a:lnTo>
                    <a:pt x="1739" y="415"/>
                  </a:lnTo>
                  <a:lnTo>
                    <a:pt x="1694" y="420"/>
                  </a:lnTo>
                  <a:lnTo>
                    <a:pt x="1662" y="417"/>
                  </a:lnTo>
                  <a:lnTo>
                    <a:pt x="1630" y="409"/>
                  </a:lnTo>
                  <a:lnTo>
                    <a:pt x="1603" y="396"/>
                  </a:lnTo>
                  <a:lnTo>
                    <a:pt x="1579" y="379"/>
                  </a:lnTo>
                  <a:lnTo>
                    <a:pt x="1559" y="360"/>
                  </a:lnTo>
                  <a:lnTo>
                    <a:pt x="1544" y="335"/>
                  </a:lnTo>
                  <a:lnTo>
                    <a:pt x="1532" y="309"/>
                  </a:lnTo>
                  <a:lnTo>
                    <a:pt x="1524" y="279"/>
                  </a:lnTo>
                  <a:lnTo>
                    <a:pt x="1523" y="247"/>
                  </a:lnTo>
                  <a:lnTo>
                    <a:pt x="1525" y="209"/>
                  </a:lnTo>
                  <a:lnTo>
                    <a:pt x="1536" y="174"/>
                  </a:lnTo>
                  <a:lnTo>
                    <a:pt x="1550" y="140"/>
                  </a:lnTo>
                  <a:lnTo>
                    <a:pt x="1570" y="110"/>
                  </a:lnTo>
                  <a:lnTo>
                    <a:pt x="1595" y="82"/>
                  </a:lnTo>
                  <a:lnTo>
                    <a:pt x="1621" y="59"/>
                  </a:lnTo>
                  <a:lnTo>
                    <a:pt x="1651" y="38"/>
                  </a:lnTo>
                  <a:lnTo>
                    <a:pt x="1681" y="22"/>
                  </a:lnTo>
                  <a:lnTo>
                    <a:pt x="1714" y="10"/>
                  </a:lnTo>
                  <a:lnTo>
                    <a:pt x="1745" y="2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4038" y="3588"/>
              <a:ext cx="520" cy="771"/>
            </a:xfrm>
            <a:custGeom>
              <a:avLst/>
              <a:gdLst/>
              <a:ahLst/>
              <a:cxnLst>
                <a:cxn ang="0">
                  <a:pos x="1053" y="41"/>
                </a:cxn>
                <a:cxn ang="0">
                  <a:pos x="1322" y="189"/>
                </a:cxn>
                <a:cxn ang="0">
                  <a:pos x="1451" y="414"/>
                </a:cxn>
                <a:cxn ang="0">
                  <a:pos x="1426" y="641"/>
                </a:cxn>
                <a:cxn ang="0">
                  <a:pos x="1294" y="855"/>
                </a:cxn>
                <a:cxn ang="0">
                  <a:pos x="1036" y="1031"/>
                </a:cxn>
                <a:cxn ang="0">
                  <a:pos x="1232" y="1155"/>
                </a:cxn>
                <a:cxn ang="0">
                  <a:pos x="1459" y="1355"/>
                </a:cxn>
                <a:cxn ang="0">
                  <a:pos x="1557" y="1606"/>
                </a:cxn>
                <a:cxn ang="0">
                  <a:pos x="1507" y="1890"/>
                </a:cxn>
                <a:cxn ang="0">
                  <a:pos x="1311" y="2132"/>
                </a:cxn>
                <a:cxn ang="0">
                  <a:pos x="996" y="2284"/>
                </a:cxn>
                <a:cxn ang="0">
                  <a:pos x="622" y="2304"/>
                </a:cxn>
                <a:cxn ang="0">
                  <a:pos x="305" y="2215"/>
                </a:cxn>
                <a:cxn ang="0">
                  <a:pos x="84" y="2038"/>
                </a:cxn>
                <a:cxn ang="0">
                  <a:pos x="0" y="1786"/>
                </a:cxn>
                <a:cxn ang="0">
                  <a:pos x="60" y="1638"/>
                </a:cxn>
                <a:cxn ang="0">
                  <a:pos x="194" y="1591"/>
                </a:cxn>
                <a:cxn ang="0">
                  <a:pos x="334" y="1657"/>
                </a:cxn>
                <a:cxn ang="0">
                  <a:pos x="373" y="1797"/>
                </a:cxn>
                <a:cxn ang="0">
                  <a:pos x="336" y="1895"/>
                </a:cxn>
                <a:cxn ang="0">
                  <a:pos x="216" y="1962"/>
                </a:cxn>
                <a:cxn ang="0">
                  <a:pos x="332" y="2102"/>
                </a:cxn>
                <a:cxn ang="0">
                  <a:pos x="564" y="2186"/>
                </a:cxn>
                <a:cxn ang="0">
                  <a:pos x="757" y="2207"/>
                </a:cxn>
                <a:cxn ang="0">
                  <a:pos x="924" y="2173"/>
                </a:cxn>
                <a:cxn ang="0">
                  <a:pos x="1075" y="2060"/>
                </a:cxn>
                <a:cxn ang="0">
                  <a:pos x="1173" y="1845"/>
                </a:cxn>
                <a:cxn ang="0">
                  <a:pos x="1182" y="1524"/>
                </a:cxn>
                <a:cxn ang="0">
                  <a:pos x="1080" y="1272"/>
                </a:cxn>
                <a:cxn ang="0">
                  <a:pos x="889" y="1139"/>
                </a:cxn>
                <a:cxn ang="0">
                  <a:pos x="538" y="1118"/>
                </a:cxn>
                <a:cxn ang="0">
                  <a:pos x="474" y="1086"/>
                </a:cxn>
                <a:cxn ang="0">
                  <a:pos x="490" y="1032"/>
                </a:cxn>
                <a:cxn ang="0">
                  <a:pos x="520" y="1023"/>
                </a:cxn>
                <a:cxn ang="0">
                  <a:pos x="614" y="1014"/>
                </a:cxn>
                <a:cxn ang="0">
                  <a:pos x="840" y="980"/>
                </a:cxn>
                <a:cxn ang="0">
                  <a:pos x="1021" y="829"/>
                </a:cxn>
                <a:cxn ang="0">
                  <a:pos x="1115" y="575"/>
                </a:cxn>
                <a:cxn ang="0">
                  <a:pos x="1104" y="324"/>
                </a:cxn>
                <a:cxn ang="0">
                  <a:pos x="1000" y="172"/>
                </a:cxn>
                <a:cxn ang="0">
                  <a:pos x="850" y="106"/>
                </a:cxn>
                <a:cxn ang="0">
                  <a:pos x="689" y="101"/>
                </a:cxn>
                <a:cxn ang="0">
                  <a:pos x="476" y="151"/>
                </a:cxn>
                <a:cxn ang="0">
                  <a:pos x="284" y="286"/>
                </a:cxn>
                <a:cxn ang="0">
                  <a:pos x="429" y="363"/>
                </a:cxn>
                <a:cxn ang="0">
                  <a:pos x="448" y="519"/>
                </a:cxn>
                <a:cxn ang="0">
                  <a:pos x="348" y="621"/>
                </a:cxn>
                <a:cxn ang="0">
                  <a:pos x="191" y="612"/>
                </a:cxn>
                <a:cxn ang="0">
                  <a:pos x="107" y="494"/>
                </a:cxn>
                <a:cxn ang="0">
                  <a:pos x="162" y="262"/>
                </a:cxn>
                <a:cxn ang="0">
                  <a:pos x="374" y="84"/>
                </a:cxn>
                <a:cxn ang="0">
                  <a:pos x="698" y="3"/>
                </a:cxn>
              </a:cxnLst>
              <a:rect l="0" t="0" r="r" b="b"/>
              <a:pathLst>
                <a:path w="1559" h="2311">
                  <a:moveTo>
                    <a:pt x="772" y="0"/>
                  </a:moveTo>
                  <a:lnTo>
                    <a:pt x="846" y="3"/>
                  </a:lnTo>
                  <a:lnTo>
                    <a:pt x="918" y="11"/>
                  </a:lnTo>
                  <a:lnTo>
                    <a:pt x="987" y="24"/>
                  </a:lnTo>
                  <a:lnTo>
                    <a:pt x="1053" y="41"/>
                  </a:lnTo>
                  <a:lnTo>
                    <a:pt x="1115" y="63"/>
                  </a:lnTo>
                  <a:lnTo>
                    <a:pt x="1174" y="89"/>
                  </a:lnTo>
                  <a:lnTo>
                    <a:pt x="1228" y="118"/>
                  </a:lnTo>
                  <a:lnTo>
                    <a:pt x="1278" y="152"/>
                  </a:lnTo>
                  <a:lnTo>
                    <a:pt x="1322" y="189"/>
                  </a:lnTo>
                  <a:lnTo>
                    <a:pt x="1360" y="228"/>
                  </a:lnTo>
                  <a:lnTo>
                    <a:pt x="1393" y="271"/>
                  </a:lnTo>
                  <a:lnTo>
                    <a:pt x="1419" y="317"/>
                  </a:lnTo>
                  <a:lnTo>
                    <a:pt x="1439" y="364"/>
                  </a:lnTo>
                  <a:lnTo>
                    <a:pt x="1451" y="414"/>
                  </a:lnTo>
                  <a:lnTo>
                    <a:pt x="1455" y="466"/>
                  </a:lnTo>
                  <a:lnTo>
                    <a:pt x="1453" y="508"/>
                  </a:lnTo>
                  <a:lnTo>
                    <a:pt x="1448" y="551"/>
                  </a:lnTo>
                  <a:lnTo>
                    <a:pt x="1439" y="596"/>
                  </a:lnTo>
                  <a:lnTo>
                    <a:pt x="1426" y="641"/>
                  </a:lnTo>
                  <a:lnTo>
                    <a:pt x="1407" y="685"/>
                  </a:lnTo>
                  <a:lnTo>
                    <a:pt x="1387" y="728"/>
                  </a:lnTo>
                  <a:lnTo>
                    <a:pt x="1360" y="771"/>
                  </a:lnTo>
                  <a:lnTo>
                    <a:pt x="1330" y="815"/>
                  </a:lnTo>
                  <a:lnTo>
                    <a:pt x="1294" y="855"/>
                  </a:lnTo>
                  <a:lnTo>
                    <a:pt x="1253" y="895"/>
                  </a:lnTo>
                  <a:lnTo>
                    <a:pt x="1207" y="933"/>
                  </a:lnTo>
                  <a:lnTo>
                    <a:pt x="1156" y="968"/>
                  </a:lnTo>
                  <a:lnTo>
                    <a:pt x="1098" y="1001"/>
                  </a:lnTo>
                  <a:lnTo>
                    <a:pt x="1036" y="1031"/>
                  </a:lnTo>
                  <a:lnTo>
                    <a:pt x="966" y="1058"/>
                  </a:lnTo>
                  <a:lnTo>
                    <a:pt x="1039" y="1075"/>
                  </a:lnTo>
                  <a:lnTo>
                    <a:pt x="1109" y="1098"/>
                  </a:lnTo>
                  <a:lnTo>
                    <a:pt x="1173" y="1125"/>
                  </a:lnTo>
                  <a:lnTo>
                    <a:pt x="1232" y="1155"/>
                  </a:lnTo>
                  <a:lnTo>
                    <a:pt x="1287" y="1189"/>
                  </a:lnTo>
                  <a:lnTo>
                    <a:pt x="1338" y="1227"/>
                  </a:lnTo>
                  <a:lnTo>
                    <a:pt x="1383" y="1266"/>
                  </a:lnTo>
                  <a:lnTo>
                    <a:pt x="1423" y="1310"/>
                  </a:lnTo>
                  <a:lnTo>
                    <a:pt x="1459" y="1355"/>
                  </a:lnTo>
                  <a:lnTo>
                    <a:pt x="1490" y="1403"/>
                  </a:lnTo>
                  <a:lnTo>
                    <a:pt x="1515" y="1452"/>
                  </a:lnTo>
                  <a:lnTo>
                    <a:pt x="1534" y="1502"/>
                  </a:lnTo>
                  <a:lnTo>
                    <a:pt x="1548" y="1555"/>
                  </a:lnTo>
                  <a:lnTo>
                    <a:pt x="1557" y="1606"/>
                  </a:lnTo>
                  <a:lnTo>
                    <a:pt x="1559" y="1658"/>
                  </a:lnTo>
                  <a:lnTo>
                    <a:pt x="1557" y="1718"/>
                  </a:lnTo>
                  <a:lnTo>
                    <a:pt x="1546" y="1776"/>
                  </a:lnTo>
                  <a:lnTo>
                    <a:pt x="1529" y="1833"/>
                  </a:lnTo>
                  <a:lnTo>
                    <a:pt x="1507" y="1890"/>
                  </a:lnTo>
                  <a:lnTo>
                    <a:pt x="1479" y="1943"/>
                  </a:lnTo>
                  <a:lnTo>
                    <a:pt x="1445" y="1995"/>
                  </a:lnTo>
                  <a:lnTo>
                    <a:pt x="1405" y="2044"/>
                  </a:lnTo>
                  <a:lnTo>
                    <a:pt x="1360" y="2090"/>
                  </a:lnTo>
                  <a:lnTo>
                    <a:pt x="1311" y="2132"/>
                  </a:lnTo>
                  <a:lnTo>
                    <a:pt x="1257" y="2171"/>
                  </a:lnTo>
                  <a:lnTo>
                    <a:pt x="1198" y="2207"/>
                  </a:lnTo>
                  <a:lnTo>
                    <a:pt x="1135" y="2237"/>
                  </a:lnTo>
                  <a:lnTo>
                    <a:pt x="1067" y="2263"/>
                  </a:lnTo>
                  <a:lnTo>
                    <a:pt x="996" y="2284"/>
                  </a:lnTo>
                  <a:lnTo>
                    <a:pt x="923" y="2298"/>
                  </a:lnTo>
                  <a:lnTo>
                    <a:pt x="844" y="2309"/>
                  </a:lnTo>
                  <a:lnTo>
                    <a:pt x="765" y="2311"/>
                  </a:lnTo>
                  <a:lnTo>
                    <a:pt x="692" y="2309"/>
                  </a:lnTo>
                  <a:lnTo>
                    <a:pt x="622" y="2304"/>
                  </a:lnTo>
                  <a:lnTo>
                    <a:pt x="552" y="2293"/>
                  </a:lnTo>
                  <a:lnTo>
                    <a:pt x="487" y="2279"/>
                  </a:lnTo>
                  <a:lnTo>
                    <a:pt x="423" y="2260"/>
                  </a:lnTo>
                  <a:lnTo>
                    <a:pt x="362" y="2239"/>
                  </a:lnTo>
                  <a:lnTo>
                    <a:pt x="305" y="2215"/>
                  </a:lnTo>
                  <a:lnTo>
                    <a:pt x="252" y="2186"/>
                  </a:lnTo>
                  <a:lnTo>
                    <a:pt x="203" y="2153"/>
                  </a:lnTo>
                  <a:lnTo>
                    <a:pt x="158" y="2118"/>
                  </a:lnTo>
                  <a:lnTo>
                    <a:pt x="118" y="2080"/>
                  </a:lnTo>
                  <a:lnTo>
                    <a:pt x="84" y="2038"/>
                  </a:lnTo>
                  <a:lnTo>
                    <a:pt x="53" y="1993"/>
                  </a:lnTo>
                  <a:lnTo>
                    <a:pt x="30" y="1945"/>
                  </a:lnTo>
                  <a:lnTo>
                    <a:pt x="13" y="1895"/>
                  </a:lnTo>
                  <a:lnTo>
                    <a:pt x="2" y="1841"/>
                  </a:lnTo>
                  <a:lnTo>
                    <a:pt x="0" y="1786"/>
                  </a:lnTo>
                  <a:lnTo>
                    <a:pt x="2" y="1748"/>
                  </a:lnTo>
                  <a:lnTo>
                    <a:pt x="10" y="1714"/>
                  </a:lnTo>
                  <a:lnTo>
                    <a:pt x="23" y="1684"/>
                  </a:lnTo>
                  <a:lnTo>
                    <a:pt x="40" y="1659"/>
                  </a:lnTo>
                  <a:lnTo>
                    <a:pt x="60" y="1638"/>
                  </a:lnTo>
                  <a:lnTo>
                    <a:pt x="84" y="1621"/>
                  </a:lnTo>
                  <a:lnTo>
                    <a:pt x="108" y="1608"/>
                  </a:lnTo>
                  <a:lnTo>
                    <a:pt x="136" y="1599"/>
                  </a:lnTo>
                  <a:lnTo>
                    <a:pt x="165" y="1593"/>
                  </a:lnTo>
                  <a:lnTo>
                    <a:pt x="194" y="1591"/>
                  </a:lnTo>
                  <a:lnTo>
                    <a:pt x="228" y="1594"/>
                  </a:lnTo>
                  <a:lnTo>
                    <a:pt x="259" y="1603"/>
                  </a:lnTo>
                  <a:lnTo>
                    <a:pt x="288" y="1616"/>
                  </a:lnTo>
                  <a:lnTo>
                    <a:pt x="313" y="1634"/>
                  </a:lnTo>
                  <a:lnTo>
                    <a:pt x="334" y="1657"/>
                  </a:lnTo>
                  <a:lnTo>
                    <a:pt x="351" y="1683"/>
                  </a:lnTo>
                  <a:lnTo>
                    <a:pt x="364" y="1713"/>
                  </a:lnTo>
                  <a:lnTo>
                    <a:pt x="372" y="1744"/>
                  </a:lnTo>
                  <a:lnTo>
                    <a:pt x="374" y="1778"/>
                  </a:lnTo>
                  <a:lnTo>
                    <a:pt x="373" y="1797"/>
                  </a:lnTo>
                  <a:lnTo>
                    <a:pt x="370" y="1815"/>
                  </a:lnTo>
                  <a:lnTo>
                    <a:pt x="366" y="1835"/>
                  </a:lnTo>
                  <a:lnTo>
                    <a:pt x="359" y="1856"/>
                  </a:lnTo>
                  <a:lnTo>
                    <a:pt x="348" y="1875"/>
                  </a:lnTo>
                  <a:lnTo>
                    <a:pt x="336" y="1895"/>
                  </a:lnTo>
                  <a:lnTo>
                    <a:pt x="319" y="1913"/>
                  </a:lnTo>
                  <a:lnTo>
                    <a:pt x="300" y="1929"/>
                  </a:lnTo>
                  <a:lnTo>
                    <a:pt x="276" y="1943"/>
                  </a:lnTo>
                  <a:lnTo>
                    <a:pt x="249" y="1954"/>
                  </a:lnTo>
                  <a:lnTo>
                    <a:pt x="216" y="1962"/>
                  </a:lnTo>
                  <a:lnTo>
                    <a:pt x="179" y="1966"/>
                  </a:lnTo>
                  <a:lnTo>
                    <a:pt x="212" y="2008"/>
                  </a:lnTo>
                  <a:lnTo>
                    <a:pt x="249" y="2043"/>
                  </a:lnTo>
                  <a:lnTo>
                    <a:pt x="289" y="2074"/>
                  </a:lnTo>
                  <a:lnTo>
                    <a:pt x="332" y="2102"/>
                  </a:lnTo>
                  <a:lnTo>
                    <a:pt x="378" y="2125"/>
                  </a:lnTo>
                  <a:lnTo>
                    <a:pt x="424" y="2145"/>
                  </a:lnTo>
                  <a:lnTo>
                    <a:pt x="471" y="2162"/>
                  </a:lnTo>
                  <a:lnTo>
                    <a:pt x="518" y="2175"/>
                  </a:lnTo>
                  <a:lnTo>
                    <a:pt x="564" y="2186"/>
                  </a:lnTo>
                  <a:lnTo>
                    <a:pt x="609" y="2194"/>
                  </a:lnTo>
                  <a:lnTo>
                    <a:pt x="651" y="2200"/>
                  </a:lnTo>
                  <a:lnTo>
                    <a:pt x="690" y="2204"/>
                  </a:lnTo>
                  <a:lnTo>
                    <a:pt x="725" y="2205"/>
                  </a:lnTo>
                  <a:lnTo>
                    <a:pt x="757" y="2207"/>
                  </a:lnTo>
                  <a:lnTo>
                    <a:pt x="789" y="2205"/>
                  </a:lnTo>
                  <a:lnTo>
                    <a:pt x="823" y="2201"/>
                  </a:lnTo>
                  <a:lnTo>
                    <a:pt x="856" y="2195"/>
                  </a:lnTo>
                  <a:lnTo>
                    <a:pt x="890" y="2186"/>
                  </a:lnTo>
                  <a:lnTo>
                    <a:pt x="924" y="2173"/>
                  </a:lnTo>
                  <a:lnTo>
                    <a:pt x="956" y="2158"/>
                  </a:lnTo>
                  <a:lnTo>
                    <a:pt x="988" y="2139"/>
                  </a:lnTo>
                  <a:lnTo>
                    <a:pt x="1019" y="2116"/>
                  </a:lnTo>
                  <a:lnTo>
                    <a:pt x="1047" y="2090"/>
                  </a:lnTo>
                  <a:lnTo>
                    <a:pt x="1075" y="2060"/>
                  </a:lnTo>
                  <a:lnTo>
                    <a:pt x="1100" y="2026"/>
                  </a:lnTo>
                  <a:lnTo>
                    <a:pt x="1122" y="1987"/>
                  </a:lnTo>
                  <a:lnTo>
                    <a:pt x="1143" y="1945"/>
                  </a:lnTo>
                  <a:lnTo>
                    <a:pt x="1160" y="1896"/>
                  </a:lnTo>
                  <a:lnTo>
                    <a:pt x="1173" y="1845"/>
                  </a:lnTo>
                  <a:lnTo>
                    <a:pt x="1184" y="1788"/>
                  </a:lnTo>
                  <a:lnTo>
                    <a:pt x="1190" y="1726"/>
                  </a:lnTo>
                  <a:lnTo>
                    <a:pt x="1191" y="1658"/>
                  </a:lnTo>
                  <a:lnTo>
                    <a:pt x="1189" y="1589"/>
                  </a:lnTo>
                  <a:lnTo>
                    <a:pt x="1182" y="1524"/>
                  </a:lnTo>
                  <a:lnTo>
                    <a:pt x="1170" y="1464"/>
                  </a:lnTo>
                  <a:lnTo>
                    <a:pt x="1153" y="1409"/>
                  </a:lnTo>
                  <a:lnTo>
                    <a:pt x="1134" y="1358"/>
                  </a:lnTo>
                  <a:lnTo>
                    <a:pt x="1109" y="1312"/>
                  </a:lnTo>
                  <a:lnTo>
                    <a:pt x="1080" y="1272"/>
                  </a:lnTo>
                  <a:lnTo>
                    <a:pt x="1049" y="1236"/>
                  </a:lnTo>
                  <a:lnTo>
                    <a:pt x="1013" y="1205"/>
                  </a:lnTo>
                  <a:lnTo>
                    <a:pt x="975" y="1179"/>
                  </a:lnTo>
                  <a:lnTo>
                    <a:pt x="933" y="1156"/>
                  </a:lnTo>
                  <a:lnTo>
                    <a:pt x="889" y="1139"/>
                  </a:lnTo>
                  <a:lnTo>
                    <a:pt x="843" y="1128"/>
                  </a:lnTo>
                  <a:lnTo>
                    <a:pt x="793" y="1121"/>
                  </a:lnTo>
                  <a:lnTo>
                    <a:pt x="742" y="1118"/>
                  </a:lnTo>
                  <a:lnTo>
                    <a:pt x="562" y="1118"/>
                  </a:lnTo>
                  <a:lnTo>
                    <a:pt x="538" y="1118"/>
                  </a:lnTo>
                  <a:lnTo>
                    <a:pt x="518" y="1117"/>
                  </a:lnTo>
                  <a:lnTo>
                    <a:pt x="501" y="1115"/>
                  </a:lnTo>
                  <a:lnTo>
                    <a:pt x="488" y="1108"/>
                  </a:lnTo>
                  <a:lnTo>
                    <a:pt x="479" y="1099"/>
                  </a:lnTo>
                  <a:lnTo>
                    <a:pt x="474" y="1086"/>
                  </a:lnTo>
                  <a:lnTo>
                    <a:pt x="471" y="1066"/>
                  </a:lnTo>
                  <a:lnTo>
                    <a:pt x="474" y="1052"/>
                  </a:lnTo>
                  <a:lnTo>
                    <a:pt x="478" y="1043"/>
                  </a:lnTo>
                  <a:lnTo>
                    <a:pt x="483" y="1036"/>
                  </a:lnTo>
                  <a:lnTo>
                    <a:pt x="490" y="1032"/>
                  </a:lnTo>
                  <a:lnTo>
                    <a:pt x="496" y="1029"/>
                  </a:lnTo>
                  <a:lnTo>
                    <a:pt x="500" y="1028"/>
                  </a:lnTo>
                  <a:lnTo>
                    <a:pt x="501" y="1028"/>
                  </a:lnTo>
                  <a:lnTo>
                    <a:pt x="510" y="1025"/>
                  </a:lnTo>
                  <a:lnTo>
                    <a:pt x="520" y="1023"/>
                  </a:lnTo>
                  <a:lnTo>
                    <a:pt x="529" y="1022"/>
                  </a:lnTo>
                  <a:lnTo>
                    <a:pt x="542" y="1020"/>
                  </a:lnTo>
                  <a:lnTo>
                    <a:pt x="560" y="1019"/>
                  </a:lnTo>
                  <a:lnTo>
                    <a:pt x="584" y="1016"/>
                  </a:lnTo>
                  <a:lnTo>
                    <a:pt x="614" y="1014"/>
                  </a:lnTo>
                  <a:lnTo>
                    <a:pt x="666" y="1011"/>
                  </a:lnTo>
                  <a:lnTo>
                    <a:pt x="715" y="1007"/>
                  </a:lnTo>
                  <a:lnTo>
                    <a:pt x="761" y="1002"/>
                  </a:lnTo>
                  <a:lnTo>
                    <a:pt x="801" y="993"/>
                  </a:lnTo>
                  <a:lnTo>
                    <a:pt x="840" y="980"/>
                  </a:lnTo>
                  <a:lnTo>
                    <a:pt x="878" y="963"/>
                  </a:lnTo>
                  <a:lnTo>
                    <a:pt x="915" y="939"/>
                  </a:lnTo>
                  <a:lnTo>
                    <a:pt x="952" y="909"/>
                  </a:lnTo>
                  <a:lnTo>
                    <a:pt x="990" y="871"/>
                  </a:lnTo>
                  <a:lnTo>
                    <a:pt x="1021" y="829"/>
                  </a:lnTo>
                  <a:lnTo>
                    <a:pt x="1049" y="783"/>
                  </a:lnTo>
                  <a:lnTo>
                    <a:pt x="1072" y="733"/>
                  </a:lnTo>
                  <a:lnTo>
                    <a:pt x="1091" y="682"/>
                  </a:lnTo>
                  <a:lnTo>
                    <a:pt x="1105" y="629"/>
                  </a:lnTo>
                  <a:lnTo>
                    <a:pt x="1115" y="575"/>
                  </a:lnTo>
                  <a:lnTo>
                    <a:pt x="1122" y="520"/>
                  </a:lnTo>
                  <a:lnTo>
                    <a:pt x="1125" y="466"/>
                  </a:lnTo>
                  <a:lnTo>
                    <a:pt x="1122" y="414"/>
                  </a:lnTo>
                  <a:lnTo>
                    <a:pt x="1115" y="366"/>
                  </a:lnTo>
                  <a:lnTo>
                    <a:pt x="1104" y="324"/>
                  </a:lnTo>
                  <a:lnTo>
                    <a:pt x="1089" y="284"/>
                  </a:lnTo>
                  <a:lnTo>
                    <a:pt x="1071" y="250"/>
                  </a:lnTo>
                  <a:lnTo>
                    <a:pt x="1050" y="221"/>
                  </a:lnTo>
                  <a:lnTo>
                    <a:pt x="1025" y="195"/>
                  </a:lnTo>
                  <a:lnTo>
                    <a:pt x="1000" y="172"/>
                  </a:lnTo>
                  <a:lnTo>
                    <a:pt x="971" y="153"/>
                  </a:lnTo>
                  <a:lnTo>
                    <a:pt x="943" y="138"/>
                  </a:lnTo>
                  <a:lnTo>
                    <a:pt x="912" y="125"/>
                  </a:lnTo>
                  <a:lnTo>
                    <a:pt x="881" y="114"/>
                  </a:lnTo>
                  <a:lnTo>
                    <a:pt x="850" y="106"/>
                  </a:lnTo>
                  <a:lnTo>
                    <a:pt x="818" y="102"/>
                  </a:lnTo>
                  <a:lnTo>
                    <a:pt x="787" y="98"/>
                  </a:lnTo>
                  <a:lnTo>
                    <a:pt x="757" y="98"/>
                  </a:lnTo>
                  <a:lnTo>
                    <a:pt x="725" y="98"/>
                  </a:lnTo>
                  <a:lnTo>
                    <a:pt x="689" y="101"/>
                  </a:lnTo>
                  <a:lnTo>
                    <a:pt x="649" y="106"/>
                  </a:lnTo>
                  <a:lnTo>
                    <a:pt x="607" y="113"/>
                  </a:lnTo>
                  <a:lnTo>
                    <a:pt x="564" y="123"/>
                  </a:lnTo>
                  <a:lnTo>
                    <a:pt x="521" y="135"/>
                  </a:lnTo>
                  <a:lnTo>
                    <a:pt x="476" y="151"/>
                  </a:lnTo>
                  <a:lnTo>
                    <a:pt x="433" y="170"/>
                  </a:lnTo>
                  <a:lnTo>
                    <a:pt x="391" y="193"/>
                  </a:lnTo>
                  <a:lnTo>
                    <a:pt x="352" y="220"/>
                  </a:lnTo>
                  <a:lnTo>
                    <a:pt x="317" y="250"/>
                  </a:lnTo>
                  <a:lnTo>
                    <a:pt x="284" y="286"/>
                  </a:lnTo>
                  <a:lnTo>
                    <a:pt x="322" y="291"/>
                  </a:lnTo>
                  <a:lnTo>
                    <a:pt x="356" y="303"/>
                  </a:lnTo>
                  <a:lnTo>
                    <a:pt x="385" y="318"/>
                  </a:lnTo>
                  <a:lnTo>
                    <a:pt x="410" y="338"/>
                  </a:lnTo>
                  <a:lnTo>
                    <a:pt x="429" y="363"/>
                  </a:lnTo>
                  <a:lnTo>
                    <a:pt x="445" y="390"/>
                  </a:lnTo>
                  <a:lnTo>
                    <a:pt x="454" y="423"/>
                  </a:lnTo>
                  <a:lnTo>
                    <a:pt x="457" y="458"/>
                  </a:lnTo>
                  <a:lnTo>
                    <a:pt x="454" y="490"/>
                  </a:lnTo>
                  <a:lnTo>
                    <a:pt x="448" y="519"/>
                  </a:lnTo>
                  <a:lnTo>
                    <a:pt x="436" y="546"/>
                  </a:lnTo>
                  <a:lnTo>
                    <a:pt x="419" y="570"/>
                  </a:lnTo>
                  <a:lnTo>
                    <a:pt x="399" y="591"/>
                  </a:lnTo>
                  <a:lnTo>
                    <a:pt x="376" y="608"/>
                  </a:lnTo>
                  <a:lnTo>
                    <a:pt x="348" y="621"/>
                  </a:lnTo>
                  <a:lnTo>
                    <a:pt x="318" y="629"/>
                  </a:lnTo>
                  <a:lnTo>
                    <a:pt x="284" y="631"/>
                  </a:lnTo>
                  <a:lnTo>
                    <a:pt x="250" y="629"/>
                  </a:lnTo>
                  <a:lnTo>
                    <a:pt x="218" y="622"/>
                  </a:lnTo>
                  <a:lnTo>
                    <a:pt x="191" y="612"/>
                  </a:lnTo>
                  <a:lnTo>
                    <a:pt x="166" y="596"/>
                  </a:lnTo>
                  <a:lnTo>
                    <a:pt x="145" y="576"/>
                  </a:lnTo>
                  <a:lnTo>
                    <a:pt x="127" y="553"/>
                  </a:lnTo>
                  <a:lnTo>
                    <a:pt x="115" y="525"/>
                  </a:lnTo>
                  <a:lnTo>
                    <a:pt x="107" y="494"/>
                  </a:lnTo>
                  <a:lnTo>
                    <a:pt x="105" y="458"/>
                  </a:lnTo>
                  <a:lnTo>
                    <a:pt x="107" y="405"/>
                  </a:lnTo>
                  <a:lnTo>
                    <a:pt x="119" y="355"/>
                  </a:lnTo>
                  <a:lnTo>
                    <a:pt x="137" y="307"/>
                  </a:lnTo>
                  <a:lnTo>
                    <a:pt x="162" y="262"/>
                  </a:lnTo>
                  <a:lnTo>
                    <a:pt x="194" y="219"/>
                  </a:lnTo>
                  <a:lnTo>
                    <a:pt x="232" y="181"/>
                  </a:lnTo>
                  <a:lnTo>
                    <a:pt x="273" y="144"/>
                  </a:lnTo>
                  <a:lnTo>
                    <a:pt x="322" y="113"/>
                  </a:lnTo>
                  <a:lnTo>
                    <a:pt x="374" y="84"/>
                  </a:lnTo>
                  <a:lnTo>
                    <a:pt x="432" y="59"/>
                  </a:lnTo>
                  <a:lnTo>
                    <a:pt x="493" y="38"/>
                  </a:lnTo>
                  <a:lnTo>
                    <a:pt x="559" y="22"/>
                  </a:lnTo>
                  <a:lnTo>
                    <a:pt x="627" y="11"/>
                  </a:lnTo>
                  <a:lnTo>
                    <a:pt x="698" y="3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267200" y="3886200"/>
            <a:ext cx="1371600" cy="990600"/>
            <a:chOff x="2667000" y="1295400"/>
            <a:chExt cx="1371600" cy="990600"/>
          </a:xfrm>
        </p:grpSpPr>
        <p:sp>
          <p:nvSpPr>
            <p:cNvPr id="51" name="Oval 50"/>
            <p:cNvSpPr/>
            <p:nvPr/>
          </p:nvSpPr>
          <p:spPr>
            <a:xfrm>
              <a:off x="2667000" y="1295400"/>
              <a:ext cx="1371600" cy="990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68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3124200" y="1600200"/>
              <a:ext cx="481321" cy="402745"/>
              <a:chOff x="-234" y="7535"/>
              <a:chExt cx="1317" cy="1102"/>
            </a:xfrm>
          </p:grpSpPr>
          <p:sp>
            <p:nvSpPr>
              <p:cNvPr id="53" name="Freeform 70"/>
              <p:cNvSpPr>
                <a:spLocks noEditPoints="1"/>
              </p:cNvSpPr>
              <p:nvPr/>
            </p:nvSpPr>
            <p:spPr bwMode="auto">
              <a:xfrm>
                <a:off x="-234" y="7744"/>
                <a:ext cx="1007" cy="893"/>
              </a:xfrm>
              <a:custGeom>
                <a:avLst/>
                <a:gdLst/>
                <a:ahLst/>
                <a:cxnLst>
                  <a:cxn ang="0">
                    <a:pos x="2023" y="731"/>
                  </a:cxn>
                  <a:cxn ang="0">
                    <a:pos x="1884" y="814"/>
                  </a:cxn>
                  <a:cxn ang="0">
                    <a:pos x="1763" y="900"/>
                  </a:cxn>
                  <a:cxn ang="0">
                    <a:pos x="1733" y="1298"/>
                  </a:cxn>
                  <a:cxn ang="0">
                    <a:pos x="1748" y="1808"/>
                  </a:cxn>
                  <a:cxn ang="0">
                    <a:pos x="1810" y="2010"/>
                  </a:cxn>
                  <a:cxn ang="0">
                    <a:pos x="1957" y="2161"/>
                  </a:cxn>
                  <a:cxn ang="0">
                    <a:pos x="2136" y="2280"/>
                  </a:cxn>
                  <a:cxn ang="0">
                    <a:pos x="2347" y="2333"/>
                  </a:cxn>
                  <a:cxn ang="0">
                    <a:pos x="2438" y="2286"/>
                  </a:cxn>
                  <a:cxn ang="0">
                    <a:pos x="2539" y="2138"/>
                  </a:cxn>
                  <a:cxn ang="0">
                    <a:pos x="2596" y="1936"/>
                  </a:cxn>
                  <a:cxn ang="0">
                    <a:pos x="2631" y="1413"/>
                  </a:cxn>
                  <a:cxn ang="0">
                    <a:pos x="2615" y="1048"/>
                  </a:cxn>
                  <a:cxn ang="0">
                    <a:pos x="2454" y="814"/>
                  </a:cxn>
                  <a:cxn ang="0">
                    <a:pos x="2177" y="718"/>
                  </a:cxn>
                  <a:cxn ang="0">
                    <a:pos x="439" y="23"/>
                  </a:cxn>
                  <a:cxn ang="0">
                    <a:pos x="369" y="193"/>
                  </a:cxn>
                  <a:cxn ang="0">
                    <a:pos x="383" y="311"/>
                  </a:cxn>
                  <a:cxn ang="0">
                    <a:pos x="439" y="430"/>
                  </a:cxn>
                  <a:cxn ang="0">
                    <a:pos x="507" y="523"/>
                  </a:cxn>
                  <a:cxn ang="0">
                    <a:pos x="578" y="750"/>
                  </a:cxn>
                  <a:cxn ang="0">
                    <a:pos x="969" y="450"/>
                  </a:cxn>
                  <a:cxn ang="0">
                    <a:pos x="1382" y="429"/>
                  </a:cxn>
                  <a:cxn ang="0">
                    <a:pos x="1740" y="788"/>
                  </a:cxn>
                  <a:cxn ang="0">
                    <a:pos x="2692" y="464"/>
                  </a:cxn>
                  <a:cxn ang="0">
                    <a:pos x="3001" y="701"/>
                  </a:cxn>
                  <a:cxn ang="0">
                    <a:pos x="3015" y="941"/>
                  </a:cxn>
                  <a:cxn ang="0">
                    <a:pos x="3020" y="1205"/>
                  </a:cxn>
                  <a:cxn ang="0">
                    <a:pos x="3008" y="1521"/>
                  </a:cxn>
                  <a:cxn ang="0">
                    <a:pos x="2963" y="1786"/>
                  </a:cxn>
                  <a:cxn ang="0">
                    <a:pos x="2893" y="2017"/>
                  </a:cxn>
                  <a:cxn ang="0">
                    <a:pos x="1960" y="2677"/>
                  </a:cxn>
                  <a:cxn ang="0">
                    <a:pos x="1338" y="2325"/>
                  </a:cxn>
                  <a:cxn ang="0">
                    <a:pos x="1372" y="1293"/>
                  </a:cxn>
                  <a:cxn ang="0">
                    <a:pos x="1274" y="862"/>
                  </a:cxn>
                  <a:cxn ang="0">
                    <a:pos x="1114" y="760"/>
                  </a:cxn>
                  <a:cxn ang="0">
                    <a:pos x="999" y="695"/>
                  </a:cxn>
                  <a:cxn ang="0">
                    <a:pos x="895" y="676"/>
                  </a:cxn>
                  <a:cxn ang="0">
                    <a:pos x="768" y="743"/>
                  </a:cxn>
                  <a:cxn ang="0">
                    <a:pos x="570" y="926"/>
                  </a:cxn>
                  <a:cxn ang="0">
                    <a:pos x="568" y="1169"/>
                  </a:cxn>
                  <a:cxn ang="0">
                    <a:pos x="565" y="1483"/>
                  </a:cxn>
                  <a:cxn ang="0">
                    <a:pos x="563" y="1793"/>
                  </a:cxn>
                  <a:cxn ang="0">
                    <a:pos x="604" y="2018"/>
                  </a:cxn>
                  <a:cxn ang="0">
                    <a:pos x="739" y="2253"/>
                  </a:cxn>
                  <a:cxn ang="0">
                    <a:pos x="349" y="2536"/>
                  </a:cxn>
                  <a:cxn ang="0">
                    <a:pos x="161" y="2295"/>
                  </a:cxn>
                  <a:cxn ang="0">
                    <a:pos x="203" y="1701"/>
                  </a:cxn>
                  <a:cxn ang="0">
                    <a:pos x="190" y="900"/>
                  </a:cxn>
                  <a:cxn ang="0">
                    <a:pos x="146" y="810"/>
                  </a:cxn>
                  <a:cxn ang="0">
                    <a:pos x="29" y="667"/>
                  </a:cxn>
                  <a:cxn ang="0">
                    <a:pos x="2" y="530"/>
                  </a:cxn>
                  <a:cxn ang="0">
                    <a:pos x="29" y="445"/>
                  </a:cxn>
                  <a:cxn ang="0">
                    <a:pos x="227" y="160"/>
                  </a:cxn>
                </a:cxnLst>
                <a:rect l="0" t="0" r="r" b="b"/>
                <a:pathLst>
                  <a:path w="3020" h="2677">
                    <a:moveTo>
                      <a:pt x="2113" y="705"/>
                    </a:moveTo>
                    <a:lnTo>
                      <a:pt x="2086" y="708"/>
                    </a:lnTo>
                    <a:lnTo>
                      <a:pt x="2055" y="717"/>
                    </a:lnTo>
                    <a:lnTo>
                      <a:pt x="2023" y="731"/>
                    </a:lnTo>
                    <a:lnTo>
                      <a:pt x="1989" y="749"/>
                    </a:lnTo>
                    <a:lnTo>
                      <a:pt x="1953" y="769"/>
                    </a:lnTo>
                    <a:lnTo>
                      <a:pt x="1919" y="791"/>
                    </a:lnTo>
                    <a:lnTo>
                      <a:pt x="1884" y="814"/>
                    </a:lnTo>
                    <a:lnTo>
                      <a:pt x="1850" y="837"/>
                    </a:lnTo>
                    <a:lnTo>
                      <a:pt x="1818" y="861"/>
                    </a:lnTo>
                    <a:lnTo>
                      <a:pt x="1789" y="881"/>
                    </a:lnTo>
                    <a:lnTo>
                      <a:pt x="1763" y="900"/>
                    </a:lnTo>
                    <a:lnTo>
                      <a:pt x="1740" y="914"/>
                    </a:lnTo>
                    <a:lnTo>
                      <a:pt x="1739" y="1047"/>
                    </a:lnTo>
                    <a:lnTo>
                      <a:pt x="1736" y="1173"/>
                    </a:lnTo>
                    <a:lnTo>
                      <a:pt x="1733" y="1298"/>
                    </a:lnTo>
                    <a:lnTo>
                      <a:pt x="1733" y="1425"/>
                    </a:lnTo>
                    <a:lnTo>
                      <a:pt x="1735" y="1547"/>
                    </a:lnTo>
                    <a:lnTo>
                      <a:pt x="1740" y="1675"/>
                    </a:lnTo>
                    <a:lnTo>
                      <a:pt x="1748" y="1808"/>
                    </a:lnTo>
                    <a:lnTo>
                      <a:pt x="1752" y="1863"/>
                    </a:lnTo>
                    <a:lnTo>
                      <a:pt x="1765" y="1915"/>
                    </a:lnTo>
                    <a:lnTo>
                      <a:pt x="1783" y="1965"/>
                    </a:lnTo>
                    <a:lnTo>
                      <a:pt x="1810" y="2010"/>
                    </a:lnTo>
                    <a:lnTo>
                      <a:pt x="1841" y="2053"/>
                    </a:lnTo>
                    <a:lnTo>
                      <a:pt x="1879" y="2093"/>
                    </a:lnTo>
                    <a:lnTo>
                      <a:pt x="1918" y="2126"/>
                    </a:lnTo>
                    <a:lnTo>
                      <a:pt x="1957" y="2161"/>
                    </a:lnTo>
                    <a:lnTo>
                      <a:pt x="1999" y="2194"/>
                    </a:lnTo>
                    <a:lnTo>
                      <a:pt x="2042" y="2225"/>
                    </a:lnTo>
                    <a:lnTo>
                      <a:pt x="2088" y="2254"/>
                    </a:lnTo>
                    <a:lnTo>
                      <a:pt x="2136" y="2280"/>
                    </a:lnTo>
                    <a:lnTo>
                      <a:pt x="2186" y="2302"/>
                    </a:lnTo>
                    <a:lnTo>
                      <a:pt x="2238" y="2318"/>
                    </a:lnTo>
                    <a:lnTo>
                      <a:pt x="2291" y="2328"/>
                    </a:lnTo>
                    <a:lnTo>
                      <a:pt x="2347" y="2333"/>
                    </a:lnTo>
                    <a:lnTo>
                      <a:pt x="2370" y="2330"/>
                    </a:lnTo>
                    <a:lnTo>
                      <a:pt x="2393" y="2320"/>
                    </a:lnTo>
                    <a:lnTo>
                      <a:pt x="2417" y="2305"/>
                    </a:lnTo>
                    <a:lnTo>
                      <a:pt x="2438" y="2286"/>
                    </a:lnTo>
                    <a:lnTo>
                      <a:pt x="2457" y="2266"/>
                    </a:lnTo>
                    <a:lnTo>
                      <a:pt x="2489" y="2228"/>
                    </a:lnTo>
                    <a:lnTo>
                      <a:pt x="2516" y="2184"/>
                    </a:lnTo>
                    <a:lnTo>
                      <a:pt x="2539" y="2138"/>
                    </a:lnTo>
                    <a:lnTo>
                      <a:pt x="2557" y="2090"/>
                    </a:lnTo>
                    <a:lnTo>
                      <a:pt x="2573" y="2039"/>
                    </a:lnTo>
                    <a:lnTo>
                      <a:pt x="2586" y="1986"/>
                    </a:lnTo>
                    <a:lnTo>
                      <a:pt x="2596" y="1936"/>
                    </a:lnTo>
                    <a:lnTo>
                      <a:pt x="2611" y="1808"/>
                    </a:lnTo>
                    <a:lnTo>
                      <a:pt x="2621" y="1678"/>
                    </a:lnTo>
                    <a:lnTo>
                      <a:pt x="2628" y="1546"/>
                    </a:lnTo>
                    <a:lnTo>
                      <a:pt x="2631" y="1413"/>
                    </a:lnTo>
                    <a:lnTo>
                      <a:pt x="2632" y="1282"/>
                    </a:lnTo>
                    <a:lnTo>
                      <a:pt x="2631" y="1202"/>
                    </a:lnTo>
                    <a:lnTo>
                      <a:pt x="2625" y="1125"/>
                    </a:lnTo>
                    <a:lnTo>
                      <a:pt x="2615" y="1048"/>
                    </a:lnTo>
                    <a:lnTo>
                      <a:pt x="2601" y="968"/>
                    </a:lnTo>
                    <a:lnTo>
                      <a:pt x="2581" y="885"/>
                    </a:lnTo>
                    <a:lnTo>
                      <a:pt x="2519" y="848"/>
                    </a:lnTo>
                    <a:lnTo>
                      <a:pt x="2454" y="814"/>
                    </a:lnTo>
                    <a:lnTo>
                      <a:pt x="2384" y="784"/>
                    </a:lnTo>
                    <a:lnTo>
                      <a:pt x="2315" y="757"/>
                    </a:lnTo>
                    <a:lnTo>
                      <a:pt x="2245" y="736"/>
                    </a:lnTo>
                    <a:lnTo>
                      <a:pt x="2177" y="718"/>
                    </a:lnTo>
                    <a:lnTo>
                      <a:pt x="2113" y="705"/>
                    </a:lnTo>
                    <a:lnTo>
                      <a:pt x="2113" y="705"/>
                    </a:lnTo>
                    <a:close/>
                    <a:moveTo>
                      <a:pt x="373" y="0"/>
                    </a:moveTo>
                    <a:lnTo>
                      <a:pt x="439" y="23"/>
                    </a:lnTo>
                    <a:lnTo>
                      <a:pt x="414" y="64"/>
                    </a:lnTo>
                    <a:lnTo>
                      <a:pt x="395" y="104"/>
                    </a:lnTo>
                    <a:lnTo>
                      <a:pt x="379" y="148"/>
                    </a:lnTo>
                    <a:lnTo>
                      <a:pt x="369" y="193"/>
                    </a:lnTo>
                    <a:lnTo>
                      <a:pt x="365" y="240"/>
                    </a:lnTo>
                    <a:lnTo>
                      <a:pt x="368" y="260"/>
                    </a:lnTo>
                    <a:lnTo>
                      <a:pt x="373" y="283"/>
                    </a:lnTo>
                    <a:lnTo>
                      <a:pt x="383" y="311"/>
                    </a:lnTo>
                    <a:lnTo>
                      <a:pt x="396" y="340"/>
                    </a:lnTo>
                    <a:lnTo>
                      <a:pt x="409" y="370"/>
                    </a:lnTo>
                    <a:lnTo>
                      <a:pt x="424" y="401"/>
                    </a:lnTo>
                    <a:lnTo>
                      <a:pt x="439" y="430"/>
                    </a:lnTo>
                    <a:lnTo>
                      <a:pt x="453" y="458"/>
                    </a:lnTo>
                    <a:lnTo>
                      <a:pt x="467" y="478"/>
                    </a:lnTo>
                    <a:lnTo>
                      <a:pt x="485" y="500"/>
                    </a:lnTo>
                    <a:lnTo>
                      <a:pt x="507" y="523"/>
                    </a:lnTo>
                    <a:lnTo>
                      <a:pt x="531" y="548"/>
                    </a:lnTo>
                    <a:lnTo>
                      <a:pt x="555" y="574"/>
                    </a:lnTo>
                    <a:lnTo>
                      <a:pt x="578" y="600"/>
                    </a:lnTo>
                    <a:lnTo>
                      <a:pt x="578" y="750"/>
                    </a:lnTo>
                    <a:lnTo>
                      <a:pt x="677" y="677"/>
                    </a:lnTo>
                    <a:lnTo>
                      <a:pt x="776" y="605"/>
                    </a:lnTo>
                    <a:lnTo>
                      <a:pt x="874" y="529"/>
                    </a:lnTo>
                    <a:lnTo>
                      <a:pt x="969" y="450"/>
                    </a:lnTo>
                    <a:lnTo>
                      <a:pt x="1061" y="369"/>
                    </a:lnTo>
                    <a:lnTo>
                      <a:pt x="1148" y="285"/>
                    </a:lnTo>
                    <a:lnTo>
                      <a:pt x="1264" y="359"/>
                    </a:lnTo>
                    <a:lnTo>
                      <a:pt x="1382" y="429"/>
                    </a:lnTo>
                    <a:lnTo>
                      <a:pt x="1502" y="494"/>
                    </a:lnTo>
                    <a:lnTo>
                      <a:pt x="1626" y="555"/>
                    </a:lnTo>
                    <a:lnTo>
                      <a:pt x="1748" y="615"/>
                    </a:lnTo>
                    <a:lnTo>
                      <a:pt x="1740" y="788"/>
                    </a:lnTo>
                    <a:lnTo>
                      <a:pt x="1740" y="788"/>
                    </a:lnTo>
                    <a:lnTo>
                      <a:pt x="2406" y="301"/>
                    </a:lnTo>
                    <a:lnTo>
                      <a:pt x="2549" y="384"/>
                    </a:lnTo>
                    <a:lnTo>
                      <a:pt x="2692" y="464"/>
                    </a:lnTo>
                    <a:lnTo>
                      <a:pt x="2840" y="541"/>
                    </a:lnTo>
                    <a:lnTo>
                      <a:pt x="2991" y="615"/>
                    </a:lnTo>
                    <a:lnTo>
                      <a:pt x="2997" y="654"/>
                    </a:lnTo>
                    <a:lnTo>
                      <a:pt x="3001" y="701"/>
                    </a:lnTo>
                    <a:lnTo>
                      <a:pt x="3005" y="754"/>
                    </a:lnTo>
                    <a:lnTo>
                      <a:pt x="3010" y="813"/>
                    </a:lnTo>
                    <a:lnTo>
                      <a:pt x="3013" y="875"/>
                    </a:lnTo>
                    <a:lnTo>
                      <a:pt x="3015" y="941"/>
                    </a:lnTo>
                    <a:lnTo>
                      <a:pt x="3017" y="1008"/>
                    </a:lnTo>
                    <a:lnTo>
                      <a:pt x="3018" y="1074"/>
                    </a:lnTo>
                    <a:lnTo>
                      <a:pt x="3020" y="1141"/>
                    </a:lnTo>
                    <a:lnTo>
                      <a:pt x="3020" y="1205"/>
                    </a:lnTo>
                    <a:lnTo>
                      <a:pt x="3020" y="1268"/>
                    </a:lnTo>
                    <a:lnTo>
                      <a:pt x="3018" y="1358"/>
                    </a:lnTo>
                    <a:lnTo>
                      <a:pt x="3014" y="1442"/>
                    </a:lnTo>
                    <a:lnTo>
                      <a:pt x="3008" y="1521"/>
                    </a:lnTo>
                    <a:lnTo>
                      <a:pt x="3000" y="1592"/>
                    </a:lnTo>
                    <a:lnTo>
                      <a:pt x="2990" y="1661"/>
                    </a:lnTo>
                    <a:lnTo>
                      <a:pt x="2977" y="1725"/>
                    </a:lnTo>
                    <a:lnTo>
                      <a:pt x="2963" y="1786"/>
                    </a:lnTo>
                    <a:lnTo>
                      <a:pt x="2947" y="1845"/>
                    </a:lnTo>
                    <a:lnTo>
                      <a:pt x="2930" y="1902"/>
                    </a:lnTo>
                    <a:lnTo>
                      <a:pt x="2912" y="1959"/>
                    </a:lnTo>
                    <a:lnTo>
                      <a:pt x="2893" y="2017"/>
                    </a:lnTo>
                    <a:lnTo>
                      <a:pt x="2872" y="2075"/>
                    </a:lnTo>
                    <a:lnTo>
                      <a:pt x="2851" y="2135"/>
                    </a:lnTo>
                    <a:lnTo>
                      <a:pt x="2830" y="2197"/>
                    </a:lnTo>
                    <a:lnTo>
                      <a:pt x="1960" y="2677"/>
                    </a:lnTo>
                    <a:lnTo>
                      <a:pt x="1804" y="2583"/>
                    </a:lnTo>
                    <a:lnTo>
                      <a:pt x="1648" y="2493"/>
                    </a:lnTo>
                    <a:lnTo>
                      <a:pt x="1492" y="2407"/>
                    </a:lnTo>
                    <a:lnTo>
                      <a:pt x="1338" y="2325"/>
                    </a:lnTo>
                    <a:lnTo>
                      <a:pt x="1358" y="2043"/>
                    </a:lnTo>
                    <a:lnTo>
                      <a:pt x="1370" y="1762"/>
                    </a:lnTo>
                    <a:lnTo>
                      <a:pt x="1375" y="1485"/>
                    </a:lnTo>
                    <a:lnTo>
                      <a:pt x="1372" y="1293"/>
                    </a:lnTo>
                    <a:lnTo>
                      <a:pt x="1365" y="1104"/>
                    </a:lnTo>
                    <a:lnTo>
                      <a:pt x="1353" y="914"/>
                    </a:lnTo>
                    <a:lnTo>
                      <a:pt x="1315" y="890"/>
                    </a:lnTo>
                    <a:lnTo>
                      <a:pt x="1274" y="862"/>
                    </a:lnTo>
                    <a:lnTo>
                      <a:pt x="1233" y="836"/>
                    </a:lnTo>
                    <a:lnTo>
                      <a:pt x="1192" y="810"/>
                    </a:lnTo>
                    <a:lnTo>
                      <a:pt x="1152" y="784"/>
                    </a:lnTo>
                    <a:lnTo>
                      <a:pt x="1114" y="760"/>
                    </a:lnTo>
                    <a:lnTo>
                      <a:pt x="1080" y="738"/>
                    </a:lnTo>
                    <a:lnTo>
                      <a:pt x="1048" y="720"/>
                    </a:lnTo>
                    <a:lnTo>
                      <a:pt x="1024" y="705"/>
                    </a:lnTo>
                    <a:lnTo>
                      <a:pt x="999" y="695"/>
                    </a:lnTo>
                    <a:lnTo>
                      <a:pt x="972" y="685"/>
                    </a:lnTo>
                    <a:lnTo>
                      <a:pt x="942" y="677"/>
                    </a:lnTo>
                    <a:lnTo>
                      <a:pt x="914" y="674"/>
                    </a:lnTo>
                    <a:lnTo>
                      <a:pt x="895" y="676"/>
                    </a:lnTo>
                    <a:lnTo>
                      <a:pt x="874" y="680"/>
                    </a:lnTo>
                    <a:lnTo>
                      <a:pt x="855" y="688"/>
                    </a:lnTo>
                    <a:lnTo>
                      <a:pt x="841" y="698"/>
                    </a:lnTo>
                    <a:lnTo>
                      <a:pt x="768" y="743"/>
                    </a:lnTo>
                    <a:lnTo>
                      <a:pt x="699" y="788"/>
                    </a:lnTo>
                    <a:lnTo>
                      <a:pt x="636" y="836"/>
                    </a:lnTo>
                    <a:lnTo>
                      <a:pt x="570" y="885"/>
                    </a:lnTo>
                    <a:lnTo>
                      <a:pt x="570" y="926"/>
                    </a:lnTo>
                    <a:lnTo>
                      <a:pt x="570" y="976"/>
                    </a:lnTo>
                    <a:lnTo>
                      <a:pt x="569" y="1035"/>
                    </a:lnTo>
                    <a:lnTo>
                      <a:pt x="569" y="1099"/>
                    </a:lnTo>
                    <a:lnTo>
                      <a:pt x="568" y="1169"/>
                    </a:lnTo>
                    <a:lnTo>
                      <a:pt x="568" y="1245"/>
                    </a:lnTo>
                    <a:lnTo>
                      <a:pt x="566" y="1322"/>
                    </a:lnTo>
                    <a:lnTo>
                      <a:pt x="565" y="1402"/>
                    </a:lnTo>
                    <a:lnTo>
                      <a:pt x="565" y="1483"/>
                    </a:lnTo>
                    <a:lnTo>
                      <a:pt x="563" y="1563"/>
                    </a:lnTo>
                    <a:lnTo>
                      <a:pt x="563" y="1643"/>
                    </a:lnTo>
                    <a:lnTo>
                      <a:pt x="563" y="1719"/>
                    </a:lnTo>
                    <a:lnTo>
                      <a:pt x="563" y="1793"/>
                    </a:lnTo>
                    <a:lnTo>
                      <a:pt x="565" y="1850"/>
                    </a:lnTo>
                    <a:lnTo>
                      <a:pt x="573" y="1906"/>
                    </a:lnTo>
                    <a:lnTo>
                      <a:pt x="586" y="1963"/>
                    </a:lnTo>
                    <a:lnTo>
                      <a:pt x="604" y="2018"/>
                    </a:lnTo>
                    <a:lnTo>
                      <a:pt x="629" y="2072"/>
                    </a:lnTo>
                    <a:lnTo>
                      <a:pt x="658" y="2123"/>
                    </a:lnTo>
                    <a:lnTo>
                      <a:pt x="697" y="2190"/>
                    </a:lnTo>
                    <a:lnTo>
                      <a:pt x="739" y="2253"/>
                    </a:lnTo>
                    <a:lnTo>
                      <a:pt x="782" y="2309"/>
                    </a:lnTo>
                    <a:lnTo>
                      <a:pt x="431" y="2670"/>
                    </a:lnTo>
                    <a:lnTo>
                      <a:pt x="390" y="2603"/>
                    </a:lnTo>
                    <a:lnTo>
                      <a:pt x="349" y="2536"/>
                    </a:lnTo>
                    <a:lnTo>
                      <a:pt x="307" y="2471"/>
                    </a:lnTo>
                    <a:lnTo>
                      <a:pt x="261" y="2410"/>
                    </a:lnTo>
                    <a:lnTo>
                      <a:pt x="213" y="2350"/>
                    </a:lnTo>
                    <a:lnTo>
                      <a:pt x="161" y="2295"/>
                    </a:lnTo>
                    <a:lnTo>
                      <a:pt x="179" y="2149"/>
                    </a:lnTo>
                    <a:lnTo>
                      <a:pt x="192" y="2001"/>
                    </a:lnTo>
                    <a:lnTo>
                      <a:pt x="200" y="1851"/>
                    </a:lnTo>
                    <a:lnTo>
                      <a:pt x="203" y="1701"/>
                    </a:lnTo>
                    <a:lnTo>
                      <a:pt x="205" y="1553"/>
                    </a:lnTo>
                    <a:lnTo>
                      <a:pt x="205" y="1335"/>
                    </a:lnTo>
                    <a:lnTo>
                      <a:pt x="200" y="1118"/>
                    </a:lnTo>
                    <a:lnTo>
                      <a:pt x="190" y="900"/>
                    </a:lnTo>
                    <a:lnTo>
                      <a:pt x="185" y="874"/>
                    </a:lnTo>
                    <a:lnTo>
                      <a:pt x="176" y="849"/>
                    </a:lnTo>
                    <a:lnTo>
                      <a:pt x="165" y="829"/>
                    </a:lnTo>
                    <a:lnTo>
                      <a:pt x="146" y="810"/>
                    </a:lnTo>
                    <a:lnTo>
                      <a:pt x="118" y="770"/>
                    </a:lnTo>
                    <a:lnTo>
                      <a:pt x="91" y="736"/>
                    </a:lnTo>
                    <a:lnTo>
                      <a:pt x="61" y="704"/>
                    </a:lnTo>
                    <a:lnTo>
                      <a:pt x="29" y="667"/>
                    </a:lnTo>
                    <a:lnTo>
                      <a:pt x="14" y="625"/>
                    </a:lnTo>
                    <a:lnTo>
                      <a:pt x="5" y="586"/>
                    </a:lnTo>
                    <a:lnTo>
                      <a:pt x="0" y="548"/>
                    </a:lnTo>
                    <a:lnTo>
                      <a:pt x="2" y="530"/>
                    </a:lnTo>
                    <a:lnTo>
                      <a:pt x="6" y="510"/>
                    </a:lnTo>
                    <a:lnTo>
                      <a:pt x="13" y="488"/>
                    </a:lnTo>
                    <a:lnTo>
                      <a:pt x="20" y="465"/>
                    </a:lnTo>
                    <a:lnTo>
                      <a:pt x="29" y="445"/>
                    </a:lnTo>
                    <a:lnTo>
                      <a:pt x="36" y="427"/>
                    </a:lnTo>
                    <a:lnTo>
                      <a:pt x="95" y="334"/>
                    </a:lnTo>
                    <a:lnTo>
                      <a:pt x="161" y="245"/>
                    </a:lnTo>
                    <a:lnTo>
                      <a:pt x="227" y="160"/>
                    </a:lnTo>
                    <a:lnTo>
                      <a:pt x="300" y="78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1"/>
              <p:cNvSpPr>
                <a:spLocks/>
              </p:cNvSpPr>
              <p:nvPr/>
            </p:nvSpPr>
            <p:spPr bwMode="auto">
              <a:xfrm>
                <a:off x="808" y="7535"/>
                <a:ext cx="275" cy="585"/>
              </a:xfrm>
              <a:custGeom>
                <a:avLst/>
                <a:gdLst/>
                <a:ahLst/>
                <a:cxnLst>
                  <a:cxn ang="0">
                    <a:pos x="630" y="0"/>
                  </a:cxn>
                  <a:cxn ang="0">
                    <a:pos x="667" y="3"/>
                  </a:cxn>
                  <a:cxn ang="0">
                    <a:pos x="703" y="14"/>
                  </a:cxn>
                  <a:cxn ang="0">
                    <a:pos x="736" y="30"/>
                  </a:cxn>
                  <a:cxn ang="0">
                    <a:pos x="766" y="53"/>
                  </a:cxn>
                  <a:cxn ang="0">
                    <a:pos x="791" y="81"/>
                  </a:cxn>
                  <a:cxn ang="0">
                    <a:pos x="810" y="113"/>
                  </a:cxn>
                  <a:cxn ang="0">
                    <a:pos x="823" y="148"/>
                  </a:cxn>
                  <a:cxn ang="0">
                    <a:pos x="827" y="186"/>
                  </a:cxn>
                  <a:cxn ang="0">
                    <a:pos x="825" y="200"/>
                  </a:cxn>
                  <a:cxn ang="0">
                    <a:pos x="823" y="218"/>
                  </a:cxn>
                  <a:cxn ang="0">
                    <a:pos x="817" y="240"/>
                  </a:cxn>
                  <a:cxn ang="0">
                    <a:pos x="808" y="266"/>
                  </a:cxn>
                  <a:cxn ang="0">
                    <a:pos x="797" y="299"/>
                  </a:cxn>
                  <a:cxn ang="0">
                    <a:pos x="176" y="1694"/>
                  </a:cxn>
                  <a:cxn ang="0">
                    <a:pos x="166" y="1716"/>
                  </a:cxn>
                  <a:cxn ang="0">
                    <a:pos x="157" y="1733"/>
                  </a:cxn>
                  <a:cxn ang="0">
                    <a:pos x="150" y="1744"/>
                  </a:cxn>
                  <a:cxn ang="0">
                    <a:pos x="143" y="1749"/>
                  </a:cxn>
                  <a:cxn ang="0">
                    <a:pos x="135" y="1754"/>
                  </a:cxn>
                  <a:cxn ang="0">
                    <a:pos x="125" y="1754"/>
                  </a:cxn>
                  <a:cxn ang="0">
                    <a:pos x="113" y="1752"/>
                  </a:cxn>
                  <a:cxn ang="0">
                    <a:pos x="96" y="1748"/>
                  </a:cxn>
                  <a:cxn ang="0">
                    <a:pos x="75" y="1741"/>
                  </a:cxn>
                  <a:cxn ang="0">
                    <a:pos x="54" y="1731"/>
                  </a:cxn>
                  <a:cxn ang="0">
                    <a:pos x="34" y="1719"/>
                  </a:cxn>
                  <a:cxn ang="0">
                    <a:pos x="17" y="1706"/>
                  </a:cxn>
                  <a:cxn ang="0">
                    <a:pos x="4" y="1693"/>
                  </a:cxn>
                  <a:cxn ang="0">
                    <a:pos x="0" y="1680"/>
                  </a:cxn>
                  <a:cxn ang="0">
                    <a:pos x="1" y="1671"/>
                  </a:cxn>
                  <a:cxn ang="0">
                    <a:pos x="3" y="1656"/>
                  </a:cxn>
                  <a:cxn ang="0">
                    <a:pos x="6" y="1640"/>
                  </a:cxn>
                  <a:cxn ang="0">
                    <a:pos x="10" y="1627"/>
                  </a:cxn>
                  <a:cxn ang="0">
                    <a:pos x="14" y="1619"/>
                  </a:cxn>
                  <a:cxn ang="0">
                    <a:pos x="445" y="164"/>
                  </a:cxn>
                  <a:cxn ang="0">
                    <a:pos x="452" y="147"/>
                  </a:cxn>
                  <a:cxn ang="0">
                    <a:pos x="460" y="128"/>
                  </a:cxn>
                  <a:cxn ang="0">
                    <a:pos x="469" y="107"/>
                  </a:cxn>
                  <a:cxn ang="0">
                    <a:pos x="479" y="88"/>
                  </a:cxn>
                  <a:cxn ang="0">
                    <a:pos x="492" y="68"/>
                  </a:cxn>
                  <a:cxn ang="0">
                    <a:pos x="506" y="51"/>
                  </a:cxn>
                  <a:cxn ang="0">
                    <a:pos x="525" y="33"/>
                  </a:cxn>
                  <a:cxn ang="0">
                    <a:pos x="545" y="20"/>
                  </a:cxn>
                  <a:cxn ang="0">
                    <a:pos x="569" y="8"/>
                  </a:cxn>
                  <a:cxn ang="0">
                    <a:pos x="597" y="1"/>
                  </a:cxn>
                  <a:cxn ang="0">
                    <a:pos x="630" y="0"/>
                  </a:cxn>
                </a:cxnLst>
                <a:rect l="0" t="0" r="r" b="b"/>
                <a:pathLst>
                  <a:path w="827" h="1754">
                    <a:moveTo>
                      <a:pt x="630" y="0"/>
                    </a:moveTo>
                    <a:lnTo>
                      <a:pt x="667" y="3"/>
                    </a:lnTo>
                    <a:lnTo>
                      <a:pt x="703" y="14"/>
                    </a:lnTo>
                    <a:lnTo>
                      <a:pt x="736" y="30"/>
                    </a:lnTo>
                    <a:lnTo>
                      <a:pt x="766" y="53"/>
                    </a:lnTo>
                    <a:lnTo>
                      <a:pt x="791" y="81"/>
                    </a:lnTo>
                    <a:lnTo>
                      <a:pt x="810" y="113"/>
                    </a:lnTo>
                    <a:lnTo>
                      <a:pt x="823" y="148"/>
                    </a:lnTo>
                    <a:lnTo>
                      <a:pt x="827" y="186"/>
                    </a:lnTo>
                    <a:lnTo>
                      <a:pt x="825" y="200"/>
                    </a:lnTo>
                    <a:lnTo>
                      <a:pt x="823" y="218"/>
                    </a:lnTo>
                    <a:lnTo>
                      <a:pt x="817" y="240"/>
                    </a:lnTo>
                    <a:lnTo>
                      <a:pt x="808" y="266"/>
                    </a:lnTo>
                    <a:lnTo>
                      <a:pt x="797" y="299"/>
                    </a:lnTo>
                    <a:lnTo>
                      <a:pt x="176" y="1694"/>
                    </a:lnTo>
                    <a:lnTo>
                      <a:pt x="166" y="1716"/>
                    </a:lnTo>
                    <a:lnTo>
                      <a:pt x="157" y="1733"/>
                    </a:lnTo>
                    <a:lnTo>
                      <a:pt x="150" y="1744"/>
                    </a:lnTo>
                    <a:lnTo>
                      <a:pt x="143" y="1749"/>
                    </a:lnTo>
                    <a:lnTo>
                      <a:pt x="135" y="1754"/>
                    </a:lnTo>
                    <a:lnTo>
                      <a:pt x="125" y="1754"/>
                    </a:lnTo>
                    <a:lnTo>
                      <a:pt x="113" y="1752"/>
                    </a:lnTo>
                    <a:lnTo>
                      <a:pt x="96" y="1748"/>
                    </a:lnTo>
                    <a:lnTo>
                      <a:pt x="75" y="1741"/>
                    </a:lnTo>
                    <a:lnTo>
                      <a:pt x="54" y="1731"/>
                    </a:lnTo>
                    <a:lnTo>
                      <a:pt x="34" y="1719"/>
                    </a:lnTo>
                    <a:lnTo>
                      <a:pt x="17" y="1706"/>
                    </a:lnTo>
                    <a:lnTo>
                      <a:pt x="4" y="1693"/>
                    </a:lnTo>
                    <a:lnTo>
                      <a:pt x="0" y="1680"/>
                    </a:lnTo>
                    <a:lnTo>
                      <a:pt x="1" y="1671"/>
                    </a:lnTo>
                    <a:lnTo>
                      <a:pt x="3" y="1656"/>
                    </a:lnTo>
                    <a:lnTo>
                      <a:pt x="6" y="1640"/>
                    </a:lnTo>
                    <a:lnTo>
                      <a:pt x="10" y="1627"/>
                    </a:lnTo>
                    <a:lnTo>
                      <a:pt x="14" y="1619"/>
                    </a:lnTo>
                    <a:lnTo>
                      <a:pt x="445" y="164"/>
                    </a:lnTo>
                    <a:lnTo>
                      <a:pt x="452" y="147"/>
                    </a:lnTo>
                    <a:lnTo>
                      <a:pt x="460" y="128"/>
                    </a:lnTo>
                    <a:lnTo>
                      <a:pt x="469" y="107"/>
                    </a:lnTo>
                    <a:lnTo>
                      <a:pt x="479" y="88"/>
                    </a:lnTo>
                    <a:lnTo>
                      <a:pt x="492" y="68"/>
                    </a:lnTo>
                    <a:lnTo>
                      <a:pt x="506" y="51"/>
                    </a:lnTo>
                    <a:lnTo>
                      <a:pt x="525" y="33"/>
                    </a:lnTo>
                    <a:lnTo>
                      <a:pt x="545" y="20"/>
                    </a:lnTo>
                    <a:lnTo>
                      <a:pt x="569" y="8"/>
                    </a:lnTo>
                    <a:lnTo>
                      <a:pt x="597" y="1"/>
                    </a:lnTo>
                    <a:lnTo>
                      <a:pt x="6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Web Ring</a:t>
            </a:r>
            <a:endParaRPr lang="en-US" dirty="0"/>
          </a:p>
        </p:txBody>
      </p:sp>
      <p:grpSp>
        <p:nvGrpSpPr>
          <p:cNvPr id="2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447800" y="5867400"/>
            <a:ext cx="6196537" cy="571500"/>
            <a:chOff x="731" y="3495"/>
            <a:chExt cx="17771" cy="1639"/>
          </a:xfrm>
          <a:solidFill>
            <a:srgbClr val="0000FF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731" y="4006"/>
              <a:ext cx="677" cy="739"/>
            </a:xfrm>
            <a:custGeom>
              <a:avLst/>
              <a:gdLst/>
              <a:ahLst/>
              <a:cxnLst>
                <a:cxn ang="0">
                  <a:pos x="423" y="39"/>
                </a:cxn>
                <a:cxn ang="0">
                  <a:pos x="379" y="44"/>
                </a:cxn>
                <a:cxn ang="0">
                  <a:pos x="325" y="67"/>
                </a:cxn>
                <a:cxn ang="0">
                  <a:pos x="265" y="111"/>
                </a:cxn>
                <a:cxn ang="0">
                  <a:pos x="206" y="183"/>
                </a:cxn>
                <a:cxn ang="0">
                  <a:pos x="179" y="244"/>
                </a:cxn>
                <a:cxn ang="0">
                  <a:pos x="152" y="317"/>
                </a:cxn>
                <a:cxn ang="0">
                  <a:pos x="135" y="394"/>
                </a:cxn>
                <a:cxn ang="0">
                  <a:pos x="119" y="467"/>
                </a:cxn>
                <a:cxn ang="0">
                  <a:pos x="114" y="528"/>
                </a:cxn>
                <a:cxn ang="0">
                  <a:pos x="124" y="594"/>
                </a:cxn>
                <a:cxn ang="0">
                  <a:pos x="146" y="644"/>
                </a:cxn>
                <a:cxn ang="0">
                  <a:pos x="173" y="678"/>
                </a:cxn>
                <a:cxn ang="0">
                  <a:pos x="211" y="694"/>
                </a:cxn>
                <a:cxn ang="0">
                  <a:pos x="255" y="700"/>
                </a:cxn>
                <a:cxn ang="0">
                  <a:pos x="255" y="700"/>
                </a:cxn>
                <a:cxn ang="0">
                  <a:pos x="309" y="694"/>
                </a:cxn>
                <a:cxn ang="0">
                  <a:pos x="368" y="661"/>
                </a:cxn>
                <a:cxn ang="0">
                  <a:pos x="423" y="617"/>
                </a:cxn>
                <a:cxn ang="0">
                  <a:pos x="471" y="556"/>
                </a:cxn>
                <a:cxn ang="0">
                  <a:pos x="504" y="483"/>
                </a:cxn>
                <a:cxn ang="0">
                  <a:pos x="526" y="406"/>
                </a:cxn>
                <a:cxn ang="0">
                  <a:pos x="547" y="328"/>
                </a:cxn>
                <a:cxn ang="0">
                  <a:pos x="558" y="261"/>
                </a:cxn>
                <a:cxn ang="0">
                  <a:pos x="564" y="211"/>
                </a:cxn>
                <a:cxn ang="0">
                  <a:pos x="558" y="156"/>
                </a:cxn>
                <a:cxn ang="0">
                  <a:pos x="536" y="111"/>
                </a:cxn>
                <a:cxn ang="0">
                  <a:pos x="509" y="72"/>
                </a:cxn>
                <a:cxn ang="0">
                  <a:pos x="471" y="44"/>
                </a:cxn>
                <a:cxn ang="0">
                  <a:pos x="423" y="39"/>
                </a:cxn>
                <a:cxn ang="0">
                  <a:pos x="423" y="0"/>
                </a:cxn>
                <a:cxn ang="0">
                  <a:pos x="504" y="11"/>
                </a:cxn>
                <a:cxn ang="0">
                  <a:pos x="574" y="50"/>
                </a:cxn>
                <a:cxn ang="0">
                  <a:pos x="629" y="106"/>
                </a:cxn>
                <a:cxn ang="0">
                  <a:pos x="666" y="183"/>
                </a:cxn>
                <a:cxn ang="0">
                  <a:pos x="677" y="278"/>
                </a:cxn>
                <a:cxn ang="0">
                  <a:pos x="677" y="278"/>
                </a:cxn>
                <a:cxn ang="0">
                  <a:pos x="661" y="394"/>
                </a:cxn>
                <a:cxn ang="0">
                  <a:pos x="618" y="500"/>
                </a:cxn>
                <a:cxn ang="0">
                  <a:pos x="547" y="594"/>
                </a:cxn>
                <a:cxn ang="0">
                  <a:pos x="455" y="672"/>
                </a:cxn>
                <a:cxn ang="0">
                  <a:pos x="358" y="722"/>
                </a:cxn>
                <a:cxn ang="0">
                  <a:pos x="255" y="739"/>
                </a:cxn>
                <a:cxn ang="0">
                  <a:pos x="168" y="722"/>
                </a:cxn>
                <a:cxn ang="0">
                  <a:pos x="97" y="689"/>
                </a:cxn>
                <a:cxn ang="0">
                  <a:pos x="43" y="628"/>
                </a:cxn>
                <a:cxn ang="0">
                  <a:pos x="11" y="556"/>
                </a:cxn>
                <a:cxn ang="0">
                  <a:pos x="0" y="467"/>
                </a:cxn>
                <a:cxn ang="0">
                  <a:pos x="16" y="344"/>
                </a:cxn>
                <a:cxn ang="0">
                  <a:pos x="59" y="239"/>
                </a:cxn>
                <a:cxn ang="0">
                  <a:pos x="130" y="144"/>
                </a:cxn>
                <a:cxn ang="0">
                  <a:pos x="217" y="72"/>
                </a:cxn>
                <a:cxn ang="0">
                  <a:pos x="320" y="22"/>
                </a:cxn>
                <a:cxn ang="0">
                  <a:pos x="423" y="0"/>
                </a:cxn>
              </a:cxnLst>
              <a:rect l="0" t="0" r="r" b="b"/>
              <a:pathLst>
                <a:path w="677" h="739">
                  <a:moveTo>
                    <a:pt x="423" y="39"/>
                  </a:moveTo>
                  <a:lnTo>
                    <a:pt x="379" y="44"/>
                  </a:lnTo>
                  <a:lnTo>
                    <a:pt x="325" y="67"/>
                  </a:lnTo>
                  <a:lnTo>
                    <a:pt x="265" y="111"/>
                  </a:lnTo>
                  <a:lnTo>
                    <a:pt x="206" y="183"/>
                  </a:lnTo>
                  <a:lnTo>
                    <a:pt x="179" y="244"/>
                  </a:lnTo>
                  <a:lnTo>
                    <a:pt x="152" y="317"/>
                  </a:lnTo>
                  <a:lnTo>
                    <a:pt x="135" y="394"/>
                  </a:lnTo>
                  <a:lnTo>
                    <a:pt x="119" y="467"/>
                  </a:lnTo>
                  <a:lnTo>
                    <a:pt x="114" y="528"/>
                  </a:lnTo>
                  <a:lnTo>
                    <a:pt x="124" y="594"/>
                  </a:lnTo>
                  <a:lnTo>
                    <a:pt x="146" y="644"/>
                  </a:lnTo>
                  <a:lnTo>
                    <a:pt x="173" y="678"/>
                  </a:lnTo>
                  <a:lnTo>
                    <a:pt x="211" y="694"/>
                  </a:lnTo>
                  <a:lnTo>
                    <a:pt x="255" y="700"/>
                  </a:lnTo>
                  <a:lnTo>
                    <a:pt x="255" y="700"/>
                  </a:lnTo>
                  <a:lnTo>
                    <a:pt x="309" y="694"/>
                  </a:lnTo>
                  <a:lnTo>
                    <a:pt x="368" y="661"/>
                  </a:lnTo>
                  <a:lnTo>
                    <a:pt x="423" y="617"/>
                  </a:lnTo>
                  <a:lnTo>
                    <a:pt x="471" y="556"/>
                  </a:lnTo>
                  <a:lnTo>
                    <a:pt x="504" y="483"/>
                  </a:lnTo>
                  <a:lnTo>
                    <a:pt x="526" y="406"/>
                  </a:lnTo>
                  <a:lnTo>
                    <a:pt x="547" y="328"/>
                  </a:lnTo>
                  <a:lnTo>
                    <a:pt x="558" y="261"/>
                  </a:lnTo>
                  <a:lnTo>
                    <a:pt x="564" y="211"/>
                  </a:lnTo>
                  <a:lnTo>
                    <a:pt x="558" y="156"/>
                  </a:lnTo>
                  <a:lnTo>
                    <a:pt x="536" y="111"/>
                  </a:lnTo>
                  <a:lnTo>
                    <a:pt x="509" y="72"/>
                  </a:lnTo>
                  <a:lnTo>
                    <a:pt x="471" y="44"/>
                  </a:lnTo>
                  <a:lnTo>
                    <a:pt x="423" y="39"/>
                  </a:lnTo>
                  <a:close/>
                  <a:moveTo>
                    <a:pt x="423" y="0"/>
                  </a:moveTo>
                  <a:lnTo>
                    <a:pt x="504" y="11"/>
                  </a:lnTo>
                  <a:lnTo>
                    <a:pt x="574" y="50"/>
                  </a:lnTo>
                  <a:lnTo>
                    <a:pt x="629" y="106"/>
                  </a:lnTo>
                  <a:lnTo>
                    <a:pt x="666" y="183"/>
                  </a:lnTo>
                  <a:lnTo>
                    <a:pt x="677" y="278"/>
                  </a:lnTo>
                  <a:lnTo>
                    <a:pt x="677" y="278"/>
                  </a:lnTo>
                  <a:lnTo>
                    <a:pt x="661" y="394"/>
                  </a:lnTo>
                  <a:lnTo>
                    <a:pt x="618" y="500"/>
                  </a:lnTo>
                  <a:lnTo>
                    <a:pt x="547" y="594"/>
                  </a:lnTo>
                  <a:lnTo>
                    <a:pt x="455" y="672"/>
                  </a:lnTo>
                  <a:lnTo>
                    <a:pt x="358" y="722"/>
                  </a:lnTo>
                  <a:lnTo>
                    <a:pt x="255" y="739"/>
                  </a:lnTo>
                  <a:lnTo>
                    <a:pt x="168" y="722"/>
                  </a:lnTo>
                  <a:lnTo>
                    <a:pt x="97" y="689"/>
                  </a:lnTo>
                  <a:lnTo>
                    <a:pt x="43" y="628"/>
                  </a:lnTo>
                  <a:lnTo>
                    <a:pt x="11" y="556"/>
                  </a:lnTo>
                  <a:lnTo>
                    <a:pt x="0" y="467"/>
                  </a:lnTo>
                  <a:lnTo>
                    <a:pt x="16" y="344"/>
                  </a:lnTo>
                  <a:lnTo>
                    <a:pt x="59" y="239"/>
                  </a:lnTo>
                  <a:lnTo>
                    <a:pt x="130" y="144"/>
                  </a:lnTo>
                  <a:lnTo>
                    <a:pt x="217" y="72"/>
                  </a:lnTo>
                  <a:lnTo>
                    <a:pt x="320" y="22"/>
                  </a:lnTo>
                  <a:lnTo>
                    <a:pt x="4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587" y="3506"/>
              <a:ext cx="369" cy="1628"/>
            </a:xfrm>
            <a:custGeom>
              <a:avLst/>
              <a:gdLst/>
              <a:ahLst/>
              <a:cxnLst>
                <a:cxn ang="0">
                  <a:pos x="352" y="0"/>
                </a:cxn>
                <a:cxn ang="0">
                  <a:pos x="358" y="0"/>
                </a:cxn>
                <a:cxn ang="0">
                  <a:pos x="369" y="6"/>
                </a:cxn>
                <a:cxn ang="0">
                  <a:pos x="369" y="17"/>
                </a:cxn>
                <a:cxn ang="0">
                  <a:pos x="369" y="22"/>
                </a:cxn>
                <a:cxn ang="0">
                  <a:pos x="369" y="22"/>
                </a:cxn>
                <a:cxn ang="0">
                  <a:pos x="363" y="28"/>
                </a:cxn>
                <a:cxn ang="0">
                  <a:pos x="358" y="33"/>
                </a:cxn>
                <a:cxn ang="0">
                  <a:pos x="347" y="44"/>
                </a:cxn>
                <a:cxn ang="0">
                  <a:pos x="260" y="150"/>
                </a:cxn>
                <a:cxn ang="0">
                  <a:pos x="195" y="272"/>
                </a:cxn>
                <a:cxn ang="0">
                  <a:pos x="147" y="400"/>
                </a:cxn>
                <a:cxn ang="0">
                  <a:pos x="114" y="533"/>
                </a:cxn>
                <a:cxn ang="0">
                  <a:pos x="98" y="672"/>
                </a:cxn>
                <a:cxn ang="0">
                  <a:pos x="92" y="811"/>
                </a:cxn>
                <a:cxn ang="0">
                  <a:pos x="98" y="944"/>
                </a:cxn>
                <a:cxn ang="0">
                  <a:pos x="114" y="1078"/>
                </a:cxn>
                <a:cxn ang="0">
                  <a:pos x="141" y="1211"/>
                </a:cxn>
                <a:cxn ang="0">
                  <a:pos x="190" y="1339"/>
                </a:cxn>
                <a:cxn ang="0">
                  <a:pos x="255" y="1467"/>
                </a:cxn>
                <a:cxn ang="0">
                  <a:pos x="342" y="1578"/>
                </a:cxn>
                <a:cxn ang="0">
                  <a:pos x="352" y="1589"/>
                </a:cxn>
                <a:cxn ang="0">
                  <a:pos x="363" y="1594"/>
                </a:cxn>
                <a:cxn ang="0">
                  <a:pos x="363" y="1600"/>
                </a:cxn>
                <a:cxn ang="0">
                  <a:pos x="369" y="1606"/>
                </a:cxn>
                <a:cxn ang="0">
                  <a:pos x="369" y="1611"/>
                </a:cxn>
                <a:cxn ang="0">
                  <a:pos x="369" y="1611"/>
                </a:cxn>
                <a:cxn ang="0">
                  <a:pos x="369" y="1611"/>
                </a:cxn>
                <a:cxn ang="0">
                  <a:pos x="369" y="1622"/>
                </a:cxn>
                <a:cxn ang="0">
                  <a:pos x="358" y="1628"/>
                </a:cxn>
                <a:cxn ang="0">
                  <a:pos x="352" y="1628"/>
                </a:cxn>
                <a:cxn ang="0">
                  <a:pos x="336" y="1617"/>
                </a:cxn>
                <a:cxn ang="0">
                  <a:pos x="304" y="1594"/>
                </a:cxn>
                <a:cxn ang="0">
                  <a:pos x="260" y="1550"/>
                </a:cxn>
                <a:cxn ang="0">
                  <a:pos x="206" y="1489"/>
                </a:cxn>
                <a:cxn ang="0">
                  <a:pos x="152" y="1411"/>
                </a:cxn>
                <a:cxn ang="0">
                  <a:pos x="103" y="1322"/>
                </a:cxn>
                <a:cxn ang="0">
                  <a:pos x="49" y="1183"/>
                </a:cxn>
                <a:cxn ang="0">
                  <a:pos x="22" y="1044"/>
                </a:cxn>
                <a:cxn ang="0">
                  <a:pos x="6" y="922"/>
                </a:cxn>
                <a:cxn ang="0">
                  <a:pos x="0" y="811"/>
                </a:cxn>
                <a:cxn ang="0">
                  <a:pos x="6" y="667"/>
                </a:cxn>
                <a:cxn ang="0">
                  <a:pos x="38" y="494"/>
                </a:cxn>
                <a:cxn ang="0">
                  <a:pos x="98" y="317"/>
                </a:cxn>
                <a:cxn ang="0">
                  <a:pos x="152" y="222"/>
                </a:cxn>
                <a:cxn ang="0">
                  <a:pos x="206" y="144"/>
                </a:cxn>
                <a:cxn ang="0">
                  <a:pos x="255" y="83"/>
                </a:cxn>
                <a:cxn ang="0">
                  <a:pos x="298" y="39"/>
                </a:cxn>
                <a:cxn ang="0">
                  <a:pos x="336" y="11"/>
                </a:cxn>
                <a:cxn ang="0">
                  <a:pos x="352" y="0"/>
                </a:cxn>
              </a:cxnLst>
              <a:rect l="0" t="0" r="r" b="b"/>
              <a:pathLst>
                <a:path w="369" h="1628">
                  <a:moveTo>
                    <a:pt x="352" y="0"/>
                  </a:moveTo>
                  <a:lnTo>
                    <a:pt x="358" y="0"/>
                  </a:lnTo>
                  <a:lnTo>
                    <a:pt x="369" y="6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9" y="22"/>
                  </a:lnTo>
                  <a:lnTo>
                    <a:pt x="363" y="28"/>
                  </a:lnTo>
                  <a:lnTo>
                    <a:pt x="358" y="33"/>
                  </a:lnTo>
                  <a:lnTo>
                    <a:pt x="347" y="44"/>
                  </a:lnTo>
                  <a:lnTo>
                    <a:pt x="260" y="150"/>
                  </a:lnTo>
                  <a:lnTo>
                    <a:pt x="195" y="272"/>
                  </a:lnTo>
                  <a:lnTo>
                    <a:pt x="147" y="400"/>
                  </a:lnTo>
                  <a:lnTo>
                    <a:pt x="114" y="533"/>
                  </a:lnTo>
                  <a:lnTo>
                    <a:pt x="98" y="672"/>
                  </a:lnTo>
                  <a:lnTo>
                    <a:pt x="92" y="811"/>
                  </a:lnTo>
                  <a:lnTo>
                    <a:pt x="98" y="944"/>
                  </a:lnTo>
                  <a:lnTo>
                    <a:pt x="114" y="1078"/>
                  </a:lnTo>
                  <a:lnTo>
                    <a:pt x="141" y="1211"/>
                  </a:lnTo>
                  <a:lnTo>
                    <a:pt x="190" y="1339"/>
                  </a:lnTo>
                  <a:lnTo>
                    <a:pt x="255" y="1467"/>
                  </a:lnTo>
                  <a:lnTo>
                    <a:pt x="342" y="1578"/>
                  </a:lnTo>
                  <a:lnTo>
                    <a:pt x="352" y="1589"/>
                  </a:lnTo>
                  <a:lnTo>
                    <a:pt x="363" y="1594"/>
                  </a:lnTo>
                  <a:lnTo>
                    <a:pt x="363" y="1600"/>
                  </a:lnTo>
                  <a:lnTo>
                    <a:pt x="369" y="1606"/>
                  </a:lnTo>
                  <a:lnTo>
                    <a:pt x="369" y="1611"/>
                  </a:lnTo>
                  <a:lnTo>
                    <a:pt x="369" y="1611"/>
                  </a:lnTo>
                  <a:lnTo>
                    <a:pt x="369" y="1611"/>
                  </a:lnTo>
                  <a:lnTo>
                    <a:pt x="369" y="1622"/>
                  </a:lnTo>
                  <a:lnTo>
                    <a:pt x="358" y="1628"/>
                  </a:lnTo>
                  <a:lnTo>
                    <a:pt x="352" y="1628"/>
                  </a:lnTo>
                  <a:lnTo>
                    <a:pt x="336" y="1617"/>
                  </a:lnTo>
                  <a:lnTo>
                    <a:pt x="304" y="1594"/>
                  </a:lnTo>
                  <a:lnTo>
                    <a:pt x="260" y="1550"/>
                  </a:lnTo>
                  <a:lnTo>
                    <a:pt x="206" y="1489"/>
                  </a:lnTo>
                  <a:lnTo>
                    <a:pt x="152" y="1411"/>
                  </a:lnTo>
                  <a:lnTo>
                    <a:pt x="103" y="1322"/>
                  </a:lnTo>
                  <a:lnTo>
                    <a:pt x="49" y="1183"/>
                  </a:lnTo>
                  <a:lnTo>
                    <a:pt x="22" y="1044"/>
                  </a:lnTo>
                  <a:lnTo>
                    <a:pt x="6" y="922"/>
                  </a:lnTo>
                  <a:lnTo>
                    <a:pt x="0" y="811"/>
                  </a:lnTo>
                  <a:lnTo>
                    <a:pt x="6" y="667"/>
                  </a:lnTo>
                  <a:lnTo>
                    <a:pt x="38" y="494"/>
                  </a:lnTo>
                  <a:lnTo>
                    <a:pt x="98" y="317"/>
                  </a:lnTo>
                  <a:lnTo>
                    <a:pt x="152" y="222"/>
                  </a:lnTo>
                  <a:lnTo>
                    <a:pt x="206" y="144"/>
                  </a:lnTo>
                  <a:lnTo>
                    <a:pt x="255" y="83"/>
                  </a:lnTo>
                  <a:lnTo>
                    <a:pt x="298" y="39"/>
                  </a:lnTo>
                  <a:lnTo>
                    <a:pt x="336" y="11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2113" y="3862"/>
              <a:ext cx="1030" cy="911"/>
            </a:xfrm>
            <a:custGeom>
              <a:avLst/>
              <a:gdLst/>
              <a:ahLst/>
              <a:cxnLst>
                <a:cxn ang="0">
                  <a:pos x="688" y="244"/>
                </a:cxn>
                <a:cxn ang="0">
                  <a:pos x="618" y="288"/>
                </a:cxn>
                <a:cxn ang="0">
                  <a:pos x="591" y="400"/>
                </a:cxn>
                <a:cxn ang="0">
                  <a:pos x="596" y="616"/>
                </a:cxn>
                <a:cxn ang="0">
                  <a:pos x="639" y="711"/>
                </a:cxn>
                <a:cxn ang="0">
                  <a:pos x="737" y="777"/>
                </a:cxn>
                <a:cxn ang="0">
                  <a:pos x="813" y="788"/>
                </a:cxn>
                <a:cxn ang="0">
                  <a:pos x="840" y="772"/>
                </a:cxn>
                <a:cxn ang="0">
                  <a:pos x="878" y="700"/>
                </a:cxn>
                <a:cxn ang="0">
                  <a:pos x="894" y="544"/>
                </a:cxn>
                <a:cxn ang="0">
                  <a:pos x="894" y="366"/>
                </a:cxn>
                <a:cxn ang="0">
                  <a:pos x="802" y="261"/>
                </a:cxn>
                <a:cxn ang="0">
                  <a:pos x="721" y="238"/>
                </a:cxn>
                <a:cxn ang="0">
                  <a:pos x="152" y="5"/>
                </a:cxn>
                <a:cxn ang="0">
                  <a:pos x="130" y="55"/>
                </a:cxn>
                <a:cxn ang="0">
                  <a:pos x="125" y="88"/>
                </a:cxn>
                <a:cxn ang="0">
                  <a:pos x="141" y="122"/>
                </a:cxn>
                <a:cxn ang="0">
                  <a:pos x="152" y="155"/>
                </a:cxn>
                <a:cxn ang="0">
                  <a:pos x="173" y="177"/>
                </a:cxn>
                <a:cxn ang="0">
                  <a:pos x="195" y="200"/>
                </a:cxn>
                <a:cxn ang="0">
                  <a:pos x="298" y="177"/>
                </a:cxn>
                <a:cxn ang="0">
                  <a:pos x="493" y="155"/>
                </a:cxn>
                <a:cxn ang="0">
                  <a:pos x="596" y="266"/>
                </a:cxn>
                <a:cxn ang="0">
                  <a:pos x="818" y="100"/>
                </a:cxn>
                <a:cxn ang="0">
                  <a:pos x="1019" y="205"/>
                </a:cxn>
                <a:cxn ang="0">
                  <a:pos x="1030" y="350"/>
                </a:cxn>
                <a:cxn ang="0">
                  <a:pos x="1024" y="527"/>
                </a:cxn>
                <a:cxn ang="0">
                  <a:pos x="992" y="677"/>
                </a:cxn>
                <a:cxn ang="0">
                  <a:pos x="667" y="911"/>
                </a:cxn>
                <a:cxn ang="0">
                  <a:pos x="455" y="788"/>
                </a:cxn>
                <a:cxn ang="0">
                  <a:pos x="461" y="311"/>
                </a:cxn>
                <a:cxn ang="0">
                  <a:pos x="379" y="255"/>
                </a:cxn>
                <a:cxn ang="0">
                  <a:pos x="336" y="233"/>
                </a:cxn>
                <a:cxn ang="0">
                  <a:pos x="309" y="227"/>
                </a:cxn>
                <a:cxn ang="0">
                  <a:pos x="293" y="233"/>
                </a:cxn>
                <a:cxn ang="0">
                  <a:pos x="238" y="266"/>
                </a:cxn>
                <a:cxn ang="0">
                  <a:pos x="195" y="355"/>
                </a:cxn>
                <a:cxn ang="0">
                  <a:pos x="190" y="522"/>
                </a:cxn>
                <a:cxn ang="0">
                  <a:pos x="200" y="666"/>
                </a:cxn>
                <a:cxn ang="0">
                  <a:pos x="244" y="755"/>
                </a:cxn>
                <a:cxn ang="0">
                  <a:pos x="146" y="905"/>
                </a:cxn>
                <a:cxn ang="0">
                  <a:pos x="54" y="777"/>
                </a:cxn>
                <a:cxn ang="0">
                  <a:pos x="70" y="527"/>
                </a:cxn>
                <a:cxn ang="0">
                  <a:pos x="60" y="294"/>
                </a:cxn>
                <a:cxn ang="0">
                  <a:pos x="49" y="272"/>
                </a:cxn>
                <a:cxn ang="0">
                  <a:pos x="22" y="238"/>
                </a:cxn>
                <a:cxn ang="0">
                  <a:pos x="5" y="205"/>
                </a:cxn>
                <a:cxn ang="0">
                  <a:pos x="0" y="177"/>
                </a:cxn>
                <a:cxn ang="0">
                  <a:pos x="5" y="150"/>
                </a:cxn>
                <a:cxn ang="0">
                  <a:pos x="65" y="66"/>
                </a:cxn>
              </a:cxnLst>
              <a:rect l="0" t="0" r="r" b="b"/>
              <a:pathLst>
                <a:path w="1030" h="911">
                  <a:moveTo>
                    <a:pt x="721" y="238"/>
                  </a:moveTo>
                  <a:lnTo>
                    <a:pt x="688" y="244"/>
                  </a:lnTo>
                  <a:lnTo>
                    <a:pt x="656" y="266"/>
                  </a:lnTo>
                  <a:lnTo>
                    <a:pt x="618" y="288"/>
                  </a:lnTo>
                  <a:lnTo>
                    <a:pt x="596" y="311"/>
                  </a:lnTo>
                  <a:lnTo>
                    <a:pt x="591" y="400"/>
                  </a:lnTo>
                  <a:lnTo>
                    <a:pt x="591" y="483"/>
                  </a:lnTo>
                  <a:lnTo>
                    <a:pt x="596" y="616"/>
                  </a:lnTo>
                  <a:lnTo>
                    <a:pt x="607" y="666"/>
                  </a:lnTo>
                  <a:lnTo>
                    <a:pt x="639" y="711"/>
                  </a:lnTo>
                  <a:lnTo>
                    <a:pt x="688" y="750"/>
                  </a:lnTo>
                  <a:lnTo>
                    <a:pt x="737" y="777"/>
                  </a:lnTo>
                  <a:lnTo>
                    <a:pt x="802" y="794"/>
                  </a:lnTo>
                  <a:lnTo>
                    <a:pt x="813" y="788"/>
                  </a:lnTo>
                  <a:lnTo>
                    <a:pt x="829" y="783"/>
                  </a:lnTo>
                  <a:lnTo>
                    <a:pt x="840" y="772"/>
                  </a:lnTo>
                  <a:lnTo>
                    <a:pt x="862" y="738"/>
                  </a:lnTo>
                  <a:lnTo>
                    <a:pt x="878" y="700"/>
                  </a:lnTo>
                  <a:lnTo>
                    <a:pt x="883" y="655"/>
                  </a:lnTo>
                  <a:lnTo>
                    <a:pt x="894" y="544"/>
                  </a:lnTo>
                  <a:lnTo>
                    <a:pt x="900" y="433"/>
                  </a:lnTo>
                  <a:lnTo>
                    <a:pt x="894" y="366"/>
                  </a:lnTo>
                  <a:lnTo>
                    <a:pt x="878" y="300"/>
                  </a:lnTo>
                  <a:lnTo>
                    <a:pt x="802" y="261"/>
                  </a:lnTo>
                  <a:lnTo>
                    <a:pt x="721" y="238"/>
                  </a:lnTo>
                  <a:lnTo>
                    <a:pt x="721" y="238"/>
                  </a:lnTo>
                  <a:close/>
                  <a:moveTo>
                    <a:pt x="125" y="0"/>
                  </a:moveTo>
                  <a:lnTo>
                    <a:pt x="152" y="5"/>
                  </a:lnTo>
                  <a:lnTo>
                    <a:pt x="135" y="27"/>
                  </a:lnTo>
                  <a:lnTo>
                    <a:pt x="130" y="55"/>
                  </a:lnTo>
                  <a:lnTo>
                    <a:pt x="125" y="77"/>
                  </a:lnTo>
                  <a:lnTo>
                    <a:pt x="125" y="88"/>
                  </a:lnTo>
                  <a:lnTo>
                    <a:pt x="130" y="105"/>
                  </a:lnTo>
                  <a:lnTo>
                    <a:pt x="141" y="122"/>
                  </a:lnTo>
                  <a:lnTo>
                    <a:pt x="146" y="138"/>
                  </a:lnTo>
                  <a:lnTo>
                    <a:pt x="152" y="155"/>
                  </a:lnTo>
                  <a:lnTo>
                    <a:pt x="162" y="166"/>
                  </a:lnTo>
                  <a:lnTo>
                    <a:pt x="173" y="177"/>
                  </a:lnTo>
                  <a:lnTo>
                    <a:pt x="184" y="188"/>
                  </a:lnTo>
                  <a:lnTo>
                    <a:pt x="195" y="200"/>
                  </a:lnTo>
                  <a:lnTo>
                    <a:pt x="195" y="255"/>
                  </a:lnTo>
                  <a:lnTo>
                    <a:pt x="298" y="177"/>
                  </a:lnTo>
                  <a:lnTo>
                    <a:pt x="390" y="94"/>
                  </a:lnTo>
                  <a:lnTo>
                    <a:pt x="493" y="155"/>
                  </a:lnTo>
                  <a:lnTo>
                    <a:pt x="596" y="205"/>
                  </a:lnTo>
                  <a:lnTo>
                    <a:pt x="596" y="266"/>
                  </a:lnTo>
                  <a:lnTo>
                    <a:pt x="596" y="266"/>
                  </a:lnTo>
                  <a:lnTo>
                    <a:pt x="818" y="100"/>
                  </a:lnTo>
                  <a:lnTo>
                    <a:pt x="916" y="155"/>
                  </a:lnTo>
                  <a:lnTo>
                    <a:pt x="1019" y="205"/>
                  </a:lnTo>
                  <a:lnTo>
                    <a:pt x="1024" y="266"/>
                  </a:lnTo>
                  <a:lnTo>
                    <a:pt x="1030" y="350"/>
                  </a:lnTo>
                  <a:lnTo>
                    <a:pt x="1030" y="427"/>
                  </a:lnTo>
                  <a:lnTo>
                    <a:pt x="1024" y="527"/>
                  </a:lnTo>
                  <a:lnTo>
                    <a:pt x="1013" y="605"/>
                  </a:lnTo>
                  <a:lnTo>
                    <a:pt x="992" y="677"/>
                  </a:lnTo>
                  <a:lnTo>
                    <a:pt x="965" y="744"/>
                  </a:lnTo>
                  <a:lnTo>
                    <a:pt x="667" y="911"/>
                  </a:lnTo>
                  <a:lnTo>
                    <a:pt x="564" y="850"/>
                  </a:lnTo>
                  <a:lnTo>
                    <a:pt x="455" y="788"/>
                  </a:lnTo>
                  <a:lnTo>
                    <a:pt x="466" y="505"/>
                  </a:lnTo>
                  <a:lnTo>
                    <a:pt x="461" y="311"/>
                  </a:lnTo>
                  <a:lnTo>
                    <a:pt x="423" y="283"/>
                  </a:lnTo>
                  <a:lnTo>
                    <a:pt x="379" y="255"/>
                  </a:lnTo>
                  <a:lnTo>
                    <a:pt x="347" y="238"/>
                  </a:lnTo>
                  <a:lnTo>
                    <a:pt x="336" y="233"/>
                  </a:lnTo>
                  <a:lnTo>
                    <a:pt x="325" y="227"/>
                  </a:lnTo>
                  <a:lnTo>
                    <a:pt x="309" y="227"/>
                  </a:lnTo>
                  <a:lnTo>
                    <a:pt x="303" y="227"/>
                  </a:lnTo>
                  <a:lnTo>
                    <a:pt x="293" y="233"/>
                  </a:lnTo>
                  <a:lnTo>
                    <a:pt x="287" y="233"/>
                  </a:lnTo>
                  <a:lnTo>
                    <a:pt x="238" y="266"/>
                  </a:lnTo>
                  <a:lnTo>
                    <a:pt x="195" y="300"/>
                  </a:lnTo>
                  <a:lnTo>
                    <a:pt x="195" y="355"/>
                  </a:lnTo>
                  <a:lnTo>
                    <a:pt x="195" y="433"/>
                  </a:lnTo>
                  <a:lnTo>
                    <a:pt x="190" y="522"/>
                  </a:lnTo>
                  <a:lnTo>
                    <a:pt x="190" y="611"/>
                  </a:lnTo>
                  <a:lnTo>
                    <a:pt x="200" y="666"/>
                  </a:lnTo>
                  <a:lnTo>
                    <a:pt x="222" y="722"/>
                  </a:lnTo>
                  <a:lnTo>
                    <a:pt x="244" y="755"/>
                  </a:lnTo>
                  <a:lnTo>
                    <a:pt x="265" y="783"/>
                  </a:lnTo>
                  <a:lnTo>
                    <a:pt x="146" y="905"/>
                  </a:lnTo>
                  <a:lnTo>
                    <a:pt x="103" y="838"/>
                  </a:lnTo>
                  <a:lnTo>
                    <a:pt x="54" y="777"/>
                  </a:lnTo>
                  <a:lnTo>
                    <a:pt x="65" y="655"/>
                  </a:lnTo>
                  <a:lnTo>
                    <a:pt x="70" y="527"/>
                  </a:lnTo>
                  <a:lnTo>
                    <a:pt x="65" y="305"/>
                  </a:lnTo>
                  <a:lnTo>
                    <a:pt x="60" y="294"/>
                  </a:lnTo>
                  <a:lnTo>
                    <a:pt x="60" y="283"/>
                  </a:lnTo>
                  <a:lnTo>
                    <a:pt x="49" y="272"/>
                  </a:lnTo>
                  <a:lnTo>
                    <a:pt x="38" y="255"/>
                  </a:lnTo>
                  <a:lnTo>
                    <a:pt x="22" y="238"/>
                  </a:lnTo>
                  <a:lnTo>
                    <a:pt x="11" y="227"/>
                  </a:lnTo>
                  <a:lnTo>
                    <a:pt x="5" y="205"/>
                  </a:lnTo>
                  <a:lnTo>
                    <a:pt x="0" y="183"/>
                  </a:lnTo>
                  <a:lnTo>
                    <a:pt x="0" y="177"/>
                  </a:lnTo>
                  <a:lnTo>
                    <a:pt x="5" y="161"/>
                  </a:lnTo>
                  <a:lnTo>
                    <a:pt x="5" y="150"/>
                  </a:lnTo>
                  <a:lnTo>
                    <a:pt x="11" y="144"/>
                  </a:lnTo>
                  <a:lnTo>
                    <a:pt x="65" y="66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733" y="3967"/>
              <a:ext cx="591" cy="706"/>
            </a:xfrm>
            <a:custGeom>
              <a:avLst/>
              <a:gdLst/>
              <a:ahLst/>
              <a:cxnLst>
                <a:cxn ang="0">
                  <a:pos x="315" y="6"/>
                </a:cxn>
                <a:cxn ang="0">
                  <a:pos x="331" y="22"/>
                </a:cxn>
                <a:cxn ang="0">
                  <a:pos x="336" y="45"/>
                </a:cxn>
                <a:cxn ang="0">
                  <a:pos x="336" y="67"/>
                </a:cxn>
                <a:cxn ang="0">
                  <a:pos x="315" y="317"/>
                </a:cxn>
                <a:cxn ang="0">
                  <a:pos x="510" y="172"/>
                </a:cxn>
                <a:cxn ang="0">
                  <a:pos x="532" y="161"/>
                </a:cxn>
                <a:cxn ang="0">
                  <a:pos x="542" y="156"/>
                </a:cxn>
                <a:cxn ang="0">
                  <a:pos x="564" y="161"/>
                </a:cxn>
                <a:cxn ang="0">
                  <a:pos x="586" y="183"/>
                </a:cxn>
                <a:cxn ang="0">
                  <a:pos x="586" y="217"/>
                </a:cxn>
                <a:cxn ang="0">
                  <a:pos x="570" y="233"/>
                </a:cxn>
                <a:cxn ang="0">
                  <a:pos x="331" y="356"/>
                </a:cxn>
                <a:cxn ang="0">
                  <a:pos x="439" y="406"/>
                </a:cxn>
                <a:cxn ang="0">
                  <a:pos x="510" y="439"/>
                </a:cxn>
                <a:cxn ang="0">
                  <a:pos x="570" y="467"/>
                </a:cxn>
                <a:cxn ang="0">
                  <a:pos x="586" y="483"/>
                </a:cxn>
                <a:cxn ang="0">
                  <a:pos x="591" y="506"/>
                </a:cxn>
                <a:cxn ang="0">
                  <a:pos x="575" y="539"/>
                </a:cxn>
                <a:cxn ang="0">
                  <a:pos x="548" y="550"/>
                </a:cxn>
                <a:cxn ang="0">
                  <a:pos x="532" y="545"/>
                </a:cxn>
                <a:cxn ang="0">
                  <a:pos x="315" y="383"/>
                </a:cxn>
                <a:cxn ang="0">
                  <a:pos x="336" y="678"/>
                </a:cxn>
                <a:cxn ang="0">
                  <a:pos x="320" y="700"/>
                </a:cxn>
                <a:cxn ang="0">
                  <a:pos x="299" y="706"/>
                </a:cxn>
                <a:cxn ang="0">
                  <a:pos x="277" y="700"/>
                </a:cxn>
                <a:cxn ang="0">
                  <a:pos x="261" y="689"/>
                </a:cxn>
                <a:cxn ang="0">
                  <a:pos x="255" y="661"/>
                </a:cxn>
                <a:cxn ang="0">
                  <a:pos x="98" y="522"/>
                </a:cxn>
                <a:cxn ang="0">
                  <a:pos x="76" y="539"/>
                </a:cxn>
                <a:cxn ang="0">
                  <a:pos x="60" y="550"/>
                </a:cxn>
                <a:cxn ang="0">
                  <a:pos x="49" y="550"/>
                </a:cxn>
                <a:cxn ang="0">
                  <a:pos x="33" y="550"/>
                </a:cxn>
                <a:cxn ang="0">
                  <a:pos x="6" y="522"/>
                </a:cxn>
                <a:cxn ang="0">
                  <a:pos x="6" y="495"/>
                </a:cxn>
                <a:cxn ang="0">
                  <a:pos x="17" y="478"/>
                </a:cxn>
                <a:cxn ang="0">
                  <a:pos x="44" y="461"/>
                </a:cxn>
                <a:cxn ang="0">
                  <a:pos x="33" y="245"/>
                </a:cxn>
                <a:cxn ang="0">
                  <a:pos x="17" y="233"/>
                </a:cxn>
                <a:cxn ang="0">
                  <a:pos x="6" y="217"/>
                </a:cxn>
                <a:cxn ang="0">
                  <a:pos x="6" y="183"/>
                </a:cxn>
                <a:cxn ang="0">
                  <a:pos x="33" y="161"/>
                </a:cxn>
                <a:cxn ang="0">
                  <a:pos x="55" y="156"/>
                </a:cxn>
                <a:cxn ang="0">
                  <a:pos x="65" y="161"/>
                </a:cxn>
                <a:cxn ang="0">
                  <a:pos x="277" y="317"/>
                </a:cxn>
                <a:cxn ang="0">
                  <a:pos x="255" y="45"/>
                </a:cxn>
                <a:cxn ang="0">
                  <a:pos x="266" y="17"/>
                </a:cxn>
                <a:cxn ang="0">
                  <a:pos x="299" y="0"/>
                </a:cxn>
              </a:cxnLst>
              <a:rect l="0" t="0" r="r" b="b"/>
              <a:pathLst>
                <a:path w="591" h="706">
                  <a:moveTo>
                    <a:pt x="299" y="0"/>
                  </a:moveTo>
                  <a:lnTo>
                    <a:pt x="315" y="6"/>
                  </a:lnTo>
                  <a:lnTo>
                    <a:pt x="326" y="11"/>
                  </a:lnTo>
                  <a:lnTo>
                    <a:pt x="331" y="22"/>
                  </a:lnTo>
                  <a:lnTo>
                    <a:pt x="336" y="33"/>
                  </a:lnTo>
                  <a:lnTo>
                    <a:pt x="336" y="45"/>
                  </a:lnTo>
                  <a:lnTo>
                    <a:pt x="336" y="56"/>
                  </a:lnTo>
                  <a:lnTo>
                    <a:pt x="336" y="67"/>
                  </a:lnTo>
                  <a:lnTo>
                    <a:pt x="336" y="67"/>
                  </a:lnTo>
                  <a:lnTo>
                    <a:pt x="315" y="317"/>
                  </a:lnTo>
                  <a:lnTo>
                    <a:pt x="494" y="189"/>
                  </a:lnTo>
                  <a:lnTo>
                    <a:pt x="510" y="172"/>
                  </a:lnTo>
                  <a:lnTo>
                    <a:pt x="521" y="167"/>
                  </a:lnTo>
                  <a:lnTo>
                    <a:pt x="532" y="161"/>
                  </a:lnTo>
                  <a:lnTo>
                    <a:pt x="537" y="156"/>
                  </a:lnTo>
                  <a:lnTo>
                    <a:pt x="542" y="156"/>
                  </a:lnTo>
                  <a:lnTo>
                    <a:pt x="548" y="156"/>
                  </a:lnTo>
                  <a:lnTo>
                    <a:pt x="564" y="161"/>
                  </a:lnTo>
                  <a:lnTo>
                    <a:pt x="575" y="167"/>
                  </a:lnTo>
                  <a:lnTo>
                    <a:pt x="586" y="183"/>
                  </a:lnTo>
                  <a:lnTo>
                    <a:pt x="591" y="200"/>
                  </a:lnTo>
                  <a:lnTo>
                    <a:pt x="586" y="217"/>
                  </a:lnTo>
                  <a:lnTo>
                    <a:pt x="580" y="228"/>
                  </a:lnTo>
                  <a:lnTo>
                    <a:pt x="570" y="233"/>
                  </a:lnTo>
                  <a:lnTo>
                    <a:pt x="553" y="245"/>
                  </a:lnTo>
                  <a:lnTo>
                    <a:pt x="331" y="356"/>
                  </a:lnTo>
                  <a:lnTo>
                    <a:pt x="396" y="383"/>
                  </a:lnTo>
                  <a:lnTo>
                    <a:pt x="439" y="406"/>
                  </a:lnTo>
                  <a:lnTo>
                    <a:pt x="472" y="422"/>
                  </a:lnTo>
                  <a:lnTo>
                    <a:pt x="510" y="439"/>
                  </a:lnTo>
                  <a:lnTo>
                    <a:pt x="559" y="461"/>
                  </a:lnTo>
                  <a:lnTo>
                    <a:pt x="570" y="467"/>
                  </a:lnTo>
                  <a:lnTo>
                    <a:pt x="575" y="472"/>
                  </a:lnTo>
                  <a:lnTo>
                    <a:pt x="586" y="483"/>
                  </a:lnTo>
                  <a:lnTo>
                    <a:pt x="586" y="495"/>
                  </a:lnTo>
                  <a:lnTo>
                    <a:pt x="591" y="506"/>
                  </a:lnTo>
                  <a:lnTo>
                    <a:pt x="586" y="522"/>
                  </a:lnTo>
                  <a:lnTo>
                    <a:pt x="575" y="539"/>
                  </a:lnTo>
                  <a:lnTo>
                    <a:pt x="564" y="550"/>
                  </a:lnTo>
                  <a:lnTo>
                    <a:pt x="548" y="550"/>
                  </a:lnTo>
                  <a:lnTo>
                    <a:pt x="537" y="550"/>
                  </a:lnTo>
                  <a:lnTo>
                    <a:pt x="532" y="545"/>
                  </a:lnTo>
                  <a:lnTo>
                    <a:pt x="521" y="539"/>
                  </a:lnTo>
                  <a:lnTo>
                    <a:pt x="315" y="383"/>
                  </a:lnTo>
                  <a:lnTo>
                    <a:pt x="342" y="661"/>
                  </a:lnTo>
                  <a:lnTo>
                    <a:pt x="336" y="678"/>
                  </a:lnTo>
                  <a:lnTo>
                    <a:pt x="331" y="689"/>
                  </a:lnTo>
                  <a:lnTo>
                    <a:pt x="320" y="700"/>
                  </a:lnTo>
                  <a:lnTo>
                    <a:pt x="309" y="700"/>
                  </a:lnTo>
                  <a:lnTo>
                    <a:pt x="299" y="706"/>
                  </a:lnTo>
                  <a:lnTo>
                    <a:pt x="288" y="700"/>
                  </a:lnTo>
                  <a:lnTo>
                    <a:pt x="277" y="700"/>
                  </a:lnTo>
                  <a:lnTo>
                    <a:pt x="271" y="695"/>
                  </a:lnTo>
                  <a:lnTo>
                    <a:pt x="261" y="689"/>
                  </a:lnTo>
                  <a:lnTo>
                    <a:pt x="255" y="678"/>
                  </a:lnTo>
                  <a:lnTo>
                    <a:pt x="255" y="661"/>
                  </a:lnTo>
                  <a:lnTo>
                    <a:pt x="282" y="383"/>
                  </a:lnTo>
                  <a:lnTo>
                    <a:pt x="98" y="522"/>
                  </a:lnTo>
                  <a:lnTo>
                    <a:pt x="87" y="533"/>
                  </a:lnTo>
                  <a:lnTo>
                    <a:pt x="76" y="539"/>
                  </a:lnTo>
                  <a:lnTo>
                    <a:pt x="65" y="545"/>
                  </a:lnTo>
                  <a:lnTo>
                    <a:pt x="60" y="550"/>
                  </a:lnTo>
                  <a:lnTo>
                    <a:pt x="55" y="550"/>
                  </a:lnTo>
                  <a:lnTo>
                    <a:pt x="49" y="550"/>
                  </a:lnTo>
                  <a:lnTo>
                    <a:pt x="49" y="550"/>
                  </a:lnTo>
                  <a:lnTo>
                    <a:pt x="33" y="550"/>
                  </a:lnTo>
                  <a:lnTo>
                    <a:pt x="17" y="539"/>
                  </a:lnTo>
                  <a:lnTo>
                    <a:pt x="6" y="522"/>
                  </a:lnTo>
                  <a:lnTo>
                    <a:pt x="0" y="506"/>
                  </a:lnTo>
                  <a:lnTo>
                    <a:pt x="6" y="495"/>
                  </a:lnTo>
                  <a:lnTo>
                    <a:pt x="11" y="483"/>
                  </a:lnTo>
                  <a:lnTo>
                    <a:pt x="17" y="478"/>
                  </a:lnTo>
                  <a:lnTo>
                    <a:pt x="28" y="467"/>
                  </a:lnTo>
                  <a:lnTo>
                    <a:pt x="44" y="461"/>
                  </a:lnTo>
                  <a:lnTo>
                    <a:pt x="261" y="350"/>
                  </a:lnTo>
                  <a:lnTo>
                    <a:pt x="33" y="245"/>
                  </a:lnTo>
                  <a:lnTo>
                    <a:pt x="28" y="239"/>
                  </a:lnTo>
                  <a:lnTo>
                    <a:pt x="17" y="233"/>
                  </a:lnTo>
                  <a:lnTo>
                    <a:pt x="11" y="222"/>
                  </a:lnTo>
                  <a:lnTo>
                    <a:pt x="6" y="217"/>
                  </a:lnTo>
                  <a:lnTo>
                    <a:pt x="0" y="200"/>
                  </a:lnTo>
                  <a:lnTo>
                    <a:pt x="6" y="183"/>
                  </a:lnTo>
                  <a:lnTo>
                    <a:pt x="17" y="172"/>
                  </a:lnTo>
                  <a:lnTo>
                    <a:pt x="33" y="161"/>
                  </a:lnTo>
                  <a:lnTo>
                    <a:pt x="49" y="156"/>
                  </a:lnTo>
                  <a:lnTo>
                    <a:pt x="55" y="156"/>
                  </a:lnTo>
                  <a:lnTo>
                    <a:pt x="60" y="156"/>
                  </a:lnTo>
                  <a:lnTo>
                    <a:pt x="65" y="161"/>
                  </a:lnTo>
                  <a:lnTo>
                    <a:pt x="76" y="167"/>
                  </a:lnTo>
                  <a:lnTo>
                    <a:pt x="277" y="317"/>
                  </a:lnTo>
                  <a:lnTo>
                    <a:pt x="255" y="67"/>
                  </a:lnTo>
                  <a:lnTo>
                    <a:pt x="255" y="45"/>
                  </a:lnTo>
                  <a:lnTo>
                    <a:pt x="255" y="28"/>
                  </a:lnTo>
                  <a:lnTo>
                    <a:pt x="266" y="17"/>
                  </a:lnTo>
                  <a:lnTo>
                    <a:pt x="282" y="6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492" y="4450"/>
              <a:ext cx="548" cy="523"/>
            </a:xfrm>
            <a:custGeom>
              <a:avLst/>
              <a:gdLst/>
              <a:ahLst/>
              <a:cxnLst>
                <a:cxn ang="0">
                  <a:pos x="499" y="6"/>
                </a:cxn>
                <a:cxn ang="0">
                  <a:pos x="526" y="23"/>
                </a:cxn>
                <a:cxn ang="0">
                  <a:pos x="548" y="95"/>
                </a:cxn>
                <a:cxn ang="0">
                  <a:pos x="542" y="139"/>
                </a:cxn>
                <a:cxn ang="0">
                  <a:pos x="515" y="273"/>
                </a:cxn>
                <a:cxn ang="0">
                  <a:pos x="445" y="412"/>
                </a:cxn>
                <a:cxn ang="0">
                  <a:pos x="347" y="506"/>
                </a:cxn>
                <a:cxn ang="0">
                  <a:pos x="228" y="517"/>
                </a:cxn>
                <a:cxn ang="0">
                  <a:pos x="141" y="473"/>
                </a:cxn>
                <a:cxn ang="0">
                  <a:pos x="109" y="373"/>
                </a:cxn>
                <a:cxn ang="0">
                  <a:pos x="119" y="295"/>
                </a:cxn>
                <a:cxn ang="0">
                  <a:pos x="168" y="156"/>
                </a:cxn>
                <a:cxn ang="0">
                  <a:pos x="184" y="100"/>
                </a:cxn>
                <a:cxn ang="0">
                  <a:pos x="184" y="56"/>
                </a:cxn>
                <a:cxn ang="0">
                  <a:pos x="174" y="39"/>
                </a:cxn>
                <a:cxn ang="0">
                  <a:pos x="125" y="45"/>
                </a:cxn>
                <a:cxn ang="0">
                  <a:pos x="65" y="117"/>
                </a:cxn>
                <a:cxn ang="0">
                  <a:pos x="38" y="184"/>
                </a:cxn>
                <a:cxn ang="0">
                  <a:pos x="27" y="195"/>
                </a:cxn>
                <a:cxn ang="0">
                  <a:pos x="16" y="195"/>
                </a:cxn>
                <a:cxn ang="0">
                  <a:pos x="6" y="189"/>
                </a:cxn>
                <a:cxn ang="0">
                  <a:pos x="0" y="178"/>
                </a:cxn>
                <a:cxn ang="0">
                  <a:pos x="16" y="128"/>
                </a:cxn>
                <a:cxn ang="0">
                  <a:pos x="71" y="45"/>
                </a:cxn>
                <a:cxn ang="0">
                  <a:pos x="163" y="6"/>
                </a:cxn>
                <a:cxn ang="0">
                  <a:pos x="239" y="34"/>
                </a:cxn>
                <a:cxn ang="0">
                  <a:pos x="271" y="100"/>
                </a:cxn>
                <a:cxn ang="0">
                  <a:pos x="260" y="139"/>
                </a:cxn>
                <a:cxn ang="0">
                  <a:pos x="217" y="256"/>
                </a:cxn>
                <a:cxn ang="0">
                  <a:pos x="190" y="389"/>
                </a:cxn>
                <a:cxn ang="0">
                  <a:pos x="195" y="434"/>
                </a:cxn>
                <a:cxn ang="0">
                  <a:pos x="239" y="484"/>
                </a:cxn>
                <a:cxn ang="0">
                  <a:pos x="336" y="478"/>
                </a:cxn>
                <a:cxn ang="0">
                  <a:pos x="423" y="389"/>
                </a:cxn>
                <a:cxn ang="0">
                  <a:pos x="472" y="273"/>
                </a:cxn>
                <a:cxn ang="0">
                  <a:pos x="488" y="189"/>
                </a:cxn>
                <a:cxn ang="0">
                  <a:pos x="466" y="123"/>
                </a:cxn>
                <a:cxn ang="0">
                  <a:pos x="445" y="95"/>
                </a:cxn>
                <a:cxn ang="0">
                  <a:pos x="434" y="78"/>
                </a:cxn>
                <a:cxn ang="0">
                  <a:pos x="434" y="45"/>
                </a:cxn>
                <a:cxn ang="0">
                  <a:pos x="455" y="17"/>
                </a:cxn>
                <a:cxn ang="0">
                  <a:pos x="488" y="0"/>
                </a:cxn>
              </a:cxnLst>
              <a:rect l="0" t="0" r="r" b="b"/>
              <a:pathLst>
                <a:path w="548" h="523">
                  <a:moveTo>
                    <a:pt x="488" y="0"/>
                  </a:moveTo>
                  <a:lnTo>
                    <a:pt x="499" y="6"/>
                  </a:lnTo>
                  <a:lnTo>
                    <a:pt x="510" y="12"/>
                  </a:lnTo>
                  <a:lnTo>
                    <a:pt x="526" y="23"/>
                  </a:lnTo>
                  <a:lnTo>
                    <a:pt x="542" y="50"/>
                  </a:lnTo>
                  <a:lnTo>
                    <a:pt x="548" y="95"/>
                  </a:lnTo>
                  <a:lnTo>
                    <a:pt x="548" y="95"/>
                  </a:lnTo>
                  <a:lnTo>
                    <a:pt x="542" y="139"/>
                  </a:lnTo>
                  <a:lnTo>
                    <a:pt x="531" y="200"/>
                  </a:lnTo>
                  <a:lnTo>
                    <a:pt x="515" y="273"/>
                  </a:lnTo>
                  <a:lnTo>
                    <a:pt x="483" y="345"/>
                  </a:lnTo>
                  <a:lnTo>
                    <a:pt x="445" y="412"/>
                  </a:lnTo>
                  <a:lnTo>
                    <a:pt x="401" y="467"/>
                  </a:lnTo>
                  <a:lnTo>
                    <a:pt x="347" y="506"/>
                  </a:lnTo>
                  <a:lnTo>
                    <a:pt x="277" y="523"/>
                  </a:lnTo>
                  <a:lnTo>
                    <a:pt x="228" y="517"/>
                  </a:lnTo>
                  <a:lnTo>
                    <a:pt x="179" y="500"/>
                  </a:lnTo>
                  <a:lnTo>
                    <a:pt x="141" y="473"/>
                  </a:lnTo>
                  <a:lnTo>
                    <a:pt x="114" y="434"/>
                  </a:lnTo>
                  <a:lnTo>
                    <a:pt x="109" y="373"/>
                  </a:lnTo>
                  <a:lnTo>
                    <a:pt x="109" y="339"/>
                  </a:lnTo>
                  <a:lnTo>
                    <a:pt x="119" y="295"/>
                  </a:lnTo>
                  <a:lnTo>
                    <a:pt x="136" y="234"/>
                  </a:lnTo>
                  <a:lnTo>
                    <a:pt x="168" y="156"/>
                  </a:lnTo>
                  <a:lnTo>
                    <a:pt x="179" y="128"/>
                  </a:lnTo>
                  <a:lnTo>
                    <a:pt x="184" y="100"/>
                  </a:lnTo>
                  <a:lnTo>
                    <a:pt x="184" y="78"/>
                  </a:lnTo>
                  <a:lnTo>
                    <a:pt x="184" y="56"/>
                  </a:lnTo>
                  <a:lnTo>
                    <a:pt x="179" y="45"/>
                  </a:lnTo>
                  <a:lnTo>
                    <a:pt x="174" y="39"/>
                  </a:lnTo>
                  <a:lnTo>
                    <a:pt x="157" y="34"/>
                  </a:lnTo>
                  <a:lnTo>
                    <a:pt x="125" y="45"/>
                  </a:lnTo>
                  <a:lnTo>
                    <a:pt x="92" y="73"/>
                  </a:lnTo>
                  <a:lnTo>
                    <a:pt x="65" y="117"/>
                  </a:lnTo>
                  <a:lnTo>
                    <a:pt x="38" y="178"/>
                  </a:lnTo>
                  <a:lnTo>
                    <a:pt x="38" y="184"/>
                  </a:lnTo>
                  <a:lnTo>
                    <a:pt x="33" y="189"/>
                  </a:lnTo>
                  <a:lnTo>
                    <a:pt x="27" y="195"/>
                  </a:lnTo>
                  <a:lnTo>
                    <a:pt x="16" y="195"/>
                  </a:lnTo>
                  <a:lnTo>
                    <a:pt x="16" y="195"/>
                  </a:lnTo>
                  <a:lnTo>
                    <a:pt x="11" y="195"/>
                  </a:lnTo>
                  <a:lnTo>
                    <a:pt x="6" y="189"/>
                  </a:lnTo>
                  <a:lnTo>
                    <a:pt x="0" y="184"/>
                  </a:lnTo>
                  <a:lnTo>
                    <a:pt x="0" y="178"/>
                  </a:lnTo>
                  <a:lnTo>
                    <a:pt x="6" y="162"/>
                  </a:lnTo>
                  <a:lnTo>
                    <a:pt x="16" y="128"/>
                  </a:lnTo>
                  <a:lnTo>
                    <a:pt x="38" y="84"/>
                  </a:lnTo>
                  <a:lnTo>
                    <a:pt x="71" y="45"/>
                  </a:lnTo>
                  <a:lnTo>
                    <a:pt x="114" y="17"/>
                  </a:lnTo>
                  <a:lnTo>
                    <a:pt x="163" y="6"/>
                  </a:lnTo>
                  <a:lnTo>
                    <a:pt x="206" y="12"/>
                  </a:lnTo>
                  <a:lnTo>
                    <a:pt x="239" y="34"/>
                  </a:lnTo>
                  <a:lnTo>
                    <a:pt x="260" y="62"/>
                  </a:lnTo>
                  <a:lnTo>
                    <a:pt x="271" y="100"/>
                  </a:lnTo>
                  <a:lnTo>
                    <a:pt x="266" y="123"/>
                  </a:lnTo>
                  <a:lnTo>
                    <a:pt x="260" y="139"/>
                  </a:lnTo>
                  <a:lnTo>
                    <a:pt x="255" y="162"/>
                  </a:lnTo>
                  <a:lnTo>
                    <a:pt x="217" y="256"/>
                  </a:lnTo>
                  <a:lnTo>
                    <a:pt x="195" y="328"/>
                  </a:lnTo>
                  <a:lnTo>
                    <a:pt x="190" y="389"/>
                  </a:lnTo>
                  <a:lnTo>
                    <a:pt x="190" y="406"/>
                  </a:lnTo>
                  <a:lnTo>
                    <a:pt x="195" y="434"/>
                  </a:lnTo>
                  <a:lnTo>
                    <a:pt x="212" y="462"/>
                  </a:lnTo>
                  <a:lnTo>
                    <a:pt x="239" y="484"/>
                  </a:lnTo>
                  <a:lnTo>
                    <a:pt x="282" y="489"/>
                  </a:lnTo>
                  <a:lnTo>
                    <a:pt x="336" y="478"/>
                  </a:lnTo>
                  <a:lnTo>
                    <a:pt x="385" y="439"/>
                  </a:lnTo>
                  <a:lnTo>
                    <a:pt x="423" y="389"/>
                  </a:lnTo>
                  <a:lnTo>
                    <a:pt x="450" y="334"/>
                  </a:lnTo>
                  <a:lnTo>
                    <a:pt x="472" y="273"/>
                  </a:lnTo>
                  <a:lnTo>
                    <a:pt x="488" y="223"/>
                  </a:lnTo>
                  <a:lnTo>
                    <a:pt x="488" y="189"/>
                  </a:lnTo>
                  <a:lnTo>
                    <a:pt x="483" y="150"/>
                  </a:lnTo>
                  <a:lnTo>
                    <a:pt x="466" y="123"/>
                  </a:lnTo>
                  <a:lnTo>
                    <a:pt x="450" y="100"/>
                  </a:lnTo>
                  <a:lnTo>
                    <a:pt x="445" y="95"/>
                  </a:lnTo>
                  <a:lnTo>
                    <a:pt x="439" y="89"/>
                  </a:lnTo>
                  <a:lnTo>
                    <a:pt x="434" y="78"/>
                  </a:lnTo>
                  <a:lnTo>
                    <a:pt x="428" y="62"/>
                  </a:lnTo>
                  <a:lnTo>
                    <a:pt x="434" y="45"/>
                  </a:lnTo>
                  <a:lnTo>
                    <a:pt x="445" y="28"/>
                  </a:lnTo>
                  <a:lnTo>
                    <a:pt x="455" y="17"/>
                  </a:lnTo>
                  <a:lnTo>
                    <a:pt x="472" y="6"/>
                  </a:lnTo>
                  <a:lnTo>
                    <a:pt x="4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5620" y="3862"/>
              <a:ext cx="1029" cy="911"/>
            </a:xfrm>
            <a:custGeom>
              <a:avLst/>
              <a:gdLst/>
              <a:ahLst/>
              <a:cxnLst>
                <a:cxn ang="0">
                  <a:pos x="688" y="244"/>
                </a:cxn>
                <a:cxn ang="0">
                  <a:pos x="623" y="288"/>
                </a:cxn>
                <a:cxn ang="0">
                  <a:pos x="590" y="400"/>
                </a:cxn>
                <a:cxn ang="0">
                  <a:pos x="596" y="616"/>
                </a:cxn>
                <a:cxn ang="0">
                  <a:pos x="639" y="711"/>
                </a:cxn>
                <a:cxn ang="0">
                  <a:pos x="742" y="777"/>
                </a:cxn>
                <a:cxn ang="0">
                  <a:pos x="812" y="788"/>
                </a:cxn>
                <a:cxn ang="0">
                  <a:pos x="840" y="772"/>
                </a:cxn>
                <a:cxn ang="0">
                  <a:pos x="878" y="700"/>
                </a:cxn>
                <a:cxn ang="0">
                  <a:pos x="894" y="544"/>
                </a:cxn>
                <a:cxn ang="0">
                  <a:pos x="894" y="366"/>
                </a:cxn>
                <a:cxn ang="0">
                  <a:pos x="802" y="261"/>
                </a:cxn>
                <a:cxn ang="0">
                  <a:pos x="720" y="238"/>
                </a:cxn>
                <a:cxn ang="0">
                  <a:pos x="151" y="5"/>
                </a:cxn>
                <a:cxn ang="0">
                  <a:pos x="130" y="55"/>
                </a:cxn>
                <a:cxn ang="0">
                  <a:pos x="124" y="88"/>
                </a:cxn>
                <a:cxn ang="0">
                  <a:pos x="140" y="122"/>
                </a:cxn>
                <a:cxn ang="0">
                  <a:pos x="157" y="155"/>
                </a:cxn>
                <a:cxn ang="0">
                  <a:pos x="173" y="177"/>
                </a:cxn>
                <a:cxn ang="0">
                  <a:pos x="195" y="200"/>
                </a:cxn>
                <a:cxn ang="0">
                  <a:pos x="298" y="177"/>
                </a:cxn>
                <a:cxn ang="0">
                  <a:pos x="493" y="155"/>
                </a:cxn>
                <a:cxn ang="0">
                  <a:pos x="596" y="266"/>
                </a:cxn>
                <a:cxn ang="0">
                  <a:pos x="823" y="100"/>
                </a:cxn>
                <a:cxn ang="0">
                  <a:pos x="1018" y="205"/>
                </a:cxn>
                <a:cxn ang="0">
                  <a:pos x="1029" y="350"/>
                </a:cxn>
                <a:cxn ang="0">
                  <a:pos x="1024" y="527"/>
                </a:cxn>
                <a:cxn ang="0">
                  <a:pos x="991" y="677"/>
                </a:cxn>
                <a:cxn ang="0">
                  <a:pos x="666" y="911"/>
                </a:cxn>
                <a:cxn ang="0">
                  <a:pos x="455" y="788"/>
                </a:cxn>
                <a:cxn ang="0">
                  <a:pos x="460" y="311"/>
                </a:cxn>
                <a:cxn ang="0">
                  <a:pos x="379" y="255"/>
                </a:cxn>
                <a:cxn ang="0">
                  <a:pos x="336" y="233"/>
                </a:cxn>
                <a:cxn ang="0">
                  <a:pos x="314" y="227"/>
                </a:cxn>
                <a:cxn ang="0">
                  <a:pos x="292" y="233"/>
                </a:cxn>
                <a:cxn ang="0">
                  <a:pos x="238" y="266"/>
                </a:cxn>
                <a:cxn ang="0">
                  <a:pos x="195" y="355"/>
                </a:cxn>
                <a:cxn ang="0">
                  <a:pos x="195" y="522"/>
                </a:cxn>
                <a:cxn ang="0">
                  <a:pos x="200" y="666"/>
                </a:cxn>
                <a:cxn ang="0">
                  <a:pos x="243" y="755"/>
                </a:cxn>
                <a:cxn ang="0">
                  <a:pos x="146" y="905"/>
                </a:cxn>
                <a:cxn ang="0">
                  <a:pos x="54" y="777"/>
                </a:cxn>
                <a:cxn ang="0">
                  <a:pos x="70" y="527"/>
                </a:cxn>
                <a:cxn ang="0">
                  <a:pos x="65" y="294"/>
                </a:cxn>
                <a:cxn ang="0">
                  <a:pos x="48" y="272"/>
                </a:cxn>
                <a:cxn ang="0">
                  <a:pos x="27" y="238"/>
                </a:cxn>
                <a:cxn ang="0">
                  <a:pos x="5" y="205"/>
                </a:cxn>
                <a:cxn ang="0">
                  <a:pos x="0" y="177"/>
                </a:cxn>
                <a:cxn ang="0">
                  <a:pos x="10" y="150"/>
                </a:cxn>
                <a:cxn ang="0">
                  <a:pos x="65" y="66"/>
                </a:cxn>
              </a:cxnLst>
              <a:rect l="0" t="0" r="r" b="b"/>
              <a:pathLst>
                <a:path w="1029" h="911">
                  <a:moveTo>
                    <a:pt x="720" y="238"/>
                  </a:moveTo>
                  <a:lnTo>
                    <a:pt x="688" y="244"/>
                  </a:lnTo>
                  <a:lnTo>
                    <a:pt x="655" y="266"/>
                  </a:lnTo>
                  <a:lnTo>
                    <a:pt x="623" y="288"/>
                  </a:lnTo>
                  <a:lnTo>
                    <a:pt x="596" y="311"/>
                  </a:lnTo>
                  <a:lnTo>
                    <a:pt x="590" y="400"/>
                  </a:lnTo>
                  <a:lnTo>
                    <a:pt x="590" y="483"/>
                  </a:lnTo>
                  <a:lnTo>
                    <a:pt x="596" y="616"/>
                  </a:lnTo>
                  <a:lnTo>
                    <a:pt x="607" y="666"/>
                  </a:lnTo>
                  <a:lnTo>
                    <a:pt x="639" y="711"/>
                  </a:lnTo>
                  <a:lnTo>
                    <a:pt x="688" y="750"/>
                  </a:lnTo>
                  <a:lnTo>
                    <a:pt x="742" y="777"/>
                  </a:lnTo>
                  <a:lnTo>
                    <a:pt x="802" y="794"/>
                  </a:lnTo>
                  <a:lnTo>
                    <a:pt x="812" y="788"/>
                  </a:lnTo>
                  <a:lnTo>
                    <a:pt x="829" y="783"/>
                  </a:lnTo>
                  <a:lnTo>
                    <a:pt x="840" y="772"/>
                  </a:lnTo>
                  <a:lnTo>
                    <a:pt x="861" y="738"/>
                  </a:lnTo>
                  <a:lnTo>
                    <a:pt x="878" y="700"/>
                  </a:lnTo>
                  <a:lnTo>
                    <a:pt x="888" y="655"/>
                  </a:lnTo>
                  <a:lnTo>
                    <a:pt x="894" y="544"/>
                  </a:lnTo>
                  <a:lnTo>
                    <a:pt x="899" y="433"/>
                  </a:lnTo>
                  <a:lnTo>
                    <a:pt x="894" y="366"/>
                  </a:lnTo>
                  <a:lnTo>
                    <a:pt x="883" y="300"/>
                  </a:lnTo>
                  <a:lnTo>
                    <a:pt x="802" y="261"/>
                  </a:lnTo>
                  <a:lnTo>
                    <a:pt x="720" y="238"/>
                  </a:lnTo>
                  <a:lnTo>
                    <a:pt x="720" y="238"/>
                  </a:lnTo>
                  <a:close/>
                  <a:moveTo>
                    <a:pt x="130" y="0"/>
                  </a:moveTo>
                  <a:lnTo>
                    <a:pt x="151" y="5"/>
                  </a:lnTo>
                  <a:lnTo>
                    <a:pt x="135" y="27"/>
                  </a:lnTo>
                  <a:lnTo>
                    <a:pt x="130" y="55"/>
                  </a:lnTo>
                  <a:lnTo>
                    <a:pt x="124" y="77"/>
                  </a:lnTo>
                  <a:lnTo>
                    <a:pt x="124" y="88"/>
                  </a:lnTo>
                  <a:lnTo>
                    <a:pt x="130" y="105"/>
                  </a:lnTo>
                  <a:lnTo>
                    <a:pt x="140" y="122"/>
                  </a:lnTo>
                  <a:lnTo>
                    <a:pt x="146" y="138"/>
                  </a:lnTo>
                  <a:lnTo>
                    <a:pt x="157" y="155"/>
                  </a:lnTo>
                  <a:lnTo>
                    <a:pt x="162" y="166"/>
                  </a:lnTo>
                  <a:lnTo>
                    <a:pt x="173" y="177"/>
                  </a:lnTo>
                  <a:lnTo>
                    <a:pt x="184" y="188"/>
                  </a:lnTo>
                  <a:lnTo>
                    <a:pt x="195" y="200"/>
                  </a:lnTo>
                  <a:lnTo>
                    <a:pt x="195" y="255"/>
                  </a:lnTo>
                  <a:lnTo>
                    <a:pt x="298" y="177"/>
                  </a:lnTo>
                  <a:lnTo>
                    <a:pt x="390" y="94"/>
                  </a:lnTo>
                  <a:lnTo>
                    <a:pt x="493" y="155"/>
                  </a:lnTo>
                  <a:lnTo>
                    <a:pt x="596" y="205"/>
                  </a:lnTo>
                  <a:lnTo>
                    <a:pt x="596" y="266"/>
                  </a:lnTo>
                  <a:lnTo>
                    <a:pt x="596" y="266"/>
                  </a:lnTo>
                  <a:lnTo>
                    <a:pt x="823" y="100"/>
                  </a:lnTo>
                  <a:lnTo>
                    <a:pt x="921" y="155"/>
                  </a:lnTo>
                  <a:lnTo>
                    <a:pt x="1018" y="205"/>
                  </a:lnTo>
                  <a:lnTo>
                    <a:pt x="1024" y="266"/>
                  </a:lnTo>
                  <a:lnTo>
                    <a:pt x="1029" y="350"/>
                  </a:lnTo>
                  <a:lnTo>
                    <a:pt x="1029" y="427"/>
                  </a:lnTo>
                  <a:lnTo>
                    <a:pt x="1024" y="527"/>
                  </a:lnTo>
                  <a:lnTo>
                    <a:pt x="1013" y="605"/>
                  </a:lnTo>
                  <a:lnTo>
                    <a:pt x="991" y="677"/>
                  </a:lnTo>
                  <a:lnTo>
                    <a:pt x="964" y="744"/>
                  </a:lnTo>
                  <a:lnTo>
                    <a:pt x="666" y="911"/>
                  </a:lnTo>
                  <a:lnTo>
                    <a:pt x="563" y="850"/>
                  </a:lnTo>
                  <a:lnTo>
                    <a:pt x="455" y="788"/>
                  </a:lnTo>
                  <a:lnTo>
                    <a:pt x="471" y="505"/>
                  </a:lnTo>
                  <a:lnTo>
                    <a:pt x="460" y="311"/>
                  </a:lnTo>
                  <a:lnTo>
                    <a:pt x="422" y="283"/>
                  </a:lnTo>
                  <a:lnTo>
                    <a:pt x="379" y="255"/>
                  </a:lnTo>
                  <a:lnTo>
                    <a:pt x="352" y="238"/>
                  </a:lnTo>
                  <a:lnTo>
                    <a:pt x="336" y="233"/>
                  </a:lnTo>
                  <a:lnTo>
                    <a:pt x="325" y="227"/>
                  </a:lnTo>
                  <a:lnTo>
                    <a:pt x="314" y="227"/>
                  </a:lnTo>
                  <a:lnTo>
                    <a:pt x="303" y="227"/>
                  </a:lnTo>
                  <a:lnTo>
                    <a:pt x="292" y="233"/>
                  </a:lnTo>
                  <a:lnTo>
                    <a:pt x="287" y="233"/>
                  </a:lnTo>
                  <a:lnTo>
                    <a:pt x="238" y="266"/>
                  </a:lnTo>
                  <a:lnTo>
                    <a:pt x="195" y="300"/>
                  </a:lnTo>
                  <a:lnTo>
                    <a:pt x="195" y="355"/>
                  </a:lnTo>
                  <a:lnTo>
                    <a:pt x="195" y="433"/>
                  </a:lnTo>
                  <a:lnTo>
                    <a:pt x="195" y="522"/>
                  </a:lnTo>
                  <a:lnTo>
                    <a:pt x="195" y="611"/>
                  </a:lnTo>
                  <a:lnTo>
                    <a:pt x="200" y="666"/>
                  </a:lnTo>
                  <a:lnTo>
                    <a:pt x="227" y="722"/>
                  </a:lnTo>
                  <a:lnTo>
                    <a:pt x="243" y="755"/>
                  </a:lnTo>
                  <a:lnTo>
                    <a:pt x="265" y="783"/>
                  </a:lnTo>
                  <a:lnTo>
                    <a:pt x="146" y="905"/>
                  </a:lnTo>
                  <a:lnTo>
                    <a:pt x="102" y="838"/>
                  </a:lnTo>
                  <a:lnTo>
                    <a:pt x="54" y="777"/>
                  </a:lnTo>
                  <a:lnTo>
                    <a:pt x="65" y="655"/>
                  </a:lnTo>
                  <a:lnTo>
                    <a:pt x="70" y="527"/>
                  </a:lnTo>
                  <a:lnTo>
                    <a:pt x="65" y="305"/>
                  </a:lnTo>
                  <a:lnTo>
                    <a:pt x="65" y="294"/>
                  </a:lnTo>
                  <a:lnTo>
                    <a:pt x="59" y="283"/>
                  </a:lnTo>
                  <a:lnTo>
                    <a:pt x="48" y="272"/>
                  </a:lnTo>
                  <a:lnTo>
                    <a:pt x="37" y="255"/>
                  </a:lnTo>
                  <a:lnTo>
                    <a:pt x="27" y="238"/>
                  </a:lnTo>
                  <a:lnTo>
                    <a:pt x="10" y="227"/>
                  </a:lnTo>
                  <a:lnTo>
                    <a:pt x="5" y="205"/>
                  </a:lnTo>
                  <a:lnTo>
                    <a:pt x="0" y="183"/>
                  </a:lnTo>
                  <a:lnTo>
                    <a:pt x="0" y="177"/>
                  </a:lnTo>
                  <a:lnTo>
                    <a:pt x="5" y="161"/>
                  </a:lnTo>
                  <a:lnTo>
                    <a:pt x="10" y="150"/>
                  </a:lnTo>
                  <a:lnTo>
                    <a:pt x="10" y="144"/>
                  </a:lnTo>
                  <a:lnTo>
                    <a:pt x="65" y="66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6834" y="3495"/>
              <a:ext cx="281" cy="594"/>
            </a:xfrm>
            <a:custGeom>
              <a:avLst/>
              <a:gdLst/>
              <a:ahLst/>
              <a:cxnLst>
                <a:cxn ang="0">
                  <a:pos x="211" y="0"/>
                </a:cxn>
                <a:cxn ang="0">
                  <a:pos x="233" y="0"/>
                </a:cxn>
                <a:cxn ang="0">
                  <a:pos x="249" y="11"/>
                </a:cxn>
                <a:cxn ang="0">
                  <a:pos x="265" y="22"/>
                </a:cxn>
                <a:cxn ang="0">
                  <a:pos x="276" y="39"/>
                </a:cxn>
                <a:cxn ang="0">
                  <a:pos x="281" y="61"/>
                </a:cxn>
                <a:cxn ang="0">
                  <a:pos x="276" y="72"/>
                </a:cxn>
                <a:cxn ang="0">
                  <a:pos x="276" y="83"/>
                </a:cxn>
                <a:cxn ang="0">
                  <a:pos x="271" y="100"/>
                </a:cxn>
                <a:cxn ang="0">
                  <a:pos x="271" y="100"/>
                </a:cxn>
                <a:cxn ang="0">
                  <a:pos x="59" y="578"/>
                </a:cxn>
                <a:cxn ang="0">
                  <a:pos x="54" y="583"/>
                </a:cxn>
                <a:cxn ang="0">
                  <a:pos x="48" y="594"/>
                </a:cxn>
                <a:cxn ang="0">
                  <a:pos x="43" y="594"/>
                </a:cxn>
                <a:cxn ang="0">
                  <a:pos x="38" y="594"/>
                </a:cxn>
                <a:cxn ang="0">
                  <a:pos x="32" y="594"/>
                </a:cxn>
                <a:cxn ang="0">
                  <a:pos x="21" y="589"/>
                </a:cxn>
                <a:cxn ang="0">
                  <a:pos x="10" y="583"/>
                </a:cxn>
                <a:cxn ang="0">
                  <a:pos x="0" y="578"/>
                </a:cxn>
                <a:cxn ang="0">
                  <a:pos x="0" y="572"/>
                </a:cxn>
                <a:cxn ang="0">
                  <a:pos x="0" y="567"/>
                </a:cxn>
                <a:cxn ang="0">
                  <a:pos x="0" y="555"/>
                </a:cxn>
                <a:cxn ang="0">
                  <a:pos x="5" y="550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62" y="28"/>
                </a:cxn>
                <a:cxn ang="0">
                  <a:pos x="168" y="17"/>
                </a:cxn>
                <a:cxn ang="0">
                  <a:pos x="178" y="5"/>
                </a:cxn>
                <a:cxn ang="0">
                  <a:pos x="195" y="0"/>
                </a:cxn>
                <a:cxn ang="0">
                  <a:pos x="211" y="0"/>
                </a:cxn>
              </a:cxnLst>
              <a:rect l="0" t="0" r="r" b="b"/>
              <a:pathLst>
                <a:path w="281" h="594">
                  <a:moveTo>
                    <a:pt x="211" y="0"/>
                  </a:moveTo>
                  <a:lnTo>
                    <a:pt x="233" y="0"/>
                  </a:lnTo>
                  <a:lnTo>
                    <a:pt x="249" y="11"/>
                  </a:lnTo>
                  <a:lnTo>
                    <a:pt x="265" y="22"/>
                  </a:lnTo>
                  <a:lnTo>
                    <a:pt x="276" y="39"/>
                  </a:lnTo>
                  <a:lnTo>
                    <a:pt x="281" y="61"/>
                  </a:lnTo>
                  <a:lnTo>
                    <a:pt x="276" y="72"/>
                  </a:lnTo>
                  <a:lnTo>
                    <a:pt x="276" y="83"/>
                  </a:lnTo>
                  <a:lnTo>
                    <a:pt x="271" y="100"/>
                  </a:lnTo>
                  <a:lnTo>
                    <a:pt x="271" y="100"/>
                  </a:lnTo>
                  <a:lnTo>
                    <a:pt x="59" y="578"/>
                  </a:lnTo>
                  <a:lnTo>
                    <a:pt x="54" y="583"/>
                  </a:lnTo>
                  <a:lnTo>
                    <a:pt x="48" y="594"/>
                  </a:lnTo>
                  <a:lnTo>
                    <a:pt x="43" y="594"/>
                  </a:lnTo>
                  <a:lnTo>
                    <a:pt x="38" y="594"/>
                  </a:lnTo>
                  <a:lnTo>
                    <a:pt x="32" y="594"/>
                  </a:lnTo>
                  <a:lnTo>
                    <a:pt x="21" y="589"/>
                  </a:lnTo>
                  <a:lnTo>
                    <a:pt x="10" y="583"/>
                  </a:lnTo>
                  <a:lnTo>
                    <a:pt x="0" y="578"/>
                  </a:lnTo>
                  <a:lnTo>
                    <a:pt x="0" y="572"/>
                  </a:lnTo>
                  <a:lnTo>
                    <a:pt x="0" y="567"/>
                  </a:lnTo>
                  <a:lnTo>
                    <a:pt x="0" y="555"/>
                  </a:lnTo>
                  <a:lnTo>
                    <a:pt x="5" y="550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62" y="28"/>
                  </a:lnTo>
                  <a:lnTo>
                    <a:pt x="168" y="17"/>
                  </a:lnTo>
                  <a:lnTo>
                    <a:pt x="178" y="5"/>
                  </a:lnTo>
                  <a:lnTo>
                    <a:pt x="195" y="0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305" y="3506"/>
              <a:ext cx="369" cy="162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8" y="11"/>
                </a:cxn>
                <a:cxn ang="0">
                  <a:pos x="71" y="33"/>
                </a:cxn>
                <a:cxn ang="0">
                  <a:pos x="114" y="78"/>
                </a:cxn>
                <a:cxn ang="0">
                  <a:pos x="163" y="139"/>
                </a:cxn>
                <a:cxn ang="0">
                  <a:pos x="217" y="217"/>
                </a:cxn>
                <a:cxn ang="0">
                  <a:pos x="266" y="306"/>
                </a:cxn>
                <a:cxn ang="0">
                  <a:pos x="320" y="444"/>
                </a:cxn>
                <a:cxn ang="0">
                  <a:pos x="352" y="583"/>
                </a:cxn>
                <a:cxn ang="0">
                  <a:pos x="369" y="706"/>
                </a:cxn>
                <a:cxn ang="0">
                  <a:pos x="369" y="811"/>
                </a:cxn>
                <a:cxn ang="0">
                  <a:pos x="369" y="811"/>
                </a:cxn>
                <a:cxn ang="0">
                  <a:pos x="363" y="961"/>
                </a:cxn>
                <a:cxn ang="0">
                  <a:pos x="331" y="1133"/>
                </a:cxn>
                <a:cxn ang="0">
                  <a:pos x="271" y="1311"/>
                </a:cxn>
                <a:cxn ang="0">
                  <a:pos x="222" y="1406"/>
                </a:cxn>
                <a:cxn ang="0">
                  <a:pos x="168" y="1483"/>
                </a:cxn>
                <a:cxn ang="0">
                  <a:pos x="114" y="1544"/>
                </a:cxn>
                <a:cxn ang="0">
                  <a:pos x="71" y="1589"/>
                </a:cxn>
                <a:cxn ang="0">
                  <a:pos x="38" y="1617"/>
                </a:cxn>
                <a:cxn ang="0">
                  <a:pos x="22" y="1628"/>
                </a:cxn>
                <a:cxn ang="0">
                  <a:pos x="11" y="1622"/>
                </a:cxn>
                <a:cxn ang="0">
                  <a:pos x="6" y="1617"/>
                </a:cxn>
                <a:cxn ang="0">
                  <a:pos x="0" y="1611"/>
                </a:cxn>
                <a:cxn ang="0">
                  <a:pos x="0" y="1606"/>
                </a:cxn>
                <a:cxn ang="0">
                  <a:pos x="6" y="1606"/>
                </a:cxn>
                <a:cxn ang="0">
                  <a:pos x="6" y="1600"/>
                </a:cxn>
                <a:cxn ang="0">
                  <a:pos x="11" y="1594"/>
                </a:cxn>
                <a:cxn ang="0">
                  <a:pos x="22" y="1583"/>
                </a:cxn>
                <a:cxn ang="0">
                  <a:pos x="114" y="1472"/>
                </a:cxn>
                <a:cxn ang="0">
                  <a:pos x="179" y="1356"/>
                </a:cxn>
                <a:cxn ang="0">
                  <a:pos x="228" y="1228"/>
                </a:cxn>
                <a:cxn ang="0">
                  <a:pos x="255" y="1089"/>
                </a:cxn>
                <a:cxn ang="0">
                  <a:pos x="271" y="956"/>
                </a:cxn>
                <a:cxn ang="0">
                  <a:pos x="276" y="811"/>
                </a:cxn>
                <a:cxn ang="0">
                  <a:pos x="266" y="617"/>
                </a:cxn>
                <a:cxn ang="0">
                  <a:pos x="239" y="444"/>
                </a:cxn>
                <a:cxn ang="0">
                  <a:pos x="184" y="294"/>
                </a:cxn>
                <a:cxn ang="0">
                  <a:pos x="119" y="161"/>
                </a:cxn>
                <a:cxn ang="0">
                  <a:pos x="33" y="56"/>
                </a:cxn>
                <a:cxn ang="0">
                  <a:pos x="22" y="44"/>
                </a:cxn>
                <a:cxn ang="0">
                  <a:pos x="11" y="33"/>
                </a:cxn>
                <a:cxn ang="0">
                  <a:pos x="6" y="28"/>
                </a:cxn>
                <a:cxn ang="0">
                  <a:pos x="6" y="22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6" y="11"/>
                </a:cxn>
                <a:cxn ang="0">
                  <a:pos x="11" y="0"/>
                </a:cxn>
                <a:cxn ang="0">
                  <a:pos x="22" y="0"/>
                </a:cxn>
              </a:cxnLst>
              <a:rect l="0" t="0" r="r" b="b"/>
              <a:pathLst>
                <a:path w="369" h="1628">
                  <a:moveTo>
                    <a:pt x="22" y="0"/>
                  </a:moveTo>
                  <a:lnTo>
                    <a:pt x="38" y="11"/>
                  </a:lnTo>
                  <a:lnTo>
                    <a:pt x="71" y="33"/>
                  </a:lnTo>
                  <a:lnTo>
                    <a:pt x="114" y="78"/>
                  </a:lnTo>
                  <a:lnTo>
                    <a:pt x="163" y="139"/>
                  </a:lnTo>
                  <a:lnTo>
                    <a:pt x="217" y="217"/>
                  </a:lnTo>
                  <a:lnTo>
                    <a:pt x="266" y="306"/>
                  </a:lnTo>
                  <a:lnTo>
                    <a:pt x="320" y="444"/>
                  </a:lnTo>
                  <a:lnTo>
                    <a:pt x="352" y="583"/>
                  </a:lnTo>
                  <a:lnTo>
                    <a:pt x="369" y="706"/>
                  </a:lnTo>
                  <a:lnTo>
                    <a:pt x="369" y="811"/>
                  </a:lnTo>
                  <a:lnTo>
                    <a:pt x="369" y="811"/>
                  </a:lnTo>
                  <a:lnTo>
                    <a:pt x="363" y="961"/>
                  </a:lnTo>
                  <a:lnTo>
                    <a:pt x="331" y="1133"/>
                  </a:lnTo>
                  <a:lnTo>
                    <a:pt x="271" y="1311"/>
                  </a:lnTo>
                  <a:lnTo>
                    <a:pt x="222" y="1406"/>
                  </a:lnTo>
                  <a:lnTo>
                    <a:pt x="168" y="1483"/>
                  </a:lnTo>
                  <a:lnTo>
                    <a:pt x="114" y="1544"/>
                  </a:lnTo>
                  <a:lnTo>
                    <a:pt x="71" y="1589"/>
                  </a:lnTo>
                  <a:lnTo>
                    <a:pt x="38" y="1617"/>
                  </a:lnTo>
                  <a:lnTo>
                    <a:pt x="22" y="1628"/>
                  </a:lnTo>
                  <a:lnTo>
                    <a:pt x="11" y="1622"/>
                  </a:lnTo>
                  <a:lnTo>
                    <a:pt x="6" y="1617"/>
                  </a:lnTo>
                  <a:lnTo>
                    <a:pt x="0" y="1611"/>
                  </a:lnTo>
                  <a:lnTo>
                    <a:pt x="0" y="1606"/>
                  </a:lnTo>
                  <a:lnTo>
                    <a:pt x="6" y="1606"/>
                  </a:lnTo>
                  <a:lnTo>
                    <a:pt x="6" y="1600"/>
                  </a:lnTo>
                  <a:lnTo>
                    <a:pt x="11" y="1594"/>
                  </a:lnTo>
                  <a:lnTo>
                    <a:pt x="22" y="1583"/>
                  </a:lnTo>
                  <a:lnTo>
                    <a:pt x="114" y="1472"/>
                  </a:lnTo>
                  <a:lnTo>
                    <a:pt x="179" y="1356"/>
                  </a:lnTo>
                  <a:lnTo>
                    <a:pt x="228" y="1228"/>
                  </a:lnTo>
                  <a:lnTo>
                    <a:pt x="255" y="1089"/>
                  </a:lnTo>
                  <a:lnTo>
                    <a:pt x="271" y="956"/>
                  </a:lnTo>
                  <a:lnTo>
                    <a:pt x="276" y="811"/>
                  </a:lnTo>
                  <a:lnTo>
                    <a:pt x="266" y="617"/>
                  </a:lnTo>
                  <a:lnTo>
                    <a:pt x="239" y="444"/>
                  </a:lnTo>
                  <a:lnTo>
                    <a:pt x="184" y="294"/>
                  </a:lnTo>
                  <a:lnTo>
                    <a:pt x="119" y="161"/>
                  </a:lnTo>
                  <a:lnTo>
                    <a:pt x="33" y="56"/>
                  </a:lnTo>
                  <a:lnTo>
                    <a:pt x="22" y="44"/>
                  </a:lnTo>
                  <a:lnTo>
                    <a:pt x="11" y="33"/>
                  </a:lnTo>
                  <a:lnTo>
                    <a:pt x="6" y="28"/>
                  </a:lnTo>
                  <a:lnTo>
                    <a:pt x="6" y="22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6" y="11"/>
                  </a:lnTo>
                  <a:lnTo>
                    <a:pt x="11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8378" y="4128"/>
              <a:ext cx="1057" cy="384"/>
            </a:xfrm>
            <a:custGeom>
              <a:avLst/>
              <a:gdLst/>
              <a:ahLst/>
              <a:cxnLst>
                <a:cxn ang="0">
                  <a:pos x="54" y="317"/>
                </a:cxn>
                <a:cxn ang="0">
                  <a:pos x="1003" y="317"/>
                </a:cxn>
                <a:cxn ang="0">
                  <a:pos x="1014" y="317"/>
                </a:cxn>
                <a:cxn ang="0">
                  <a:pos x="1030" y="317"/>
                </a:cxn>
                <a:cxn ang="0">
                  <a:pos x="1041" y="322"/>
                </a:cxn>
                <a:cxn ang="0">
                  <a:pos x="1052" y="328"/>
                </a:cxn>
                <a:cxn ang="0">
                  <a:pos x="1057" y="334"/>
                </a:cxn>
                <a:cxn ang="0">
                  <a:pos x="1057" y="350"/>
                </a:cxn>
                <a:cxn ang="0">
                  <a:pos x="1057" y="361"/>
                </a:cxn>
                <a:cxn ang="0">
                  <a:pos x="1052" y="372"/>
                </a:cxn>
                <a:cxn ang="0">
                  <a:pos x="1041" y="378"/>
                </a:cxn>
                <a:cxn ang="0">
                  <a:pos x="1030" y="378"/>
                </a:cxn>
                <a:cxn ang="0">
                  <a:pos x="1019" y="378"/>
                </a:cxn>
                <a:cxn ang="0">
                  <a:pos x="1003" y="384"/>
                </a:cxn>
                <a:cxn ang="0">
                  <a:pos x="54" y="384"/>
                </a:cxn>
                <a:cxn ang="0">
                  <a:pos x="44" y="378"/>
                </a:cxn>
                <a:cxn ang="0">
                  <a:pos x="33" y="378"/>
                </a:cxn>
                <a:cxn ang="0">
                  <a:pos x="22" y="378"/>
                </a:cxn>
                <a:cxn ang="0">
                  <a:pos x="11" y="372"/>
                </a:cxn>
                <a:cxn ang="0">
                  <a:pos x="6" y="361"/>
                </a:cxn>
                <a:cxn ang="0">
                  <a:pos x="0" y="350"/>
                </a:cxn>
                <a:cxn ang="0">
                  <a:pos x="6" y="334"/>
                </a:cxn>
                <a:cxn ang="0">
                  <a:pos x="11" y="328"/>
                </a:cxn>
                <a:cxn ang="0">
                  <a:pos x="22" y="322"/>
                </a:cxn>
                <a:cxn ang="0">
                  <a:pos x="33" y="317"/>
                </a:cxn>
                <a:cxn ang="0">
                  <a:pos x="44" y="317"/>
                </a:cxn>
                <a:cxn ang="0">
                  <a:pos x="54" y="317"/>
                </a:cxn>
                <a:cxn ang="0">
                  <a:pos x="54" y="0"/>
                </a:cxn>
                <a:cxn ang="0">
                  <a:pos x="1003" y="0"/>
                </a:cxn>
                <a:cxn ang="0">
                  <a:pos x="1019" y="0"/>
                </a:cxn>
                <a:cxn ang="0">
                  <a:pos x="1030" y="6"/>
                </a:cxn>
                <a:cxn ang="0">
                  <a:pos x="1041" y="6"/>
                </a:cxn>
                <a:cxn ang="0">
                  <a:pos x="1052" y="11"/>
                </a:cxn>
                <a:cxn ang="0">
                  <a:pos x="1057" y="22"/>
                </a:cxn>
                <a:cxn ang="0">
                  <a:pos x="1057" y="34"/>
                </a:cxn>
                <a:cxn ang="0">
                  <a:pos x="1057" y="45"/>
                </a:cxn>
                <a:cxn ang="0">
                  <a:pos x="1052" y="56"/>
                </a:cxn>
                <a:cxn ang="0">
                  <a:pos x="1041" y="61"/>
                </a:cxn>
                <a:cxn ang="0">
                  <a:pos x="1030" y="67"/>
                </a:cxn>
                <a:cxn ang="0">
                  <a:pos x="1014" y="67"/>
                </a:cxn>
                <a:cxn ang="0">
                  <a:pos x="1003" y="67"/>
                </a:cxn>
                <a:cxn ang="0">
                  <a:pos x="54" y="67"/>
                </a:cxn>
                <a:cxn ang="0">
                  <a:pos x="44" y="67"/>
                </a:cxn>
                <a:cxn ang="0">
                  <a:pos x="33" y="67"/>
                </a:cxn>
                <a:cxn ang="0">
                  <a:pos x="22" y="61"/>
                </a:cxn>
                <a:cxn ang="0">
                  <a:pos x="11" y="56"/>
                </a:cxn>
                <a:cxn ang="0">
                  <a:pos x="6" y="45"/>
                </a:cxn>
                <a:cxn ang="0">
                  <a:pos x="0" y="34"/>
                </a:cxn>
                <a:cxn ang="0">
                  <a:pos x="6" y="22"/>
                </a:cxn>
                <a:cxn ang="0">
                  <a:pos x="11" y="11"/>
                </a:cxn>
                <a:cxn ang="0">
                  <a:pos x="22" y="6"/>
                </a:cxn>
                <a:cxn ang="0">
                  <a:pos x="33" y="6"/>
                </a:cxn>
                <a:cxn ang="0">
                  <a:pos x="44" y="0"/>
                </a:cxn>
                <a:cxn ang="0">
                  <a:pos x="54" y="0"/>
                </a:cxn>
              </a:cxnLst>
              <a:rect l="0" t="0" r="r" b="b"/>
              <a:pathLst>
                <a:path w="1057" h="384">
                  <a:moveTo>
                    <a:pt x="54" y="317"/>
                  </a:moveTo>
                  <a:lnTo>
                    <a:pt x="1003" y="317"/>
                  </a:lnTo>
                  <a:lnTo>
                    <a:pt x="1014" y="317"/>
                  </a:lnTo>
                  <a:lnTo>
                    <a:pt x="1030" y="317"/>
                  </a:lnTo>
                  <a:lnTo>
                    <a:pt x="1041" y="322"/>
                  </a:lnTo>
                  <a:lnTo>
                    <a:pt x="1052" y="328"/>
                  </a:lnTo>
                  <a:lnTo>
                    <a:pt x="1057" y="334"/>
                  </a:lnTo>
                  <a:lnTo>
                    <a:pt x="1057" y="350"/>
                  </a:lnTo>
                  <a:lnTo>
                    <a:pt x="1057" y="361"/>
                  </a:lnTo>
                  <a:lnTo>
                    <a:pt x="1052" y="372"/>
                  </a:lnTo>
                  <a:lnTo>
                    <a:pt x="1041" y="378"/>
                  </a:lnTo>
                  <a:lnTo>
                    <a:pt x="1030" y="378"/>
                  </a:lnTo>
                  <a:lnTo>
                    <a:pt x="1019" y="378"/>
                  </a:lnTo>
                  <a:lnTo>
                    <a:pt x="1003" y="384"/>
                  </a:lnTo>
                  <a:lnTo>
                    <a:pt x="54" y="384"/>
                  </a:lnTo>
                  <a:lnTo>
                    <a:pt x="44" y="378"/>
                  </a:lnTo>
                  <a:lnTo>
                    <a:pt x="33" y="378"/>
                  </a:lnTo>
                  <a:lnTo>
                    <a:pt x="22" y="378"/>
                  </a:lnTo>
                  <a:lnTo>
                    <a:pt x="11" y="372"/>
                  </a:lnTo>
                  <a:lnTo>
                    <a:pt x="6" y="361"/>
                  </a:lnTo>
                  <a:lnTo>
                    <a:pt x="0" y="350"/>
                  </a:lnTo>
                  <a:lnTo>
                    <a:pt x="6" y="334"/>
                  </a:lnTo>
                  <a:lnTo>
                    <a:pt x="11" y="328"/>
                  </a:lnTo>
                  <a:lnTo>
                    <a:pt x="22" y="322"/>
                  </a:lnTo>
                  <a:lnTo>
                    <a:pt x="33" y="317"/>
                  </a:lnTo>
                  <a:lnTo>
                    <a:pt x="44" y="317"/>
                  </a:lnTo>
                  <a:lnTo>
                    <a:pt x="54" y="317"/>
                  </a:lnTo>
                  <a:close/>
                  <a:moveTo>
                    <a:pt x="54" y="0"/>
                  </a:moveTo>
                  <a:lnTo>
                    <a:pt x="1003" y="0"/>
                  </a:lnTo>
                  <a:lnTo>
                    <a:pt x="1019" y="0"/>
                  </a:lnTo>
                  <a:lnTo>
                    <a:pt x="1030" y="6"/>
                  </a:lnTo>
                  <a:lnTo>
                    <a:pt x="1041" y="6"/>
                  </a:lnTo>
                  <a:lnTo>
                    <a:pt x="1052" y="11"/>
                  </a:lnTo>
                  <a:lnTo>
                    <a:pt x="1057" y="22"/>
                  </a:lnTo>
                  <a:lnTo>
                    <a:pt x="1057" y="34"/>
                  </a:lnTo>
                  <a:lnTo>
                    <a:pt x="1057" y="45"/>
                  </a:lnTo>
                  <a:lnTo>
                    <a:pt x="1052" y="56"/>
                  </a:lnTo>
                  <a:lnTo>
                    <a:pt x="1041" y="61"/>
                  </a:lnTo>
                  <a:lnTo>
                    <a:pt x="1030" y="67"/>
                  </a:lnTo>
                  <a:lnTo>
                    <a:pt x="1014" y="67"/>
                  </a:lnTo>
                  <a:lnTo>
                    <a:pt x="1003" y="67"/>
                  </a:lnTo>
                  <a:lnTo>
                    <a:pt x="54" y="67"/>
                  </a:lnTo>
                  <a:lnTo>
                    <a:pt x="44" y="67"/>
                  </a:lnTo>
                  <a:lnTo>
                    <a:pt x="33" y="67"/>
                  </a:lnTo>
                  <a:lnTo>
                    <a:pt x="22" y="61"/>
                  </a:lnTo>
                  <a:lnTo>
                    <a:pt x="11" y="56"/>
                  </a:lnTo>
                  <a:lnTo>
                    <a:pt x="6" y="45"/>
                  </a:lnTo>
                  <a:lnTo>
                    <a:pt x="0" y="34"/>
                  </a:lnTo>
                  <a:lnTo>
                    <a:pt x="6" y="22"/>
                  </a:lnTo>
                  <a:lnTo>
                    <a:pt x="11" y="11"/>
                  </a:lnTo>
                  <a:lnTo>
                    <a:pt x="22" y="6"/>
                  </a:lnTo>
                  <a:lnTo>
                    <a:pt x="33" y="6"/>
                  </a:lnTo>
                  <a:lnTo>
                    <a:pt x="4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10020" y="4006"/>
              <a:ext cx="683" cy="739"/>
            </a:xfrm>
            <a:custGeom>
              <a:avLst/>
              <a:gdLst/>
              <a:ahLst/>
              <a:cxnLst>
                <a:cxn ang="0">
                  <a:pos x="423" y="39"/>
                </a:cxn>
                <a:cxn ang="0">
                  <a:pos x="385" y="44"/>
                </a:cxn>
                <a:cxn ang="0">
                  <a:pos x="331" y="67"/>
                </a:cxn>
                <a:cxn ang="0">
                  <a:pos x="271" y="111"/>
                </a:cxn>
                <a:cxn ang="0">
                  <a:pos x="212" y="183"/>
                </a:cxn>
                <a:cxn ang="0">
                  <a:pos x="185" y="244"/>
                </a:cxn>
                <a:cxn ang="0">
                  <a:pos x="158" y="317"/>
                </a:cxn>
                <a:cxn ang="0">
                  <a:pos x="136" y="394"/>
                </a:cxn>
                <a:cxn ang="0">
                  <a:pos x="125" y="467"/>
                </a:cxn>
                <a:cxn ang="0">
                  <a:pos x="120" y="528"/>
                </a:cxn>
                <a:cxn ang="0">
                  <a:pos x="125" y="594"/>
                </a:cxn>
                <a:cxn ang="0">
                  <a:pos x="147" y="644"/>
                </a:cxn>
                <a:cxn ang="0">
                  <a:pos x="179" y="678"/>
                </a:cxn>
                <a:cxn ang="0">
                  <a:pos x="217" y="694"/>
                </a:cxn>
                <a:cxn ang="0">
                  <a:pos x="261" y="700"/>
                </a:cxn>
                <a:cxn ang="0">
                  <a:pos x="315" y="694"/>
                </a:cxn>
                <a:cxn ang="0">
                  <a:pos x="374" y="661"/>
                </a:cxn>
                <a:cxn ang="0">
                  <a:pos x="429" y="617"/>
                </a:cxn>
                <a:cxn ang="0">
                  <a:pos x="472" y="556"/>
                </a:cxn>
                <a:cxn ang="0">
                  <a:pos x="504" y="483"/>
                </a:cxn>
                <a:cxn ang="0">
                  <a:pos x="532" y="406"/>
                </a:cxn>
                <a:cxn ang="0">
                  <a:pos x="548" y="328"/>
                </a:cxn>
                <a:cxn ang="0">
                  <a:pos x="564" y="261"/>
                </a:cxn>
                <a:cxn ang="0">
                  <a:pos x="564" y="211"/>
                </a:cxn>
                <a:cxn ang="0">
                  <a:pos x="559" y="156"/>
                </a:cxn>
                <a:cxn ang="0">
                  <a:pos x="542" y="111"/>
                </a:cxn>
                <a:cxn ang="0">
                  <a:pos x="515" y="72"/>
                </a:cxn>
                <a:cxn ang="0">
                  <a:pos x="477" y="44"/>
                </a:cxn>
                <a:cxn ang="0">
                  <a:pos x="423" y="39"/>
                </a:cxn>
                <a:cxn ang="0">
                  <a:pos x="429" y="0"/>
                </a:cxn>
                <a:cxn ang="0">
                  <a:pos x="510" y="11"/>
                </a:cxn>
                <a:cxn ang="0">
                  <a:pos x="580" y="50"/>
                </a:cxn>
                <a:cxn ang="0">
                  <a:pos x="635" y="106"/>
                </a:cxn>
                <a:cxn ang="0">
                  <a:pos x="672" y="183"/>
                </a:cxn>
                <a:cxn ang="0">
                  <a:pos x="683" y="278"/>
                </a:cxn>
                <a:cxn ang="0">
                  <a:pos x="667" y="394"/>
                </a:cxn>
                <a:cxn ang="0">
                  <a:pos x="618" y="500"/>
                </a:cxn>
                <a:cxn ang="0">
                  <a:pos x="548" y="594"/>
                </a:cxn>
                <a:cxn ang="0">
                  <a:pos x="461" y="672"/>
                </a:cxn>
                <a:cxn ang="0">
                  <a:pos x="364" y="722"/>
                </a:cxn>
                <a:cxn ang="0">
                  <a:pos x="255" y="739"/>
                </a:cxn>
                <a:cxn ang="0">
                  <a:pos x="174" y="722"/>
                </a:cxn>
                <a:cxn ang="0">
                  <a:pos x="103" y="689"/>
                </a:cxn>
                <a:cxn ang="0">
                  <a:pos x="49" y="628"/>
                </a:cxn>
                <a:cxn ang="0">
                  <a:pos x="11" y="556"/>
                </a:cxn>
                <a:cxn ang="0">
                  <a:pos x="0" y="467"/>
                </a:cxn>
                <a:cxn ang="0">
                  <a:pos x="17" y="344"/>
                </a:cxn>
                <a:cxn ang="0">
                  <a:pos x="65" y="239"/>
                </a:cxn>
                <a:cxn ang="0">
                  <a:pos x="136" y="144"/>
                </a:cxn>
                <a:cxn ang="0">
                  <a:pos x="223" y="72"/>
                </a:cxn>
                <a:cxn ang="0">
                  <a:pos x="320" y="22"/>
                </a:cxn>
                <a:cxn ang="0">
                  <a:pos x="429" y="0"/>
                </a:cxn>
              </a:cxnLst>
              <a:rect l="0" t="0" r="r" b="b"/>
              <a:pathLst>
                <a:path w="683" h="739">
                  <a:moveTo>
                    <a:pt x="423" y="39"/>
                  </a:moveTo>
                  <a:lnTo>
                    <a:pt x="385" y="44"/>
                  </a:lnTo>
                  <a:lnTo>
                    <a:pt x="331" y="67"/>
                  </a:lnTo>
                  <a:lnTo>
                    <a:pt x="271" y="111"/>
                  </a:lnTo>
                  <a:lnTo>
                    <a:pt x="212" y="183"/>
                  </a:lnTo>
                  <a:lnTo>
                    <a:pt x="185" y="244"/>
                  </a:lnTo>
                  <a:lnTo>
                    <a:pt x="158" y="317"/>
                  </a:lnTo>
                  <a:lnTo>
                    <a:pt x="136" y="394"/>
                  </a:lnTo>
                  <a:lnTo>
                    <a:pt x="125" y="467"/>
                  </a:lnTo>
                  <a:lnTo>
                    <a:pt x="120" y="528"/>
                  </a:lnTo>
                  <a:lnTo>
                    <a:pt x="125" y="594"/>
                  </a:lnTo>
                  <a:lnTo>
                    <a:pt x="147" y="644"/>
                  </a:lnTo>
                  <a:lnTo>
                    <a:pt x="179" y="678"/>
                  </a:lnTo>
                  <a:lnTo>
                    <a:pt x="217" y="694"/>
                  </a:lnTo>
                  <a:lnTo>
                    <a:pt x="261" y="700"/>
                  </a:lnTo>
                  <a:lnTo>
                    <a:pt x="315" y="694"/>
                  </a:lnTo>
                  <a:lnTo>
                    <a:pt x="374" y="661"/>
                  </a:lnTo>
                  <a:lnTo>
                    <a:pt x="429" y="617"/>
                  </a:lnTo>
                  <a:lnTo>
                    <a:pt x="472" y="556"/>
                  </a:lnTo>
                  <a:lnTo>
                    <a:pt x="504" y="483"/>
                  </a:lnTo>
                  <a:lnTo>
                    <a:pt x="532" y="406"/>
                  </a:lnTo>
                  <a:lnTo>
                    <a:pt x="548" y="328"/>
                  </a:lnTo>
                  <a:lnTo>
                    <a:pt x="564" y="261"/>
                  </a:lnTo>
                  <a:lnTo>
                    <a:pt x="564" y="211"/>
                  </a:lnTo>
                  <a:lnTo>
                    <a:pt x="559" y="156"/>
                  </a:lnTo>
                  <a:lnTo>
                    <a:pt x="542" y="111"/>
                  </a:lnTo>
                  <a:lnTo>
                    <a:pt x="515" y="72"/>
                  </a:lnTo>
                  <a:lnTo>
                    <a:pt x="477" y="44"/>
                  </a:lnTo>
                  <a:lnTo>
                    <a:pt x="423" y="39"/>
                  </a:lnTo>
                  <a:close/>
                  <a:moveTo>
                    <a:pt x="429" y="0"/>
                  </a:moveTo>
                  <a:lnTo>
                    <a:pt x="510" y="11"/>
                  </a:lnTo>
                  <a:lnTo>
                    <a:pt x="580" y="50"/>
                  </a:lnTo>
                  <a:lnTo>
                    <a:pt x="635" y="106"/>
                  </a:lnTo>
                  <a:lnTo>
                    <a:pt x="672" y="183"/>
                  </a:lnTo>
                  <a:lnTo>
                    <a:pt x="683" y="278"/>
                  </a:lnTo>
                  <a:lnTo>
                    <a:pt x="667" y="394"/>
                  </a:lnTo>
                  <a:lnTo>
                    <a:pt x="618" y="500"/>
                  </a:lnTo>
                  <a:lnTo>
                    <a:pt x="548" y="594"/>
                  </a:lnTo>
                  <a:lnTo>
                    <a:pt x="461" y="672"/>
                  </a:lnTo>
                  <a:lnTo>
                    <a:pt x="364" y="722"/>
                  </a:lnTo>
                  <a:lnTo>
                    <a:pt x="255" y="739"/>
                  </a:lnTo>
                  <a:lnTo>
                    <a:pt x="174" y="722"/>
                  </a:lnTo>
                  <a:lnTo>
                    <a:pt x="103" y="689"/>
                  </a:lnTo>
                  <a:lnTo>
                    <a:pt x="49" y="628"/>
                  </a:lnTo>
                  <a:lnTo>
                    <a:pt x="11" y="556"/>
                  </a:lnTo>
                  <a:lnTo>
                    <a:pt x="0" y="467"/>
                  </a:lnTo>
                  <a:lnTo>
                    <a:pt x="17" y="344"/>
                  </a:lnTo>
                  <a:lnTo>
                    <a:pt x="65" y="239"/>
                  </a:lnTo>
                  <a:lnTo>
                    <a:pt x="136" y="144"/>
                  </a:lnTo>
                  <a:lnTo>
                    <a:pt x="223" y="72"/>
                  </a:lnTo>
                  <a:lnTo>
                    <a:pt x="320" y="22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0882" y="3506"/>
              <a:ext cx="369" cy="1628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58" y="0"/>
                </a:cxn>
                <a:cxn ang="0">
                  <a:pos x="363" y="6"/>
                </a:cxn>
                <a:cxn ang="0">
                  <a:pos x="369" y="17"/>
                </a:cxn>
                <a:cxn ang="0">
                  <a:pos x="369" y="22"/>
                </a:cxn>
                <a:cxn ang="0">
                  <a:pos x="363" y="22"/>
                </a:cxn>
                <a:cxn ang="0">
                  <a:pos x="363" y="28"/>
                </a:cxn>
                <a:cxn ang="0">
                  <a:pos x="358" y="33"/>
                </a:cxn>
                <a:cxn ang="0">
                  <a:pos x="347" y="44"/>
                </a:cxn>
                <a:cxn ang="0">
                  <a:pos x="260" y="150"/>
                </a:cxn>
                <a:cxn ang="0">
                  <a:pos x="190" y="272"/>
                </a:cxn>
                <a:cxn ang="0">
                  <a:pos x="147" y="400"/>
                </a:cxn>
                <a:cxn ang="0">
                  <a:pos x="114" y="533"/>
                </a:cxn>
                <a:cxn ang="0">
                  <a:pos x="98" y="672"/>
                </a:cxn>
                <a:cxn ang="0">
                  <a:pos x="92" y="811"/>
                </a:cxn>
                <a:cxn ang="0">
                  <a:pos x="92" y="944"/>
                </a:cxn>
                <a:cxn ang="0">
                  <a:pos x="109" y="1078"/>
                </a:cxn>
                <a:cxn ang="0">
                  <a:pos x="141" y="1211"/>
                </a:cxn>
                <a:cxn ang="0">
                  <a:pos x="184" y="1339"/>
                </a:cxn>
                <a:cxn ang="0">
                  <a:pos x="249" y="1467"/>
                </a:cxn>
                <a:cxn ang="0">
                  <a:pos x="342" y="1578"/>
                </a:cxn>
                <a:cxn ang="0">
                  <a:pos x="352" y="1589"/>
                </a:cxn>
                <a:cxn ang="0">
                  <a:pos x="358" y="1594"/>
                </a:cxn>
                <a:cxn ang="0">
                  <a:pos x="363" y="1600"/>
                </a:cxn>
                <a:cxn ang="0">
                  <a:pos x="369" y="1606"/>
                </a:cxn>
                <a:cxn ang="0">
                  <a:pos x="369" y="1611"/>
                </a:cxn>
                <a:cxn ang="0">
                  <a:pos x="369" y="1611"/>
                </a:cxn>
                <a:cxn ang="0">
                  <a:pos x="369" y="1611"/>
                </a:cxn>
                <a:cxn ang="0">
                  <a:pos x="363" y="1622"/>
                </a:cxn>
                <a:cxn ang="0">
                  <a:pos x="358" y="1628"/>
                </a:cxn>
                <a:cxn ang="0">
                  <a:pos x="347" y="1628"/>
                </a:cxn>
                <a:cxn ang="0">
                  <a:pos x="331" y="1617"/>
                </a:cxn>
                <a:cxn ang="0">
                  <a:pos x="298" y="1594"/>
                </a:cxn>
                <a:cxn ang="0">
                  <a:pos x="255" y="1550"/>
                </a:cxn>
                <a:cxn ang="0">
                  <a:pos x="206" y="1489"/>
                </a:cxn>
                <a:cxn ang="0">
                  <a:pos x="152" y="1411"/>
                </a:cxn>
                <a:cxn ang="0">
                  <a:pos x="103" y="1322"/>
                </a:cxn>
                <a:cxn ang="0">
                  <a:pos x="49" y="1183"/>
                </a:cxn>
                <a:cxn ang="0">
                  <a:pos x="16" y="1044"/>
                </a:cxn>
                <a:cxn ang="0">
                  <a:pos x="0" y="922"/>
                </a:cxn>
                <a:cxn ang="0">
                  <a:pos x="0" y="811"/>
                </a:cxn>
                <a:cxn ang="0">
                  <a:pos x="6" y="667"/>
                </a:cxn>
                <a:cxn ang="0">
                  <a:pos x="38" y="494"/>
                </a:cxn>
                <a:cxn ang="0">
                  <a:pos x="98" y="317"/>
                </a:cxn>
                <a:cxn ang="0">
                  <a:pos x="147" y="222"/>
                </a:cxn>
                <a:cxn ang="0">
                  <a:pos x="201" y="144"/>
                </a:cxn>
                <a:cxn ang="0">
                  <a:pos x="255" y="83"/>
                </a:cxn>
                <a:cxn ang="0">
                  <a:pos x="298" y="39"/>
                </a:cxn>
                <a:cxn ang="0">
                  <a:pos x="331" y="11"/>
                </a:cxn>
                <a:cxn ang="0">
                  <a:pos x="347" y="0"/>
                </a:cxn>
              </a:cxnLst>
              <a:rect l="0" t="0" r="r" b="b"/>
              <a:pathLst>
                <a:path w="369" h="1628">
                  <a:moveTo>
                    <a:pt x="347" y="0"/>
                  </a:moveTo>
                  <a:lnTo>
                    <a:pt x="358" y="0"/>
                  </a:lnTo>
                  <a:lnTo>
                    <a:pt x="363" y="6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3" y="22"/>
                  </a:lnTo>
                  <a:lnTo>
                    <a:pt x="363" y="28"/>
                  </a:lnTo>
                  <a:lnTo>
                    <a:pt x="358" y="33"/>
                  </a:lnTo>
                  <a:lnTo>
                    <a:pt x="347" y="44"/>
                  </a:lnTo>
                  <a:lnTo>
                    <a:pt x="260" y="150"/>
                  </a:lnTo>
                  <a:lnTo>
                    <a:pt x="190" y="272"/>
                  </a:lnTo>
                  <a:lnTo>
                    <a:pt x="147" y="400"/>
                  </a:lnTo>
                  <a:lnTo>
                    <a:pt x="114" y="533"/>
                  </a:lnTo>
                  <a:lnTo>
                    <a:pt x="98" y="672"/>
                  </a:lnTo>
                  <a:lnTo>
                    <a:pt x="92" y="811"/>
                  </a:lnTo>
                  <a:lnTo>
                    <a:pt x="92" y="944"/>
                  </a:lnTo>
                  <a:lnTo>
                    <a:pt x="109" y="1078"/>
                  </a:lnTo>
                  <a:lnTo>
                    <a:pt x="141" y="1211"/>
                  </a:lnTo>
                  <a:lnTo>
                    <a:pt x="184" y="1339"/>
                  </a:lnTo>
                  <a:lnTo>
                    <a:pt x="249" y="1467"/>
                  </a:lnTo>
                  <a:lnTo>
                    <a:pt x="342" y="1578"/>
                  </a:lnTo>
                  <a:lnTo>
                    <a:pt x="352" y="1589"/>
                  </a:lnTo>
                  <a:lnTo>
                    <a:pt x="358" y="1594"/>
                  </a:lnTo>
                  <a:lnTo>
                    <a:pt x="363" y="1600"/>
                  </a:lnTo>
                  <a:lnTo>
                    <a:pt x="369" y="1606"/>
                  </a:lnTo>
                  <a:lnTo>
                    <a:pt x="369" y="1611"/>
                  </a:lnTo>
                  <a:lnTo>
                    <a:pt x="369" y="1611"/>
                  </a:lnTo>
                  <a:lnTo>
                    <a:pt x="369" y="1611"/>
                  </a:lnTo>
                  <a:lnTo>
                    <a:pt x="363" y="1622"/>
                  </a:lnTo>
                  <a:lnTo>
                    <a:pt x="358" y="1628"/>
                  </a:lnTo>
                  <a:lnTo>
                    <a:pt x="347" y="1628"/>
                  </a:lnTo>
                  <a:lnTo>
                    <a:pt x="331" y="1617"/>
                  </a:lnTo>
                  <a:lnTo>
                    <a:pt x="298" y="1594"/>
                  </a:lnTo>
                  <a:lnTo>
                    <a:pt x="255" y="1550"/>
                  </a:lnTo>
                  <a:lnTo>
                    <a:pt x="206" y="1489"/>
                  </a:lnTo>
                  <a:lnTo>
                    <a:pt x="152" y="1411"/>
                  </a:lnTo>
                  <a:lnTo>
                    <a:pt x="103" y="1322"/>
                  </a:lnTo>
                  <a:lnTo>
                    <a:pt x="49" y="1183"/>
                  </a:lnTo>
                  <a:lnTo>
                    <a:pt x="16" y="1044"/>
                  </a:lnTo>
                  <a:lnTo>
                    <a:pt x="0" y="922"/>
                  </a:lnTo>
                  <a:lnTo>
                    <a:pt x="0" y="811"/>
                  </a:lnTo>
                  <a:lnTo>
                    <a:pt x="6" y="667"/>
                  </a:lnTo>
                  <a:lnTo>
                    <a:pt x="38" y="494"/>
                  </a:lnTo>
                  <a:lnTo>
                    <a:pt x="98" y="317"/>
                  </a:lnTo>
                  <a:lnTo>
                    <a:pt x="147" y="222"/>
                  </a:lnTo>
                  <a:lnTo>
                    <a:pt x="201" y="144"/>
                  </a:lnTo>
                  <a:lnTo>
                    <a:pt x="255" y="83"/>
                  </a:lnTo>
                  <a:lnTo>
                    <a:pt x="298" y="39"/>
                  </a:lnTo>
                  <a:lnTo>
                    <a:pt x="331" y="11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auto">
            <a:xfrm>
              <a:off x="11408" y="3862"/>
              <a:ext cx="1030" cy="911"/>
            </a:xfrm>
            <a:custGeom>
              <a:avLst/>
              <a:gdLst/>
              <a:ahLst/>
              <a:cxnLst>
                <a:cxn ang="0">
                  <a:pos x="688" y="244"/>
                </a:cxn>
                <a:cxn ang="0">
                  <a:pos x="618" y="288"/>
                </a:cxn>
                <a:cxn ang="0">
                  <a:pos x="591" y="400"/>
                </a:cxn>
                <a:cxn ang="0">
                  <a:pos x="596" y="616"/>
                </a:cxn>
                <a:cxn ang="0">
                  <a:pos x="639" y="711"/>
                </a:cxn>
                <a:cxn ang="0">
                  <a:pos x="737" y="777"/>
                </a:cxn>
                <a:cxn ang="0">
                  <a:pos x="813" y="788"/>
                </a:cxn>
                <a:cxn ang="0">
                  <a:pos x="835" y="772"/>
                </a:cxn>
                <a:cxn ang="0">
                  <a:pos x="872" y="700"/>
                </a:cxn>
                <a:cxn ang="0">
                  <a:pos x="894" y="544"/>
                </a:cxn>
                <a:cxn ang="0">
                  <a:pos x="894" y="366"/>
                </a:cxn>
                <a:cxn ang="0">
                  <a:pos x="802" y="261"/>
                </a:cxn>
                <a:cxn ang="0">
                  <a:pos x="721" y="238"/>
                </a:cxn>
                <a:cxn ang="0">
                  <a:pos x="146" y="5"/>
                </a:cxn>
                <a:cxn ang="0">
                  <a:pos x="125" y="55"/>
                </a:cxn>
                <a:cxn ang="0">
                  <a:pos x="125" y="88"/>
                </a:cxn>
                <a:cxn ang="0">
                  <a:pos x="135" y="122"/>
                </a:cxn>
                <a:cxn ang="0">
                  <a:pos x="152" y="155"/>
                </a:cxn>
                <a:cxn ang="0">
                  <a:pos x="173" y="177"/>
                </a:cxn>
                <a:cxn ang="0">
                  <a:pos x="195" y="200"/>
                </a:cxn>
                <a:cxn ang="0">
                  <a:pos x="298" y="177"/>
                </a:cxn>
                <a:cxn ang="0">
                  <a:pos x="488" y="155"/>
                </a:cxn>
                <a:cxn ang="0">
                  <a:pos x="591" y="266"/>
                </a:cxn>
                <a:cxn ang="0">
                  <a:pos x="818" y="100"/>
                </a:cxn>
                <a:cxn ang="0">
                  <a:pos x="1019" y="205"/>
                </a:cxn>
                <a:cxn ang="0">
                  <a:pos x="1030" y="350"/>
                </a:cxn>
                <a:cxn ang="0">
                  <a:pos x="1024" y="527"/>
                </a:cxn>
                <a:cxn ang="0">
                  <a:pos x="986" y="677"/>
                </a:cxn>
                <a:cxn ang="0">
                  <a:pos x="667" y="911"/>
                </a:cxn>
                <a:cxn ang="0">
                  <a:pos x="455" y="788"/>
                </a:cxn>
                <a:cxn ang="0">
                  <a:pos x="461" y="311"/>
                </a:cxn>
                <a:cxn ang="0">
                  <a:pos x="379" y="255"/>
                </a:cxn>
                <a:cxn ang="0">
                  <a:pos x="336" y="233"/>
                </a:cxn>
                <a:cxn ang="0">
                  <a:pos x="309" y="227"/>
                </a:cxn>
                <a:cxn ang="0">
                  <a:pos x="293" y="233"/>
                </a:cxn>
                <a:cxn ang="0">
                  <a:pos x="238" y="266"/>
                </a:cxn>
                <a:cxn ang="0">
                  <a:pos x="190" y="355"/>
                </a:cxn>
                <a:cxn ang="0">
                  <a:pos x="190" y="522"/>
                </a:cxn>
                <a:cxn ang="0">
                  <a:pos x="195" y="666"/>
                </a:cxn>
                <a:cxn ang="0">
                  <a:pos x="244" y="755"/>
                </a:cxn>
                <a:cxn ang="0">
                  <a:pos x="146" y="905"/>
                </a:cxn>
                <a:cxn ang="0">
                  <a:pos x="54" y="777"/>
                </a:cxn>
                <a:cxn ang="0">
                  <a:pos x="70" y="527"/>
                </a:cxn>
                <a:cxn ang="0">
                  <a:pos x="60" y="294"/>
                </a:cxn>
                <a:cxn ang="0">
                  <a:pos x="49" y="272"/>
                </a:cxn>
                <a:cxn ang="0">
                  <a:pos x="22" y="238"/>
                </a:cxn>
                <a:cxn ang="0">
                  <a:pos x="0" y="205"/>
                </a:cxn>
                <a:cxn ang="0">
                  <a:pos x="0" y="177"/>
                </a:cxn>
                <a:cxn ang="0">
                  <a:pos x="5" y="150"/>
                </a:cxn>
                <a:cxn ang="0">
                  <a:pos x="65" y="66"/>
                </a:cxn>
              </a:cxnLst>
              <a:rect l="0" t="0" r="r" b="b"/>
              <a:pathLst>
                <a:path w="1030" h="911">
                  <a:moveTo>
                    <a:pt x="721" y="238"/>
                  </a:moveTo>
                  <a:lnTo>
                    <a:pt x="688" y="244"/>
                  </a:lnTo>
                  <a:lnTo>
                    <a:pt x="650" y="266"/>
                  </a:lnTo>
                  <a:lnTo>
                    <a:pt x="618" y="288"/>
                  </a:lnTo>
                  <a:lnTo>
                    <a:pt x="591" y="311"/>
                  </a:lnTo>
                  <a:lnTo>
                    <a:pt x="591" y="400"/>
                  </a:lnTo>
                  <a:lnTo>
                    <a:pt x="591" y="483"/>
                  </a:lnTo>
                  <a:lnTo>
                    <a:pt x="596" y="616"/>
                  </a:lnTo>
                  <a:lnTo>
                    <a:pt x="607" y="666"/>
                  </a:lnTo>
                  <a:lnTo>
                    <a:pt x="639" y="711"/>
                  </a:lnTo>
                  <a:lnTo>
                    <a:pt x="683" y="750"/>
                  </a:lnTo>
                  <a:lnTo>
                    <a:pt x="737" y="777"/>
                  </a:lnTo>
                  <a:lnTo>
                    <a:pt x="797" y="794"/>
                  </a:lnTo>
                  <a:lnTo>
                    <a:pt x="813" y="788"/>
                  </a:lnTo>
                  <a:lnTo>
                    <a:pt x="824" y="783"/>
                  </a:lnTo>
                  <a:lnTo>
                    <a:pt x="835" y="772"/>
                  </a:lnTo>
                  <a:lnTo>
                    <a:pt x="862" y="738"/>
                  </a:lnTo>
                  <a:lnTo>
                    <a:pt x="872" y="700"/>
                  </a:lnTo>
                  <a:lnTo>
                    <a:pt x="883" y="655"/>
                  </a:lnTo>
                  <a:lnTo>
                    <a:pt x="894" y="544"/>
                  </a:lnTo>
                  <a:lnTo>
                    <a:pt x="894" y="433"/>
                  </a:lnTo>
                  <a:lnTo>
                    <a:pt x="894" y="366"/>
                  </a:lnTo>
                  <a:lnTo>
                    <a:pt x="878" y="300"/>
                  </a:lnTo>
                  <a:lnTo>
                    <a:pt x="802" y="261"/>
                  </a:lnTo>
                  <a:lnTo>
                    <a:pt x="721" y="238"/>
                  </a:lnTo>
                  <a:lnTo>
                    <a:pt x="721" y="238"/>
                  </a:lnTo>
                  <a:close/>
                  <a:moveTo>
                    <a:pt x="125" y="0"/>
                  </a:moveTo>
                  <a:lnTo>
                    <a:pt x="146" y="5"/>
                  </a:lnTo>
                  <a:lnTo>
                    <a:pt x="135" y="27"/>
                  </a:lnTo>
                  <a:lnTo>
                    <a:pt x="125" y="55"/>
                  </a:lnTo>
                  <a:lnTo>
                    <a:pt x="125" y="77"/>
                  </a:lnTo>
                  <a:lnTo>
                    <a:pt x="125" y="88"/>
                  </a:lnTo>
                  <a:lnTo>
                    <a:pt x="130" y="105"/>
                  </a:lnTo>
                  <a:lnTo>
                    <a:pt x="135" y="122"/>
                  </a:lnTo>
                  <a:lnTo>
                    <a:pt x="146" y="138"/>
                  </a:lnTo>
                  <a:lnTo>
                    <a:pt x="152" y="155"/>
                  </a:lnTo>
                  <a:lnTo>
                    <a:pt x="162" y="166"/>
                  </a:lnTo>
                  <a:lnTo>
                    <a:pt x="173" y="177"/>
                  </a:lnTo>
                  <a:lnTo>
                    <a:pt x="184" y="188"/>
                  </a:lnTo>
                  <a:lnTo>
                    <a:pt x="195" y="200"/>
                  </a:lnTo>
                  <a:lnTo>
                    <a:pt x="195" y="255"/>
                  </a:lnTo>
                  <a:lnTo>
                    <a:pt x="298" y="177"/>
                  </a:lnTo>
                  <a:lnTo>
                    <a:pt x="390" y="94"/>
                  </a:lnTo>
                  <a:lnTo>
                    <a:pt x="488" y="155"/>
                  </a:lnTo>
                  <a:lnTo>
                    <a:pt x="596" y="205"/>
                  </a:lnTo>
                  <a:lnTo>
                    <a:pt x="591" y="266"/>
                  </a:lnTo>
                  <a:lnTo>
                    <a:pt x="591" y="266"/>
                  </a:lnTo>
                  <a:lnTo>
                    <a:pt x="818" y="100"/>
                  </a:lnTo>
                  <a:lnTo>
                    <a:pt x="916" y="155"/>
                  </a:lnTo>
                  <a:lnTo>
                    <a:pt x="1019" y="205"/>
                  </a:lnTo>
                  <a:lnTo>
                    <a:pt x="1024" y="266"/>
                  </a:lnTo>
                  <a:lnTo>
                    <a:pt x="1030" y="350"/>
                  </a:lnTo>
                  <a:lnTo>
                    <a:pt x="1030" y="427"/>
                  </a:lnTo>
                  <a:lnTo>
                    <a:pt x="1024" y="527"/>
                  </a:lnTo>
                  <a:lnTo>
                    <a:pt x="1008" y="605"/>
                  </a:lnTo>
                  <a:lnTo>
                    <a:pt x="986" y="677"/>
                  </a:lnTo>
                  <a:lnTo>
                    <a:pt x="965" y="744"/>
                  </a:lnTo>
                  <a:lnTo>
                    <a:pt x="667" y="911"/>
                  </a:lnTo>
                  <a:lnTo>
                    <a:pt x="558" y="850"/>
                  </a:lnTo>
                  <a:lnTo>
                    <a:pt x="455" y="788"/>
                  </a:lnTo>
                  <a:lnTo>
                    <a:pt x="466" y="505"/>
                  </a:lnTo>
                  <a:lnTo>
                    <a:pt x="461" y="311"/>
                  </a:lnTo>
                  <a:lnTo>
                    <a:pt x="417" y="283"/>
                  </a:lnTo>
                  <a:lnTo>
                    <a:pt x="379" y="255"/>
                  </a:lnTo>
                  <a:lnTo>
                    <a:pt x="347" y="238"/>
                  </a:lnTo>
                  <a:lnTo>
                    <a:pt x="336" y="233"/>
                  </a:lnTo>
                  <a:lnTo>
                    <a:pt x="325" y="227"/>
                  </a:lnTo>
                  <a:lnTo>
                    <a:pt x="309" y="227"/>
                  </a:lnTo>
                  <a:lnTo>
                    <a:pt x="303" y="227"/>
                  </a:lnTo>
                  <a:lnTo>
                    <a:pt x="293" y="233"/>
                  </a:lnTo>
                  <a:lnTo>
                    <a:pt x="287" y="233"/>
                  </a:lnTo>
                  <a:lnTo>
                    <a:pt x="238" y="266"/>
                  </a:lnTo>
                  <a:lnTo>
                    <a:pt x="195" y="300"/>
                  </a:lnTo>
                  <a:lnTo>
                    <a:pt x="190" y="355"/>
                  </a:lnTo>
                  <a:lnTo>
                    <a:pt x="190" y="433"/>
                  </a:lnTo>
                  <a:lnTo>
                    <a:pt x="190" y="522"/>
                  </a:lnTo>
                  <a:lnTo>
                    <a:pt x="190" y="611"/>
                  </a:lnTo>
                  <a:lnTo>
                    <a:pt x="195" y="666"/>
                  </a:lnTo>
                  <a:lnTo>
                    <a:pt x="222" y="722"/>
                  </a:lnTo>
                  <a:lnTo>
                    <a:pt x="244" y="755"/>
                  </a:lnTo>
                  <a:lnTo>
                    <a:pt x="265" y="783"/>
                  </a:lnTo>
                  <a:lnTo>
                    <a:pt x="146" y="905"/>
                  </a:lnTo>
                  <a:lnTo>
                    <a:pt x="103" y="838"/>
                  </a:lnTo>
                  <a:lnTo>
                    <a:pt x="54" y="777"/>
                  </a:lnTo>
                  <a:lnTo>
                    <a:pt x="65" y="655"/>
                  </a:lnTo>
                  <a:lnTo>
                    <a:pt x="70" y="527"/>
                  </a:lnTo>
                  <a:lnTo>
                    <a:pt x="65" y="305"/>
                  </a:lnTo>
                  <a:lnTo>
                    <a:pt x="60" y="294"/>
                  </a:lnTo>
                  <a:lnTo>
                    <a:pt x="54" y="283"/>
                  </a:lnTo>
                  <a:lnTo>
                    <a:pt x="49" y="272"/>
                  </a:lnTo>
                  <a:lnTo>
                    <a:pt x="38" y="255"/>
                  </a:lnTo>
                  <a:lnTo>
                    <a:pt x="22" y="238"/>
                  </a:lnTo>
                  <a:lnTo>
                    <a:pt x="5" y="227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77"/>
                  </a:lnTo>
                  <a:lnTo>
                    <a:pt x="0" y="161"/>
                  </a:lnTo>
                  <a:lnTo>
                    <a:pt x="5" y="150"/>
                  </a:lnTo>
                  <a:lnTo>
                    <a:pt x="11" y="144"/>
                  </a:lnTo>
                  <a:lnTo>
                    <a:pt x="65" y="66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12654" y="3506"/>
              <a:ext cx="369" cy="1628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1"/>
                </a:cxn>
                <a:cxn ang="0">
                  <a:pos x="65" y="33"/>
                </a:cxn>
                <a:cxn ang="0">
                  <a:pos x="109" y="78"/>
                </a:cxn>
                <a:cxn ang="0">
                  <a:pos x="158" y="139"/>
                </a:cxn>
                <a:cxn ang="0">
                  <a:pos x="212" y="217"/>
                </a:cxn>
                <a:cxn ang="0">
                  <a:pos x="261" y="306"/>
                </a:cxn>
                <a:cxn ang="0">
                  <a:pos x="315" y="444"/>
                </a:cxn>
                <a:cxn ang="0">
                  <a:pos x="347" y="583"/>
                </a:cxn>
                <a:cxn ang="0">
                  <a:pos x="364" y="706"/>
                </a:cxn>
                <a:cxn ang="0">
                  <a:pos x="369" y="811"/>
                </a:cxn>
                <a:cxn ang="0">
                  <a:pos x="369" y="811"/>
                </a:cxn>
                <a:cxn ang="0">
                  <a:pos x="358" y="961"/>
                </a:cxn>
                <a:cxn ang="0">
                  <a:pos x="331" y="1133"/>
                </a:cxn>
                <a:cxn ang="0">
                  <a:pos x="266" y="1311"/>
                </a:cxn>
                <a:cxn ang="0">
                  <a:pos x="217" y="1406"/>
                </a:cxn>
                <a:cxn ang="0">
                  <a:pos x="163" y="1483"/>
                </a:cxn>
                <a:cxn ang="0">
                  <a:pos x="114" y="1544"/>
                </a:cxn>
                <a:cxn ang="0">
                  <a:pos x="65" y="1589"/>
                </a:cxn>
                <a:cxn ang="0">
                  <a:pos x="33" y="1617"/>
                </a:cxn>
                <a:cxn ang="0">
                  <a:pos x="17" y="1628"/>
                </a:cxn>
                <a:cxn ang="0">
                  <a:pos x="6" y="1622"/>
                </a:cxn>
                <a:cxn ang="0">
                  <a:pos x="0" y="1617"/>
                </a:cxn>
                <a:cxn ang="0">
                  <a:pos x="0" y="1611"/>
                </a:cxn>
                <a:cxn ang="0">
                  <a:pos x="0" y="1606"/>
                </a:cxn>
                <a:cxn ang="0">
                  <a:pos x="0" y="1606"/>
                </a:cxn>
                <a:cxn ang="0">
                  <a:pos x="0" y="1600"/>
                </a:cxn>
                <a:cxn ang="0">
                  <a:pos x="11" y="1594"/>
                </a:cxn>
                <a:cxn ang="0">
                  <a:pos x="22" y="1583"/>
                </a:cxn>
                <a:cxn ang="0">
                  <a:pos x="109" y="1472"/>
                </a:cxn>
                <a:cxn ang="0">
                  <a:pos x="174" y="1356"/>
                </a:cxn>
                <a:cxn ang="0">
                  <a:pos x="223" y="1228"/>
                </a:cxn>
                <a:cxn ang="0">
                  <a:pos x="255" y="1089"/>
                </a:cxn>
                <a:cxn ang="0">
                  <a:pos x="271" y="956"/>
                </a:cxn>
                <a:cxn ang="0">
                  <a:pos x="277" y="811"/>
                </a:cxn>
                <a:cxn ang="0">
                  <a:pos x="266" y="617"/>
                </a:cxn>
                <a:cxn ang="0">
                  <a:pos x="234" y="444"/>
                </a:cxn>
                <a:cxn ang="0">
                  <a:pos x="185" y="294"/>
                </a:cxn>
                <a:cxn ang="0">
                  <a:pos x="114" y="161"/>
                </a:cxn>
                <a:cxn ang="0">
                  <a:pos x="28" y="56"/>
                </a:cxn>
                <a:cxn ang="0">
                  <a:pos x="17" y="44"/>
                </a:cxn>
                <a:cxn ang="0">
                  <a:pos x="6" y="33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6" y="0"/>
                </a:cxn>
                <a:cxn ang="0">
                  <a:pos x="17" y="0"/>
                </a:cxn>
              </a:cxnLst>
              <a:rect l="0" t="0" r="r" b="b"/>
              <a:pathLst>
                <a:path w="369" h="1628">
                  <a:moveTo>
                    <a:pt x="17" y="0"/>
                  </a:moveTo>
                  <a:lnTo>
                    <a:pt x="33" y="11"/>
                  </a:lnTo>
                  <a:lnTo>
                    <a:pt x="65" y="33"/>
                  </a:lnTo>
                  <a:lnTo>
                    <a:pt x="109" y="78"/>
                  </a:lnTo>
                  <a:lnTo>
                    <a:pt x="158" y="139"/>
                  </a:lnTo>
                  <a:lnTo>
                    <a:pt x="212" y="217"/>
                  </a:lnTo>
                  <a:lnTo>
                    <a:pt x="261" y="306"/>
                  </a:lnTo>
                  <a:lnTo>
                    <a:pt x="315" y="444"/>
                  </a:lnTo>
                  <a:lnTo>
                    <a:pt x="347" y="583"/>
                  </a:lnTo>
                  <a:lnTo>
                    <a:pt x="364" y="706"/>
                  </a:lnTo>
                  <a:lnTo>
                    <a:pt x="369" y="811"/>
                  </a:lnTo>
                  <a:lnTo>
                    <a:pt x="369" y="811"/>
                  </a:lnTo>
                  <a:lnTo>
                    <a:pt x="358" y="961"/>
                  </a:lnTo>
                  <a:lnTo>
                    <a:pt x="331" y="1133"/>
                  </a:lnTo>
                  <a:lnTo>
                    <a:pt x="266" y="1311"/>
                  </a:lnTo>
                  <a:lnTo>
                    <a:pt x="217" y="1406"/>
                  </a:lnTo>
                  <a:lnTo>
                    <a:pt x="163" y="1483"/>
                  </a:lnTo>
                  <a:lnTo>
                    <a:pt x="114" y="1544"/>
                  </a:lnTo>
                  <a:lnTo>
                    <a:pt x="65" y="1589"/>
                  </a:lnTo>
                  <a:lnTo>
                    <a:pt x="33" y="1617"/>
                  </a:lnTo>
                  <a:lnTo>
                    <a:pt x="17" y="1628"/>
                  </a:lnTo>
                  <a:lnTo>
                    <a:pt x="6" y="1622"/>
                  </a:lnTo>
                  <a:lnTo>
                    <a:pt x="0" y="1617"/>
                  </a:lnTo>
                  <a:lnTo>
                    <a:pt x="0" y="1611"/>
                  </a:lnTo>
                  <a:lnTo>
                    <a:pt x="0" y="1606"/>
                  </a:lnTo>
                  <a:lnTo>
                    <a:pt x="0" y="1606"/>
                  </a:lnTo>
                  <a:lnTo>
                    <a:pt x="0" y="1600"/>
                  </a:lnTo>
                  <a:lnTo>
                    <a:pt x="11" y="1594"/>
                  </a:lnTo>
                  <a:lnTo>
                    <a:pt x="22" y="1583"/>
                  </a:lnTo>
                  <a:lnTo>
                    <a:pt x="109" y="1472"/>
                  </a:lnTo>
                  <a:lnTo>
                    <a:pt x="174" y="1356"/>
                  </a:lnTo>
                  <a:lnTo>
                    <a:pt x="223" y="1228"/>
                  </a:lnTo>
                  <a:lnTo>
                    <a:pt x="255" y="1089"/>
                  </a:lnTo>
                  <a:lnTo>
                    <a:pt x="271" y="956"/>
                  </a:lnTo>
                  <a:lnTo>
                    <a:pt x="277" y="811"/>
                  </a:lnTo>
                  <a:lnTo>
                    <a:pt x="266" y="617"/>
                  </a:lnTo>
                  <a:lnTo>
                    <a:pt x="234" y="444"/>
                  </a:lnTo>
                  <a:lnTo>
                    <a:pt x="185" y="294"/>
                  </a:lnTo>
                  <a:lnTo>
                    <a:pt x="114" y="161"/>
                  </a:lnTo>
                  <a:lnTo>
                    <a:pt x="28" y="56"/>
                  </a:lnTo>
                  <a:lnTo>
                    <a:pt x="17" y="44"/>
                  </a:lnTo>
                  <a:lnTo>
                    <a:pt x="6" y="33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6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3646" y="3756"/>
              <a:ext cx="884" cy="1006"/>
            </a:xfrm>
            <a:custGeom>
              <a:avLst/>
              <a:gdLst/>
              <a:ahLst/>
              <a:cxnLst>
                <a:cxn ang="0">
                  <a:pos x="445" y="0"/>
                </a:cxn>
                <a:cxn ang="0">
                  <a:pos x="450" y="0"/>
                </a:cxn>
                <a:cxn ang="0">
                  <a:pos x="461" y="6"/>
                </a:cxn>
                <a:cxn ang="0">
                  <a:pos x="472" y="17"/>
                </a:cxn>
                <a:cxn ang="0">
                  <a:pos x="477" y="33"/>
                </a:cxn>
                <a:cxn ang="0">
                  <a:pos x="873" y="944"/>
                </a:cxn>
                <a:cxn ang="0">
                  <a:pos x="878" y="961"/>
                </a:cxn>
                <a:cxn ang="0">
                  <a:pos x="884" y="967"/>
                </a:cxn>
                <a:cxn ang="0">
                  <a:pos x="884" y="972"/>
                </a:cxn>
                <a:cxn ang="0">
                  <a:pos x="884" y="972"/>
                </a:cxn>
                <a:cxn ang="0">
                  <a:pos x="884" y="983"/>
                </a:cxn>
                <a:cxn ang="0">
                  <a:pos x="873" y="994"/>
                </a:cxn>
                <a:cxn ang="0">
                  <a:pos x="862" y="1006"/>
                </a:cxn>
                <a:cxn ang="0">
                  <a:pos x="851" y="1006"/>
                </a:cxn>
                <a:cxn ang="0">
                  <a:pos x="846" y="1006"/>
                </a:cxn>
                <a:cxn ang="0">
                  <a:pos x="840" y="1006"/>
                </a:cxn>
                <a:cxn ang="0">
                  <a:pos x="835" y="1000"/>
                </a:cxn>
                <a:cxn ang="0">
                  <a:pos x="824" y="989"/>
                </a:cxn>
                <a:cxn ang="0">
                  <a:pos x="819" y="972"/>
                </a:cxn>
                <a:cxn ang="0">
                  <a:pos x="445" y="111"/>
                </a:cxn>
                <a:cxn ang="0">
                  <a:pos x="65" y="972"/>
                </a:cxn>
                <a:cxn ang="0">
                  <a:pos x="60" y="989"/>
                </a:cxn>
                <a:cxn ang="0">
                  <a:pos x="49" y="1000"/>
                </a:cxn>
                <a:cxn ang="0">
                  <a:pos x="38" y="1006"/>
                </a:cxn>
                <a:cxn ang="0">
                  <a:pos x="33" y="1006"/>
                </a:cxn>
                <a:cxn ang="0">
                  <a:pos x="22" y="1006"/>
                </a:cxn>
                <a:cxn ang="0">
                  <a:pos x="11" y="994"/>
                </a:cxn>
                <a:cxn ang="0">
                  <a:pos x="6" y="983"/>
                </a:cxn>
                <a:cxn ang="0">
                  <a:pos x="0" y="972"/>
                </a:cxn>
                <a:cxn ang="0">
                  <a:pos x="0" y="967"/>
                </a:cxn>
                <a:cxn ang="0">
                  <a:pos x="0" y="961"/>
                </a:cxn>
                <a:cxn ang="0">
                  <a:pos x="6" y="956"/>
                </a:cxn>
                <a:cxn ang="0">
                  <a:pos x="11" y="944"/>
                </a:cxn>
                <a:cxn ang="0">
                  <a:pos x="407" y="33"/>
                </a:cxn>
                <a:cxn ang="0">
                  <a:pos x="412" y="17"/>
                </a:cxn>
                <a:cxn ang="0">
                  <a:pos x="423" y="6"/>
                </a:cxn>
                <a:cxn ang="0">
                  <a:pos x="428" y="0"/>
                </a:cxn>
                <a:cxn ang="0">
                  <a:pos x="445" y="0"/>
                </a:cxn>
              </a:cxnLst>
              <a:rect l="0" t="0" r="r" b="b"/>
              <a:pathLst>
                <a:path w="884" h="1006">
                  <a:moveTo>
                    <a:pt x="445" y="0"/>
                  </a:moveTo>
                  <a:lnTo>
                    <a:pt x="450" y="0"/>
                  </a:lnTo>
                  <a:lnTo>
                    <a:pt x="461" y="6"/>
                  </a:lnTo>
                  <a:lnTo>
                    <a:pt x="472" y="17"/>
                  </a:lnTo>
                  <a:lnTo>
                    <a:pt x="477" y="33"/>
                  </a:lnTo>
                  <a:lnTo>
                    <a:pt x="873" y="944"/>
                  </a:lnTo>
                  <a:lnTo>
                    <a:pt x="878" y="961"/>
                  </a:lnTo>
                  <a:lnTo>
                    <a:pt x="884" y="967"/>
                  </a:lnTo>
                  <a:lnTo>
                    <a:pt x="884" y="972"/>
                  </a:lnTo>
                  <a:lnTo>
                    <a:pt x="884" y="972"/>
                  </a:lnTo>
                  <a:lnTo>
                    <a:pt x="884" y="983"/>
                  </a:lnTo>
                  <a:lnTo>
                    <a:pt x="873" y="994"/>
                  </a:lnTo>
                  <a:lnTo>
                    <a:pt x="862" y="1006"/>
                  </a:lnTo>
                  <a:lnTo>
                    <a:pt x="851" y="1006"/>
                  </a:lnTo>
                  <a:lnTo>
                    <a:pt x="846" y="1006"/>
                  </a:lnTo>
                  <a:lnTo>
                    <a:pt x="840" y="1006"/>
                  </a:lnTo>
                  <a:lnTo>
                    <a:pt x="835" y="1000"/>
                  </a:lnTo>
                  <a:lnTo>
                    <a:pt x="824" y="989"/>
                  </a:lnTo>
                  <a:lnTo>
                    <a:pt x="819" y="972"/>
                  </a:lnTo>
                  <a:lnTo>
                    <a:pt x="445" y="111"/>
                  </a:lnTo>
                  <a:lnTo>
                    <a:pt x="65" y="972"/>
                  </a:lnTo>
                  <a:lnTo>
                    <a:pt x="60" y="989"/>
                  </a:lnTo>
                  <a:lnTo>
                    <a:pt x="49" y="1000"/>
                  </a:lnTo>
                  <a:lnTo>
                    <a:pt x="38" y="1006"/>
                  </a:lnTo>
                  <a:lnTo>
                    <a:pt x="33" y="1006"/>
                  </a:lnTo>
                  <a:lnTo>
                    <a:pt x="22" y="1006"/>
                  </a:lnTo>
                  <a:lnTo>
                    <a:pt x="11" y="994"/>
                  </a:lnTo>
                  <a:lnTo>
                    <a:pt x="6" y="983"/>
                  </a:lnTo>
                  <a:lnTo>
                    <a:pt x="0" y="972"/>
                  </a:lnTo>
                  <a:lnTo>
                    <a:pt x="0" y="967"/>
                  </a:lnTo>
                  <a:lnTo>
                    <a:pt x="0" y="961"/>
                  </a:lnTo>
                  <a:lnTo>
                    <a:pt x="6" y="956"/>
                  </a:lnTo>
                  <a:lnTo>
                    <a:pt x="11" y="944"/>
                  </a:lnTo>
                  <a:lnTo>
                    <a:pt x="407" y="33"/>
                  </a:lnTo>
                  <a:lnTo>
                    <a:pt x="412" y="17"/>
                  </a:lnTo>
                  <a:lnTo>
                    <a:pt x="423" y="6"/>
                  </a:lnTo>
                  <a:lnTo>
                    <a:pt x="428" y="0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15045" y="4006"/>
              <a:ext cx="677" cy="739"/>
            </a:xfrm>
            <a:custGeom>
              <a:avLst/>
              <a:gdLst/>
              <a:ahLst/>
              <a:cxnLst>
                <a:cxn ang="0">
                  <a:pos x="422" y="39"/>
                </a:cxn>
                <a:cxn ang="0">
                  <a:pos x="379" y="44"/>
                </a:cxn>
                <a:cxn ang="0">
                  <a:pos x="325" y="67"/>
                </a:cxn>
                <a:cxn ang="0">
                  <a:pos x="265" y="111"/>
                </a:cxn>
                <a:cxn ang="0">
                  <a:pos x="206" y="183"/>
                </a:cxn>
                <a:cxn ang="0">
                  <a:pos x="178" y="244"/>
                </a:cxn>
                <a:cxn ang="0">
                  <a:pos x="151" y="317"/>
                </a:cxn>
                <a:cxn ang="0">
                  <a:pos x="130" y="394"/>
                </a:cxn>
                <a:cxn ang="0">
                  <a:pos x="119" y="467"/>
                </a:cxn>
                <a:cxn ang="0">
                  <a:pos x="113" y="528"/>
                </a:cxn>
                <a:cxn ang="0">
                  <a:pos x="124" y="594"/>
                </a:cxn>
                <a:cxn ang="0">
                  <a:pos x="141" y="644"/>
                </a:cxn>
                <a:cxn ang="0">
                  <a:pos x="173" y="678"/>
                </a:cxn>
                <a:cxn ang="0">
                  <a:pos x="211" y="694"/>
                </a:cxn>
                <a:cxn ang="0">
                  <a:pos x="254" y="700"/>
                </a:cxn>
                <a:cxn ang="0">
                  <a:pos x="309" y="694"/>
                </a:cxn>
                <a:cxn ang="0">
                  <a:pos x="368" y="661"/>
                </a:cxn>
                <a:cxn ang="0">
                  <a:pos x="422" y="617"/>
                </a:cxn>
                <a:cxn ang="0">
                  <a:pos x="471" y="556"/>
                </a:cxn>
                <a:cxn ang="0">
                  <a:pos x="504" y="483"/>
                </a:cxn>
                <a:cxn ang="0">
                  <a:pos x="525" y="406"/>
                </a:cxn>
                <a:cxn ang="0">
                  <a:pos x="547" y="328"/>
                </a:cxn>
                <a:cxn ang="0">
                  <a:pos x="558" y="261"/>
                </a:cxn>
                <a:cxn ang="0">
                  <a:pos x="563" y="211"/>
                </a:cxn>
                <a:cxn ang="0">
                  <a:pos x="552" y="156"/>
                </a:cxn>
                <a:cxn ang="0">
                  <a:pos x="536" y="111"/>
                </a:cxn>
                <a:cxn ang="0">
                  <a:pos x="509" y="72"/>
                </a:cxn>
                <a:cxn ang="0">
                  <a:pos x="471" y="44"/>
                </a:cxn>
                <a:cxn ang="0">
                  <a:pos x="422" y="39"/>
                </a:cxn>
                <a:cxn ang="0">
                  <a:pos x="422" y="0"/>
                </a:cxn>
                <a:cxn ang="0">
                  <a:pos x="504" y="11"/>
                </a:cxn>
                <a:cxn ang="0">
                  <a:pos x="574" y="50"/>
                </a:cxn>
                <a:cxn ang="0">
                  <a:pos x="628" y="106"/>
                </a:cxn>
                <a:cxn ang="0">
                  <a:pos x="666" y="183"/>
                </a:cxn>
                <a:cxn ang="0">
                  <a:pos x="677" y="278"/>
                </a:cxn>
                <a:cxn ang="0">
                  <a:pos x="661" y="394"/>
                </a:cxn>
                <a:cxn ang="0">
                  <a:pos x="612" y="500"/>
                </a:cxn>
                <a:cxn ang="0">
                  <a:pos x="542" y="594"/>
                </a:cxn>
                <a:cxn ang="0">
                  <a:pos x="455" y="672"/>
                </a:cxn>
                <a:cxn ang="0">
                  <a:pos x="357" y="722"/>
                </a:cxn>
                <a:cxn ang="0">
                  <a:pos x="249" y="739"/>
                </a:cxn>
                <a:cxn ang="0">
                  <a:pos x="168" y="722"/>
                </a:cxn>
                <a:cxn ang="0">
                  <a:pos x="97" y="689"/>
                </a:cxn>
                <a:cxn ang="0">
                  <a:pos x="43" y="628"/>
                </a:cxn>
                <a:cxn ang="0">
                  <a:pos x="10" y="556"/>
                </a:cxn>
                <a:cxn ang="0">
                  <a:pos x="0" y="467"/>
                </a:cxn>
                <a:cxn ang="0">
                  <a:pos x="16" y="344"/>
                </a:cxn>
                <a:cxn ang="0">
                  <a:pos x="59" y="239"/>
                </a:cxn>
                <a:cxn ang="0">
                  <a:pos x="130" y="144"/>
                </a:cxn>
                <a:cxn ang="0">
                  <a:pos x="216" y="72"/>
                </a:cxn>
                <a:cxn ang="0">
                  <a:pos x="319" y="22"/>
                </a:cxn>
                <a:cxn ang="0">
                  <a:pos x="422" y="0"/>
                </a:cxn>
              </a:cxnLst>
              <a:rect l="0" t="0" r="r" b="b"/>
              <a:pathLst>
                <a:path w="677" h="739">
                  <a:moveTo>
                    <a:pt x="422" y="39"/>
                  </a:moveTo>
                  <a:lnTo>
                    <a:pt x="379" y="44"/>
                  </a:lnTo>
                  <a:lnTo>
                    <a:pt x="325" y="67"/>
                  </a:lnTo>
                  <a:lnTo>
                    <a:pt x="265" y="111"/>
                  </a:lnTo>
                  <a:lnTo>
                    <a:pt x="206" y="183"/>
                  </a:lnTo>
                  <a:lnTo>
                    <a:pt x="178" y="244"/>
                  </a:lnTo>
                  <a:lnTo>
                    <a:pt x="151" y="317"/>
                  </a:lnTo>
                  <a:lnTo>
                    <a:pt x="130" y="394"/>
                  </a:lnTo>
                  <a:lnTo>
                    <a:pt x="119" y="467"/>
                  </a:lnTo>
                  <a:lnTo>
                    <a:pt x="113" y="528"/>
                  </a:lnTo>
                  <a:lnTo>
                    <a:pt x="124" y="594"/>
                  </a:lnTo>
                  <a:lnTo>
                    <a:pt x="141" y="644"/>
                  </a:lnTo>
                  <a:lnTo>
                    <a:pt x="173" y="678"/>
                  </a:lnTo>
                  <a:lnTo>
                    <a:pt x="211" y="694"/>
                  </a:lnTo>
                  <a:lnTo>
                    <a:pt x="254" y="700"/>
                  </a:lnTo>
                  <a:lnTo>
                    <a:pt x="309" y="694"/>
                  </a:lnTo>
                  <a:lnTo>
                    <a:pt x="368" y="661"/>
                  </a:lnTo>
                  <a:lnTo>
                    <a:pt x="422" y="617"/>
                  </a:lnTo>
                  <a:lnTo>
                    <a:pt x="471" y="556"/>
                  </a:lnTo>
                  <a:lnTo>
                    <a:pt x="504" y="483"/>
                  </a:lnTo>
                  <a:lnTo>
                    <a:pt x="525" y="406"/>
                  </a:lnTo>
                  <a:lnTo>
                    <a:pt x="547" y="328"/>
                  </a:lnTo>
                  <a:lnTo>
                    <a:pt x="558" y="261"/>
                  </a:lnTo>
                  <a:lnTo>
                    <a:pt x="563" y="211"/>
                  </a:lnTo>
                  <a:lnTo>
                    <a:pt x="552" y="156"/>
                  </a:lnTo>
                  <a:lnTo>
                    <a:pt x="536" y="111"/>
                  </a:lnTo>
                  <a:lnTo>
                    <a:pt x="509" y="72"/>
                  </a:lnTo>
                  <a:lnTo>
                    <a:pt x="471" y="44"/>
                  </a:lnTo>
                  <a:lnTo>
                    <a:pt x="422" y="39"/>
                  </a:lnTo>
                  <a:close/>
                  <a:moveTo>
                    <a:pt x="422" y="0"/>
                  </a:moveTo>
                  <a:lnTo>
                    <a:pt x="504" y="11"/>
                  </a:lnTo>
                  <a:lnTo>
                    <a:pt x="574" y="50"/>
                  </a:lnTo>
                  <a:lnTo>
                    <a:pt x="628" y="106"/>
                  </a:lnTo>
                  <a:lnTo>
                    <a:pt x="666" y="183"/>
                  </a:lnTo>
                  <a:lnTo>
                    <a:pt x="677" y="278"/>
                  </a:lnTo>
                  <a:lnTo>
                    <a:pt x="661" y="394"/>
                  </a:lnTo>
                  <a:lnTo>
                    <a:pt x="612" y="500"/>
                  </a:lnTo>
                  <a:lnTo>
                    <a:pt x="542" y="594"/>
                  </a:lnTo>
                  <a:lnTo>
                    <a:pt x="455" y="672"/>
                  </a:lnTo>
                  <a:lnTo>
                    <a:pt x="357" y="722"/>
                  </a:lnTo>
                  <a:lnTo>
                    <a:pt x="249" y="739"/>
                  </a:lnTo>
                  <a:lnTo>
                    <a:pt x="168" y="722"/>
                  </a:lnTo>
                  <a:lnTo>
                    <a:pt x="97" y="689"/>
                  </a:lnTo>
                  <a:lnTo>
                    <a:pt x="43" y="628"/>
                  </a:lnTo>
                  <a:lnTo>
                    <a:pt x="10" y="556"/>
                  </a:lnTo>
                  <a:lnTo>
                    <a:pt x="0" y="467"/>
                  </a:lnTo>
                  <a:lnTo>
                    <a:pt x="16" y="344"/>
                  </a:lnTo>
                  <a:lnTo>
                    <a:pt x="59" y="239"/>
                  </a:lnTo>
                  <a:lnTo>
                    <a:pt x="130" y="144"/>
                  </a:lnTo>
                  <a:lnTo>
                    <a:pt x="216" y="72"/>
                  </a:lnTo>
                  <a:lnTo>
                    <a:pt x="319" y="22"/>
                  </a:lnTo>
                  <a:lnTo>
                    <a:pt x="4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15901" y="3506"/>
              <a:ext cx="368" cy="1628"/>
            </a:xfrm>
            <a:custGeom>
              <a:avLst/>
              <a:gdLst/>
              <a:ahLst/>
              <a:cxnLst>
                <a:cxn ang="0">
                  <a:pos x="352" y="0"/>
                </a:cxn>
                <a:cxn ang="0">
                  <a:pos x="358" y="0"/>
                </a:cxn>
                <a:cxn ang="0">
                  <a:pos x="368" y="6"/>
                </a:cxn>
                <a:cxn ang="0">
                  <a:pos x="368" y="17"/>
                </a:cxn>
                <a:cxn ang="0">
                  <a:pos x="368" y="22"/>
                </a:cxn>
                <a:cxn ang="0">
                  <a:pos x="368" y="22"/>
                </a:cxn>
                <a:cxn ang="0">
                  <a:pos x="363" y="28"/>
                </a:cxn>
                <a:cxn ang="0">
                  <a:pos x="358" y="33"/>
                </a:cxn>
                <a:cxn ang="0">
                  <a:pos x="347" y="44"/>
                </a:cxn>
                <a:cxn ang="0">
                  <a:pos x="260" y="150"/>
                </a:cxn>
                <a:cxn ang="0">
                  <a:pos x="195" y="272"/>
                </a:cxn>
                <a:cxn ang="0">
                  <a:pos x="146" y="400"/>
                </a:cxn>
                <a:cxn ang="0">
                  <a:pos x="114" y="533"/>
                </a:cxn>
                <a:cxn ang="0">
                  <a:pos x="97" y="672"/>
                </a:cxn>
                <a:cxn ang="0">
                  <a:pos x="92" y="811"/>
                </a:cxn>
                <a:cxn ang="0">
                  <a:pos x="97" y="944"/>
                </a:cxn>
                <a:cxn ang="0">
                  <a:pos x="114" y="1078"/>
                </a:cxn>
                <a:cxn ang="0">
                  <a:pos x="141" y="1211"/>
                </a:cxn>
                <a:cxn ang="0">
                  <a:pos x="190" y="1339"/>
                </a:cxn>
                <a:cxn ang="0">
                  <a:pos x="255" y="1467"/>
                </a:cxn>
                <a:cxn ang="0">
                  <a:pos x="341" y="1578"/>
                </a:cxn>
                <a:cxn ang="0">
                  <a:pos x="352" y="1589"/>
                </a:cxn>
                <a:cxn ang="0">
                  <a:pos x="358" y="1594"/>
                </a:cxn>
                <a:cxn ang="0">
                  <a:pos x="363" y="1600"/>
                </a:cxn>
                <a:cxn ang="0">
                  <a:pos x="368" y="1606"/>
                </a:cxn>
                <a:cxn ang="0">
                  <a:pos x="368" y="1611"/>
                </a:cxn>
                <a:cxn ang="0">
                  <a:pos x="368" y="1611"/>
                </a:cxn>
                <a:cxn ang="0">
                  <a:pos x="368" y="1611"/>
                </a:cxn>
                <a:cxn ang="0">
                  <a:pos x="368" y="1622"/>
                </a:cxn>
                <a:cxn ang="0">
                  <a:pos x="358" y="1628"/>
                </a:cxn>
                <a:cxn ang="0">
                  <a:pos x="352" y="1628"/>
                </a:cxn>
                <a:cxn ang="0">
                  <a:pos x="336" y="1617"/>
                </a:cxn>
                <a:cxn ang="0">
                  <a:pos x="303" y="1594"/>
                </a:cxn>
                <a:cxn ang="0">
                  <a:pos x="260" y="1550"/>
                </a:cxn>
                <a:cxn ang="0">
                  <a:pos x="206" y="1489"/>
                </a:cxn>
                <a:cxn ang="0">
                  <a:pos x="152" y="1411"/>
                </a:cxn>
                <a:cxn ang="0">
                  <a:pos x="103" y="1322"/>
                </a:cxn>
                <a:cxn ang="0">
                  <a:pos x="49" y="1183"/>
                </a:cxn>
                <a:cxn ang="0">
                  <a:pos x="16" y="1044"/>
                </a:cxn>
                <a:cxn ang="0">
                  <a:pos x="5" y="922"/>
                </a:cxn>
                <a:cxn ang="0">
                  <a:pos x="0" y="811"/>
                </a:cxn>
                <a:cxn ang="0">
                  <a:pos x="5" y="667"/>
                </a:cxn>
                <a:cxn ang="0">
                  <a:pos x="38" y="494"/>
                </a:cxn>
                <a:cxn ang="0">
                  <a:pos x="97" y="317"/>
                </a:cxn>
                <a:cxn ang="0">
                  <a:pos x="152" y="222"/>
                </a:cxn>
                <a:cxn ang="0">
                  <a:pos x="206" y="144"/>
                </a:cxn>
                <a:cxn ang="0">
                  <a:pos x="255" y="83"/>
                </a:cxn>
                <a:cxn ang="0">
                  <a:pos x="298" y="39"/>
                </a:cxn>
                <a:cxn ang="0">
                  <a:pos x="336" y="11"/>
                </a:cxn>
                <a:cxn ang="0">
                  <a:pos x="352" y="0"/>
                </a:cxn>
              </a:cxnLst>
              <a:rect l="0" t="0" r="r" b="b"/>
              <a:pathLst>
                <a:path w="368" h="1628">
                  <a:moveTo>
                    <a:pt x="352" y="0"/>
                  </a:moveTo>
                  <a:lnTo>
                    <a:pt x="358" y="0"/>
                  </a:lnTo>
                  <a:lnTo>
                    <a:pt x="368" y="6"/>
                  </a:lnTo>
                  <a:lnTo>
                    <a:pt x="368" y="17"/>
                  </a:lnTo>
                  <a:lnTo>
                    <a:pt x="368" y="22"/>
                  </a:lnTo>
                  <a:lnTo>
                    <a:pt x="368" y="22"/>
                  </a:lnTo>
                  <a:lnTo>
                    <a:pt x="363" y="28"/>
                  </a:lnTo>
                  <a:lnTo>
                    <a:pt x="358" y="33"/>
                  </a:lnTo>
                  <a:lnTo>
                    <a:pt x="347" y="44"/>
                  </a:lnTo>
                  <a:lnTo>
                    <a:pt x="260" y="150"/>
                  </a:lnTo>
                  <a:lnTo>
                    <a:pt x="195" y="272"/>
                  </a:lnTo>
                  <a:lnTo>
                    <a:pt x="146" y="400"/>
                  </a:lnTo>
                  <a:lnTo>
                    <a:pt x="114" y="533"/>
                  </a:lnTo>
                  <a:lnTo>
                    <a:pt x="97" y="672"/>
                  </a:lnTo>
                  <a:lnTo>
                    <a:pt x="92" y="811"/>
                  </a:lnTo>
                  <a:lnTo>
                    <a:pt x="97" y="944"/>
                  </a:lnTo>
                  <a:lnTo>
                    <a:pt x="114" y="1078"/>
                  </a:lnTo>
                  <a:lnTo>
                    <a:pt x="141" y="1211"/>
                  </a:lnTo>
                  <a:lnTo>
                    <a:pt x="190" y="1339"/>
                  </a:lnTo>
                  <a:lnTo>
                    <a:pt x="255" y="1467"/>
                  </a:lnTo>
                  <a:lnTo>
                    <a:pt x="341" y="1578"/>
                  </a:lnTo>
                  <a:lnTo>
                    <a:pt x="352" y="1589"/>
                  </a:lnTo>
                  <a:lnTo>
                    <a:pt x="358" y="1594"/>
                  </a:lnTo>
                  <a:lnTo>
                    <a:pt x="363" y="1600"/>
                  </a:lnTo>
                  <a:lnTo>
                    <a:pt x="368" y="1606"/>
                  </a:lnTo>
                  <a:lnTo>
                    <a:pt x="368" y="1611"/>
                  </a:lnTo>
                  <a:lnTo>
                    <a:pt x="368" y="1611"/>
                  </a:lnTo>
                  <a:lnTo>
                    <a:pt x="368" y="1611"/>
                  </a:lnTo>
                  <a:lnTo>
                    <a:pt x="368" y="1622"/>
                  </a:lnTo>
                  <a:lnTo>
                    <a:pt x="358" y="1628"/>
                  </a:lnTo>
                  <a:lnTo>
                    <a:pt x="352" y="1628"/>
                  </a:lnTo>
                  <a:lnTo>
                    <a:pt x="336" y="1617"/>
                  </a:lnTo>
                  <a:lnTo>
                    <a:pt x="303" y="1594"/>
                  </a:lnTo>
                  <a:lnTo>
                    <a:pt x="260" y="1550"/>
                  </a:lnTo>
                  <a:lnTo>
                    <a:pt x="206" y="1489"/>
                  </a:lnTo>
                  <a:lnTo>
                    <a:pt x="152" y="1411"/>
                  </a:lnTo>
                  <a:lnTo>
                    <a:pt x="103" y="1322"/>
                  </a:lnTo>
                  <a:lnTo>
                    <a:pt x="49" y="1183"/>
                  </a:lnTo>
                  <a:lnTo>
                    <a:pt x="16" y="1044"/>
                  </a:lnTo>
                  <a:lnTo>
                    <a:pt x="5" y="922"/>
                  </a:lnTo>
                  <a:lnTo>
                    <a:pt x="0" y="811"/>
                  </a:lnTo>
                  <a:lnTo>
                    <a:pt x="5" y="667"/>
                  </a:lnTo>
                  <a:lnTo>
                    <a:pt x="38" y="494"/>
                  </a:lnTo>
                  <a:lnTo>
                    <a:pt x="97" y="317"/>
                  </a:lnTo>
                  <a:lnTo>
                    <a:pt x="152" y="222"/>
                  </a:lnTo>
                  <a:lnTo>
                    <a:pt x="206" y="144"/>
                  </a:lnTo>
                  <a:lnTo>
                    <a:pt x="255" y="83"/>
                  </a:lnTo>
                  <a:lnTo>
                    <a:pt x="298" y="39"/>
                  </a:lnTo>
                  <a:lnTo>
                    <a:pt x="336" y="11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16427" y="3862"/>
              <a:ext cx="1029" cy="911"/>
            </a:xfrm>
            <a:custGeom>
              <a:avLst/>
              <a:gdLst/>
              <a:ahLst/>
              <a:cxnLst>
                <a:cxn ang="0">
                  <a:pos x="688" y="244"/>
                </a:cxn>
                <a:cxn ang="0">
                  <a:pos x="618" y="288"/>
                </a:cxn>
                <a:cxn ang="0">
                  <a:pos x="590" y="400"/>
                </a:cxn>
                <a:cxn ang="0">
                  <a:pos x="596" y="616"/>
                </a:cxn>
                <a:cxn ang="0">
                  <a:pos x="639" y="711"/>
                </a:cxn>
                <a:cxn ang="0">
                  <a:pos x="737" y="777"/>
                </a:cxn>
                <a:cxn ang="0">
                  <a:pos x="813" y="788"/>
                </a:cxn>
                <a:cxn ang="0">
                  <a:pos x="840" y="772"/>
                </a:cxn>
                <a:cxn ang="0">
                  <a:pos x="878" y="700"/>
                </a:cxn>
                <a:cxn ang="0">
                  <a:pos x="894" y="544"/>
                </a:cxn>
                <a:cxn ang="0">
                  <a:pos x="894" y="366"/>
                </a:cxn>
                <a:cxn ang="0">
                  <a:pos x="802" y="261"/>
                </a:cxn>
                <a:cxn ang="0">
                  <a:pos x="720" y="238"/>
                </a:cxn>
                <a:cxn ang="0">
                  <a:pos x="151" y="5"/>
                </a:cxn>
                <a:cxn ang="0">
                  <a:pos x="124" y="55"/>
                </a:cxn>
                <a:cxn ang="0">
                  <a:pos x="124" y="88"/>
                </a:cxn>
                <a:cxn ang="0">
                  <a:pos x="135" y="122"/>
                </a:cxn>
                <a:cxn ang="0">
                  <a:pos x="151" y="155"/>
                </a:cxn>
                <a:cxn ang="0">
                  <a:pos x="173" y="177"/>
                </a:cxn>
                <a:cxn ang="0">
                  <a:pos x="195" y="200"/>
                </a:cxn>
                <a:cxn ang="0">
                  <a:pos x="298" y="177"/>
                </a:cxn>
                <a:cxn ang="0">
                  <a:pos x="493" y="155"/>
                </a:cxn>
                <a:cxn ang="0">
                  <a:pos x="590" y="266"/>
                </a:cxn>
                <a:cxn ang="0">
                  <a:pos x="818" y="100"/>
                </a:cxn>
                <a:cxn ang="0">
                  <a:pos x="1019" y="205"/>
                </a:cxn>
                <a:cxn ang="0">
                  <a:pos x="1029" y="350"/>
                </a:cxn>
                <a:cxn ang="0">
                  <a:pos x="1024" y="527"/>
                </a:cxn>
                <a:cxn ang="0">
                  <a:pos x="991" y="677"/>
                </a:cxn>
                <a:cxn ang="0">
                  <a:pos x="666" y="911"/>
                </a:cxn>
                <a:cxn ang="0">
                  <a:pos x="455" y="788"/>
                </a:cxn>
                <a:cxn ang="0">
                  <a:pos x="460" y="311"/>
                </a:cxn>
                <a:cxn ang="0">
                  <a:pos x="379" y="255"/>
                </a:cxn>
                <a:cxn ang="0">
                  <a:pos x="336" y="233"/>
                </a:cxn>
                <a:cxn ang="0">
                  <a:pos x="309" y="227"/>
                </a:cxn>
                <a:cxn ang="0">
                  <a:pos x="292" y="233"/>
                </a:cxn>
                <a:cxn ang="0">
                  <a:pos x="238" y="266"/>
                </a:cxn>
                <a:cxn ang="0">
                  <a:pos x="195" y="355"/>
                </a:cxn>
                <a:cxn ang="0">
                  <a:pos x="189" y="522"/>
                </a:cxn>
                <a:cxn ang="0">
                  <a:pos x="200" y="666"/>
                </a:cxn>
                <a:cxn ang="0">
                  <a:pos x="244" y="755"/>
                </a:cxn>
                <a:cxn ang="0">
                  <a:pos x="146" y="905"/>
                </a:cxn>
                <a:cxn ang="0">
                  <a:pos x="54" y="777"/>
                </a:cxn>
                <a:cxn ang="0">
                  <a:pos x="70" y="527"/>
                </a:cxn>
                <a:cxn ang="0">
                  <a:pos x="59" y="294"/>
                </a:cxn>
                <a:cxn ang="0">
                  <a:pos x="48" y="272"/>
                </a:cxn>
                <a:cxn ang="0">
                  <a:pos x="21" y="238"/>
                </a:cxn>
                <a:cxn ang="0">
                  <a:pos x="0" y="205"/>
                </a:cxn>
                <a:cxn ang="0">
                  <a:pos x="0" y="177"/>
                </a:cxn>
                <a:cxn ang="0">
                  <a:pos x="5" y="150"/>
                </a:cxn>
                <a:cxn ang="0">
                  <a:pos x="65" y="66"/>
                </a:cxn>
              </a:cxnLst>
              <a:rect l="0" t="0" r="r" b="b"/>
              <a:pathLst>
                <a:path w="1029" h="911">
                  <a:moveTo>
                    <a:pt x="720" y="238"/>
                  </a:moveTo>
                  <a:lnTo>
                    <a:pt x="688" y="244"/>
                  </a:lnTo>
                  <a:lnTo>
                    <a:pt x="655" y="266"/>
                  </a:lnTo>
                  <a:lnTo>
                    <a:pt x="618" y="288"/>
                  </a:lnTo>
                  <a:lnTo>
                    <a:pt x="590" y="311"/>
                  </a:lnTo>
                  <a:lnTo>
                    <a:pt x="590" y="400"/>
                  </a:lnTo>
                  <a:lnTo>
                    <a:pt x="590" y="483"/>
                  </a:lnTo>
                  <a:lnTo>
                    <a:pt x="596" y="616"/>
                  </a:lnTo>
                  <a:lnTo>
                    <a:pt x="607" y="666"/>
                  </a:lnTo>
                  <a:lnTo>
                    <a:pt x="639" y="711"/>
                  </a:lnTo>
                  <a:lnTo>
                    <a:pt x="688" y="750"/>
                  </a:lnTo>
                  <a:lnTo>
                    <a:pt x="737" y="777"/>
                  </a:lnTo>
                  <a:lnTo>
                    <a:pt x="802" y="794"/>
                  </a:lnTo>
                  <a:lnTo>
                    <a:pt x="813" y="788"/>
                  </a:lnTo>
                  <a:lnTo>
                    <a:pt x="823" y="783"/>
                  </a:lnTo>
                  <a:lnTo>
                    <a:pt x="840" y="772"/>
                  </a:lnTo>
                  <a:lnTo>
                    <a:pt x="861" y="738"/>
                  </a:lnTo>
                  <a:lnTo>
                    <a:pt x="878" y="700"/>
                  </a:lnTo>
                  <a:lnTo>
                    <a:pt x="883" y="655"/>
                  </a:lnTo>
                  <a:lnTo>
                    <a:pt x="894" y="544"/>
                  </a:lnTo>
                  <a:lnTo>
                    <a:pt x="899" y="433"/>
                  </a:lnTo>
                  <a:lnTo>
                    <a:pt x="894" y="366"/>
                  </a:lnTo>
                  <a:lnTo>
                    <a:pt x="878" y="300"/>
                  </a:lnTo>
                  <a:lnTo>
                    <a:pt x="802" y="261"/>
                  </a:lnTo>
                  <a:lnTo>
                    <a:pt x="720" y="238"/>
                  </a:lnTo>
                  <a:lnTo>
                    <a:pt x="720" y="238"/>
                  </a:lnTo>
                  <a:close/>
                  <a:moveTo>
                    <a:pt x="124" y="0"/>
                  </a:moveTo>
                  <a:lnTo>
                    <a:pt x="151" y="5"/>
                  </a:lnTo>
                  <a:lnTo>
                    <a:pt x="135" y="27"/>
                  </a:lnTo>
                  <a:lnTo>
                    <a:pt x="124" y="55"/>
                  </a:lnTo>
                  <a:lnTo>
                    <a:pt x="124" y="77"/>
                  </a:lnTo>
                  <a:lnTo>
                    <a:pt x="124" y="88"/>
                  </a:lnTo>
                  <a:lnTo>
                    <a:pt x="130" y="105"/>
                  </a:lnTo>
                  <a:lnTo>
                    <a:pt x="135" y="122"/>
                  </a:lnTo>
                  <a:lnTo>
                    <a:pt x="146" y="138"/>
                  </a:lnTo>
                  <a:lnTo>
                    <a:pt x="151" y="155"/>
                  </a:lnTo>
                  <a:lnTo>
                    <a:pt x="162" y="166"/>
                  </a:lnTo>
                  <a:lnTo>
                    <a:pt x="173" y="177"/>
                  </a:lnTo>
                  <a:lnTo>
                    <a:pt x="184" y="188"/>
                  </a:lnTo>
                  <a:lnTo>
                    <a:pt x="195" y="200"/>
                  </a:lnTo>
                  <a:lnTo>
                    <a:pt x="195" y="255"/>
                  </a:lnTo>
                  <a:lnTo>
                    <a:pt x="298" y="177"/>
                  </a:lnTo>
                  <a:lnTo>
                    <a:pt x="390" y="94"/>
                  </a:lnTo>
                  <a:lnTo>
                    <a:pt x="493" y="155"/>
                  </a:lnTo>
                  <a:lnTo>
                    <a:pt x="596" y="205"/>
                  </a:lnTo>
                  <a:lnTo>
                    <a:pt x="590" y="266"/>
                  </a:lnTo>
                  <a:lnTo>
                    <a:pt x="590" y="266"/>
                  </a:lnTo>
                  <a:lnTo>
                    <a:pt x="818" y="100"/>
                  </a:lnTo>
                  <a:lnTo>
                    <a:pt x="916" y="155"/>
                  </a:lnTo>
                  <a:lnTo>
                    <a:pt x="1019" y="205"/>
                  </a:lnTo>
                  <a:lnTo>
                    <a:pt x="1024" y="266"/>
                  </a:lnTo>
                  <a:lnTo>
                    <a:pt x="1029" y="350"/>
                  </a:lnTo>
                  <a:lnTo>
                    <a:pt x="1029" y="427"/>
                  </a:lnTo>
                  <a:lnTo>
                    <a:pt x="1024" y="527"/>
                  </a:lnTo>
                  <a:lnTo>
                    <a:pt x="1008" y="605"/>
                  </a:lnTo>
                  <a:lnTo>
                    <a:pt x="991" y="677"/>
                  </a:lnTo>
                  <a:lnTo>
                    <a:pt x="964" y="744"/>
                  </a:lnTo>
                  <a:lnTo>
                    <a:pt x="666" y="911"/>
                  </a:lnTo>
                  <a:lnTo>
                    <a:pt x="563" y="850"/>
                  </a:lnTo>
                  <a:lnTo>
                    <a:pt x="455" y="788"/>
                  </a:lnTo>
                  <a:lnTo>
                    <a:pt x="466" y="505"/>
                  </a:lnTo>
                  <a:lnTo>
                    <a:pt x="460" y="311"/>
                  </a:lnTo>
                  <a:lnTo>
                    <a:pt x="422" y="283"/>
                  </a:lnTo>
                  <a:lnTo>
                    <a:pt x="379" y="255"/>
                  </a:lnTo>
                  <a:lnTo>
                    <a:pt x="347" y="238"/>
                  </a:lnTo>
                  <a:lnTo>
                    <a:pt x="336" y="233"/>
                  </a:lnTo>
                  <a:lnTo>
                    <a:pt x="325" y="227"/>
                  </a:lnTo>
                  <a:lnTo>
                    <a:pt x="309" y="227"/>
                  </a:lnTo>
                  <a:lnTo>
                    <a:pt x="303" y="227"/>
                  </a:lnTo>
                  <a:lnTo>
                    <a:pt x="292" y="233"/>
                  </a:lnTo>
                  <a:lnTo>
                    <a:pt x="287" y="233"/>
                  </a:lnTo>
                  <a:lnTo>
                    <a:pt x="238" y="266"/>
                  </a:lnTo>
                  <a:lnTo>
                    <a:pt x="195" y="300"/>
                  </a:lnTo>
                  <a:lnTo>
                    <a:pt x="195" y="355"/>
                  </a:lnTo>
                  <a:lnTo>
                    <a:pt x="195" y="433"/>
                  </a:lnTo>
                  <a:lnTo>
                    <a:pt x="189" y="522"/>
                  </a:lnTo>
                  <a:lnTo>
                    <a:pt x="189" y="611"/>
                  </a:lnTo>
                  <a:lnTo>
                    <a:pt x="200" y="666"/>
                  </a:lnTo>
                  <a:lnTo>
                    <a:pt x="222" y="722"/>
                  </a:lnTo>
                  <a:lnTo>
                    <a:pt x="244" y="755"/>
                  </a:lnTo>
                  <a:lnTo>
                    <a:pt x="265" y="783"/>
                  </a:lnTo>
                  <a:lnTo>
                    <a:pt x="146" y="905"/>
                  </a:lnTo>
                  <a:lnTo>
                    <a:pt x="103" y="838"/>
                  </a:lnTo>
                  <a:lnTo>
                    <a:pt x="54" y="777"/>
                  </a:lnTo>
                  <a:lnTo>
                    <a:pt x="65" y="655"/>
                  </a:lnTo>
                  <a:lnTo>
                    <a:pt x="70" y="527"/>
                  </a:lnTo>
                  <a:lnTo>
                    <a:pt x="65" y="305"/>
                  </a:lnTo>
                  <a:lnTo>
                    <a:pt x="59" y="294"/>
                  </a:lnTo>
                  <a:lnTo>
                    <a:pt x="59" y="283"/>
                  </a:lnTo>
                  <a:lnTo>
                    <a:pt x="48" y="272"/>
                  </a:lnTo>
                  <a:lnTo>
                    <a:pt x="38" y="255"/>
                  </a:lnTo>
                  <a:lnTo>
                    <a:pt x="21" y="238"/>
                  </a:lnTo>
                  <a:lnTo>
                    <a:pt x="10" y="227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77"/>
                  </a:lnTo>
                  <a:lnTo>
                    <a:pt x="5" y="161"/>
                  </a:lnTo>
                  <a:lnTo>
                    <a:pt x="5" y="150"/>
                  </a:lnTo>
                  <a:lnTo>
                    <a:pt x="10" y="144"/>
                  </a:lnTo>
                  <a:lnTo>
                    <a:pt x="65" y="66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7641" y="3495"/>
              <a:ext cx="282" cy="594"/>
            </a:xfrm>
            <a:custGeom>
              <a:avLst/>
              <a:gdLst/>
              <a:ahLst/>
              <a:cxnLst>
                <a:cxn ang="0">
                  <a:pos x="211" y="0"/>
                </a:cxn>
                <a:cxn ang="0">
                  <a:pos x="233" y="0"/>
                </a:cxn>
                <a:cxn ang="0">
                  <a:pos x="254" y="11"/>
                </a:cxn>
                <a:cxn ang="0">
                  <a:pos x="265" y="22"/>
                </a:cxn>
                <a:cxn ang="0">
                  <a:pos x="276" y="39"/>
                </a:cxn>
                <a:cxn ang="0">
                  <a:pos x="282" y="61"/>
                </a:cxn>
                <a:cxn ang="0">
                  <a:pos x="282" y="72"/>
                </a:cxn>
                <a:cxn ang="0">
                  <a:pos x="276" y="83"/>
                </a:cxn>
                <a:cxn ang="0">
                  <a:pos x="271" y="100"/>
                </a:cxn>
                <a:cxn ang="0">
                  <a:pos x="271" y="100"/>
                </a:cxn>
                <a:cxn ang="0">
                  <a:pos x="59" y="578"/>
                </a:cxn>
                <a:cxn ang="0">
                  <a:pos x="54" y="583"/>
                </a:cxn>
                <a:cxn ang="0">
                  <a:pos x="48" y="594"/>
                </a:cxn>
                <a:cxn ang="0">
                  <a:pos x="43" y="594"/>
                </a:cxn>
                <a:cxn ang="0">
                  <a:pos x="43" y="594"/>
                </a:cxn>
                <a:cxn ang="0">
                  <a:pos x="32" y="594"/>
                </a:cxn>
                <a:cxn ang="0">
                  <a:pos x="21" y="589"/>
                </a:cxn>
                <a:cxn ang="0">
                  <a:pos x="11" y="583"/>
                </a:cxn>
                <a:cxn ang="0">
                  <a:pos x="0" y="578"/>
                </a:cxn>
                <a:cxn ang="0">
                  <a:pos x="0" y="572"/>
                </a:cxn>
                <a:cxn ang="0">
                  <a:pos x="0" y="567"/>
                </a:cxn>
                <a:cxn ang="0">
                  <a:pos x="0" y="555"/>
                </a:cxn>
                <a:cxn ang="0">
                  <a:pos x="5" y="550"/>
                </a:cxn>
                <a:cxn ang="0">
                  <a:pos x="151" y="55"/>
                </a:cxn>
                <a:cxn ang="0">
                  <a:pos x="157" y="44"/>
                </a:cxn>
                <a:cxn ang="0">
                  <a:pos x="162" y="28"/>
                </a:cxn>
                <a:cxn ang="0">
                  <a:pos x="168" y="17"/>
                </a:cxn>
                <a:cxn ang="0">
                  <a:pos x="179" y="5"/>
                </a:cxn>
                <a:cxn ang="0">
                  <a:pos x="195" y="0"/>
                </a:cxn>
                <a:cxn ang="0">
                  <a:pos x="211" y="0"/>
                </a:cxn>
              </a:cxnLst>
              <a:rect l="0" t="0" r="r" b="b"/>
              <a:pathLst>
                <a:path w="282" h="594">
                  <a:moveTo>
                    <a:pt x="211" y="0"/>
                  </a:moveTo>
                  <a:lnTo>
                    <a:pt x="233" y="0"/>
                  </a:lnTo>
                  <a:lnTo>
                    <a:pt x="254" y="11"/>
                  </a:lnTo>
                  <a:lnTo>
                    <a:pt x="265" y="22"/>
                  </a:lnTo>
                  <a:lnTo>
                    <a:pt x="276" y="39"/>
                  </a:lnTo>
                  <a:lnTo>
                    <a:pt x="282" y="61"/>
                  </a:lnTo>
                  <a:lnTo>
                    <a:pt x="282" y="72"/>
                  </a:lnTo>
                  <a:lnTo>
                    <a:pt x="276" y="83"/>
                  </a:lnTo>
                  <a:lnTo>
                    <a:pt x="271" y="100"/>
                  </a:lnTo>
                  <a:lnTo>
                    <a:pt x="271" y="100"/>
                  </a:lnTo>
                  <a:lnTo>
                    <a:pt x="59" y="578"/>
                  </a:lnTo>
                  <a:lnTo>
                    <a:pt x="54" y="583"/>
                  </a:lnTo>
                  <a:lnTo>
                    <a:pt x="48" y="594"/>
                  </a:lnTo>
                  <a:lnTo>
                    <a:pt x="43" y="594"/>
                  </a:lnTo>
                  <a:lnTo>
                    <a:pt x="43" y="594"/>
                  </a:lnTo>
                  <a:lnTo>
                    <a:pt x="32" y="594"/>
                  </a:lnTo>
                  <a:lnTo>
                    <a:pt x="21" y="589"/>
                  </a:lnTo>
                  <a:lnTo>
                    <a:pt x="11" y="583"/>
                  </a:lnTo>
                  <a:lnTo>
                    <a:pt x="0" y="578"/>
                  </a:lnTo>
                  <a:lnTo>
                    <a:pt x="0" y="572"/>
                  </a:lnTo>
                  <a:lnTo>
                    <a:pt x="0" y="567"/>
                  </a:lnTo>
                  <a:lnTo>
                    <a:pt x="0" y="555"/>
                  </a:lnTo>
                  <a:lnTo>
                    <a:pt x="5" y="550"/>
                  </a:lnTo>
                  <a:lnTo>
                    <a:pt x="151" y="55"/>
                  </a:lnTo>
                  <a:lnTo>
                    <a:pt x="157" y="44"/>
                  </a:lnTo>
                  <a:lnTo>
                    <a:pt x="162" y="28"/>
                  </a:lnTo>
                  <a:lnTo>
                    <a:pt x="168" y="17"/>
                  </a:lnTo>
                  <a:lnTo>
                    <a:pt x="179" y="5"/>
                  </a:lnTo>
                  <a:lnTo>
                    <a:pt x="195" y="0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18134" y="3506"/>
              <a:ext cx="368" cy="1628"/>
            </a:xfrm>
            <a:custGeom>
              <a:avLst/>
              <a:gdLst/>
              <a:ahLst/>
              <a:cxnLst>
                <a:cxn ang="0">
                  <a:pos x="368" y="811"/>
                </a:cxn>
                <a:cxn ang="0">
                  <a:pos x="368" y="811"/>
                </a:cxn>
                <a:cxn ang="0">
                  <a:pos x="368" y="811"/>
                </a:cxn>
                <a:cxn ang="0">
                  <a:pos x="16" y="0"/>
                </a:cxn>
                <a:cxn ang="0">
                  <a:pos x="32" y="11"/>
                </a:cxn>
                <a:cxn ang="0">
                  <a:pos x="65" y="33"/>
                </a:cxn>
                <a:cxn ang="0">
                  <a:pos x="114" y="78"/>
                </a:cxn>
                <a:cxn ang="0">
                  <a:pos x="162" y="139"/>
                </a:cxn>
                <a:cxn ang="0">
                  <a:pos x="217" y="217"/>
                </a:cxn>
                <a:cxn ang="0">
                  <a:pos x="265" y="306"/>
                </a:cxn>
                <a:cxn ang="0">
                  <a:pos x="320" y="444"/>
                </a:cxn>
                <a:cxn ang="0">
                  <a:pos x="352" y="583"/>
                </a:cxn>
                <a:cxn ang="0">
                  <a:pos x="363" y="706"/>
                </a:cxn>
                <a:cxn ang="0">
                  <a:pos x="368" y="811"/>
                </a:cxn>
                <a:cxn ang="0">
                  <a:pos x="363" y="961"/>
                </a:cxn>
                <a:cxn ang="0">
                  <a:pos x="331" y="1133"/>
                </a:cxn>
                <a:cxn ang="0">
                  <a:pos x="271" y="1311"/>
                </a:cxn>
                <a:cxn ang="0">
                  <a:pos x="217" y="1406"/>
                </a:cxn>
                <a:cxn ang="0">
                  <a:pos x="168" y="1483"/>
                </a:cxn>
                <a:cxn ang="0">
                  <a:pos x="114" y="1544"/>
                </a:cxn>
                <a:cxn ang="0">
                  <a:pos x="70" y="1589"/>
                </a:cxn>
                <a:cxn ang="0">
                  <a:pos x="32" y="1617"/>
                </a:cxn>
                <a:cxn ang="0">
                  <a:pos x="16" y="1628"/>
                </a:cxn>
                <a:cxn ang="0">
                  <a:pos x="11" y="1622"/>
                </a:cxn>
                <a:cxn ang="0">
                  <a:pos x="0" y="1617"/>
                </a:cxn>
                <a:cxn ang="0">
                  <a:pos x="0" y="1611"/>
                </a:cxn>
                <a:cxn ang="0">
                  <a:pos x="0" y="1606"/>
                </a:cxn>
                <a:cxn ang="0">
                  <a:pos x="0" y="1606"/>
                </a:cxn>
                <a:cxn ang="0">
                  <a:pos x="5" y="1600"/>
                </a:cxn>
                <a:cxn ang="0">
                  <a:pos x="11" y="1594"/>
                </a:cxn>
                <a:cxn ang="0">
                  <a:pos x="22" y="1583"/>
                </a:cxn>
                <a:cxn ang="0">
                  <a:pos x="108" y="1472"/>
                </a:cxn>
                <a:cxn ang="0">
                  <a:pos x="179" y="1356"/>
                </a:cxn>
                <a:cxn ang="0">
                  <a:pos x="222" y="1228"/>
                </a:cxn>
                <a:cxn ang="0">
                  <a:pos x="255" y="1089"/>
                </a:cxn>
                <a:cxn ang="0">
                  <a:pos x="271" y="956"/>
                </a:cxn>
                <a:cxn ang="0">
                  <a:pos x="276" y="811"/>
                </a:cxn>
                <a:cxn ang="0">
                  <a:pos x="265" y="617"/>
                </a:cxn>
                <a:cxn ang="0">
                  <a:pos x="233" y="444"/>
                </a:cxn>
                <a:cxn ang="0">
                  <a:pos x="184" y="294"/>
                </a:cxn>
                <a:cxn ang="0">
                  <a:pos x="114" y="161"/>
                </a:cxn>
                <a:cxn ang="0">
                  <a:pos x="32" y="56"/>
                </a:cxn>
                <a:cxn ang="0">
                  <a:pos x="16" y="44"/>
                </a:cxn>
                <a:cxn ang="0">
                  <a:pos x="11" y="33"/>
                </a:cxn>
                <a:cxn ang="0">
                  <a:pos x="5" y="2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11" y="0"/>
                </a:cxn>
                <a:cxn ang="0">
                  <a:pos x="16" y="0"/>
                </a:cxn>
              </a:cxnLst>
              <a:rect l="0" t="0" r="r" b="b"/>
              <a:pathLst>
                <a:path w="368" h="1628">
                  <a:moveTo>
                    <a:pt x="368" y="811"/>
                  </a:moveTo>
                  <a:lnTo>
                    <a:pt x="368" y="811"/>
                  </a:lnTo>
                  <a:lnTo>
                    <a:pt x="368" y="811"/>
                  </a:lnTo>
                  <a:close/>
                  <a:moveTo>
                    <a:pt x="16" y="0"/>
                  </a:moveTo>
                  <a:lnTo>
                    <a:pt x="32" y="11"/>
                  </a:lnTo>
                  <a:lnTo>
                    <a:pt x="65" y="33"/>
                  </a:lnTo>
                  <a:lnTo>
                    <a:pt x="114" y="78"/>
                  </a:lnTo>
                  <a:lnTo>
                    <a:pt x="162" y="139"/>
                  </a:lnTo>
                  <a:lnTo>
                    <a:pt x="217" y="217"/>
                  </a:lnTo>
                  <a:lnTo>
                    <a:pt x="265" y="306"/>
                  </a:lnTo>
                  <a:lnTo>
                    <a:pt x="320" y="444"/>
                  </a:lnTo>
                  <a:lnTo>
                    <a:pt x="352" y="583"/>
                  </a:lnTo>
                  <a:lnTo>
                    <a:pt x="363" y="706"/>
                  </a:lnTo>
                  <a:lnTo>
                    <a:pt x="368" y="811"/>
                  </a:lnTo>
                  <a:lnTo>
                    <a:pt x="363" y="961"/>
                  </a:lnTo>
                  <a:lnTo>
                    <a:pt x="331" y="1133"/>
                  </a:lnTo>
                  <a:lnTo>
                    <a:pt x="271" y="1311"/>
                  </a:lnTo>
                  <a:lnTo>
                    <a:pt x="217" y="1406"/>
                  </a:lnTo>
                  <a:lnTo>
                    <a:pt x="168" y="1483"/>
                  </a:lnTo>
                  <a:lnTo>
                    <a:pt x="114" y="1544"/>
                  </a:lnTo>
                  <a:lnTo>
                    <a:pt x="70" y="1589"/>
                  </a:lnTo>
                  <a:lnTo>
                    <a:pt x="32" y="1617"/>
                  </a:lnTo>
                  <a:lnTo>
                    <a:pt x="16" y="1628"/>
                  </a:lnTo>
                  <a:lnTo>
                    <a:pt x="11" y="1622"/>
                  </a:lnTo>
                  <a:lnTo>
                    <a:pt x="0" y="1617"/>
                  </a:lnTo>
                  <a:lnTo>
                    <a:pt x="0" y="1611"/>
                  </a:lnTo>
                  <a:lnTo>
                    <a:pt x="0" y="1606"/>
                  </a:lnTo>
                  <a:lnTo>
                    <a:pt x="0" y="1606"/>
                  </a:lnTo>
                  <a:lnTo>
                    <a:pt x="5" y="1600"/>
                  </a:lnTo>
                  <a:lnTo>
                    <a:pt x="11" y="1594"/>
                  </a:lnTo>
                  <a:lnTo>
                    <a:pt x="22" y="1583"/>
                  </a:lnTo>
                  <a:lnTo>
                    <a:pt x="108" y="1472"/>
                  </a:lnTo>
                  <a:lnTo>
                    <a:pt x="179" y="1356"/>
                  </a:lnTo>
                  <a:lnTo>
                    <a:pt x="222" y="1228"/>
                  </a:lnTo>
                  <a:lnTo>
                    <a:pt x="255" y="1089"/>
                  </a:lnTo>
                  <a:lnTo>
                    <a:pt x="271" y="956"/>
                  </a:lnTo>
                  <a:lnTo>
                    <a:pt x="276" y="811"/>
                  </a:lnTo>
                  <a:lnTo>
                    <a:pt x="265" y="617"/>
                  </a:lnTo>
                  <a:lnTo>
                    <a:pt x="233" y="444"/>
                  </a:lnTo>
                  <a:lnTo>
                    <a:pt x="184" y="294"/>
                  </a:lnTo>
                  <a:lnTo>
                    <a:pt x="114" y="161"/>
                  </a:lnTo>
                  <a:lnTo>
                    <a:pt x="32" y="56"/>
                  </a:lnTo>
                  <a:lnTo>
                    <a:pt x="16" y="44"/>
                  </a:lnTo>
                  <a:lnTo>
                    <a:pt x="11" y="33"/>
                  </a:lnTo>
                  <a:lnTo>
                    <a:pt x="5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33400" y="14478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30" name="Freeform 6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304800" y="1295400"/>
            <a:ext cx="735788" cy="533400"/>
          </a:xfrm>
          <a:custGeom>
            <a:avLst/>
            <a:gdLst/>
            <a:ahLst/>
            <a:cxnLst>
              <a:cxn ang="0">
                <a:pos x="364" y="26"/>
              </a:cxn>
              <a:cxn ang="0">
                <a:pos x="560" y="184"/>
              </a:cxn>
              <a:cxn ang="0">
                <a:pos x="688" y="504"/>
              </a:cxn>
              <a:cxn ang="0">
                <a:pos x="723" y="827"/>
              </a:cxn>
              <a:cxn ang="0">
                <a:pos x="713" y="1284"/>
              </a:cxn>
              <a:cxn ang="0">
                <a:pos x="758" y="1637"/>
              </a:cxn>
              <a:cxn ang="0">
                <a:pos x="1229" y="965"/>
              </a:cxn>
              <a:cxn ang="0">
                <a:pos x="1550" y="418"/>
              </a:cxn>
              <a:cxn ang="0">
                <a:pos x="1656" y="157"/>
              </a:cxn>
              <a:cxn ang="0">
                <a:pos x="1695" y="70"/>
              </a:cxn>
              <a:cxn ang="0">
                <a:pos x="1833" y="2"/>
              </a:cxn>
              <a:cxn ang="0">
                <a:pos x="1896" y="35"/>
              </a:cxn>
              <a:cxn ang="0">
                <a:pos x="2044" y="527"/>
              </a:cxn>
              <a:cxn ang="0">
                <a:pos x="2181" y="1190"/>
              </a:cxn>
              <a:cxn ang="0">
                <a:pos x="2246" y="1823"/>
              </a:cxn>
              <a:cxn ang="0">
                <a:pos x="2250" y="1870"/>
              </a:cxn>
              <a:cxn ang="0">
                <a:pos x="2324" y="1787"/>
              </a:cxn>
              <a:cxn ang="0">
                <a:pos x="2488" y="1574"/>
              </a:cxn>
              <a:cxn ang="0">
                <a:pos x="2693" y="1284"/>
              </a:cxn>
              <a:cxn ang="0">
                <a:pos x="2887" y="968"/>
              </a:cxn>
              <a:cxn ang="0">
                <a:pos x="3021" y="681"/>
              </a:cxn>
              <a:cxn ang="0">
                <a:pos x="3043" y="456"/>
              </a:cxn>
              <a:cxn ang="0">
                <a:pos x="2961" y="329"/>
              </a:cxn>
              <a:cxn ang="0">
                <a:pos x="2866" y="292"/>
              </a:cxn>
              <a:cxn ang="0">
                <a:pos x="2822" y="260"/>
              </a:cxn>
              <a:cxn ang="0">
                <a:pos x="2840" y="141"/>
              </a:cxn>
              <a:cxn ang="0">
                <a:pos x="2917" y="13"/>
              </a:cxn>
              <a:cxn ang="0">
                <a:pos x="3037" y="19"/>
              </a:cxn>
              <a:cxn ang="0">
                <a:pos x="3151" y="135"/>
              </a:cxn>
              <a:cxn ang="0">
                <a:pos x="3187" y="398"/>
              </a:cxn>
              <a:cxn ang="0">
                <a:pos x="3070" y="824"/>
              </a:cxn>
              <a:cxn ang="0">
                <a:pos x="2823" y="1295"/>
              </a:cxn>
              <a:cxn ang="0">
                <a:pos x="2512" y="1756"/>
              </a:cxn>
              <a:cxn ang="0">
                <a:pos x="2203" y="2148"/>
              </a:cxn>
              <a:cxn ang="0">
                <a:pos x="2068" y="2303"/>
              </a:cxn>
              <a:cxn ang="0">
                <a:pos x="2036" y="2312"/>
              </a:cxn>
              <a:cxn ang="0">
                <a:pos x="2021" y="2250"/>
              </a:cxn>
              <a:cxn ang="0">
                <a:pos x="2015" y="2127"/>
              </a:cxn>
              <a:cxn ang="0">
                <a:pos x="1990" y="1674"/>
              </a:cxn>
              <a:cxn ang="0">
                <a:pos x="1873" y="937"/>
              </a:cxn>
              <a:cxn ang="0">
                <a:pos x="1715" y="335"/>
              </a:cxn>
              <a:cxn ang="0">
                <a:pos x="1647" y="467"/>
              </a:cxn>
              <a:cxn ang="0">
                <a:pos x="1495" y="745"/>
              </a:cxn>
              <a:cxn ang="0">
                <a:pos x="795" y="1807"/>
              </a:cxn>
              <a:cxn ang="0">
                <a:pos x="404" y="2294"/>
              </a:cxn>
              <a:cxn ang="0">
                <a:pos x="370" y="2316"/>
              </a:cxn>
              <a:cxn ang="0">
                <a:pos x="350" y="2268"/>
              </a:cxn>
              <a:cxn ang="0">
                <a:pos x="361" y="2181"/>
              </a:cxn>
              <a:cxn ang="0">
                <a:pos x="398" y="1999"/>
              </a:cxn>
              <a:cxn ang="0">
                <a:pos x="450" y="1650"/>
              </a:cxn>
              <a:cxn ang="0">
                <a:pos x="488" y="1221"/>
              </a:cxn>
              <a:cxn ang="0">
                <a:pos x="481" y="841"/>
              </a:cxn>
              <a:cxn ang="0">
                <a:pos x="394" y="439"/>
              </a:cxn>
              <a:cxn ang="0">
                <a:pos x="240" y="223"/>
              </a:cxn>
              <a:cxn ang="0">
                <a:pos x="56" y="159"/>
              </a:cxn>
              <a:cxn ang="0">
                <a:pos x="0" y="130"/>
              </a:cxn>
              <a:cxn ang="0">
                <a:pos x="80" y="43"/>
              </a:cxn>
            </a:cxnLst>
            <a:rect l="0" t="0" r="r" b="b"/>
            <a:pathLst>
              <a:path w="3191" h="2316">
                <a:moveTo>
                  <a:pt x="221" y="0"/>
                </a:moveTo>
                <a:lnTo>
                  <a:pt x="246" y="1"/>
                </a:lnTo>
                <a:lnTo>
                  <a:pt x="273" y="4"/>
                </a:lnTo>
                <a:lnTo>
                  <a:pt x="303" y="8"/>
                </a:lnTo>
                <a:lnTo>
                  <a:pt x="333" y="15"/>
                </a:lnTo>
                <a:lnTo>
                  <a:pt x="364" y="26"/>
                </a:lnTo>
                <a:lnTo>
                  <a:pt x="397" y="40"/>
                </a:lnTo>
                <a:lnTo>
                  <a:pt x="429" y="58"/>
                </a:lnTo>
                <a:lnTo>
                  <a:pt x="462" y="81"/>
                </a:lnTo>
                <a:lnTo>
                  <a:pt x="496" y="111"/>
                </a:lnTo>
                <a:lnTo>
                  <a:pt x="528" y="144"/>
                </a:lnTo>
                <a:lnTo>
                  <a:pt x="560" y="184"/>
                </a:lnTo>
                <a:lnTo>
                  <a:pt x="591" y="232"/>
                </a:lnTo>
                <a:lnTo>
                  <a:pt x="620" y="285"/>
                </a:lnTo>
                <a:lnTo>
                  <a:pt x="641" y="336"/>
                </a:lnTo>
                <a:lnTo>
                  <a:pt x="660" y="390"/>
                </a:lnTo>
                <a:lnTo>
                  <a:pt x="675" y="447"/>
                </a:lnTo>
                <a:lnTo>
                  <a:pt x="688" y="504"/>
                </a:lnTo>
                <a:lnTo>
                  <a:pt x="698" y="562"/>
                </a:lnTo>
                <a:lnTo>
                  <a:pt x="706" y="619"/>
                </a:lnTo>
                <a:lnTo>
                  <a:pt x="712" y="675"/>
                </a:lnTo>
                <a:lnTo>
                  <a:pt x="717" y="730"/>
                </a:lnTo>
                <a:lnTo>
                  <a:pt x="720" y="780"/>
                </a:lnTo>
                <a:lnTo>
                  <a:pt x="723" y="827"/>
                </a:lnTo>
                <a:lnTo>
                  <a:pt x="725" y="869"/>
                </a:lnTo>
                <a:lnTo>
                  <a:pt x="725" y="906"/>
                </a:lnTo>
                <a:lnTo>
                  <a:pt x="725" y="937"/>
                </a:lnTo>
                <a:lnTo>
                  <a:pt x="725" y="960"/>
                </a:lnTo>
                <a:lnTo>
                  <a:pt x="723" y="1122"/>
                </a:lnTo>
                <a:lnTo>
                  <a:pt x="713" y="1284"/>
                </a:lnTo>
                <a:lnTo>
                  <a:pt x="699" y="1444"/>
                </a:lnTo>
                <a:lnTo>
                  <a:pt x="680" y="1604"/>
                </a:lnTo>
                <a:lnTo>
                  <a:pt x="655" y="1759"/>
                </a:lnTo>
                <a:lnTo>
                  <a:pt x="655" y="1761"/>
                </a:lnTo>
                <a:lnTo>
                  <a:pt x="661" y="1761"/>
                </a:lnTo>
                <a:lnTo>
                  <a:pt x="758" y="1637"/>
                </a:lnTo>
                <a:lnTo>
                  <a:pt x="848" y="1517"/>
                </a:lnTo>
                <a:lnTo>
                  <a:pt x="933" y="1400"/>
                </a:lnTo>
                <a:lnTo>
                  <a:pt x="1015" y="1286"/>
                </a:lnTo>
                <a:lnTo>
                  <a:pt x="1090" y="1176"/>
                </a:lnTo>
                <a:lnTo>
                  <a:pt x="1161" y="1069"/>
                </a:lnTo>
                <a:lnTo>
                  <a:pt x="1229" y="965"/>
                </a:lnTo>
                <a:lnTo>
                  <a:pt x="1292" y="865"/>
                </a:lnTo>
                <a:lnTo>
                  <a:pt x="1350" y="768"/>
                </a:lnTo>
                <a:lnTo>
                  <a:pt x="1404" y="675"/>
                </a:lnTo>
                <a:lnTo>
                  <a:pt x="1457" y="585"/>
                </a:lnTo>
                <a:lnTo>
                  <a:pt x="1505" y="500"/>
                </a:lnTo>
                <a:lnTo>
                  <a:pt x="1550" y="418"/>
                </a:lnTo>
                <a:lnTo>
                  <a:pt x="1592" y="340"/>
                </a:lnTo>
                <a:lnTo>
                  <a:pt x="1633" y="265"/>
                </a:lnTo>
                <a:lnTo>
                  <a:pt x="1671" y="196"/>
                </a:lnTo>
                <a:lnTo>
                  <a:pt x="1666" y="183"/>
                </a:lnTo>
                <a:lnTo>
                  <a:pt x="1662" y="170"/>
                </a:lnTo>
                <a:lnTo>
                  <a:pt x="1656" y="157"/>
                </a:lnTo>
                <a:lnTo>
                  <a:pt x="1652" y="145"/>
                </a:lnTo>
                <a:lnTo>
                  <a:pt x="1650" y="135"/>
                </a:lnTo>
                <a:lnTo>
                  <a:pt x="1654" y="120"/>
                </a:lnTo>
                <a:lnTo>
                  <a:pt x="1663" y="104"/>
                </a:lnTo>
                <a:lnTo>
                  <a:pt x="1677" y="86"/>
                </a:lnTo>
                <a:lnTo>
                  <a:pt x="1695" y="70"/>
                </a:lnTo>
                <a:lnTo>
                  <a:pt x="1716" y="55"/>
                </a:lnTo>
                <a:lnTo>
                  <a:pt x="1740" y="40"/>
                </a:lnTo>
                <a:lnTo>
                  <a:pt x="1764" y="27"/>
                </a:lnTo>
                <a:lnTo>
                  <a:pt x="1788" y="16"/>
                </a:lnTo>
                <a:lnTo>
                  <a:pt x="1812" y="7"/>
                </a:lnTo>
                <a:lnTo>
                  <a:pt x="1833" y="2"/>
                </a:lnTo>
                <a:lnTo>
                  <a:pt x="1850" y="0"/>
                </a:lnTo>
                <a:lnTo>
                  <a:pt x="1865" y="1"/>
                </a:lnTo>
                <a:lnTo>
                  <a:pt x="1877" y="5"/>
                </a:lnTo>
                <a:lnTo>
                  <a:pt x="1884" y="12"/>
                </a:lnTo>
                <a:lnTo>
                  <a:pt x="1890" y="22"/>
                </a:lnTo>
                <a:lnTo>
                  <a:pt x="1896" y="35"/>
                </a:lnTo>
                <a:lnTo>
                  <a:pt x="1919" y="101"/>
                </a:lnTo>
                <a:lnTo>
                  <a:pt x="1943" y="173"/>
                </a:lnTo>
                <a:lnTo>
                  <a:pt x="1969" y="254"/>
                </a:lnTo>
                <a:lnTo>
                  <a:pt x="1993" y="339"/>
                </a:lnTo>
                <a:lnTo>
                  <a:pt x="2019" y="431"/>
                </a:lnTo>
                <a:lnTo>
                  <a:pt x="2044" y="527"/>
                </a:lnTo>
                <a:lnTo>
                  <a:pt x="2070" y="630"/>
                </a:lnTo>
                <a:lnTo>
                  <a:pt x="2095" y="735"/>
                </a:lnTo>
                <a:lnTo>
                  <a:pt x="2118" y="845"/>
                </a:lnTo>
                <a:lnTo>
                  <a:pt x="2140" y="958"/>
                </a:lnTo>
                <a:lnTo>
                  <a:pt x="2162" y="1073"/>
                </a:lnTo>
                <a:lnTo>
                  <a:pt x="2181" y="1190"/>
                </a:lnTo>
                <a:lnTo>
                  <a:pt x="2198" y="1310"/>
                </a:lnTo>
                <a:lnTo>
                  <a:pt x="2214" y="1431"/>
                </a:lnTo>
                <a:lnTo>
                  <a:pt x="2227" y="1552"/>
                </a:lnTo>
                <a:lnTo>
                  <a:pt x="2238" y="1674"/>
                </a:lnTo>
                <a:lnTo>
                  <a:pt x="2246" y="1796"/>
                </a:lnTo>
                <a:lnTo>
                  <a:pt x="2246" y="1823"/>
                </a:lnTo>
                <a:lnTo>
                  <a:pt x="2246" y="1843"/>
                </a:lnTo>
                <a:lnTo>
                  <a:pt x="2246" y="1856"/>
                </a:lnTo>
                <a:lnTo>
                  <a:pt x="2247" y="1864"/>
                </a:lnTo>
                <a:lnTo>
                  <a:pt x="2247" y="1869"/>
                </a:lnTo>
                <a:lnTo>
                  <a:pt x="2248" y="1870"/>
                </a:lnTo>
                <a:lnTo>
                  <a:pt x="2250" y="1870"/>
                </a:lnTo>
                <a:lnTo>
                  <a:pt x="2254" y="1868"/>
                </a:lnTo>
                <a:lnTo>
                  <a:pt x="2262" y="1861"/>
                </a:lnTo>
                <a:lnTo>
                  <a:pt x="2273" y="1848"/>
                </a:lnTo>
                <a:lnTo>
                  <a:pt x="2287" y="1832"/>
                </a:lnTo>
                <a:lnTo>
                  <a:pt x="2304" y="1812"/>
                </a:lnTo>
                <a:lnTo>
                  <a:pt x="2324" y="1787"/>
                </a:lnTo>
                <a:lnTo>
                  <a:pt x="2346" y="1759"/>
                </a:lnTo>
                <a:lnTo>
                  <a:pt x="2370" y="1728"/>
                </a:lnTo>
                <a:lnTo>
                  <a:pt x="2397" y="1694"/>
                </a:lnTo>
                <a:lnTo>
                  <a:pt x="2426" y="1657"/>
                </a:lnTo>
                <a:lnTo>
                  <a:pt x="2456" y="1616"/>
                </a:lnTo>
                <a:lnTo>
                  <a:pt x="2488" y="1574"/>
                </a:lnTo>
                <a:lnTo>
                  <a:pt x="2520" y="1530"/>
                </a:lnTo>
                <a:lnTo>
                  <a:pt x="2554" y="1484"/>
                </a:lnTo>
                <a:lnTo>
                  <a:pt x="2589" y="1435"/>
                </a:lnTo>
                <a:lnTo>
                  <a:pt x="2623" y="1386"/>
                </a:lnTo>
                <a:lnTo>
                  <a:pt x="2658" y="1335"/>
                </a:lnTo>
                <a:lnTo>
                  <a:pt x="2693" y="1284"/>
                </a:lnTo>
                <a:lnTo>
                  <a:pt x="2728" y="1231"/>
                </a:lnTo>
                <a:lnTo>
                  <a:pt x="2761" y="1179"/>
                </a:lnTo>
                <a:lnTo>
                  <a:pt x="2795" y="1125"/>
                </a:lnTo>
                <a:lnTo>
                  <a:pt x="2826" y="1073"/>
                </a:lnTo>
                <a:lnTo>
                  <a:pt x="2858" y="1021"/>
                </a:lnTo>
                <a:lnTo>
                  <a:pt x="2887" y="968"/>
                </a:lnTo>
                <a:lnTo>
                  <a:pt x="2915" y="917"/>
                </a:lnTo>
                <a:lnTo>
                  <a:pt x="2942" y="867"/>
                </a:lnTo>
                <a:lnTo>
                  <a:pt x="2965" y="818"/>
                </a:lnTo>
                <a:lnTo>
                  <a:pt x="2986" y="770"/>
                </a:lnTo>
                <a:lnTo>
                  <a:pt x="3004" y="724"/>
                </a:lnTo>
                <a:lnTo>
                  <a:pt x="3021" y="681"/>
                </a:lnTo>
                <a:lnTo>
                  <a:pt x="3034" y="639"/>
                </a:lnTo>
                <a:lnTo>
                  <a:pt x="3043" y="600"/>
                </a:lnTo>
                <a:lnTo>
                  <a:pt x="3049" y="563"/>
                </a:lnTo>
                <a:lnTo>
                  <a:pt x="3051" y="531"/>
                </a:lnTo>
                <a:lnTo>
                  <a:pt x="3049" y="491"/>
                </a:lnTo>
                <a:lnTo>
                  <a:pt x="3043" y="456"/>
                </a:lnTo>
                <a:lnTo>
                  <a:pt x="3035" y="426"/>
                </a:lnTo>
                <a:lnTo>
                  <a:pt x="3023" y="399"/>
                </a:lnTo>
                <a:lnTo>
                  <a:pt x="3010" y="377"/>
                </a:lnTo>
                <a:lnTo>
                  <a:pt x="2995" y="357"/>
                </a:lnTo>
                <a:lnTo>
                  <a:pt x="2979" y="342"/>
                </a:lnTo>
                <a:lnTo>
                  <a:pt x="2961" y="329"/>
                </a:lnTo>
                <a:lnTo>
                  <a:pt x="2944" y="319"/>
                </a:lnTo>
                <a:lnTo>
                  <a:pt x="2927" y="311"/>
                </a:lnTo>
                <a:lnTo>
                  <a:pt x="2909" y="304"/>
                </a:lnTo>
                <a:lnTo>
                  <a:pt x="2893" y="299"/>
                </a:lnTo>
                <a:lnTo>
                  <a:pt x="2879" y="296"/>
                </a:lnTo>
                <a:lnTo>
                  <a:pt x="2866" y="292"/>
                </a:lnTo>
                <a:lnTo>
                  <a:pt x="2856" y="290"/>
                </a:lnTo>
                <a:lnTo>
                  <a:pt x="2846" y="290"/>
                </a:lnTo>
                <a:lnTo>
                  <a:pt x="2838" y="287"/>
                </a:lnTo>
                <a:lnTo>
                  <a:pt x="2830" y="282"/>
                </a:lnTo>
                <a:lnTo>
                  <a:pt x="2825" y="273"/>
                </a:lnTo>
                <a:lnTo>
                  <a:pt x="2822" y="260"/>
                </a:lnTo>
                <a:lnTo>
                  <a:pt x="2821" y="240"/>
                </a:lnTo>
                <a:lnTo>
                  <a:pt x="2822" y="227"/>
                </a:lnTo>
                <a:lnTo>
                  <a:pt x="2824" y="209"/>
                </a:lnTo>
                <a:lnTo>
                  <a:pt x="2828" y="190"/>
                </a:lnTo>
                <a:lnTo>
                  <a:pt x="2833" y="166"/>
                </a:lnTo>
                <a:lnTo>
                  <a:pt x="2840" y="141"/>
                </a:lnTo>
                <a:lnTo>
                  <a:pt x="2850" y="116"/>
                </a:lnTo>
                <a:lnTo>
                  <a:pt x="2860" y="91"/>
                </a:lnTo>
                <a:lnTo>
                  <a:pt x="2872" y="68"/>
                </a:lnTo>
                <a:lnTo>
                  <a:pt x="2886" y="45"/>
                </a:lnTo>
                <a:lnTo>
                  <a:pt x="2901" y="27"/>
                </a:lnTo>
                <a:lnTo>
                  <a:pt x="2917" y="13"/>
                </a:lnTo>
                <a:lnTo>
                  <a:pt x="2936" y="4"/>
                </a:lnTo>
                <a:lnTo>
                  <a:pt x="2956" y="0"/>
                </a:lnTo>
                <a:lnTo>
                  <a:pt x="2975" y="1"/>
                </a:lnTo>
                <a:lnTo>
                  <a:pt x="2995" y="5"/>
                </a:lnTo>
                <a:lnTo>
                  <a:pt x="3016" y="10"/>
                </a:lnTo>
                <a:lnTo>
                  <a:pt x="3037" y="19"/>
                </a:lnTo>
                <a:lnTo>
                  <a:pt x="3059" y="30"/>
                </a:lnTo>
                <a:lnTo>
                  <a:pt x="3079" y="44"/>
                </a:lnTo>
                <a:lnTo>
                  <a:pt x="3099" y="62"/>
                </a:lnTo>
                <a:lnTo>
                  <a:pt x="3117" y="83"/>
                </a:lnTo>
                <a:lnTo>
                  <a:pt x="3135" y="107"/>
                </a:lnTo>
                <a:lnTo>
                  <a:pt x="3151" y="135"/>
                </a:lnTo>
                <a:lnTo>
                  <a:pt x="3164" y="166"/>
                </a:lnTo>
                <a:lnTo>
                  <a:pt x="3176" y="202"/>
                </a:lnTo>
                <a:lnTo>
                  <a:pt x="3184" y="242"/>
                </a:lnTo>
                <a:lnTo>
                  <a:pt x="3188" y="286"/>
                </a:lnTo>
                <a:lnTo>
                  <a:pt x="3191" y="335"/>
                </a:lnTo>
                <a:lnTo>
                  <a:pt x="3187" y="398"/>
                </a:lnTo>
                <a:lnTo>
                  <a:pt x="3179" y="463"/>
                </a:lnTo>
                <a:lnTo>
                  <a:pt x="3166" y="531"/>
                </a:lnTo>
                <a:lnTo>
                  <a:pt x="3149" y="602"/>
                </a:lnTo>
                <a:lnTo>
                  <a:pt x="3127" y="674"/>
                </a:lnTo>
                <a:lnTo>
                  <a:pt x="3100" y="748"/>
                </a:lnTo>
                <a:lnTo>
                  <a:pt x="3070" y="824"/>
                </a:lnTo>
                <a:lnTo>
                  <a:pt x="3036" y="901"/>
                </a:lnTo>
                <a:lnTo>
                  <a:pt x="2999" y="979"/>
                </a:lnTo>
                <a:lnTo>
                  <a:pt x="2958" y="1057"/>
                </a:lnTo>
                <a:lnTo>
                  <a:pt x="2915" y="1136"/>
                </a:lnTo>
                <a:lnTo>
                  <a:pt x="2871" y="1216"/>
                </a:lnTo>
                <a:lnTo>
                  <a:pt x="2823" y="1295"/>
                </a:lnTo>
                <a:lnTo>
                  <a:pt x="2774" y="1374"/>
                </a:lnTo>
                <a:lnTo>
                  <a:pt x="2723" y="1452"/>
                </a:lnTo>
                <a:lnTo>
                  <a:pt x="2672" y="1530"/>
                </a:lnTo>
                <a:lnTo>
                  <a:pt x="2619" y="1607"/>
                </a:lnTo>
                <a:lnTo>
                  <a:pt x="2566" y="1681"/>
                </a:lnTo>
                <a:lnTo>
                  <a:pt x="2512" y="1756"/>
                </a:lnTo>
                <a:lnTo>
                  <a:pt x="2459" y="1827"/>
                </a:lnTo>
                <a:lnTo>
                  <a:pt x="2406" y="1897"/>
                </a:lnTo>
                <a:lnTo>
                  <a:pt x="2354" y="1964"/>
                </a:lnTo>
                <a:lnTo>
                  <a:pt x="2302" y="2028"/>
                </a:lnTo>
                <a:lnTo>
                  <a:pt x="2252" y="2090"/>
                </a:lnTo>
                <a:lnTo>
                  <a:pt x="2203" y="2148"/>
                </a:lnTo>
                <a:lnTo>
                  <a:pt x="2155" y="2204"/>
                </a:lnTo>
                <a:lnTo>
                  <a:pt x="2111" y="2255"/>
                </a:lnTo>
                <a:lnTo>
                  <a:pt x="2096" y="2271"/>
                </a:lnTo>
                <a:lnTo>
                  <a:pt x="2084" y="2285"/>
                </a:lnTo>
                <a:lnTo>
                  <a:pt x="2075" y="2295"/>
                </a:lnTo>
                <a:lnTo>
                  <a:pt x="2068" y="2303"/>
                </a:lnTo>
                <a:lnTo>
                  <a:pt x="2062" y="2309"/>
                </a:lnTo>
                <a:lnTo>
                  <a:pt x="2056" y="2312"/>
                </a:lnTo>
                <a:lnTo>
                  <a:pt x="2051" y="2314"/>
                </a:lnTo>
                <a:lnTo>
                  <a:pt x="2047" y="2314"/>
                </a:lnTo>
                <a:lnTo>
                  <a:pt x="2040" y="2316"/>
                </a:lnTo>
                <a:lnTo>
                  <a:pt x="2036" y="2312"/>
                </a:lnTo>
                <a:lnTo>
                  <a:pt x="2032" y="2306"/>
                </a:lnTo>
                <a:lnTo>
                  <a:pt x="2027" y="2298"/>
                </a:lnTo>
                <a:lnTo>
                  <a:pt x="2026" y="2290"/>
                </a:lnTo>
                <a:lnTo>
                  <a:pt x="2024" y="2283"/>
                </a:lnTo>
                <a:lnTo>
                  <a:pt x="2022" y="2269"/>
                </a:lnTo>
                <a:lnTo>
                  <a:pt x="2021" y="2250"/>
                </a:lnTo>
                <a:lnTo>
                  <a:pt x="2020" y="2228"/>
                </a:lnTo>
                <a:lnTo>
                  <a:pt x="2019" y="2205"/>
                </a:lnTo>
                <a:lnTo>
                  <a:pt x="2018" y="2182"/>
                </a:lnTo>
                <a:lnTo>
                  <a:pt x="2017" y="2160"/>
                </a:lnTo>
                <a:lnTo>
                  <a:pt x="2015" y="2141"/>
                </a:lnTo>
                <a:lnTo>
                  <a:pt x="2015" y="2127"/>
                </a:lnTo>
                <a:lnTo>
                  <a:pt x="2015" y="2120"/>
                </a:lnTo>
                <a:lnTo>
                  <a:pt x="2014" y="2033"/>
                </a:lnTo>
                <a:lnTo>
                  <a:pt x="2011" y="1943"/>
                </a:lnTo>
                <a:lnTo>
                  <a:pt x="2005" y="1854"/>
                </a:lnTo>
                <a:lnTo>
                  <a:pt x="1998" y="1763"/>
                </a:lnTo>
                <a:lnTo>
                  <a:pt x="1990" y="1674"/>
                </a:lnTo>
                <a:lnTo>
                  <a:pt x="1980" y="1590"/>
                </a:lnTo>
                <a:lnTo>
                  <a:pt x="1963" y="1450"/>
                </a:lnTo>
                <a:lnTo>
                  <a:pt x="1943" y="1315"/>
                </a:lnTo>
                <a:lnTo>
                  <a:pt x="1921" y="1183"/>
                </a:lnTo>
                <a:lnTo>
                  <a:pt x="1898" y="1058"/>
                </a:lnTo>
                <a:lnTo>
                  <a:pt x="1873" y="937"/>
                </a:lnTo>
                <a:lnTo>
                  <a:pt x="1848" y="822"/>
                </a:lnTo>
                <a:lnTo>
                  <a:pt x="1822" y="711"/>
                </a:lnTo>
                <a:lnTo>
                  <a:pt x="1795" y="607"/>
                </a:lnTo>
                <a:lnTo>
                  <a:pt x="1769" y="510"/>
                </a:lnTo>
                <a:lnTo>
                  <a:pt x="1742" y="419"/>
                </a:lnTo>
                <a:lnTo>
                  <a:pt x="1715" y="335"/>
                </a:lnTo>
                <a:lnTo>
                  <a:pt x="1711" y="344"/>
                </a:lnTo>
                <a:lnTo>
                  <a:pt x="1702" y="358"/>
                </a:lnTo>
                <a:lnTo>
                  <a:pt x="1692" y="378"/>
                </a:lnTo>
                <a:lnTo>
                  <a:pt x="1679" y="404"/>
                </a:lnTo>
                <a:lnTo>
                  <a:pt x="1664" y="433"/>
                </a:lnTo>
                <a:lnTo>
                  <a:pt x="1647" y="467"/>
                </a:lnTo>
                <a:lnTo>
                  <a:pt x="1627" y="505"/>
                </a:lnTo>
                <a:lnTo>
                  <a:pt x="1605" y="547"/>
                </a:lnTo>
                <a:lnTo>
                  <a:pt x="1580" y="592"/>
                </a:lnTo>
                <a:lnTo>
                  <a:pt x="1555" y="640"/>
                </a:lnTo>
                <a:lnTo>
                  <a:pt x="1526" y="691"/>
                </a:lnTo>
                <a:lnTo>
                  <a:pt x="1495" y="745"/>
                </a:lnTo>
                <a:lnTo>
                  <a:pt x="1380" y="941"/>
                </a:lnTo>
                <a:lnTo>
                  <a:pt x="1264" y="1129"/>
                </a:lnTo>
                <a:lnTo>
                  <a:pt x="1147" y="1309"/>
                </a:lnTo>
                <a:lnTo>
                  <a:pt x="1031" y="1481"/>
                </a:lnTo>
                <a:lnTo>
                  <a:pt x="913" y="1648"/>
                </a:lnTo>
                <a:lnTo>
                  <a:pt x="795" y="1807"/>
                </a:lnTo>
                <a:lnTo>
                  <a:pt x="677" y="1960"/>
                </a:lnTo>
                <a:lnTo>
                  <a:pt x="559" y="2107"/>
                </a:lnTo>
                <a:lnTo>
                  <a:pt x="440" y="2250"/>
                </a:lnTo>
                <a:lnTo>
                  <a:pt x="426" y="2268"/>
                </a:lnTo>
                <a:lnTo>
                  <a:pt x="413" y="2283"/>
                </a:lnTo>
                <a:lnTo>
                  <a:pt x="404" y="2294"/>
                </a:lnTo>
                <a:lnTo>
                  <a:pt x="396" y="2302"/>
                </a:lnTo>
                <a:lnTo>
                  <a:pt x="390" y="2308"/>
                </a:lnTo>
                <a:lnTo>
                  <a:pt x="384" y="2312"/>
                </a:lnTo>
                <a:lnTo>
                  <a:pt x="379" y="2314"/>
                </a:lnTo>
                <a:lnTo>
                  <a:pt x="376" y="2314"/>
                </a:lnTo>
                <a:lnTo>
                  <a:pt x="370" y="2316"/>
                </a:lnTo>
                <a:lnTo>
                  <a:pt x="363" y="2313"/>
                </a:lnTo>
                <a:lnTo>
                  <a:pt x="357" y="2308"/>
                </a:lnTo>
                <a:lnTo>
                  <a:pt x="354" y="2298"/>
                </a:lnTo>
                <a:lnTo>
                  <a:pt x="353" y="2288"/>
                </a:lnTo>
                <a:lnTo>
                  <a:pt x="351" y="2277"/>
                </a:lnTo>
                <a:lnTo>
                  <a:pt x="350" y="2268"/>
                </a:lnTo>
                <a:lnTo>
                  <a:pt x="350" y="2260"/>
                </a:lnTo>
                <a:lnTo>
                  <a:pt x="350" y="2246"/>
                </a:lnTo>
                <a:lnTo>
                  <a:pt x="351" y="2233"/>
                </a:lnTo>
                <a:lnTo>
                  <a:pt x="353" y="2218"/>
                </a:lnTo>
                <a:lnTo>
                  <a:pt x="356" y="2202"/>
                </a:lnTo>
                <a:lnTo>
                  <a:pt x="361" y="2181"/>
                </a:lnTo>
                <a:lnTo>
                  <a:pt x="364" y="2166"/>
                </a:lnTo>
                <a:lnTo>
                  <a:pt x="369" y="2143"/>
                </a:lnTo>
                <a:lnTo>
                  <a:pt x="375" y="2117"/>
                </a:lnTo>
                <a:lnTo>
                  <a:pt x="382" y="2083"/>
                </a:lnTo>
                <a:lnTo>
                  <a:pt x="389" y="2043"/>
                </a:lnTo>
                <a:lnTo>
                  <a:pt x="398" y="1999"/>
                </a:lnTo>
                <a:lnTo>
                  <a:pt x="406" y="1950"/>
                </a:lnTo>
                <a:lnTo>
                  <a:pt x="415" y="1897"/>
                </a:lnTo>
                <a:lnTo>
                  <a:pt x="424" y="1840"/>
                </a:lnTo>
                <a:lnTo>
                  <a:pt x="433" y="1779"/>
                </a:lnTo>
                <a:lnTo>
                  <a:pt x="442" y="1716"/>
                </a:lnTo>
                <a:lnTo>
                  <a:pt x="450" y="1650"/>
                </a:lnTo>
                <a:lnTo>
                  <a:pt x="458" y="1581"/>
                </a:lnTo>
                <a:lnTo>
                  <a:pt x="467" y="1512"/>
                </a:lnTo>
                <a:lnTo>
                  <a:pt x="474" y="1439"/>
                </a:lnTo>
                <a:lnTo>
                  <a:pt x="479" y="1367"/>
                </a:lnTo>
                <a:lnTo>
                  <a:pt x="484" y="1294"/>
                </a:lnTo>
                <a:lnTo>
                  <a:pt x="488" y="1221"/>
                </a:lnTo>
                <a:lnTo>
                  <a:pt x="490" y="1147"/>
                </a:lnTo>
                <a:lnTo>
                  <a:pt x="491" y="1075"/>
                </a:lnTo>
                <a:lnTo>
                  <a:pt x="490" y="1025"/>
                </a:lnTo>
                <a:lnTo>
                  <a:pt x="489" y="968"/>
                </a:lnTo>
                <a:lnTo>
                  <a:pt x="485" y="906"/>
                </a:lnTo>
                <a:lnTo>
                  <a:pt x="481" y="841"/>
                </a:lnTo>
                <a:lnTo>
                  <a:pt x="474" y="773"/>
                </a:lnTo>
                <a:lnTo>
                  <a:pt x="464" y="703"/>
                </a:lnTo>
                <a:lnTo>
                  <a:pt x="451" y="633"/>
                </a:lnTo>
                <a:lnTo>
                  <a:pt x="435" y="563"/>
                </a:lnTo>
                <a:lnTo>
                  <a:pt x="415" y="495"/>
                </a:lnTo>
                <a:lnTo>
                  <a:pt x="394" y="439"/>
                </a:lnTo>
                <a:lnTo>
                  <a:pt x="372" y="389"/>
                </a:lnTo>
                <a:lnTo>
                  <a:pt x="349" y="344"/>
                </a:lnTo>
                <a:lnTo>
                  <a:pt x="323" y="306"/>
                </a:lnTo>
                <a:lnTo>
                  <a:pt x="297" y="273"/>
                </a:lnTo>
                <a:lnTo>
                  <a:pt x="269" y="246"/>
                </a:lnTo>
                <a:lnTo>
                  <a:pt x="240" y="223"/>
                </a:lnTo>
                <a:lnTo>
                  <a:pt x="211" y="204"/>
                </a:lnTo>
                <a:lnTo>
                  <a:pt x="179" y="189"/>
                </a:lnTo>
                <a:lnTo>
                  <a:pt x="149" y="178"/>
                </a:lnTo>
                <a:lnTo>
                  <a:pt x="118" y="169"/>
                </a:lnTo>
                <a:lnTo>
                  <a:pt x="86" y="163"/>
                </a:lnTo>
                <a:lnTo>
                  <a:pt x="56" y="159"/>
                </a:lnTo>
                <a:lnTo>
                  <a:pt x="37" y="158"/>
                </a:lnTo>
                <a:lnTo>
                  <a:pt x="23" y="156"/>
                </a:lnTo>
                <a:lnTo>
                  <a:pt x="13" y="152"/>
                </a:lnTo>
                <a:lnTo>
                  <a:pt x="6" y="148"/>
                </a:lnTo>
                <a:lnTo>
                  <a:pt x="1" y="141"/>
                </a:lnTo>
                <a:lnTo>
                  <a:pt x="0" y="130"/>
                </a:lnTo>
                <a:lnTo>
                  <a:pt x="3" y="119"/>
                </a:lnTo>
                <a:lnTo>
                  <a:pt x="10" y="105"/>
                </a:lnTo>
                <a:lnTo>
                  <a:pt x="23" y="90"/>
                </a:lnTo>
                <a:lnTo>
                  <a:pt x="38" y="73"/>
                </a:lnTo>
                <a:lnTo>
                  <a:pt x="58" y="58"/>
                </a:lnTo>
                <a:lnTo>
                  <a:pt x="80" y="43"/>
                </a:lnTo>
                <a:lnTo>
                  <a:pt x="106" y="29"/>
                </a:lnTo>
                <a:lnTo>
                  <a:pt x="133" y="17"/>
                </a:lnTo>
                <a:lnTo>
                  <a:pt x="161" y="8"/>
                </a:lnTo>
                <a:lnTo>
                  <a:pt x="191" y="2"/>
                </a:lnTo>
                <a:lnTo>
                  <a:pt x="221" y="0"/>
                </a:lnTo>
                <a:close/>
              </a:path>
            </a:pathLst>
          </a:custGeom>
          <a:solidFill>
            <a:srgbClr val="C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295400" y="11430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Free </a:t>
            </a:r>
            <a:r>
              <a:rPr lang="en-US" sz="2800" dirty="0" err="1" smtClean="0">
                <a:solidFill>
                  <a:srgbClr val="C00000"/>
                </a:solidFill>
              </a:rPr>
              <a:t>abelian</a:t>
            </a:r>
            <a:r>
              <a:rPr lang="en-US" sz="2800" dirty="0" smtClean="0">
                <a:solidFill>
                  <a:srgbClr val="C00000"/>
                </a:solidFill>
              </a:rPr>
              <a:t> group generated by oriented deformation types of plane webs.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2209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``oriented’’:  Choose an orientation o(</a:t>
            </a:r>
            <a:r>
              <a:rPr lang="en-US" sz="2800" dirty="0" smtClean="0">
                <a:solidFill>
                  <a:srgbClr val="0099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r>
              <a:rPr lang="en-US" sz="2800" dirty="0" smtClean="0">
                <a:solidFill>
                  <a:srgbClr val="009900"/>
                </a:solidFill>
              </a:rPr>
              <a:t>) of </a:t>
            </a:r>
            <a:r>
              <a:rPr lang="en-US" sz="2800" dirty="0" err="1" smtClean="0">
                <a:solidFill>
                  <a:srgbClr val="009900"/>
                </a:solidFill>
                <a:latin typeface="Monotype Corsiva" pitchFamily="66" charset="0"/>
              </a:rPr>
              <a:t>D</a:t>
            </a:r>
            <a:r>
              <a:rPr lang="en-US" sz="2800" baseline="30000" dirty="0" err="1" smtClean="0">
                <a:solidFill>
                  <a:srgbClr val="009900"/>
                </a:solidFill>
              </a:rPr>
              <a:t>red</a:t>
            </a:r>
            <a:r>
              <a:rPr lang="en-US" sz="2800" dirty="0" smtClean="0">
                <a:solidFill>
                  <a:srgbClr val="009900"/>
                </a:solidFill>
              </a:rPr>
              <a:t>(</a:t>
            </a:r>
            <a:r>
              <a:rPr lang="en-US" sz="2800" dirty="0" smtClean="0">
                <a:solidFill>
                  <a:srgbClr val="0099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r>
              <a:rPr lang="en-US" sz="2800" dirty="0" smtClean="0">
                <a:solidFill>
                  <a:srgbClr val="009900"/>
                </a:solidFill>
              </a:rPr>
              <a:t>)</a:t>
            </a:r>
            <a:endParaRPr lang="en-US" sz="2800" dirty="0">
              <a:solidFill>
                <a:srgbClr val="009900"/>
              </a:solidFill>
            </a:endParaRPr>
          </a:p>
        </p:txBody>
      </p:sp>
      <p:grpSp>
        <p:nvGrpSpPr>
          <p:cNvPr id="1056" name="Group 32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5486400" y="3886200"/>
            <a:ext cx="3152532" cy="457200"/>
            <a:chOff x="881" y="2710"/>
            <a:chExt cx="8957" cy="1299"/>
          </a:xfrm>
          <a:solidFill>
            <a:srgbClr val="FF0000"/>
          </a:solidFill>
        </p:grpSpPr>
        <p:sp>
          <p:nvSpPr>
            <p:cNvPr id="1058" name="Freeform 34"/>
            <p:cNvSpPr>
              <a:spLocks noEditPoints="1"/>
            </p:cNvSpPr>
            <p:nvPr/>
          </p:nvSpPr>
          <p:spPr bwMode="auto">
            <a:xfrm>
              <a:off x="881" y="2920"/>
              <a:ext cx="1030" cy="893"/>
            </a:xfrm>
            <a:custGeom>
              <a:avLst/>
              <a:gdLst/>
              <a:ahLst/>
              <a:cxnLst>
                <a:cxn ang="0">
                  <a:pos x="699" y="241"/>
                </a:cxn>
                <a:cxn ang="0">
                  <a:pos x="641" y="274"/>
                </a:cxn>
                <a:cxn ang="0">
                  <a:pos x="594" y="307"/>
                </a:cxn>
                <a:cxn ang="0">
                  <a:pos x="591" y="476"/>
                </a:cxn>
                <a:cxn ang="0">
                  <a:pos x="597" y="603"/>
                </a:cxn>
                <a:cxn ang="0">
                  <a:pos x="619" y="672"/>
                </a:cxn>
                <a:cxn ang="0">
                  <a:pos x="674" y="727"/>
                </a:cxn>
                <a:cxn ang="0">
                  <a:pos x="754" y="771"/>
                </a:cxn>
                <a:cxn ang="0">
                  <a:pos x="812" y="777"/>
                </a:cxn>
                <a:cxn ang="0">
                  <a:pos x="831" y="766"/>
                </a:cxn>
                <a:cxn ang="0">
                  <a:pos x="862" y="724"/>
                </a:cxn>
                <a:cxn ang="0">
                  <a:pos x="887" y="647"/>
                </a:cxn>
                <a:cxn ang="0">
                  <a:pos x="898" y="429"/>
                </a:cxn>
                <a:cxn ang="0">
                  <a:pos x="892" y="340"/>
                </a:cxn>
                <a:cxn ang="0">
                  <a:pos x="829" y="268"/>
                </a:cxn>
                <a:cxn ang="0">
                  <a:pos x="721" y="235"/>
                </a:cxn>
                <a:cxn ang="0">
                  <a:pos x="127" y="0"/>
                </a:cxn>
                <a:cxn ang="0">
                  <a:pos x="135" y="31"/>
                </a:cxn>
                <a:cxn ang="0">
                  <a:pos x="124" y="80"/>
                </a:cxn>
                <a:cxn ang="0">
                  <a:pos x="135" y="113"/>
                </a:cxn>
                <a:cxn ang="0">
                  <a:pos x="154" y="152"/>
                </a:cxn>
                <a:cxn ang="0">
                  <a:pos x="179" y="183"/>
                </a:cxn>
                <a:cxn ang="0">
                  <a:pos x="196" y="252"/>
                </a:cxn>
                <a:cxn ang="0">
                  <a:pos x="331" y="152"/>
                </a:cxn>
                <a:cxn ang="0">
                  <a:pos x="492" y="155"/>
                </a:cxn>
                <a:cxn ang="0">
                  <a:pos x="594" y="263"/>
                </a:cxn>
                <a:cxn ang="0">
                  <a:pos x="920" y="155"/>
                </a:cxn>
                <a:cxn ang="0">
                  <a:pos x="1025" y="238"/>
                </a:cxn>
                <a:cxn ang="0">
                  <a:pos x="1030" y="329"/>
                </a:cxn>
                <a:cxn ang="0">
                  <a:pos x="1030" y="423"/>
                </a:cxn>
                <a:cxn ang="0">
                  <a:pos x="1022" y="547"/>
                </a:cxn>
                <a:cxn ang="0">
                  <a:pos x="1000" y="641"/>
                </a:cxn>
                <a:cxn ang="0">
                  <a:pos x="967" y="733"/>
                </a:cxn>
                <a:cxn ang="0">
                  <a:pos x="563" y="832"/>
                </a:cxn>
                <a:cxn ang="0">
                  <a:pos x="467" y="636"/>
                </a:cxn>
                <a:cxn ang="0">
                  <a:pos x="467" y="401"/>
                </a:cxn>
                <a:cxn ang="0">
                  <a:pos x="431" y="288"/>
                </a:cxn>
                <a:cxn ang="0">
                  <a:pos x="370" y="249"/>
                </a:cxn>
                <a:cxn ang="0">
                  <a:pos x="337" y="232"/>
                </a:cxn>
                <a:cxn ang="0">
                  <a:pos x="312" y="227"/>
                </a:cxn>
                <a:cxn ang="0">
                  <a:pos x="298" y="227"/>
                </a:cxn>
                <a:cxn ang="0">
                  <a:pos x="287" y="232"/>
                </a:cxn>
                <a:cxn ang="0">
                  <a:pos x="193" y="296"/>
                </a:cxn>
                <a:cxn ang="0">
                  <a:pos x="193" y="376"/>
                </a:cxn>
                <a:cxn ang="0">
                  <a:pos x="193" y="484"/>
                </a:cxn>
                <a:cxn ang="0">
                  <a:pos x="190" y="597"/>
                </a:cxn>
                <a:cxn ang="0">
                  <a:pos x="207" y="675"/>
                </a:cxn>
                <a:cxn ang="0">
                  <a:pos x="246" y="741"/>
                </a:cxn>
                <a:cxn ang="0">
                  <a:pos x="146" y="890"/>
                </a:cxn>
                <a:cxn ang="0">
                  <a:pos x="88" y="804"/>
                </a:cxn>
                <a:cxn ang="0">
                  <a:pos x="63" y="686"/>
                </a:cxn>
                <a:cxn ang="0">
                  <a:pos x="69" y="520"/>
                </a:cxn>
                <a:cxn ang="0">
                  <a:pos x="63" y="301"/>
                </a:cxn>
                <a:cxn ang="0">
                  <a:pos x="60" y="285"/>
                </a:cxn>
                <a:cxn ang="0">
                  <a:pos x="49" y="271"/>
                </a:cxn>
                <a:cxn ang="0">
                  <a:pos x="8" y="224"/>
                </a:cxn>
                <a:cxn ang="0">
                  <a:pos x="0" y="196"/>
                </a:cxn>
                <a:cxn ang="0">
                  <a:pos x="0" y="177"/>
                </a:cxn>
                <a:cxn ang="0">
                  <a:pos x="5" y="158"/>
                </a:cxn>
                <a:cxn ang="0">
                  <a:pos x="11" y="144"/>
                </a:cxn>
                <a:cxn ang="0">
                  <a:pos x="127" y="0"/>
                </a:cxn>
              </a:cxnLst>
              <a:rect l="0" t="0" r="r" b="b"/>
              <a:pathLst>
                <a:path w="1030" h="893">
                  <a:moveTo>
                    <a:pt x="721" y="235"/>
                  </a:moveTo>
                  <a:lnTo>
                    <a:pt x="699" y="241"/>
                  </a:lnTo>
                  <a:lnTo>
                    <a:pt x="668" y="254"/>
                  </a:lnTo>
                  <a:lnTo>
                    <a:pt x="641" y="274"/>
                  </a:lnTo>
                  <a:lnTo>
                    <a:pt x="613" y="293"/>
                  </a:lnTo>
                  <a:lnTo>
                    <a:pt x="594" y="307"/>
                  </a:lnTo>
                  <a:lnTo>
                    <a:pt x="594" y="393"/>
                  </a:lnTo>
                  <a:lnTo>
                    <a:pt x="591" y="476"/>
                  </a:lnTo>
                  <a:lnTo>
                    <a:pt x="594" y="539"/>
                  </a:lnTo>
                  <a:lnTo>
                    <a:pt x="597" y="603"/>
                  </a:lnTo>
                  <a:lnTo>
                    <a:pt x="602" y="639"/>
                  </a:lnTo>
                  <a:lnTo>
                    <a:pt x="619" y="672"/>
                  </a:lnTo>
                  <a:lnTo>
                    <a:pt x="641" y="699"/>
                  </a:lnTo>
                  <a:lnTo>
                    <a:pt x="674" y="727"/>
                  </a:lnTo>
                  <a:lnTo>
                    <a:pt x="713" y="752"/>
                  </a:lnTo>
                  <a:lnTo>
                    <a:pt x="754" y="771"/>
                  </a:lnTo>
                  <a:lnTo>
                    <a:pt x="801" y="780"/>
                  </a:lnTo>
                  <a:lnTo>
                    <a:pt x="812" y="777"/>
                  </a:lnTo>
                  <a:lnTo>
                    <a:pt x="820" y="771"/>
                  </a:lnTo>
                  <a:lnTo>
                    <a:pt x="831" y="766"/>
                  </a:lnTo>
                  <a:lnTo>
                    <a:pt x="840" y="755"/>
                  </a:lnTo>
                  <a:lnTo>
                    <a:pt x="862" y="724"/>
                  </a:lnTo>
                  <a:lnTo>
                    <a:pt x="876" y="686"/>
                  </a:lnTo>
                  <a:lnTo>
                    <a:pt x="887" y="647"/>
                  </a:lnTo>
                  <a:lnTo>
                    <a:pt x="898" y="539"/>
                  </a:lnTo>
                  <a:lnTo>
                    <a:pt x="898" y="429"/>
                  </a:lnTo>
                  <a:lnTo>
                    <a:pt x="898" y="384"/>
                  </a:lnTo>
                  <a:lnTo>
                    <a:pt x="892" y="340"/>
                  </a:lnTo>
                  <a:lnTo>
                    <a:pt x="881" y="296"/>
                  </a:lnTo>
                  <a:lnTo>
                    <a:pt x="829" y="268"/>
                  </a:lnTo>
                  <a:lnTo>
                    <a:pt x="773" y="249"/>
                  </a:lnTo>
                  <a:lnTo>
                    <a:pt x="721" y="235"/>
                  </a:lnTo>
                  <a:lnTo>
                    <a:pt x="721" y="235"/>
                  </a:lnTo>
                  <a:close/>
                  <a:moveTo>
                    <a:pt x="127" y="0"/>
                  </a:moveTo>
                  <a:lnTo>
                    <a:pt x="149" y="8"/>
                  </a:lnTo>
                  <a:lnTo>
                    <a:pt x="135" y="31"/>
                  </a:lnTo>
                  <a:lnTo>
                    <a:pt x="127" y="55"/>
                  </a:lnTo>
                  <a:lnTo>
                    <a:pt x="124" y="80"/>
                  </a:lnTo>
                  <a:lnTo>
                    <a:pt x="127" y="94"/>
                  </a:lnTo>
                  <a:lnTo>
                    <a:pt x="135" y="113"/>
                  </a:lnTo>
                  <a:lnTo>
                    <a:pt x="143" y="136"/>
                  </a:lnTo>
                  <a:lnTo>
                    <a:pt x="154" y="152"/>
                  </a:lnTo>
                  <a:lnTo>
                    <a:pt x="165" y="169"/>
                  </a:lnTo>
                  <a:lnTo>
                    <a:pt x="179" y="183"/>
                  </a:lnTo>
                  <a:lnTo>
                    <a:pt x="196" y="202"/>
                  </a:lnTo>
                  <a:lnTo>
                    <a:pt x="196" y="252"/>
                  </a:lnTo>
                  <a:lnTo>
                    <a:pt x="265" y="202"/>
                  </a:lnTo>
                  <a:lnTo>
                    <a:pt x="331" y="152"/>
                  </a:lnTo>
                  <a:lnTo>
                    <a:pt x="392" y="97"/>
                  </a:lnTo>
                  <a:lnTo>
                    <a:pt x="492" y="155"/>
                  </a:lnTo>
                  <a:lnTo>
                    <a:pt x="597" y="205"/>
                  </a:lnTo>
                  <a:lnTo>
                    <a:pt x="594" y="263"/>
                  </a:lnTo>
                  <a:lnTo>
                    <a:pt x="820" y="100"/>
                  </a:lnTo>
                  <a:lnTo>
                    <a:pt x="920" y="155"/>
                  </a:lnTo>
                  <a:lnTo>
                    <a:pt x="1022" y="205"/>
                  </a:lnTo>
                  <a:lnTo>
                    <a:pt x="1025" y="238"/>
                  </a:lnTo>
                  <a:lnTo>
                    <a:pt x="1028" y="279"/>
                  </a:lnTo>
                  <a:lnTo>
                    <a:pt x="1030" y="329"/>
                  </a:lnTo>
                  <a:lnTo>
                    <a:pt x="1030" y="376"/>
                  </a:lnTo>
                  <a:lnTo>
                    <a:pt x="1030" y="423"/>
                  </a:lnTo>
                  <a:lnTo>
                    <a:pt x="1030" y="489"/>
                  </a:lnTo>
                  <a:lnTo>
                    <a:pt x="1022" y="547"/>
                  </a:lnTo>
                  <a:lnTo>
                    <a:pt x="1011" y="597"/>
                  </a:lnTo>
                  <a:lnTo>
                    <a:pt x="1000" y="641"/>
                  </a:lnTo>
                  <a:lnTo>
                    <a:pt x="983" y="686"/>
                  </a:lnTo>
                  <a:lnTo>
                    <a:pt x="967" y="733"/>
                  </a:lnTo>
                  <a:lnTo>
                    <a:pt x="668" y="893"/>
                  </a:lnTo>
                  <a:lnTo>
                    <a:pt x="563" y="832"/>
                  </a:lnTo>
                  <a:lnTo>
                    <a:pt x="456" y="777"/>
                  </a:lnTo>
                  <a:lnTo>
                    <a:pt x="467" y="636"/>
                  </a:lnTo>
                  <a:lnTo>
                    <a:pt x="469" y="495"/>
                  </a:lnTo>
                  <a:lnTo>
                    <a:pt x="467" y="401"/>
                  </a:lnTo>
                  <a:lnTo>
                    <a:pt x="461" y="307"/>
                  </a:lnTo>
                  <a:lnTo>
                    <a:pt x="431" y="288"/>
                  </a:lnTo>
                  <a:lnTo>
                    <a:pt x="400" y="266"/>
                  </a:lnTo>
                  <a:lnTo>
                    <a:pt x="370" y="249"/>
                  </a:lnTo>
                  <a:lnTo>
                    <a:pt x="348" y="235"/>
                  </a:lnTo>
                  <a:lnTo>
                    <a:pt x="337" y="232"/>
                  </a:lnTo>
                  <a:lnTo>
                    <a:pt x="326" y="227"/>
                  </a:lnTo>
                  <a:lnTo>
                    <a:pt x="312" y="227"/>
                  </a:lnTo>
                  <a:lnTo>
                    <a:pt x="306" y="227"/>
                  </a:lnTo>
                  <a:lnTo>
                    <a:pt x="298" y="227"/>
                  </a:lnTo>
                  <a:lnTo>
                    <a:pt x="293" y="230"/>
                  </a:lnTo>
                  <a:lnTo>
                    <a:pt x="287" y="232"/>
                  </a:lnTo>
                  <a:lnTo>
                    <a:pt x="237" y="263"/>
                  </a:lnTo>
                  <a:lnTo>
                    <a:pt x="193" y="296"/>
                  </a:lnTo>
                  <a:lnTo>
                    <a:pt x="193" y="329"/>
                  </a:lnTo>
                  <a:lnTo>
                    <a:pt x="193" y="376"/>
                  </a:lnTo>
                  <a:lnTo>
                    <a:pt x="193" y="429"/>
                  </a:lnTo>
                  <a:lnTo>
                    <a:pt x="193" y="484"/>
                  </a:lnTo>
                  <a:lnTo>
                    <a:pt x="190" y="545"/>
                  </a:lnTo>
                  <a:lnTo>
                    <a:pt x="190" y="597"/>
                  </a:lnTo>
                  <a:lnTo>
                    <a:pt x="196" y="636"/>
                  </a:lnTo>
                  <a:lnTo>
                    <a:pt x="207" y="675"/>
                  </a:lnTo>
                  <a:lnTo>
                    <a:pt x="223" y="708"/>
                  </a:lnTo>
                  <a:lnTo>
                    <a:pt x="246" y="741"/>
                  </a:lnTo>
                  <a:lnTo>
                    <a:pt x="268" y="771"/>
                  </a:lnTo>
                  <a:lnTo>
                    <a:pt x="146" y="890"/>
                  </a:lnTo>
                  <a:lnTo>
                    <a:pt x="118" y="846"/>
                  </a:lnTo>
                  <a:lnTo>
                    <a:pt x="88" y="804"/>
                  </a:lnTo>
                  <a:lnTo>
                    <a:pt x="55" y="766"/>
                  </a:lnTo>
                  <a:lnTo>
                    <a:pt x="63" y="686"/>
                  </a:lnTo>
                  <a:lnTo>
                    <a:pt x="69" y="603"/>
                  </a:lnTo>
                  <a:lnTo>
                    <a:pt x="69" y="520"/>
                  </a:lnTo>
                  <a:lnTo>
                    <a:pt x="69" y="409"/>
                  </a:lnTo>
                  <a:lnTo>
                    <a:pt x="63" y="301"/>
                  </a:lnTo>
                  <a:lnTo>
                    <a:pt x="63" y="293"/>
                  </a:lnTo>
                  <a:lnTo>
                    <a:pt x="60" y="285"/>
                  </a:lnTo>
                  <a:lnTo>
                    <a:pt x="55" y="277"/>
                  </a:lnTo>
                  <a:lnTo>
                    <a:pt x="49" y="271"/>
                  </a:lnTo>
                  <a:lnTo>
                    <a:pt x="30" y="246"/>
                  </a:lnTo>
                  <a:lnTo>
                    <a:pt x="8" y="224"/>
                  </a:lnTo>
                  <a:lnTo>
                    <a:pt x="5" y="210"/>
                  </a:lnTo>
                  <a:lnTo>
                    <a:pt x="0" y="196"/>
                  </a:lnTo>
                  <a:lnTo>
                    <a:pt x="0" y="183"/>
                  </a:lnTo>
                  <a:lnTo>
                    <a:pt x="0" y="177"/>
                  </a:lnTo>
                  <a:lnTo>
                    <a:pt x="2" y="169"/>
                  </a:lnTo>
                  <a:lnTo>
                    <a:pt x="5" y="158"/>
                  </a:lnTo>
                  <a:lnTo>
                    <a:pt x="8" y="149"/>
                  </a:lnTo>
                  <a:lnTo>
                    <a:pt x="11" y="144"/>
                  </a:lnTo>
                  <a:lnTo>
                    <a:pt x="66" y="69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160" y="3252"/>
              <a:ext cx="412" cy="746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35" y="0"/>
                </a:cxn>
                <a:cxn ang="0">
                  <a:pos x="246" y="0"/>
                </a:cxn>
                <a:cxn ang="0">
                  <a:pos x="252" y="3"/>
                </a:cxn>
                <a:cxn ang="0">
                  <a:pos x="254" y="11"/>
                </a:cxn>
                <a:cxn ang="0">
                  <a:pos x="257" y="19"/>
                </a:cxn>
                <a:cxn ang="0">
                  <a:pos x="257" y="30"/>
                </a:cxn>
                <a:cxn ang="0">
                  <a:pos x="257" y="655"/>
                </a:cxn>
                <a:cxn ang="0">
                  <a:pos x="257" y="671"/>
                </a:cxn>
                <a:cxn ang="0">
                  <a:pos x="260" y="685"/>
                </a:cxn>
                <a:cxn ang="0">
                  <a:pos x="271" y="694"/>
                </a:cxn>
                <a:cxn ang="0">
                  <a:pos x="290" y="702"/>
                </a:cxn>
                <a:cxn ang="0">
                  <a:pos x="321" y="705"/>
                </a:cxn>
                <a:cxn ang="0">
                  <a:pos x="368" y="707"/>
                </a:cxn>
                <a:cxn ang="0">
                  <a:pos x="412" y="707"/>
                </a:cxn>
                <a:cxn ang="0">
                  <a:pos x="412" y="746"/>
                </a:cxn>
                <a:cxn ang="0">
                  <a:pos x="390" y="746"/>
                </a:cxn>
                <a:cxn ang="0">
                  <a:pos x="357" y="746"/>
                </a:cxn>
                <a:cxn ang="0">
                  <a:pos x="312" y="743"/>
                </a:cxn>
                <a:cxn ang="0">
                  <a:pos x="271" y="743"/>
                </a:cxn>
                <a:cxn ang="0">
                  <a:pos x="235" y="741"/>
                </a:cxn>
                <a:cxn ang="0">
                  <a:pos x="207" y="741"/>
                </a:cxn>
                <a:cxn ang="0">
                  <a:pos x="183" y="741"/>
                </a:cxn>
                <a:cxn ang="0">
                  <a:pos x="144" y="743"/>
                </a:cxn>
                <a:cxn ang="0">
                  <a:pos x="102" y="743"/>
                </a:cxn>
                <a:cxn ang="0">
                  <a:pos x="61" y="746"/>
                </a:cxn>
                <a:cxn ang="0">
                  <a:pos x="28" y="746"/>
                </a:cxn>
                <a:cxn ang="0">
                  <a:pos x="8" y="746"/>
                </a:cxn>
                <a:cxn ang="0">
                  <a:pos x="8" y="707"/>
                </a:cxn>
                <a:cxn ang="0">
                  <a:pos x="53" y="707"/>
                </a:cxn>
                <a:cxn ang="0">
                  <a:pos x="100" y="705"/>
                </a:cxn>
                <a:cxn ang="0">
                  <a:pos x="130" y="702"/>
                </a:cxn>
                <a:cxn ang="0">
                  <a:pos x="149" y="694"/>
                </a:cxn>
                <a:cxn ang="0">
                  <a:pos x="160" y="685"/>
                </a:cxn>
                <a:cxn ang="0">
                  <a:pos x="163" y="671"/>
                </a:cxn>
                <a:cxn ang="0">
                  <a:pos x="163" y="655"/>
                </a:cxn>
                <a:cxn ang="0">
                  <a:pos x="163" y="83"/>
                </a:cxn>
                <a:cxn ang="0">
                  <a:pos x="116" y="99"/>
                </a:cxn>
                <a:cxn ang="0">
                  <a:pos x="69" y="108"/>
                </a:cxn>
                <a:cxn ang="0">
                  <a:pos x="31" y="110"/>
                </a:cxn>
                <a:cxn ang="0">
                  <a:pos x="0" y="110"/>
                </a:cxn>
                <a:cxn ang="0">
                  <a:pos x="0" y="72"/>
                </a:cxn>
                <a:cxn ang="0">
                  <a:pos x="31" y="72"/>
                </a:cxn>
                <a:cxn ang="0">
                  <a:pos x="64" y="69"/>
                </a:cxn>
                <a:cxn ang="0">
                  <a:pos x="102" y="63"/>
                </a:cxn>
                <a:cxn ang="0">
                  <a:pos x="144" y="50"/>
                </a:cxn>
                <a:cxn ang="0">
                  <a:pos x="185" y="30"/>
                </a:cxn>
                <a:cxn ang="0">
                  <a:pos x="221" y="0"/>
                </a:cxn>
              </a:cxnLst>
              <a:rect l="0" t="0" r="r" b="b"/>
              <a:pathLst>
                <a:path w="412" h="746">
                  <a:moveTo>
                    <a:pt x="221" y="0"/>
                  </a:moveTo>
                  <a:lnTo>
                    <a:pt x="235" y="0"/>
                  </a:lnTo>
                  <a:lnTo>
                    <a:pt x="246" y="0"/>
                  </a:lnTo>
                  <a:lnTo>
                    <a:pt x="252" y="3"/>
                  </a:lnTo>
                  <a:lnTo>
                    <a:pt x="254" y="11"/>
                  </a:lnTo>
                  <a:lnTo>
                    <a:pt x="257" y="19"/>
                  </a:lnTo>
                  <a:lnTo>
                    <a:pt x="257" y="30"/>
                  </a:lnTo>
                  <a:lnTo>
                    <a:pt x="257" y="655"/>
                  </a:lnTo>
                  <a:lnTo>
                    <a:pt x="257" y="671"/>
                  </a:lnTo>
                  <a:lnTo>
                    <a:pt x="260" y="685"/>
                  </a:lnTo>
                  <a:lnTo>
                    <a:pt x="271" y="694"/>
                  </a:lnTo>
                  <a:lnTo>
                    <a:pt x="290" y="702"/>
                  </a:lnTo>
                  <a:lnTo>
                    <a:pt x="321" y="705"/>
                  </a:lnTo>
                  <a:lnTo>
                    <a:pt x="368" y="707"/>
                  </a:lnTo>
                  <a:lnTo>
                    <a:pt x="412" y="707"/>
                  </a:lnTo>
                  <a:lnTo>
                    <a:pt x="412" y="746"/>
                  </a:lnTo>
                  <a:lnTo>
                    <a:pt x="390" y="746"/>
                  </a:lnTo>
                  <a:lnTo>
                    <a:pt x="357" y="746"/>
                  </a:lnTo>
                  <a:lnTo>
                    <a:pt x="312" y="743"/>
                  </a:lnTo>
                  <a:lnTo>
                    <a:pt x="271" y="743"/>
                  </a:lnTo>
                  <a:lnTo>
                    <a:pt x="235" y="741"/>
                  </a:lnTo>
                  <a:lnTo>
                    <a:pt x="207" y="741"/>
                  </a:lnTo>
                  <a:lnTo>
                    <a:pt x="183" y="741"/>
                  </a:lnTo>
                  <a:lnTo>
                    <a:pt x="144" y="743"/>
                  </a:lnTo>
                  <a:lnTo>
                    <a:pt x="102" y="743"/>
                  </a:lnTo>
                  <a:lnTo>
                    <a:pt x="61" y="746"/>
                  </a:lnTo>
                  <a:lnTo>
                    <a:pt x="28" y="746"/>
                  </a:lnTo>
                  <a:lnTo>
                    <a:pt x="8" y="746"/>
                  </a:lnTo>
                  <a:lnTo>
                    <a:pt x="8" y="707"/>
                  </a:lnTo>
                  <a:lnTo>
                    <a:pt x="53" y="707"/>
                  </a:lnTo>
                  <a:lnTo>
                    <a:pt x="100" y="705"/>
                  </a:lnTo>
                  <a:lnTo>
                    <a:pt x="130" y="702"/>
                  </a:lnTo>
                  <a:lnTo>
                    <a:pt x="149" y="694"/>
                  </a:lnTo>
                  <a:lnTo>
                    <a:pt x="160" y="685"/>
                  </a:lnTo>
                  <a:lnTo>
                    <a:pt x="163" y="671"/>
                  </a:lnTo>
                  <a:lnTo>
                    <a:pt x="163" y="655"/>
                  </a:lnTo>
                  <a:lnTo>
                    <a:pt x="163" y="83"/>
                  </a:lnTo>
                  <a:lnTo>
                    <a:pt x="116" y="99"/>
                  </a:lnTo>
                  <a:lnTo>
                    <a:pt x="69" y="108"/>
                  </a:lnTo>
                  <a:lnTo>
                    <a:pt x="31" y="110"/>
                  </a:lnTo>
                  <a:lnTo>
                    <a:pt x="0" y="110"/>
                  </a:lnTo>
                  <a:lnTo>
                    <a:pt x="0" y="72"/>
                  </a:lnTo>
                  <a:lnTo>
                    <a:pt x="31" y="72"/>
                  </a:lnTo>
                  <a:lnTo>
                    <a:pt x="64" y="69"/>
                  </a:lnTo>
                  <a:lnTo>
                    <a:pt x="102" y="63"/>
                  </a:lnTo>
                  <a:lnTo>
                    <a:pt x="144" y="50"/>
                  </a:lnTo>
                  <a:lnTo>
                    <a:pt x="185" y="30"/>
                  </a:lnTo>
                  <a:lnTo>
                    <a:pt x="2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216" y="3028"/>
              <a:ext cx="589" cy="685"/>
            </a:xfrm>
            <a:custGeom>
              <a:avLst/>
              <a:gdLst/>
              <a:ahLst/>
              <a:cxnLst>
                <a:cxn ang="0">
                  <a:pos x="315" y="5"/>
                </a:cxn>
                <a:cxn ang="0">
                  <a:pos x="334" y="30"/>
                </a:cxn>
                <a:cxn ang="0">
                  <a:pos x="334" y="64"/>
                </a:cxn>
                <a:cxn ang="0">
                  <a:pos x="492" y="180"/>
                </a:cxn>
                <a:cxn ang="0">
                  <a:pos x="525" y="158"/>
                </a:cxn>
                <a:cxn ang="0">
                  <a:pos x="539" y="152"/>
                </a:cxn>
                <a:cxn ang="0">
                  <a:pos x="566" y="158"/>
                </a:cxn>
                <a:cxn ang="0">
                  <a:pos x="589" y="196"/>
                </a:cxn>
                <a:cxn ang="0">
                  <a:pos x="583" y="213"/>
                </a:cxn>
                <a:cxn ang="0">
                  <a:pos x="572" y="227"/>
                </a:cxn>
                <a:cxn ang="0">
                  <a:pos x="550" y="238"/>
                </a:cxn>
                <a:cxn ang="0">
                  <a:pos x="376" y="368"/>
                </a:cxn>
                <a:cxn ang="0">
                  <a:pos x="442" y="395"/>
                </a:cxn>
                <a:cxn ang="0">
                  <a:pos x="492" y="420"/>
                </a:cxn>
                <a:cxn ang="0">
                  <a:pos x="555" y="450"/>
                </a:cxn>
                <a:cxn ang="0">
                  <a:pos x="572" y="462"/>
                </a:cxn>
                <a:cxn ang="0">
                  <a:pos x="583" y="473"/>
                </a:cxn>
                <a:cxn ang="0">
                  <a:pos x="589" y="492"/>
                </a:cxn>
                <a:cxn ang="0">
                  <a:pos x="566" y="531"/>
                </a:cxn>
                <a:cxn ang="0">
                  <a:pos x="539" y="536"/>
                </a:cxn>
                <a:cxn ang="0">
                  <a:pos x="525" y="531"/>
                </a:cxn>
                <a:cxn ang="0">
                  <a:pos x="312" y="376"/>
                </a:cxn>
                <a:cxn ang="0">
                  <a:pos x="337" y="658"/>
                </a:cxn>
                <a:cxn ang="0">
                  <a:pos x="326" y="674"/>
                </a:cxn>
                <a:cxn ang="0">
                  <a:pos x="312" y="683"/>
                </a:cxn>
                <a:cxn ang="0">
                  <a:pos x="296" y="685"/>
                </a:cxn>
                <a:cxn ang="0">
                  <a:pos x="282" y="683"/>
                </a:cxn>
                <a:cxn ang="0">
                  <a:pos x="268" y="677"/>
                </a:cxn>
                <a:cxn ang="0">
                  <a:pos x="257" y="666"/>
                </a:cxn>
                <a:cxn ang="0">
                  <a:pos x="254" y="647"/>
                </a:cxn>
                <a:cxn ang="0">
                  <a:pos x="97" y="509"/>
                </a:cxn>
                <a:cxn ang="0">
                  <a:pos x="66" y="531"/>
                </a:cxn>
                <a:cxn ang="0">
                  <a:pos x="50" y="539"/>
                </a:cxn>
                <a:cxn ang="0">
                  <a:pos x="25" y="531"/>
                </a:cxn>
                <a:cxn ang="0">
                  <a:pos x="0" y="492"/>
                </a:cxn>
                <a:cxn ang="0">
                  <a:pos x="5" y="473"/>
                </a:cxn>
                <a:cxn ang="0">
                  <a:pos x="16" y="462"/>
                </a:cxn>
                <a:cxn ang="0">
                  <a:pos x="41" y="450"/>
                </a:cxn>
                <a:cxn ang="0">
                  <a:pos x="33" y="235"/>
                </a:cxn>
                <a:cxn ang="0">
                  <a:pos x="19" y="229"/>
                </a:cxn>
                <a:cxn ang="0">
                  <a:pos x="8" y="218"/>
                </a:cxn>
                <a:cxn ang="0">
                  <a:pos x="3" y="204"/>
                </a:cxn>
                <a:cxn ang="0">
                  <a:pos x="8" y="174"/>
                </a:cxn>
                <a:cxn ang="0">
                  <a:pos x="44" y="149"/>
                </a:cxn>
                <a:cxn ang="0">
                  <a:pos x="55" y="152"/>
                </a:cxn>
                <a:cxn ang="0">
                  <a:pos x="66" y="158"/>
                </a:cxn>
                <a:cxn ang="0">
                  <a:pos x="279" y="310"/>
                </a:cxn>
                <a:cxn ang="0">
                  <a:pos x="254" y="44"/>
                </a:cxn>
                <a:cxn ang="0">
                  <a:pos x="257" y="22"/>
                </a:cxn>
                <a:cxn ang="0">
                  <a:pos x="273" y="8"/>
                </a:cxn>
                <a:cxn ang="0">
                  <a:pos x="296" y="0"/>
                </a:cxn>
              </a:cxnLst>
              <a:rect l="0" t="0" r="r" b="b"/>
              <a:pathLst>
                <a:path w="589" h="685">
                  <a:moveTo>
                    <a:pt x="296" y="0"/>
                  </a:moveTo>
                  <a:lnTo>
                    <a:pt x="315" y="5"/>
                  </a:lnTo>
                  <a:lnTo>
                    <a:pt x="329" y="17"/>
                  </a:lnTo>
                  <a:lnTo>
                    <a:pt x="334" y="30"/>
                  </a:lnTo>
                  <a:lnTo>
                    <a:pt x="337" y="47"/>
                  </a:lnTo>
                  <a:lnTo>
                    <a:pt x="334" y="64"/>
                  </a:lnTo>
                  <a:lnTo>
                    <a:pt x="312" y="310"/>
                  </a:lnTo>
                  <a:lnTo>
                    <a:pt x="492" y="180"/>
                  </a:lnTo>
                  <a:lnTo>
                    <a:pt x="511" y="166"/>
                  </a:lnTo>
                  <a:lnTo>
                    <a:pt x="525" y="158"/>
                  </a:lnTo>
                  <a:lnTo>
                    <a:pt x="533" y="152"/>
                  </a:lnTo>
                  <a:lnTo>
                    <a:pt x="539" y="152"/>
                  </a:lnTo>
                  <a:lnTo>
                    <a:pt x="544" y="149"/>
                  </a:lnTo>
                  <a:lnTo>
                    <a:pt x="566" y="158"/>
                  </a:lnTo>
                  <a:lnTo>
                    <a:pt x="583" y="171"/>
                  </a:lnTo>
                  <a:lnTo>
                    <a:pt x="589" y="196"/>
                  </a:lnTo>
                  <a:lnTo>
                    <a:pt x="586" y="204"/>
                  </a:lnTo>
                  <a:lnTo>
                    <a:pt x="583" y="213"/>
                  </a:lnTo>
                  <a:lnTo>
                    <a:pt x="577" y="221"/>
                  </a:lnTo>
                  <a:lnTo>
                    <a:pt x="572" y="227"/>
                  </a:lnTo>
                  <a:lnTo>
                    <a:pt x="561" y="232"/>
                  </a:lnTo>
                  <a:lnTo>
                    <a:pt x="550" y="238"/>
                  </a:lnTo>
                  <a:lnTo>
                    <a:pt x="331" y="345"/>
                  </a:lnTo>
                  <a:lnTo>
                    <a:pt x="376" y="368"/>
                  </a:lnTo>
                  <a:lnTo>
                    <a:pt x="412" y="384"/>
                  </a:lnTo>
                  <a:lnTo>
                    <a:pt x="442" y="395"/>
                  </a:lnTo>
                  <a:lnTo>
                    <a:pt x="467" y="406"/>
                  </a:lnTo>
                  <a:lnTo>
                    <a:pt x="492" y="420"/>
                  </a:lnTo>
                  <a:lnTo>
                    <a:pt x="519" y="434"/>
                  </a:lnTo>
                  <a:lnTo>
                    <a:pt x="555" y="450"/>
                  </a:lnTo>
                  <a:lnTo>
                    <a:pt x="564" y="456"/>
                  </a:lnTo>
                  <a:lnTo>
                    <a:pt x="572" y="462"/>
                  </a:lnTo>
                  <a:lnTo>
                    <a:pt x="580" y="467"/>
                  </a:lnTo>
                  <a:lnTo>
                    <a:pt x="583" y="473"/>
                  </a:lnTo>
                  <a:lnTo>
                    <a:pt x="586" y="481"/>
                  </a:lnTo>
                  <a:lnTo>
                    <a:pt x="589" y="492"/>
                  </a:lnTo>
                  <a:lnTo>
                    <a:pt x="583" y="514"/>
                  </a:lnTo>
                  <a:lnTo>
                    <a:pt x="566" y="531"/>
                  </a:lnTo>
                  <a:lnTo>
                    <a:pt x="544" y="539"/>
                  </a:lnTo>
                  <a:lnTo>
                    <a:pt x="539" y="536"/>
                  </a:lnTo>
                  <a:lnTo>
                    <a:pt x="533" y="533"/>
                  </a:lnTo>
                  <a:lnTo>
                    <a:pt x="525" y="531"/>
                  </a:lnTo>
                  <a:lnTo>
                    <a:pt x="517" y="525"/>
                  </a:lnTo>
                  <a:lnTo>
                    <a:pt x="312" y="376"/>
                  </a:lnTo>
                  <a:lnTo>
                    <a:pt x="337" y="647"/>
                  </a:lnTo>
                  <a:lnTo>
                    <a:pt x="337" y="658"/>
                  </a:lnTo>
                  <a:lnTo>
                    <a:pt x="331" y="666"/>
                  </a:lnTo>
                  <a:lnTo>
                    <a:pt x="326" y="674"/>
                  </a:lnTo>
                  <a:lnTo>
                    <a:pt x="320" y="680"/>
                  </a:lnTo>
                  <a:lnTo>
                    <a:pt x="312" y="683"/>
                  </a:lnTo>
                  <a:lnTo>
                    <a:pt x="304" y="685"/>
                  </a:lnTo>
                  <a:lnTo>
                    <a:pt x="296" y="685"/>
                  </a:lnTo>
                  <a:lnTo>
                    <a:pt x="290" y="685"/>
                  </a:lnTo>
                  <a:lnTo>
                    <a:pt x="282" y="683"/>
                  </a:lnTo>
                  <a:lnTo>
                    <a:pt x="276" y="683"/>
                  </a:lnTo>
                  <a:lnTo>
                    <a:pt x="268" y="677"/>
                  </a:lnTo>
                  <a:lnTo>
                    <a:pt x="262" y="672"/>
                  </a:lnTo>
                  <a:lnTo>
                    <a:pt x="257" y="666"/>
                  </a:lnTo>
                  <a:lnTo>
                    <a:pt x="254" y="658"/>
                  </a:lnTo>
                  <a:lnTo>
                    <a:pt x="254" y="647"/>
                  </a:lnTo>
                  <a:lnTo>
                    <a:pt x="279" y="376"/>
                  </a:lnTo>
                  <a:lnTo>
                    <a:pt x="97" y="509"/>
                  </a:lnTo>
                  <a:lnTo>
                    <a:pt x="77" y="522"/>
                  </a:lnTo>
                  <a:lnTo>
                    <a:pt x="66" y="531"/>
                  </a:lnTo>
                  <a:lnTo>
                    <a:pt x="58" y="536"/>
                  </a:lnTo>
                  <a:lnTo>
                    <a:pt x="50" y="539"/>
                  </a:lnTo>
                  <a:lnTo>
                    <a:pt x="44" y="539"/>
                  </a:lnTo>
                  <a:lnTo>
                    <a:pt x="25" y="531"/>
                  </a:lnTo>
                  <a:lnTo>
                    <a:pt x="8" y="514"/>
                  </a:lnTo>
                  <a:lnTo>
                    <a:pt x="0" y="492"/>
                  </a:lnTo>
                  <a:lnTo>
                    <a:pt x="3" y="481"/>
                  </a:lnTo>
                  <a:lnTo>
                    <a:pt x="5" y="473"/>
                  </a:lnTo>
                  <a:lnTo>
                    <a:pt x="11" y="467"/>
                  </a:lnTo>
                  <a:lnTo>
                    <a:pt x="16" y="462"/>
                  </a:lnTo>
                  <a:lnTo>
                    <a:pt x="27" y="456"/>
                  </a:lnTo>
                  <a:lnTo>
                    <a:pt x="41" y="450"/>
                  </a:lnTo>
                  <a:lnTo>
                    <a:pt x="260" y="343"/>
                  </a:lnTo>
                  <a:lnTo>
                    <a:pt x="33" y="235"/>
                  </a:lnTo>
                  <a:lnTo>
                    <a:pt x="27" y="232"/>
                  </a:lnTo>
                  <a:lnTo>
                    <a:pt x="19" y="229"/>
                  </a:lnTo>
                  <a:lnTo>
                    <a:pt x="14" y="224"/>
                  </a:lnTo>
                  <a:lnTo>
                    <a:pt x="8" y="218"/>
                  </a:lnTo>
                  <a:lnTo>
                    <a:pt x="5" y="213"/>
                  </a:lnTo>
                  <a:lnTo>
                    <a:pt x="3" y="204"/>
                  </a:lnTo>
                  <a:lnTo>
                    <a:pt x="0" y="196"/>
                  </a:lnTo>
                  <a:lnTo>
                    <a:pt x="8" y="174"/>
                  </a:lnTo>
                  <a:lnTo>
                    <a:pt x="25" y="158"/>
                  </a:lnTo>
                  <a:lnTo>
                    <a:pt x="44" y="149"/>
                  </a:lnTo>
                  <a:lnTo>
                    <a:pt x="50" y="152"/>
                  </a:lnTo>
                  <a:lnTo>
                    <a:pt x="55" y="152"/>
                  </a:lnTo>
                  <a:lnTo>
                    <a:pt x="61" y="155"/>
                  </a:lnTo>
                  <a:lnTo>
                    <a:pt x="66" y="158"/>
                  </a:lnTo>
                  <a:lnTo>
                    <a:pt x="72" y="163"/>
                  </a:lnTo>
                  <a:lnTo>
                    <a:pt x="279" y="310"/>
                  </a:lnTo>
                  <a:lnTo>
                    <a:pt x="254" y="64"/>
                  </a:lnTo>
                  <a:lnTo>
                    <a:pt x="254" y="44"/>
                  </a:lnTo>
                  <a:lnTo>
                    <a:pt x="254" y="33"/>
                  </a:lnTo>
                  <a:lnTo>
                    <a:pt x="257" y="22"/>
                  </a:lnTo>
                  <a:lnTo>
                    <a:pt x="265" y="14"/>
                  </a:lnTo>
                  <a:lnTo>
                    <a:pt x="273" y="8"/>
                  </a:lnTo>
                  <a:lnTo>
                    <a:pt x="285" y="3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 noEditPoints="1"/>
            </p:cNvSpPr>
            <p:nvPr/>
          </p:nvSpPr>
          <p:spPr bwMode="auto">
            <a:xfrm>
              <a:off x="3973" y="3501"/>
              <a:ext cx="550" cy="508"/>
            </a:xfrm>
            <a:custGeom>
              <a:avLst/>
              <a:gdLst/>
              <a:ahLst/>
              <a:cxnLst>
                <a:cxn ang="0">
                  <a:pos x="550" y="91"/>
                </a:cxn>
                <a:cxn ang="0">
                  <a:pos x="550" y="91"/>
                </a:cxn>
                <a:cxn ang="0">
                  <a:pos x="498" y="0"/>
                </a:cxn>
                <a:cxn ang="0">
                  <a:pos x="517" y="8"/>
                </a:cxn>
                <a:cxn ang="0">
                  <a:pos x="539" y="33"/>
                </a:cxn>
                <a:cxn ang="0">
                  <a:pos x="550" y="91"/>
                </a:cxn>
                <a:cxn ang="0">
                  <a:pos x="542" y="160"/>
                </a:cxn>
                <a:cxn ang="0">
                  <a:pos x="517" y="257"/>
                </a:cxn>
                <a:cxn ang="0">
                  <a:pos x="473" y="359"/>
                </a:cxn>
                <a:cxn ang="0">
                  <a:pos x="412" y="447"/>
                </a:cxn>
                <a:cxn ang="0">
                  <a:pos x="329" y="500"/>
                </a:cxn>
                <a:cxn ang="0">
                  <a:pos x="243" y="505"/>
                </a:cxn>
                <a:cxn ang="0">
                  <a:pos x="177" y="486"/>
                </a:cxn>
                <a:cxn ang="0">
                  <a:pos x="127" y="439"/>
                </a:cxn>
                <a:cxn ang="0">
                  <a:pos x="108" y="362"/>
                </a:cxn>
                <a:cxn ang="0">
                  <a:pos x="113" y="315"/>
                </a:cxn>
                <a:cxn ang="0">
                  <a:pos x="130" y="248"/>
                </a:cxn>
                <a:cxn ang="0">
                  <a:pos x="169" y="149"/>
                </a:cxn>
                <a:cxn ang="0">
                  <a:pos x="188" y="71"/>
                </a:cxn>
                <a:cxn ang="0">
                  <a:pos x="185" y="49"/>
                </a:cxn>
                <a:cxn ang="0">
                  <a:pos x="177" y="36"/>
                </a:cxn>
                <a:cxn ang="0">
                  <a:pos x="160" y="33"/>
                </a:cxn>
                <a:cxn ang="0">
                  <a:pos x="105" y="55"/>
                </a:cxn>
                <a:cxn ang="0">
                  <a:pos x="58" y="121"/>
                </a:cxn>
                <a:cxn ang="0">
                  <a:pos x="39" y="176"/>
                </a:cxn>
                <a:cxn ang="0">
                  <a:pos x="33" y="185"/>
                </a:cxn>
                <a:cxn ang="0">
                  <a:pos x="19" y="188"/>
                </a:cxn>
                <a:cxn ang="0">
                  <a:pos x="14" y="188"/>
                </a:cxn>
                <a:cxn ang="0">
                  <a:pos x="3" y="182"/>
                </a:cxn>
                <a:cxn ang="0">
                  <a:pos x="0" y="174"/>
                </a:cxn>
                <a:cxn ang="0">
                  <a:pos x="8" y="138"/>
                </a:cxn>
                <a:cxn ang="0">
                  <a:pos x="39" y="80"/>
                </a:cxn>
                <a:cxn ang="0">
                  <a:pos x="91" y="27"/>
                </a:cxn>
                <a:cxn ang="0">
                  <a:pos x="166" y="2"/>
                </a:cxn>
                <a:cxn ang="0">
                  <a:pos x="227" y="19"/>
                </a:cxn>
                <a:cxn ang="0">
                  <a:pos x="265" y="66"/>
                </a:cxn>
                <a:cxn ang="0">
                  <a:pos x="265" y="127"/>
                </a:cxn>
                <a:cxn ang="0">
                  <a:pos x="232" y="215"/>
                </a:cxn>
                <a:cxn ang="0">
                  <a:pos x="202" y="306"/>
                </a:cxn>
                <a:cxn ang="0">
                  <a:pos x="194" y="378"/>
                </a:cxn>
                <a:cxn ang="0">
                  <a:pos x="194" y="406"/>
                </a:cxn>
                <a:cxn ang="0">
                  <a:pos x="210" y="445"/>
                </a:cxn>
                <a:cxn ang="0">
                  <a:pos x="252" y="472"/>
                </a:cxn>
                <a:cxn ang="0">
                  <a:pos x="323" y="469"/>
                </a:cxn>
                <a:cxn ang="0">
                  <a:pos x="387" y="422"/>
                </a:cxn>
                <a:cxn ang="0">
                  <a:pos x="440" y="351"/>
                </a:cxn>
                <a:cxn ang="0">
                  <a:pos x="473" y="270"/>
                </a:cxn>
                <a:cxn ang="0">
                  <a:pos x="489" y="204"/>
                </a:cxn>
                <a:cxn ang="0">
                  <a:pos x="489" y="154"/>
                </a:cxn>
                <a:cxn ang="0">
                  <a:pos x="464" y="110"/>
                </a:cxn>
                <a:cxn ang="0">
                  <a:pos x="445" y="91"/>
                </a:cxn>
                <a:cxn ang="0">
                  <a:pos x="437" y="80"/>
                </a:cxn>
                <a:cxn ang="0">
                  <a:pos x="431" y="60"/>
                </a:cxn>
                <a:cxn ang="0">
                  <a:pos x="464" y="8"/>
                </a:cxn>
              </a:cxnLst>
              <a:rect l="0" t="0" r="r" b="b"/>
              <a:pathLst>
                <a:path w="550" h="508">
                  <a:moveTo>
                    <a:pt x="550" y="91"/>
                  </a:moveTo>
                  <a:lnTo>
                    <a:pt x="550" y="91"/>
                  </a:lnTo>
                  <a:lnTo>
                    <a:pt x="550" y="91"/>
                  </a:lnTo>
                  <a:lnTo>
                    <a:pt x="550" y="91"/>
                  </a:lnTo>
                  <a:close/>
                  <a:moveTo>
                    <a:pt x="492" y="0"/>
                  </a:moveTo>
                  <a:lnTo>
                    <a:pt x="498" y="0"/>
                  </a:lnTo>
                  <a:lnTo>
                    <a:pt x="506" y="2"/>
                  </a:lnTo>
                  <a:lnTo>
                    <a:pt x="517" y="8"/>
                  </a:lnTo>
                  <a:lnTo>
                    <a:pt x="528" y="19"/>
                  </a:lnTo>
                  <a:lnTo>
                    <a:pt x="539" y="33"/>
                  </a:lnTo>
                  <a:lnTo>
                    <a:pt x="547" y="58"/>
                  </a:lnTo>
                  <a:lnTo>
                    <a:pt x="550" y="91"/>
                  </a:lnTo>
                  <a:lnTo>
                    <a:pt x="547" y="121"/>
                  </a:lnTo>
                  <a:lnTo>
                    <a:pt x="542" y="160"/>
                  </a:lnTo>
                  <a:lnTo>
                    <a:pt x="531" y="207"/>
                  </a:lnTo>
                  <a:lnTo>
                    <a:pt x="517" y="257"/>
                  </a:lnTo>
                  <a:lnTo>
                    <a:pt x="498" y="309"/>
                  </a:lnTo>
                  <a:lnTo>
                    <a:pt x="473" y="359"/>
                  </a:lnTo>
                  <a:lnTo>
                    <a:pt x="445" y="406"/>
                  </a:lnTo>
                  <a:lnTo>
                    <a:pt x="412" y="447"/>
                  </a:lnTo>
                  <a:lnTo>
                    <a:pt x="373" y="478"/>
                  </a:lnTo>
                  <a:lnTo>
                    <a:pt x="329" y="500"/>
                  </a:lnTo>
                  <a:lnTo>
                    <a:pt x="279" y="508"/>
                  </a:lnTo>
                  <a:lnTo>
                    <a:pt x="243" y="505"/>
                  </a:lnTo>
                  <a:lnTo>
                    <a:pt x="207" y="497"/>
                  </a:lnTo>
                  <a:lnTo>
                    <a:pt x="177" y="486"/>
                  </a:lnTo>
                  <a:lnTo>
                    <a:pt x="149" y="467"/>
                  </a:lnTo>
                  <a:lnTo>
                    <a:pt x="127" y="439"/>
                  </a:lnTo>
                  <a:lnTo>
                    <a:pt x="113" y="406"/>
                  </a:lnTo>
                  <a:lnTo>
                    <a:pt x="108" y="362"/>
                  </a:lnTo>
                  <a:lnTo>
                    <a:pt x="108" y="340"/>
                  </a:lnTo>
                  <a:lnTo>
                    <a:pt x="113" y="315"/>
                  </a:lnTo>
                  <a:lnTo>
                    <a:pt x="119" y="287"/>
                  </a:lnTo>
                  <a:lnTo>
                    <a:pt x="130" y="248"/>
                  </a:lnTo>
                  <a:lnTo>
                    <a:pt x="147" y="204"/>
                  </a:lnTo>
                  <a:lnTo>
                    <a:pt x="169" y="149"/>
                  </a:lnTo>
                  <a:lnTo>
                    <a:pt x="182" y="110"/>
                  </a:lnTo>
                  <a:lnTo>
                    <a:pt x="188" y="71"/>
                  </a:lnTo>
                  <a:lnTo>
                    <a:pt x="188" y="60"/>
                  </a:lnTo>
                  <a:lnTo>
                    <a:pt x="185" y="49"/>
                  </a:lnTo>
                  <a:lnTo>
                    <a:pt x="182" y="41"/>
                  </a:lnTo>
                  <a:lnTo>
                    <a:pt x="177" y="36"/>
                  </a:lnTo>
                  <a:lnTo>
                    <a:pt x="169" y="33"/>
                  </a:lnTo>
                  <a:lnTo>
                    <a:pt x="160" y="33"/>
                  </a:lnTo>
                  <a:lnTo>
                    <a:pt x="133" y="38"/>
                  </a:lnTo>
                  <a:lnTo>
                    <a:pt x="105" y="55"/>
                  </a:lnTo>
                  <a:lnTo>
                    <a:pt x="80" y="83"/>
                  </a:lnTo>
                  <a:lnTo>
                    <a:pt x="58" y="121"/>
                  </a:lnTo>
                  <a:lnTo>
                    <a:pt x="39" y="171"/>
                  </a:lnTo>
                  <a:lnTo>
                    <a:pt x="39" y="176"/>
                  </a:lnTo>
                  <a:lnTo>
                    <a:pt x="36" y="182"/>
                  </a:lnTo>
                  <a:lnTo>
                    <a:pt x="33" y="185"/>
                  </a:lnTo>
                  <a:lnTo>
                    <a:pt x="28" y="188"/>
                  </a:lnTo>
                  <a:lnTo>
                    <a:pt x="19" y="188"/>
                  </a:lnTo>
                  <a:lnTo>
                    <a:pt x="17" y="188"/>
                  </a:lnTo>
                  <a:lnTo>
                    <a:pt x="14" y="188"/>
                  </a:lnTo>
                  <a:lnTo>
                    <a:pt x="8" y="185"/>
                  </a:lnTo>
                  <a:lnTo>
                    <a:pt x="3" y="182"/>
                  </a:lnTo>
                  <a:lnTo>
                    <a:pt x="0" y="179"/>
                  </a:lnTo>
                  <a:lnTo>
                    <a:pt x="0" y="174"/>
                  </a:lnTo>
                  <a:lnTo>
                    <a:pt x="3" y="160"/>
                  </a:lnTo>
                  <a:lnTo>
                    <a:pt x="8" y="138"/>
                  </a:lnTo>
                  <a:lnTo>
                    <a:pt x="22" y="110"/>
                  </a:lnTo>
                  <a:lnTo>
                    <a:pt x="39" y="80"/>
                  </a:lnTo>
                  <a:lnTo>
                    <a:pt x="64" y="52"/>
                  </a:lnTo>
                  <a:lnTo>
                    <a:pt x="91" y="27"/>
                  </a:lnTo>
                  <a:lnTo>
                    <a:pt x="124" y="8"/>
                  </a:lnTo>
                  <a:lnTo>
                    <a:pt x="166" y="2"/>
                  </a:lnTo>
                  <a:lnTo>
                    <a:pt x="199" y="8"/>
                  </a:lnTo>
                  <a:lnTo>
                    <a:pt x="227" y="19"/>
                  </a:lnTo>
                  <a:lnTo>
                    <a:pt x="249" y="38"/>
                  </a:lnTo>
                  <a:lnTo>
                    <a:pt x="265" y="66"/>
                  </a:lnTo>
                  <a:lnTo>
                    <a:pt x="271" y="96"/>
                  </a:lnTo>
                  <a:lnTo>
                    <a:pt x="265" y="127"/>
                  </a:lnTo>
                  <a:lnTo>
                    <a:pt x="254" y="157"/>
                  </a:lnTo>
                  <a:lnTo>
                    <a:pt x="232" y="215"/>
                  </a:lnTo>
                  <a:lnTo>
                    <a:pt x="216" y="265"/>
                  </a:lnTo>
                  <a:lnTo>
                    <a:pt x="202" y="306"/>
                  </a:lnTo>
                  <a:lnTo>
                    <a:pt x="196" y="345"/>
                  </a:lnTo>
                  <a:lnTo>
                    <a:pt x="194" y="378"/>
                  </a:lnTo>
                  <a:lnTo>
                    <a:pt x="194" y="389"/>
                  </a:lnTo>
                  <a:lnTo>
                    <a:pt x="194" y="406"/>
                  </a:lnTo>
                  <a:lnTo>
                    <a:pt x="199" y="425"/>
                  </a:lnTo>
                  <a:lnTo>
                    <a:pt x="210" y="445"/>
                  </a:lnTo>
                  <a:lnTo>
                    <a:pt x="227" y="461"/>
                  </a:lnTo>
                  <a:lnTo>
                    <a:pt x="252" y="472"/>
                  </a:lnTo>
                  <a:lnTo>
                    <a:pt x="285" y="478"/>
                  </a:lnTo>
                  <a:lnTo>
                    <a:pt x="323" y="469"/>
                  </a:lnTo>
                  <a:lnTo>
                    <a:pt x="357" y="453"/>
                  </a:lnTo>
                  <a:lnTo>
                    <a:pt x="387" y="422"/>
                  </a:lnTo>
                  <a:lnTo>
                    <a:pt x="415" y="389"/>
                  </a:lnTo>
                  <a:lnTo>
                    <a:pt x="440" y="351"/>
                  </a:lnTo>
                  <a:lnTo>
                    <a:pt x="459" y="309"/>
                  </a:lnTo>
                  <a:lnTo>
                    <a:pt x="473" y="270"/>
                  </a:lnTo>
                  <a:lnTo>
                    <a:pt x="484" y="235"/>
                  </a:lnTo>
                  <a:lnTo>
                    <a:pt x="489" y="204"/>
                  </a:lnTo>
                  <a:lnTo>
                    <a:pt x="492" y="185"/>
                  </a:lnTo>
                  <a:lnTo>
                    <a:pt x="489" y="154"/>
                  </a:lnTo>
                  <a:lnTo>
                    <a:pt x="478" y="129"/>
                  </a:lnTo>
                  <a:lnTo>
                    <a:pt x="464" y="110"/>
                  </a:lnTo>
                  <a:lnTo>
                    <a:pt x="451" y="96"/>
                  </a:lnTo>
                  <a:lnTo>
                    <a:pt x="445" y="91"/>
                  </a:lnTo>
                  <a:lnTo>
                    <a:pt x="440" y="85"/>
                  </a:lnTo>
                  <a:lnTo>
                    <a:pt x="437" y="80"/>
                  </a:lnTo>
                  <a:lnTo>
                    <a:pt x="434" y="71"/>
                  </a:lnTo>
                  <a:lnTo>
                    <a:pt x="431" y="60"/>
                  </a:lnTo>
                  <a:lnTo>
                    <a:pt x="442" y="30"/>
                  </a:lnTo>
                  <a:lnTo>
                    <a:pt x="464" y="8"/>
                  </a:lnTo>
                  <a:lnTo>
                    <a:pt x="4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38"/>
            <p:cNvSpPr>
              <a:spLocks noEditPoints="1"/>
            </p:cNvSpPr>
            <p:nvPr/>
          </p:nvSpPr>
          <p:spPr bwMode="auto">
            <a:xfrm>
              <a:off x="5103" y="2920"/>
              <a:ext cx="1034" cy="893"/>
            </a:xfrm>
            <a:custGeom>
              <a:avLst/>
              <a:gdLst/>
              <a:ahLst/>
              <a:cxnLst>
                <a:cxn ang="0">
                  <a:pos x="700" y="241"/>
                </a:cxn>
                <a:cxn ang="0">
                  <a:pos x="642" y="274"/>
                </a:cxn>
                <a:cxn ang="0">
                  <a:pos x="595" y="307"/>
                </a:cxn>
                <a:cxn ang="0">
                  <a:pos x="595" y="476"/>
                </a:cxn>
                <a:cxn ang="0">
                  <a:pos x="597" y="603"/>
                </a:cxn>
                <a:cxn ang="0">
                  <a:pos x="619" y="672"/>
                </a:cxn>
                <a:cxn ang="0">
                  <a:pos x="678" y="727"/>
                </a:cxn>
                <a:cxn ang="0">
                  <a:pos x="758" y="771"/>
                </a:cxn>
                <a:cxn ang="0">
                  <a:pos x="813" y="777"/>
                </a:cxn>
                <a:cxn ang="0">
                  <a:pos x="832" y="766"/>
                </a:cxn>
                <a:cxn ang="0">
                  <a:pos x="863" y="724"/>
                </a:cxn>
                <a:cxn ang="0">
                  <a:pos x="888" y="647"/>
                </a:cxn>
                <a:cxn ang="0">
                  <a:pos x="901" y="429"/>
                </a:cxn>
                <a:cxn ang="0">
                  <a:pos x="882" y="296"/>
                </a:cxn>
                <a:cxn ang="0">
                  <a:pos x="777" y="249"/>
                </a:cxn>
                <a:cxn ang="0">
                  <a:pos x="724" y="235"/>
                </a:cxn>
                <a:cxn ang="0">
                  <a:pos x="150" y="8"/>
                </a:cxn>
                <a:cxn ang="0">
                  <a:pos x="128" y="55"/>
                </a:cxn>
                <a:cxn ang="0">
                  <a:pos x="128" y="94"/>
                </a:cxn>
                <a:cxn ang="0">
                  <a:pos x="147" y="136"/>
                </a:cxn>
                <a:cxn ang="0">
                  <a:pos x="166" y="169"/>
                </a:cxn>
                <a:cxn ang="0">
                  <a:pos x="199" y="202"/>
                </a:cxn>
                <a:cxn ang="0">
                  <a:pos x="266" y="202"/>
                </a:cxn>
                <a:cxn ang="0">
                  <a:pos x="393" y="97"/>
                </a:cxn>
                <a:cxn ang="0">
                  <a:pos x="597" y="205"/>
                </a:cxn>
                <a:cxn ang="0">
                  <a:pos x="595" y="263"/>
                </a:cxn>
                <a:cxn ang="0">
                  <a:pos x="921" y="155"/>
                </a:cxn>
                <a:cxn ang="0">
                  <a:pos x="1028" y="238"/>
                </a:cxn>
                <a:cxn ang="0">
                  <a:pos x="1031" y="329"/>
                </a:cxn>
                <a:cxn ang="0">
                  <a:pos x="1034" y="423"/>
                </a:cxn>
                <a:cxn ang="0">
                  <a:pos x="1023" y="547"/>
                </a:cxn>
                <a:cxn ang="0">
                  <a:pos x="1001" y="641"/>
                </a:cxn>
                <a:cxn ang="0">
                  <a:pos x="968" y="733"/>
                </a:cxn>
                <a:cxn ang="0">
                  <a:pos x="564" y="832"/>
                </a:cxn>
                <a:cxn ang="0">
                  <a:pos x="467" y="636"/>
                </a:cxn>
                <a:cxn ang="0">
                  <a:pos x="470" y="401"/>
                </a:cxn>
                <a:cxn ang="0">
                  <a:pos x="434" y="288"/>
                </a:cxn>
                <a:cxn ang="0">
                  <a:pos x="374" y="249"/>
                </a:cxn>
                <a:cxn ang="0">
                  <a:pos x="340" y="232"/>
                </a:cxn>
                <a:cxn ang="0">
                  <a:pos x="313" y="227"/>
                </a:cxn>
                <a:cxn ang="0">
                  <a:pos x="299" y="227"/>
                </a:cxn>
                <a:cxn ang="0">
                  <a:pos x="288" y="232"/>
                </a:cxn>
                <a:cxn ang="0">
                  <a:pos x="197" y="296"/>
                </a:cxn>
                <a:cxn ang="0">
                  <a:pos x="194" y="376"/>
                </a:cxn>
                <a:cxn ang="0">
                  <a:pos x="194" y="484"/>
                </a:cxn>
                <a:cxn ang="0">
                  <a:pos x="194" y="597"/>
                </a:cxn>
                <a:cxn ang="0">
                  <a:pos x="208" y="675"/>
                </a:cxn>
                <a:cxn ang="0">
                  <a:pos x="246" y="741"/>
                </a:cxn>
                <a:cxn ang="0">
                  <a:pos x="150" y="890"/>
                </a:cxn>
                <a:cxn ang="0">
                  <a:pos x="92" y="804"/>
                </a:cxn>
                <a:cxn ang="0">
                  <a:pos x="64" y="686"/>
                </a:cxn>
                <a:cxn ang="0">
                  <a:pos x="70" y="520"/>
                </a:cxn>
                <a:cxn ang="0">
                  <a:pos x="67" y="301"/>
                </a:cxn>
                <a:cxn ang="0">
                  <a:pos x="61" y="285"/>
                </a:cxn>
                <a:cxn ang="0">
                  <a:pos x="50" y="271"/>
                </a:cxn>
                <a:cxn ang="0">
                  <a:pos x="11" y="224"/>
                </a:cxn>
                <a:cxn ang="0">
                  <a:pos x="3" y="196"/>
                </a:cxn>
                <a:cxn ang="0">
                  <a:pos x="0" y="177"/>
                </a:cxn>
                <a:cxn ang="0">
                  <a:pos x="6" y="158"/>
                </a:cxn>
                <a:cxn ang="0">
                  <a:pos x="14" y="144"/>
                </a:cxn>
                <a:cxn ang="0">
                  <a:pos x="128" y="0"/>
                </a:cxn>
              </a:cxnLst>
              <a:rect l="0" t="0" r="r" b="b"/>
              <a:pathLst>
                <a:path w="1034" h="893">
                  <a:moveTo>
                    <a:pt x="724" y="235"/>
                  </a:moveTo>
                  <a:lnTo>
                    <a:pt x="700" y="241"/>
                  </a:lnTo>
                  <a:lnTo>
                    <a:pt x="672" y="254"/>
                  </a:lnTo>
                  <a:lnTo>
                    <a:pt x="642" y="274"/>
                  </a:lnTo>
                  <a:lnTo>
                    <a:pt x="617" y="293"/>
                  </a:lnTo>
                  <a:lnTo>
                    <a:pt x="595" y="307"/>
                  </a:lnTo>
                  <a:lnTo>
                    <a:pt x="595" y="393"/>
                  </a:lnTo>
                  <a:lnTo>
                    <a:pt x="595" y="476"/>
                  </a:lnTo>
                  <a:lnTo>
                    <a:pt x="595" y="539"/>
                  </a:lnTo>
                  <a:lnTo>
                    <a:pt x="597" y="603"/>
                  </a:lnTo>
                  <a:lnTo>
                    <a:pt x="603" y="639"/>
                  </a:lnTo>
                  <a:lnTo>
                    <a:pt x="619" y="672"/>
                  </a:lnTo>
                  <a:lnTo>
                    <a:pt x="644" y="699"/>
                  </a:lnTo>
                  <a:lnTo>
                    <a:pt x="678" y="727"/>
                  </a:lnTo>
                  <a:lnTo>
                    <a:pt x="713" y="752"/>
                  </a:lnTo>
                  <a:lnTo>
                    <a:pt x="758" y="771"/>
                  </a:lnTo>
                  <a:lnTo>
                    <a:pt x="802" y="780"/>
                  </a:lnTo>
                  <a:lnTo>
                    <a:pt x="813" y="777"/>
                  </a:lnTo>
                  <a:lnTo>
                    <a:pt x="824" y="771"/>
                  </a:lnTo>
                  <a:lnTo>
                    <a:pt x="832" y="766"/>
                  </a:lnTo>
                  <a:lnTo>
                    <a:pt x="841" y="755"/>
                  </a:lnTo>
                  <a:lnTo>
                    <a:pt x="863" y="724"/>
                  </a:lnTo>
                  <a:lnTo>
                    <a:pt x="879" y="686"/>
                  </a:lnTo>
                  <a:lnTo>
                    <a:pt x="888" y="647"/>
                  </a:lnTo>
                  <a:lnTo>
                    <a:pt x="899" y="539"/>
                  </a:lnTo>
                  <a:lnTo>
                    <a:pt x="901" y="429"/>
                  </a:lnTo>
                  <a:lnTo>
                    <a:pt x="896" y="362"/>
                  </a:lnTo>
                  <a:lnTo>
                    <a:pt x="882" y="296"/>
                  </a:lnTo>
                  <a:lnTo>
                    <a:pt x="832" y="268"/>
                  </a:lnTo>
                  <a:lnTo>
                    <a:pt x="777" y="249"/>
                  </a:lnTo>
                  <a:lnTo>
                    <a:pt x="724" y="235"/>
                  </a:lnTo>
                  <a:lnTo>
                    <a:pt x="724" y="235"/>
                  </a:lnTo>
                  <a:close/>
                  <a:moveTo>
                    <a:pt x="128" y="0"/>
                  </a:moveTo>
                  <a:lnTo>
                    <a:pt x="150" y="8"/>
                  </a:lnTo>
                  <a:lnTo>
                    <a:pt x="139" y="31"/>
                  </a:lnTo>
                  <a:lnTo>
                    <a:pt x="128" y="55"/>
                  </a:lnTo>
                  <a:lnTo>
                    <a:pt x="125" y="80"/>
                  </a:lnTo>
                  <a:lnTo>
                    <a:pt x="128" y="94"/>
                  </a:lnTo>
                  <a:lnTo>
                    <a:pt x="136" y="113"/>
                  </a:lnTo>
                  <a:lnTo>
                    <a:pt x="147" y="136"/>
                  </a:lnTo>
                  <a:lnTo>
                    <a:pt x="155" y="152"/>
                  </a:lnTo>
                  <a:lnTo>
                    <a:pt x="166" y="169"/>
                  </a:lnTo>
                  <a:lnTo>
                    <a:pt x="183" y="183"/>
                  </a:lnTo>
                  <a:lnTo>
                    <a:pt x="199" y="202"/>
                  </a:lnTo>
                  <a:lnTo>
                    <a:pt x="199" y="252"/>
                  </a:lnTo>
                  <a:lnTo>
                    <a:pt x="266" y="202"/>
                  </a:lnTo>
                  <a:lnTo>
                    <a:pt x="332" y="152"/>
                  </a:lnTo>
                  <a:lnTo>
                    <a:pt x="393" y="97"/>
                  </a:lnTo>
                  <a:lnTo>
                    <a:pt x="495" y="155"/>
                  </a:lnTo>
                  <a:lnTo>
                    <a:pt x="597" y="205"/>
                  </a:lnTo>
                  <a:lnTo>
                    <a:pt x="595" y="263"/>
                  </a:lnTo>
                  <a:lnTo>
                    <a:pt x="595" y="263"/>
                  </a:lnTo>
                  <a:lnTo>
                    <a:pt x="824" y="100"/>
                  </a:lnTo>
                  <a:lnTo>
                    <a:pt x="921" y="155"/>
                  </a:lnTo>
                  <a:lnTo>
                    <a:pt x="1023" y="205"/>
                  </a:lnTo>
                  <a:lnTo>
                    <a:pt x="1028" y="238"/>
                  </a:lnTo>
                  <a:lnTo>
                    <a:pt x="1031" y="279"/>
                  </a:lnTo>
                  <a:lnTo>
                    <a:pt x="1031" y="329"/>
                  </a:lnTo>
                  <a:lnTo>
                    <a:pt x="1034" y="376"/>
                  </a:lnTo>
                  <a:lnTo>
                    <a:pt x="1034" y="423"/>
                  </a:lnTo>
                  <a:lnTo>
                    <a:pt x="1031" y="489"/>
                  </a:lnTo>
                  <a:lnTo>
                    <a:pt x="1023" y="547"/>
                  </a:lnTo>
                  <a:lnTo>
                    <a:pt x="1015" y="597"/>
                  </a:lnTo>
                  <a:lnTo>
                    <a:pt x="1001" y="641"/>
                  </a:lnTo>
                  <a:lnTo>
                    <a:pt x="984" y="686"/>
                  </a:lnTo>
                  <a:lnTo>
                    <a:pt x="968" y="733"/>
                  </a:lnTo>
                  <a:lnTo>
                    <a:pt x="672" y="893"/>
                  </a:lnTo>
                  <a:lnTo>
                    <a:pt x="564" y="832"/>
                  </a:lnTo>
                  <a:lnTo>
                    <a:pt x="459" y="777"/>
                  </a:lnTo>
                  <a:lnTo>
                    <a:pt x="467" y="636"/>
                  </a:lnTo>
                  <a:lnTo>
                    <a:pt x="470" y="495"/>
                  </a:lnTo>
                  <a:lnTo>
                    <a:pt x="470" y="401"/>
                  </a:lnTo>
                  <a:lnTo>
                    <a:pt x="462" y="307"/>
                  </a:lnTo>
                  <a:lnTo>
                    <a:pt x="434" y="288"/>
                  </a:lnTo>
                  <a:lnTo>
                    <a:pt x="401" y="266"/>
                  </a:lnTo>
                  <a:lnTo>
                    <a:pt x="374" y="249"/>
                  </a:lnTo>
                  <a:lnTo>
                    <a:pt x="351" y="235"/>
                  </a:lnTo>
                  <a:lnTo>
                    <a:pt x="340" y="232"/>
                  </a:lnTo>
                  <a:lnTo>
                    <a:pt x="327" y="227"/>
                  </a:lnTo>
                  <a:lnTo>
                    <a:pt x="313" y="227"/>
                  </a:lnTo>
                  <a:lnTo>
                    <a:pt x="307" y="227"/>
                  </a:lnTo>
                  <a:lnTo>
                    <a:pt x="299" y="227"/>
                  </a:lnTo>
                  <a:lnTo>
                    <a:pt x="293" y="230"/>
                  </a:lnTo>
                  <a:lnTo>
                    <a:pt x="288" y="232"/>
                  </a:lnTo>
                  <a:lnTo>
                    <a:pt x="241" y="263"/>
                  </a:lnTo>
                  <a:lnTo>
                    <a:pt x="197" y="296"/>
                  </a:lnTo>
                  <a:lnTo>
                    <a:pt x="197" y="329"/>
                  </a:lnTo>
                  <a:lnTo>
                    <a:pt x="194" y="376"/>
                  </a:lnTo>
                  <a:lnTo>
                    <a:pt x="194" y="429"/>
                  </a:lnTo>
                  <a:lnTo>
                    <a:pt x="194" y="484"/>
                  </a:lnTo>
                  <a:lnTo>
                    <a:pt x="194" y="545"/>
                  </a:lnTo>
                  <a:lnTo>
                    <a:pt x="194" y="597"/>
                  </a:lnTo>
                  <a:lnTo>
                    <a:pt x="197" y="636"/>
                  </a:lnTo>
                  <a:lnTo>
                    <a:pt x="208" y="675"/>
                  </a:lnTo>
                  <a:lnTo>
                    <a:pt x="227" y="708"/>
                  </a:lnTo>
                  <a:lnTo>
                    <a:pt x="246" y="741"/>
                  </a:lnTo>
                  <a:lnTo>
                    <a:pt x="268" y="771"/>
                  </a:lnTo>
                  <a:lnTo>
                    <a:pt x="150" y="890"/>
                  </a:lnTo>
                  <a:lnTo>
                    <a:pt x="119" y="846"/>
                  </a:lnTo>
                  <a:lnTo>
                    <a:pt x="92" y="804"/>
                  </a:lnTo>
                  <a:lnTo>
                    <a:pt x="56" y="766"/>
                  </a:lnTo>
                  <a:lnTo>
                    <a:pt x="64" y="686"/>
                  </a:lnTo>
                  <a:lnTo>
                    <a:pt x="70" y="603"/>
                  </a:lnTo>
                  <a:lnTo>
                    <a:pt x="70" y="520"/>
                  </a:lnTo>
                  <a:lnTo>
                    <a:pt x="70" y="409"/>
                  </a:lnTo>
                  <a:lnTo>
                    <a:pt x="67" y="301"/>
                  </a:lnTo>
                  <a:lnTo>
                    <a:pt x="64" y="293"/>
                  </a:lnTo>
                  <a:lnTo>
                    <a:pt x="61" y="285"/>
                  </a:lnTo>
                  <a:lnTo>
                    <a:pt x="56" y="277"/>
                  </a:lnTo>
                  <a:lnTo>
                    <a:pt x="50" y="271"/>
                  </a:lnTo>
                  <a:lnTo>
                    <a:pt x="31" y="246"/>
                  </a:lnTo>
                  <a:lnTo>
                    <a:pt x="11" y="224"/>
                  </a:lnTo>
                  <a:lnTo>
                    <a:pt x="6" y="210"/>
                  </a:lnTo>
                  <a:lnTo>
                    <a:pt x="3" y="196"/>
                  </a:lnTo>
                  <a:lnTo>
                    <a:pt x="0" y="183"/>
                  </a:lnTo>
                  <a:lnTo>
                    <a:pt x="0" y="177"/>
                  </a:lnTo>
                  <a:lnTo>
                    <a:pt x="3" y="169"/>
                  </a:lnTo>
                  <a:lnTo>
                    <a:pt x="6" y="158"/>
                  </a:lnTo>
                  <a:lnTo>
                    <a:pt x="9" y="149"/>
                  </a:lnTo>
                  <a:lnTo>
                    <a:pt x="14" y="144"/>
                  </a:lnTo>
                  <a:lnTo>
                    <a:pt x="67" y="69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6333" y="3252"/>
              <a:ext cx="500" cy="746"/>
            </a:xfrm>
            <a:custGeom>
              <a:avLst/>
              <a:gdLst/>
              <a:ahLst/>
              <a:cxnLst>
                <a:cxn ang="0">
                  <a:pos x="296" y="5"/>
                </a:cxn>
                <a:cxn ang="0">
                  <a:pos x="401" y="44"/>
                </a:cxn>
                <a:cxn ang="0">
                  <a:pos x="473" y="116"/>
                </a:cxn>
                <a:cxn ang="0">
                  <a:pos x="500" y="218"/>
                </a:cxn>
                <a:cxn ang="0">
                  <a:pos x="476" y="315"/>
                </a:cxn>
                <a:cxn ang="0">
                  <a:pos x="418" y="392"/>
                </a:cxn>
                <a:cxn ang="0">
                  <a:pos x="337" y="461"/>
                </a:cxn>
                <a:cxn ang="0">
                  <a:pos x="285" y="503"/>
                </a:cxn>
                <a:cxn ang="0">
                  <a:pos x="230" y="550"/>
                </a:cxn>
                <a:cxn ang="0">
                  <a:pos x="158" y="611"/>
                </a:cxn>
                <a:cxn ang="0">
                  <a:pos x="321" y="652"/>
                </a:cxn>
                <a:cxn ang="0">
                  <a:pos x="362" y="652"/>
                </a:cxn>
                <a:cxn ang="0">
                  <a:pos x="418" y="647"/>
                </a:cxn>
                <a:cxn ang="0">
                  <a:pos x="442" y="627"/>
                </a:cxn>
                <a:cxn ang="0">
                  <a:pos x="456" y="566"/>
                </a:cxn>
                <a:cxn ang="0">
                  <a:pos x="500" y="542"/>
                </a:cxn>
                <a:cxn ang="0">
                  <a:pos x="465" y="746"/>
                </a:cxn>
                <a:cxn ang="0">
                  <a:pos x="0" y="724"/>
                </a:cxn>
                <a:cxn ang="0">
                  <a:pos x="11" y="702"/>
                </a:cxn>
                <a:cxn ang="0">
                  <a:pos x="307" y="406"/>
                </a:cxn>
                <a:cxn ang="0">
                  <a:pos x="362" y="326"/>
                </a:cxn>
                <a:cxn ang="0">
                  <a:pos x="390" y="218"/>
                </a:cxn>
                <a:cxn ang="0">
                  <a:pos x="376" y="144"/>
                </a:cxn>
                <a:cxn ang="0">
                  <a:pos x="332" y="83"/>
                </a:cxn>
                <a:cxn ang="0">
                  <a:pos x="263" y="44"/>
                </a:cxn>
                <a:cxn ang="0">
                  <a:pos x="191" y="41"/>
                </a:cxn>
                <a:cxn ang="0">
                  <a:pos x="130" y="61"/>
                </a:cxn>
                <a:cxn ang="0">
                  <a:pos x="75" y="108"/>
                </a:cxn>
                <a:cxn ang="0">
                  <a:pos x="83" y="149"/>
                </a:cxn>
                <a:cxn ang="0">
                  <a:pos x="114" y="174"/>
                </a:cxn>
                <a:cxn ang="0">
                  <a:pos x="119" y="204"/>
                </a:cxn>
                <a:cxn ang="0">
                  <a:pos x="100" y="249"/>
                </a:cxn>
                <a:cxn ang="0">
                  <a:pos x="61" y="265"/>
                </a:cxn>
                <a:cxn ang="0">
                  <a:pos x="39" y="260"/>
                </a:cxn>
                <a:cxn ang="0">
                  <a:pos x="14" y="243"/>
                </a:cxn>
                <a:cxn ang="0">
                  <a:pos x="0" y="202"/>
                </a:cxn>
                <a:cxn ang="0">
                  <a:pos x="22" y="116"/>
                </a:cxn>
                <a:cxn ang="0">
                  <a:pos x="83" y="47"/>
                </a:cxn>
                <a:cxn ang="0">
                  <a:pos x="177" y="5"/>
                </a:cxn>
              </a:cxnLst>
              <a:rect l="0" t="0" r="r" b="b"/>
              <a:pathLst>
                <a:path w="500" h="746">
                  <a:moveTo>
                    <a:pt x="235" y="0"/>
                  </a:moveTo>
                  <a:lnTo>
                    <a:pt x="296" y="5"/>
                  </a:lnTo>
                  <a:lnTo>
                    <a:pt x="351" y="19"/>
                  </a:lnTo>
                  <a:lnTo>
                    <a:pt x="401" y="44"/>
                  </a:lnTo>
                  <a:lnTo>
                    <a:pt x="442" y="74"/>
                  </a:lnTo>
                  <a:lnTo>
                    <a:pt x="473" y="116"/>
                  </a:lnTo>
                  <a:lnTo>
                    <a:pt x="492" y="163"/>
                  </a:lnTo>
                  <a:lnTo>
                    <a:pt x="500" y="218"/>
                  </a:lnTo>
                  <a:lnTo>
                    <a:pt x="495" y="271"/>
                  </a:lnTo>
                  <a:lnTo>
                    <a:pt x="476" y="315"/>
                  </a:lnTo>
                  <a:lnTo>
                    <a:pt x="451" y="356"/>
                  </a:lnTo>
                  <a:lnTo>
                    <a:pt x="418" y="392"/>
                  </a:lnTo>
                  <a:lnTo>
                    <a:pt x="379" y="428"/>
                  </a:lnTo>
                  <a:lnTo>
                    <a:pt x="337" y="461"/>
                  </a:lnTo>
                  <a:lnTo>
                    <a:pt x="310" y="484"/>
                  </a:lnTo>
                  <a:lnTo>
                    <a:pt x="285" y="503"/>
                  </a:lnTo>
                  <a:lnTo>
                    <a:pt x="257" y="525"/>
                  </a:lnTo>
                  <a:lnTo>
                    <a:pt x="230" y="550"/>
                  </a:lnTo>
                  <a:lnTo>
                    <a:pt x="196" y="577"/>
                  </a:lnTo>
                  <a:lnTo>
                    <a:pt x="158" y="611"/>
                  </a:lnTo>
                  <a:lnTo>
                    <a:pt x="114" y="652"/>
                  </a:lnTo>
                  <a:lnTo>
                    <a:pt x="321" y="652"/>
                  </a:lnTo>
                  <a:lnTo>
                    <a:pt x="337" y="652"/>
                  </a:lnTo>
                  <a:lnTo>
                    <a:pt x="362" y="652"/>
                  </a:lnTo>
                  <a:lnTo>
                    <a:pt x="393" y="649"/>
                  </a:lnTo>
                  <a:lnTo>
                    <a:pt x="418" y="647"/>
                  </a:lnTo>
                  <a:lnTo>
                    <a:pt x="431" y="644"/>
                  </a:lnTo>
                  <a:lnTo>
                    <a:pt x="442" y="627"/>
                  </a:lnTo>
                  <a:lnTo>
                    <a:pt x="451" y="600"/>
                  </a:lnTo>
                  <a:lnTo>
                    <a:pt x="456" y="566"/>
                  </a:lnTo>
                  <a:lnTo>
                    <a:pt x="459" y="542"/>
                  </a:lnTo>
                  <a:lnTo>
                    <a:pt x="500" y="542"/>
                  </a:lnTo>
                  <a:lnTo>
                    <a:pt x="500" y="542"/>
                  </a:lnTo>
                  <a:lnTo>
                    <a:pt x="465" y="746"/>
                  </a:lnTo>
                  <a:lnTo>
                    <a:pt x="0" y="746"/>
                  </a:lnTo>
                  <a:lnTo>
                    <a:pt x="0" y="724"/>
                  </a:lnTo>
                  <a:lnTo>
                    <a:pt x="3" y="710"/>
                  </a:lnTo>
                  <a:lnTo>
                    <a:pt x="11" y="702"/>
                  </a:lnTo>
                  <a:lnTo>
                    <a:pt x="282" y="434"/>
                  </a:lnTo>
                  <a:lnTo>
                    <a:pt x="307" y="406"/>
                  </a:lnTo>
                  <a:lnTo>
                    <a:pt x="337" y="370"/>
                  </a:lnTo>
                  <a:lnTo>
                    <a:pt x="362" y="326"/>
                  </a:lnTo>
                  <a:lnTo>
                    <a:pt x="382" y="276"/>
                  </a:lnTo>
                  <a:lnTo>
                    <a:pt x="390" y="218"/>
                  </a:lnTo>
                  <a:lnTo>
                    <a:pt x="387" y="179"/>
                  </a:lnTo>
                  <a:lnTo>
                    <a:pt x="376" y="144"/>
                  </a:lnTo>
                  <a:lnTo>
                    <a:pt x="357" y="110"/>
                  </a:lnTo>
                  <a:lnTo>
                    <a:pt x="332" y="83"/>
                  </a:lnTo>
                  <a:lnTo>
                    <a:pt x="301" y="58"/>
                  </a:lnTo>
                  <a:lnTo>
                    <a:pt x="263" y="44"/>
                  </a:lnTo>
                  <a:lnTo>
                    <a:pt x="219" y="39"/>
                  </a:lnTo>
                  <a:lnTo>
                    <a:pt x="191" y="41"/>
                  </a:lnTo>
                  <a:lnTo>
                    <a:pt x="161" y="50"/>
                  </a:lnTo>
                  <a:lnTo>
                    <a:pt x="130" y="61"/>
                  </a:lnTo>
                  <a:lnTo>
                    <a:pt x="102" y="80"/>
                  </a:lnTo>
                  <a:lnTo>
                    <a:pt x="75" y="108"/>
                  </a:lnTo>
                  <a:lnTo>
                    <a:pt x="56" y="144"/>
                  </a:lnTo>
                  <a:lnTo>
                    <a:pt x="83" y="149"/>
                  </a:lnTo>
                  <a:lnTo>
                    <a:pt x="102" y="160"/>
                  </a:lnTo>
                  <a:lnTo>
                    <a:pt x="114" y="174"/>
                  </a:lnTo>
                  <a:lnTo>
                    <a:pt x="119" y="191"/>
                  </a:lnTo>
                  <a:lnTo>
                    <a:pt x="119" y="204"/>
                  </a:lnTo>
                  <a:lnTo>
                    <a:pt x="114" y="229"/>
                  </a:lnTo>
                  <a:lnTo>
                    <a:pt x="100" y="249"/>
                  </a:lnTo>
                  <a:lnTo>
                    <a:pt x="80" y="260"/>
                  </a:lnTo>
                  <a:lnTo>
                    <a:pt x="61" y="265"/>
                  </a:lnTo>
                  <a:lnTo>
                    <a:pt x="53" y="262"/>
                  </a:lnTo>
                  <a:lnTo>
                    <a:pt x="39" y="260"/>
                  </a:lnTo>
                  <a:lnTo>
                    <a:pt x="25" y="254"/>
                  </a:lnTo>
                  <a:lnTo>
                    <a:pt x="14" y="243"/>
                  </a:lnTo>
                  <a:lnTo>
                    <a:pt x="3" y="226"/>
                  </a:lnTo>
                  <a:lnTo>
                    <a:pt x="0" y="202"/>
                  </a:lnTo>
                  <a:lnTo>
                    <a:pt x="6" y="157"/>
                  </a:lnTo>
                  <a:lnTo>
                    <a:pt x="22" y="116"/>
                  </a:lnTo>
                  <a:lnTo>
                    <a:pt x="47" y="77"/>
                  </a:lnTo>
                  <a:lnTo>
                    <a:pt x="83" y="47"/>
                  </a:lnTo>
                  <a:lnTo>
                    <a:pt x="127" y="22"/>
                  </a:lnTo>
                  <a:lnTo>
                    <a:pt x="177" y="5"/>
                  </a:lnTo>
                  <a:lnTo>
                    <a:pt x="2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40"/>
            <p:cNvSpPr>
              <a:spLocks noEditPoints="1"/>
            </p:cNvSpPr>
            <p:nvPr/>
          </p:nvSpPr>
          <p:spPr bwMode="auto">
            <a:xfrm>
              <a:off x="7505" y="3186"/>
              <a:ext cx="1058" cy="370"/>
            </a:xfrm>
            <a:custGeom>
              <a:avLst/>
              <a:gdLst/>
              <a:ahLst/>
              <a:cxnLst>
                <a:cxn ang="0">
                  <a:pos x="53" y="306"/>
                </a:cxn>
                <a:cxn ang="0">
                  <a:pos x="1003" y="306"/>
                </a:cxn>
                <a:cxn ang="0">
                  <a:pos x="1017" y="309"/>
                </a:cxn>
                <a:cxn ang="0">
                  <a:pos x="1034" y="309"/>
                </a:cxn>
                <a:cxn ang="0">
                  <a:pos x="1045" y="315"/>
                </a:cxn>
                <a:cxn ang="0">
                  <a:pos x="1053" y="323"/>
                </a:cxn>
                <a:cxn ang="0">
                  <a:pos x="1058" y="339"/>
                </a:cxn>
                <a:cxn ang="0">
                  <a:pos x="1053" y="353"/>
                </a:cxn>
                <a:cxn ang="0">
                  <a:pos x="1045" y="364"/>
                </a:cxn>
                <a:cxn ang="0">
                  <a:pos x="1034" y="367"/>
                </a:cxn>
                <a:cxn ang="0">
                  <a:pos x="1020" y="370"/>
                </a:cxn>
                <a:cxn ang="0">
                  <a:pos x="1006" y="370"/>
                </a:cxn>
                <a:cxn ang="0">
                  <a:pos x="53" y="370"/>
                </a:cxn>
                <a:cxn ang="0">
                  <a:pos x="39" y="370"/>
                </a:cxn>
                <a:cxn ang="0">
                  <a:pos x="25" y="367"/>
                </a:cxn>
                <a:cxn ang="0">
                  <a:pos x="11" y="364"/>
                </a:cxn>
                <a:cxn ang="0">
                  <a:pos x="3" y="353"/>
                </a:cxn>
                <a:cxn ang="0">
                  <a:pos x="0" y="339"/>
                </a:cxn>
                <a:cxn ang="0">
                  <a:pos x="3" y="323"/>
                </a:cxn>
                <a:cxn ang="0">
                  <a:pos x="11" y="315"/>
                </a:cxn>
                <a:cxn ang="0">
                  <a:pos x="25" y="309"/>
                </a:cxn>
                <a:cxn ang="0">
                  <a:pos x="39" y="309"/>
                </a:cxn>
                <a:cxn ang="0">
                  <a:pos x="53" y="306"/>
                </a:cxn>
                <a:cxn ang="0">
                  <a:pos x="53" y="0"/>
                </a:cxn>
                <a:cxn ang="0">
                  <a:pos x="1006" y="0"/>
                </a:cxn>
                <a:cxn ang="0">
                  <a:pos x="1020" y="0"/>
                </a:cxn>
                <a:cxn ang="0">
                  <a:pos x="1034" y="2"/>
                </a:cxn>
                <a:cxn ang="0">
                  <a:pos x="1045" y="8"/>
                </a:cxn>
                <a:cxn ang="0">
                  <a:pos x="1053" y="16"/>
                </a:cxn>
                <a:cxn ang="0">
                  <a:pos x="1058" y="30"/>
                </a:cxn>
                <a:cxn ang="0">
                  <a:pos x="1053" y="46"/>
                </a:cxn>
                <a:cxn ang="0">
                  <a:pos x="1045" y="55"/>
                </a:cxn>
                <a:cxn ang="0">
                  <a:pos x="1034" y="60"/>
                </a:cxn>
                <a:cxn ang="0">
                  <a:pos x="1017" y="63"/>
                </a:cxn>
                <a:cxn ang="0">
                  <a:pos x="1003" y="63"/>
                </a:cxn>
                <a:cxn ang="0">
                  <a:pos x="53" y="63"/>
                </a:cxn>
                <a:cxn ang="0">
                  <a:pos x="39" y="63"/>
                </a:cxn>
                <a:cxn ang="0">
                  <a:pos x="25" y="60"/>
                </a:cxn>
                <a:cxn ang="0">
                  <a:pos x="11" y="55"/>
                </a:cxn>
                <a:cxn ang="0">
                  <a:pos x="3" y="46"/>
                </a:cxn>
                <a:cxn ang="0">
                  <a:pos x="0" y="30"/>
                </a:cxn>
                <a:cxn ang="0">
                  <a:pos x="3" y="16"/>
                </a:cxn>
                <a:cxn ang="0">
                  <a:pos x="11" y="8"/>
                </a:cxn>
                <a:cxn ang="0">
                  <a:pos x="25" y="2"/>
                </a:cxn>
                <a:cxn ang="0">
                  <a:pos x="39" y="0"/>
                </a:cxn>
                <a:cxn ang="0">
                  <a:pos x="53" y="0"/>
                </a:cxn>
              </a:cxnLst>
              <a:rect l="0" t="0" r="r" b="b"/>
              <a:pathLst>
                <a:path w="1058" h="370">
                  <a:moveTo>
                    <a:pt x="53" y="306"/>
                  </a:moveTo>
                  <a:lnTo>
                    <a:pt x="1003" y="306"/>
                  </a:lnTo>
                  <a:lnTo>
                    <a:pt x="1017" y="309"/>
                  </a:lnTo>
                  <a:lnTo>
                    <a:pt x="1034" y="309"/>
                  </a:lnTo>
                  <a:lnTo>
                    <a:pt x="1045" y="315"/>
                  </a:lnTo>
                  <a:lnTo>
                    <a:pt x="1053" y="323"/>
                  </a:lnTo>
                  <a:lnTo>
                    <a:pt x="1058" y="339"/>
                  </a:lnTo>
                  <a:lnTo>
                    <a:pt x="1053" y="353"/>
                  </a:lnTo>
                  <a:lnTo>
                    <a:pt x="1045" y="364"/>
                  </a:lnTo>
                  <a:lnTo>
                    <a:pt x="1034" y="367"/>
                  </a:lnTo>
                  <a:lnTo>
                    <a:pt x="1020" y="370"/>
                  </a:lnTo>
                  <a:lnTo>
                    <a:pt x="1006" y="370"/>
                  </a:lnTo>
                  <a:lnTo>
                    <a:pt x="53" y="370"/>
                  </a:lnTo>
                  <a:lnTo>
                    <a:pt x="39" y="370"/>
                  </a:lnTo>
                  <a:lnTo>
                    <a:pt x="25" y="367"/>
                  </a:lnTo>
                  <a:lnTo>
                    <a:pt x="11" y="364"/>
                  </a:lnTo>
                  <a:lnTo>
                    <a:pt x="3" y="353"/>
                  </a:lnTo>
                  <a:lnTo>
                    <a:pt x="0" y="339"/>
                  </a:lnTo>
                  <a:lnTo>
                    <a:pt x="3" y="323"/>
                  </a:lnTo>
                  <a:lnTo>
                    <a:pt x="11" y="315"/>
                  </a:lnTo>
                  <a:lnTo>
                    <a:pt x="25" y="309"/>
                  </a:lnTo>
                  <a:lnTo>
                    <a:pt x="39" y="309"/>
                  </a:lnTo>
                  <a:lnTo>
                    <a:pt x="53" y="306"/>
                  </a:lnTo>
                  <a:close/>
                  <a:moveTo>
                    <a:pt x="53" y="0"/>
                  </a:moveTo>
                  <a:lnTo>
                    <a:pt x="1006" y="0"/>
                  </a:lnTo>
                  <a:lnTo>
                    <a:pt x="1020" y="0"/>
                  </a:lnTo>
                  <a:lnTo>
                    <a:pt x="1034" y="2"/>
                  </a:lnTo>
                  <a:lnTo>
                    <a:pt x="1045" y="8"/>
                  </a:lnTo>
                  <a:lnTo>
                    <a:pt x="1053" y="16"/>
                  </a:lnTo>
                  <a:lnTo>
                    <a:pt x="1058" y="30"/>
                  </a:lnTo>
                  <a:lnTo>
                    <a:pt x="1053" y="46"/>
                  </a:lnTo>
                  <a:lnTo>
                    <a:pt x="1045" y="55"/>
                  </a:lnTo>
                  <a:lnTo>
                    <a:pt x="1034" y="60"/>
                  </a:lnTo>
                  <a:lnTo>
                    <a:pt x="1017" y="63"/>
                  </a:lnTo>
                  <a:lnTo>
                    <a:pt x="1003" y="63"/>
                  </a:lnTo>
                  <a:lnTo>
                    <a:pt x="53" y="63"/>
                  </a:lnTo>
                  <a:lnTo>
                    <a:pt x="39" y="63"/>
                  </a:lnTo>
                  <a:lnTo>
                    <a:pt x="25" y="60"/>
                  </a:lnTo>
                  <a:lnTo>
                    <a:pt x="11" y="55"/>
                  </a:lnTo>
                  <a:lnTo>
                    <a:pt x="3" y="46"/>
                  </a:lnTo>
                  <a:lnTo>
                    <a:pt x="0" y="30"/>
                  </a:lnTo>
                  <a:lnTo>
                    <a:pt x="3" y="16"/>
                  </a:lnTo>
                  <a:lnTo>
                    <a:pt x="11" y="8"/>
                  </a:lnTo>
                  <a:lnTo>
                    <a:pt x="25" y="2"/>
                  </a:lnTo>
                  <a:lnTo>
                    <a:pt x="39" y="0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41"/>
            <p:cNvSpPr>
              <a:spLocks noEditPoints="1"/>
            </p:cNvSpPr>
            <p:nvPr/>
          </p:nvSpPr>
          <p:spPr bwMode="auto">
            <a:xfrm>
              <a:off x="9166" y="2710"/>
              <a:ext cx="672" cy="1095"/>
            </a:xfrm>
            <a:custGeom>
              <a:avLst/>
              <a:gdLst/>
              <a:ahLst/>
              <a:cxnLst>
                <a:cxn ang="0">
                  <a:pos x="321" y="36"/>
                </a:cxn>
                <a:cxn ang="0">
                  <a:pos x="274" y="47"/>
                </a:cxn>
                <a:cxn ang="0">
                  <a:pos x="224" y="75"/>
                </a:cxn>
                <a:cxn ang="0">
                  <a:pos x="177" y="136"/>
                </a:cxn>
                <a:cxn ang="0">
                  <a:pos x="146" y="238"/>
                </a:cxn>
                <a:cxn ang="0">
                  <a:pos x="133" y="429"/>
                </a:cxn>
                <a:cxn ang="0">
                  <a:pos x="133" y="592"/>
                </a:cxn>
                <a:cxn ang="0">
                  <a:pos x="135" y="733"/>
                </a:cxn>
                <a:cxn ang="0">
                  <a:pos x="149" y="865"/>
                </a:cxn>
                <a:cxn ang="0">
                  <a:pos x="188" y="970"/>
                </a:cxn>
                <a:cxn ang="0">
                  <a:pos x="246" y="1031"/>
                </a:cxn>
                <a:cxn ang="0">
                  <a:pos x="307" y="1056"/>
                </a:cxn>
                <a:cxn ang="0">
                  <a:pos x="334" y="1059"/>
                </a:cxn>
                <a:cxn ang="0">
                  <a:pos x="398" y="1045"/>
                </a:cxn>
                <a:cxn ang="0">
                  <a:pos x="459" y="1001"/>
                </a:cxn>
                <a:cxn ang="0">
                  <a:pos x="506" y="920"/>
                </a:cxn>
                <a:cxn ang="0">
                  <a:pos x="533" y="757"/>
                </a:cxn>
                <a:cxn ang="0">
                  <a:pos x="539" y="531"/>
                </a:cxn>
                <a:cxn ang="0">
                  <a:pos x="536" y="373"/>
                </a:cxn>
                <a:cxn ang="0">
                  <a:pos x="522" y="221"/>
                </a:cxn>
                <a:cxn ang="0">
                  <a:pos x="489" y="124"/>
                </a:cxn>
                <a:cxn ang="0">
                  <a:pos x="437" y="69"/>
                </a:cxn>
                <a:cxn ang="0">
                  <a:pos x="381" y="42"/>
                </a:cxn>
                <a:cxn ang="0">
                  <a:pos x="334" y="36"/>
                </a:cxn>
                <a:cxn ang="0">
                  <a:pos x="362" y="3"/>
                </a:cxn>
                <a:cxn ang="0">
                  <a:pos x="431" y="17"/>
                </a:cxn>
                <a:cxn ang="0">
                  <a:pos x="506" y="55"/>
                </a:cxn>
                <a:cxn ang="0">
                  <a:pos x="575" y="127"/>
                </a:cxn>
                <a:cxn ang="0">
                  <a:pos x="633" y="249"/>
                </a:cxn>
                <a:cxn ang="0">
                  <a:pos x="663" y="398"/>
                </a:cxn>
                <a:cxn ang="0">
                  <a:pos x="672" y="550"/>
                </a:cxn>
                <a:cxn ang="0">
                  <a:pos x="669" y="644"/>
                </a:cxn>
                <a:cxn ang="0">
                  <a:pos x="641" y="824"/>
                </a:cxn>
                <a:cxn ang="0">
                  <a:pos x="578" y="967"/>
                </a:cxn>
                <a:cxn ang="0">
                  <a:pos x="500" y="1045"/>
                </a:cxn>
                <a:cxn ang="0">
                  <a:pos x="415" y="1084"/>
                </a:cxn>
                <a:cxn ang="0">
                  <a:pos x="334" y="1095"/>
                </a:cxn>
                <a:cxn ang="0">
                  <a:pos x="260" y="1084"/>
                </a:cxn>
                <a:cxn ang="0">
                  <a:pos x="180" y="1050"/>
                </a:cxn>
                <a:cxn ang="0">
                  <a:pos x="102" y="981"/>
                </a:cxn>
                <a:cxn ang="0">
                  <a:pos x="39" y="857"/>
                </a:cxn>
                <a:cxn ang="0">
                  <a:pos x="5" y="702"/>
                </a:cxn>
                <a:cxn ang="0">
                  <a:pos x="0" y="550"/>
                </a:cxn>
                <a:cxn ang="0">
                  <a:pos x="11" y="362"/>
                </a:cxn>
                <a:cxn ang="0">
                  <a:pos x="58" y="188"/>
                </a:cxn>
                <a:cxn ang="0">
                  <a:pos x="124" y="86"/>
                </a:cxn>
                <a:cxn ang="0">
                  <a:pos x="207" y="28"/>
                </a:cxn>
                <a:cxn ang="0">
                  <a:pos x="293" y="3"/>
                </a:cxn>
              </a:cxnLst>
              <a:rect l="0" t="0" r="r" b="b"/>
              <a:pathLst>
                <a:path w="672" h="1095">
                  <a:moveTo>
                    <a:pt x="334" y="36"/>
                  </a:moveTo>
                  <a:lnTo>
                    <a:pt x="321" y="36"/>
                  </a:lnTo>
                  <a:lnTo>
                    <a:pt x="298" y="39"/>
                  </a:lnTo>
                  <a:lnTo>
                    <a:pt x="274" y="47"/>
                  </a:lnTo>
                  <a:lnTo>
                    <a:pt x="249" y="58"/>
                  </a:lnTo>
                  <a:lnTo>
                    <a:pt x="224" y="75"/>
                  </a:lnTo>
                  <a:lnTo>
                    <a:pt x="199" y="102"/>
                  </a:lnTo>
                  <a:lnTo>
                    <a:pt x="177" y="136"/>
                  </a:lnTo>
                  <a:lnTo>
                    <a:pt x="157" y="183"/>
                  </a:lnTo>
                  <a:lnTo>
                    <a:pt x="146" y="238"/>
                  </a:lnTo>
                  <a:lnTo>
                    <a:pt x="135" y="329"/>
                  </a:lnTo>
                  <a:lnTo>
                    <a:pt x="133" y="429"/>
                  </a:lnTo>
                  <a:lnTo>
                    <a:pt x="133" y="531"/>
                  </a:lnTo>
                  <a:lnTo>
                    <a:pt x="133" y="592"/>
                  </a:lnTo>
                  <a:lnTo>
                    <a:pt x="133" y="661"/>
                  </a:lnTo>
                  <a:lnTo>
                    <a:pt x="135" y="733"/>
                  </a:lnTo>
                  <a:lnTo>
                    <a:pt x="141" y="804"/>
                  </a:lnTo>
                  <a:lnTo>
                    <a:pt x="149" y="865"/>
                  </a:lnTo>
                  <a:lnTo>
                    <a:pt x="166" y="926"/>
                  </a:lnTo>
                  <a:lnTo>
                    <a:pt x="188" y="970"/>
                  </a:lnTo>
                  <a:lnTo>
                    <a:pt x="216" y="1006"/>
                  </a:lnTo>
                  <a:lnTo>
                    <a:pt x="246" y="1031"/>
                  </a:lnTo>
                  <a:lnTo>
                    <a:pt x="276" y="1048"/>
                  </a:lnTo>
                  <a:lnTo>
                    <a:pt x="307" y="1056"/>
                  </a:lnTo>
                  <a:lnTo>
                    <a:pt x="334" y="1059"/>
                  </a:lnTo>
                  <a:lnTo>
                    <a:pt x="334" y="1059"/>
                  </a:lnTo>
                  <a:lnTo>
                    <a:pt x="368" y="1056"/>
                  </a:lnTo>
                  <a:lnTo>
                    <a:pt x="398" y="1045"/>
                  </a:lnTo>
                  <a:lnTo>
                    <a:pt x="428" y="1028"/>
                  </a:lnTo>
                  <a:lnTo>
                    <a:pt x="459" y="1001"/>
                  </a:lnTo>
                  <a:lnTo>
                    <a:pt x="484" y="965"/>
                  </a:lnTo>
                  <a:lnTo>
                    <a:pt x="506" y="920"/>
                  </a:lnTo>
                  <a:lnTo>
                    <a:pt x="520" y="860"/>
                  </a:lnTo>
                  <a:lnTo>
                    <a:pt x="533" y="757"/>
                  </a:lnTo>
                  <a:lnTo>
                    <a:pt x="536" y="647"/>
                  </a:lnTo>
                  <a:lnTo>
                    <a:pt x="539" y="531"/>
                  </a:lnTo>
                  <a:lnTo>
                    <a:pt x="539" y="453"/>
                  </a:lnTo>
                  <a:lnTo>
                    <a:pt x="536" y="373"/>
                  </a:lnTo>
                  <a:lnTo>
                    <a:pt x="531" y="293"/>
                  </a:lnTo>
                  <a:lnTo>
                    <a:pt x="522" y="221"/>
                  </a:lnTo>
                  <a:lnTo>
                    <a:pt x="508" y="169"/>
                  </a:lnTo>
                  <a:lnTo>
                    <a:pt x="489" y="124"/>
                  </a:lnTo>
                  <a:lnTo>
                    <a:pt x="464" y="94"/>
                  </a:lnTo>
                  <a:lnTo>
                    <a:pt x="437" y="69"/>
                  </a:lnTo>
                  <a:lnTo>
                    <a:pt x="409" y="53"/>
                  </a:lnTo>
                  <a:lnTo>
                    <a:pt x="381" y="42"/>
                  </a:lnTo>
                  <a:lnTo>
                    <a:pt x="356" y="36"/>
                  </a:lnTo>
                  <a:lnTo>
                    <a:pt x="334" y="36"/>
                  </a:lnTo>
                  <a:close/>
                  <a:moveTo>
                    <a:pt x="334" y="0"/>
                  </a:moveTo>
                  <a:lnTo>
                    <a:pt x="362" y="3"/>
                  </a:lnTo>
                  <a:lnTo>
                    <a:pt x="395" y="8"/>
                  </a:lnTo>
                  <a:lnTo>
                    <a:pt x="431" y="17"/>
                  </a:lnTo>
                  <a:lnTo>
                    <a:pt x="467" y="33"/>
                  </a:lnTo>
                  <a:lnTo>
                    <a:pt x="506" y="55"/>
                  </a:lnTo>
                  <a:lnTo>
                    <a:pt x="542" y="86"/>
                  </a:lnTo>
                  <a:lnTo>
                    <a:pt x="575" y="127"/>
                  </a:lnTo>
                  <a:lnTo>
                    <a:pt x="605" y="180"/>
                  </a:lnTo>
                  <a:lnTo>
                    <a:pt x="633" y="249"/>
                  </a:lnTo>
                  <a:lnTo>
                    <a:pt x="652" y="323"/>
                  </a:lnTo>
                  <a:lnTo>
                    <a:pt x="663" y="398"/>
                  </a:lnTo>
                  <a:lnTo>
                    <a:pt x="669" y="476"/>
                  </a:lnTo>
                  <a:lnTo>
                    <a:pt x="672" y="550"/>
                  </a:lnTo>
                  <a:lnTo>
                    <a:pt x="672" y="550"/>
                  </a:lnTo>
                  <a:lnTo>
                    <a:pt x="669" y="644"/>
                  </a:lnTo>
                  <a:lnTo>
                    <a:pt x="660" y="735"/>
                  </a:lnTo>
                  <a:lnTo>
                    <a:pt x="641" y="824"/>
                  </a:lnTo>
                  <a:lnTo>
                    <a:pt x="611" y="909"/>
                  </a:lnTo>
                  <a:lnTo>
                    <a:pt x="578" y="967"/>
                  </a:lnTo>
                  <a:lnTo>
                    <a:pt x="539" y="1012"/>
                  </a:lnTo>
                  <a:lnTo>
                    <a:pt x="500" y="1045"/>
                  </a:lnTo>
                  <a:lnTo>
                    <a:pt x="456" y="1070"/>
                  </a:lnTo>
                  <a:lnTo>
                    <a:pt x="415" y="1084"/>
                  </a:lnTo>
                  <a:lnTo>
                    <a:pt x="373" y="1092"/>
                  </a:lnTo>
                  <a:lnTo>
                    <a:pt x="334" y="1095"/>
                  </a:lnTo>
                  <a:lnTo>
                    <a:pt x="298" y="1092"/>
                  </a:lnTo>
                  <a:lnTo>
                    <a:pt x="260" y="1084"/>
                  </a:lnTo>
                  <a:lnTo>
                    <a:pt x="218" y="1070"/>
                  </a:lnTo>
                  <a:lnTo>
                    <a:pt x="180" y="1050"/>
                  </a:lnTo>
                  <a:lnTo>
                    <a:pt x="138" y="1020"/>
                  </a:lnTo>
                  <a:lnTo>
                    <a:pt x="102" y="981"/>
                  </a:lnTo>
                  <a:lnTo>
                    <a:pt x="69" y="934"/>
                  </a:lnTo>
                  <a:lnTo>
                    <a:pt x="39" y="857"/>
                  </a:lnTo>
                  <a:lnTo>
                    <a:pt x="17" y="780"/>
                  </a:lnTo>
                  <a:lnTo>
                    <a:pt x="5" y="702"/>
                  </a:lnTo>
                  <a:lnTo>
                    <a:pt x="0" y="625"/>
                  </a:lnTo>
                  <a:lnTo>
                    <a:pt x="0" y="550"/>
                  </a:lnTo>
                  <a:lnTo>
                    <a:pt x="3" y="456"/>
                  </a:lnTo>
                  <a:lnTo>
                    <a:pt x="11" y="362"/>
                  </a:lnTo>
                  <a:lnTo>
                    <a:pt x="28" y="274"/>
                  </a:lnTo>
                  <a:lnTo>
                    <a:pt x="58" y="188"/>
                  </a:lnTo>
                  <a:lnTo>
                    <a:pt x="88" y="133"/>
                  </a:lnTo>
                  <a:lnTo>
                    <a:pt x="124" y="86"/>
                  </a:lnTo>
                  <a:lnTo>
                    <a:pt x="163" y="53"/>
                  </a:lnTo>
                  <a:lnTo>
                    <a:pt x="207" y="28"/>
                  </a:lnTo>
                  <a:lnTo>
                    <a:pt x="249" y="11"/>
                  </a:lnTo>
                  <a:lnTo>
                    <a:pt x="293" y="3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68" name="Group 4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0" y="3810000"/>
            <a:ext cx="3810000" cy="524194"/>
            <a:chOff x="3332" y="2644"/>
            <a:chExt cx="11811" cy="1625"/>
          </a:xfrm>
          <a:solidFill>
            <a:srgbClr val="FF0000"/>
          </a:solidFill>
        </p:grpSpPr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3332" y="2752"/>
              <a:ext cx="734" cy="1112"/>
            </a:xfrm>
            <a:custGeom>
              <a:avLst/>
              <a:gdLst/>
              <a:ahLst/>
              <a:cxnLst>
                <a:cxn ang="0">
                  <a:pos x="338" y="0"/>
                </a:cxn>
                <a:cxn ang="0">
                  <a:pos x="454" y="4"/>
                </a:cxn>
                <a:cxn ang="0">
                  <a:pos x="538" y="4"/>
                </a:cxn>
                <a:cxn ang="0">
                  <a:pos x="632" y="4"/>
                </a:cxn>
                <a:cxn ang="0">
                  <a:pos x="712" y="0"/>
                </a:cxn>
                <a:cxn ang="0">
                  <a:pos x="720" y="0"/>
                </a:cxn>
                <a:cxn ang="0">
                  <a:pos x="731" y="7"/>
                </a:cxn>
                <a:cxn ang="0">
                  <a:pos x="734" y="19"/>
                </a:cxn>
                <a:cxn ang="0">
                  <a:pos x="731" y="41"/>
                </a:cxn>
                <a:cxn ang="0">
                  <a:pos x="716" y="48"/>
                </a:cxn>
                <a:cxn ang="0">
                  <a:pos x="683" y="48"/>
                </a:cxn>
                <a:cxn ang="0">
                  <a:pos x="596" y="56"/>
                </a:cxn>
                <a:cxn ang="0">
                  <a:pos x="556" y="78"/>
                </a:cxn>
                <a:cxn ang="0">
                  <a:pos x="541" y="126"/>
                </a:cxn>
                <a:cxn ang="0">
                  <a:pos x="327" y="993"/>
                </a:cxn>
                <a:cxn ang="0">
                  <a:pos x="320" y="1015"/>
                </a:cxn>
                <a:cxn ang="0">
                  <a:pos x="320" y="1038"/>
                </a:cxn>
                <a:cxn ang="0">
                  <a:pos x="331" y="1052"/>
                </a:cxn>
                <a:cxn ang="0">
                  <a:pos x="360" y="1056"/>
                </a:cxn>
                <a:cxn ang="0">
                  <a:pos x="407" y="1060"/>
                </a:cxn>
                <a:cxn ang="0">
                  <a:pos x="447" y="1060"/>
                </a:cxn>
                <a:cxn ang="0">
                  <a:pos x="465" y="1060"/>
                </a:cxn>
                <a:cxn ang="0">
                  <a:pos x="476" y="1071"/>
                </a:cxn>
                <a:cxn ang="0">
                  <a:pos x="476" y="1090"/>
                </a:cxn>
                <a:cxn ang="0">
                  <a:pos x="469" y="1104"/>
                </a:cxn>
                <a:cxn ang="0">
                  <a:pos x="458" y="1108"/>
                </a:cxn>
                <a:cxn ang="0">
                  <a:pos x="443" y="1112"/>
                </a:cxn>
                <a:cxn ang="0">
                  <a:pos x="338" y="1108"/>
                </a:cxn>
                <a:cxn ang="0">
                  <a:pos x="232" y="1104"/>
                </a:cxn>
                <a:cxn ang="0">
                  <a:pos x="69" y="1108"/>
                </a:cxn>
                <a:cxn ang="0">
                  <a:pos x="18" y="1112"/>
                </a:cxn>
                <a:cxn ang="0">
                  <a:pos x="11" y="1108"/>
                </a:cxn>
                <a:cxn ang="0">
                  <a:pos x="0" y="1101"/>
                </a:cxn>
                <a:cxn ang="0">
                  <a:pos x="0" y="1078"/>
                </a:cxn>
                <a:cxn ang="0">
                  <a:pos x="7" y="1064"/>
                </a:cxn>
                <a:cxn ang="0">
                  <a:pos x="25" y="1060"/>
                </a:cxn>
                <a:cxn ang="0">
                  <a:pos x="51" y="1060"/>
                </a:cxn>
                <a:cxn ang="0">
                  <a:pos x="138" y="1052"/>
                </a:cxn>
                <a:cxn ang="0">
                  <a:pos x="178" y="1030"/>
                </a:cxn>
                <a:cxn ang="0">
                  <a:pos x="196" y="982"/>
                </a:cxn>
                <a:cxn ang="0">
                  <a:pos x="411" y="97"/>
                </a:cxn>
                <a:cxn ang="0">
                  <a:pos x="411" y="85"/>
                </a:cxn>
                <a:cxn ang="0">
                  <a:pos x="403" y="63"/>
                </a:cxn>
                <a:cxn ang="0">
                  <a:pos x="349" y="48"/>
                </a:cxn>
                <a:cxn ang="0">
                  <a:pos x="287" y="48"/>
                </a:cxn>
                <a:cxn ang="0">
                  <a:pos x="269" y="48"/>
                </a:cxn>
                <a:cxn ang="0">
                  <a:pos x="258" y="37"/>
                </a:cxn>
                <a:cxn ang="0">
                  <a:pos x="258" y="19"/>
                </a:cxn>
                <a:cxn ang="0">
                  <a:pos x="265" y="7"/>
                </a:cxn>
                <a:cxn ang="0">
                  <a:pos x="280" y="0"/>
                </a:cxn>
                <a:cxn ang="0">
                  <a:pos x="291" y="0"/>
                </a:cxn>
              </a:cxnLst>
              <a:rect l="0" t="0" r="r" b="b"/>
              <a:pathLst>
                <a:path w="734" h="1112">
                  <a:moveTo>
                    <a:pt x="291" y="0"/>
                  </a:moveTo>
                  <a:lnTo>
                    <a:pt x="338" y="0"/>
                  </a:lnTo>
                  <a:lnTo>
                    <a:pt x="396" y="4"/>
                  </a:lnTo>
                  <a:lnTo>
                    <a:pt x="454" y="4"/>
                  </a:lnTo>
                  <a:lnTo>
                    <a:pt x="501" y="7"/>
                  </a:lnTo>
                  <a:lnTo>
                    <a:pt x="538" y="4"/>
                  </a:lnTo>
                  <a:lnTo>
                    <a:pt x="581" y="4"/>
                  </a:lnTo>
                  <a:lnTo>
                    <a:pt x="632" y="4"/>
                  </a:lnTo>
                  <a:lnTo>
                    <a:pt x="676" y="0"/>
                  </a:lnTo>
                  <a:lnTo>
                    <a:pt x="712" y="0"/>
                  </a:lnTo>
                  <a:lnTo>
                    <a:pt x="716" y="0"/>
                  </a:lnTo>
                  <a:lnTo>
                    <a:pt x="720" y="0"/>
                  </a:lnTo>
                  <a:lnTo>
                    <a:pt x="727" y="4"/>
                  </a:lnTo>
                  <a:lnTo>
                    <a:pt x="731" y="7"/>
                  </a:lnTo>
                  <a:lnTo>
                    <a:pt x="734" y="11"/>
                  </a:lnTo>
                  <a:lnTo>
                    <a:pt x="734" y="19"/>
                  </a:lnTo>
                  <a:lnTo>
                    <a:pt x="734" y="30"/>
                  </a:lnTo>
                  <a:lnTo>
                    <a:pt x="731" y="41"/>
                  </a:lnTo>
                  <a:lnTo>
                    <a:pt x="723" y="45"/>
                  </a:lnTo>
                  <a:lnTo>
                    <a:pt x="716" y="48"/>
                  </a:lnTo>
                  <a:lnTo>
                    <a:pt x="701" y="48"/>
                  </a:lnTo>
                  <a:lnTo>
                    <a:pt x="683" y="48"/>
                  </a:lnTo>
                  <a:lnTo>
                    <a:pt x="632" y="52"/>
                  </a:lnTo>
                  <a:lnTo>
                    <a:pt x="596" y="56"/>
                  </a:lnTo>
                  <a:lnTo>
                    <a:pt x="571" y="67"/>
                  </a:lnTo>
                  <a:lnTo>
                    <a:pt x="556" y="78"/>
                  </a:lnTo>
                  <a:lnTo>
                    <a:pt x="549" y="100"/>
                  </a:lnTo>
                  <a:lnTo>
                    <a:pt x="541" y="126"/>
                  </a:lnTo>
                  <a:lnTo>
                    <a:pt x="541" y="126"/>
                  </a:lnTo>
                  <a:lnTo>
                    <a:pt x="327" y="993"/>
                  </a:lnTo>
                  <a:lnTo>
                    <a:pt x="323" y="1004"/>
                  </a:lnTo>
                  <a:lnTo>
                    <a:pt x="320" y="1015"/>
                  </a:lnTo>
                  <a:lnTo>
                    <a:pt x="320" y="1030"/>
                  </a:lnTo>
                  <a:lnTo>
                    <a:pt x="320" y="1038"/>
                  </a:lnTo>
                  <a:lnTo>
                    <a:pt x="323" y="1045"/>
                  </a:lnTo>
                  <a:lnTo>
                    <a:pt x="331" y="1052"/>
                  </a:lnTo>
                  <a:lnTo>
                    <a:pt x="341" y="1052"/>
                  </a:lnTo>
                  <a:lnTo>
                    <a:pt x="360" y="1056"/>
                  </a:lnTo>
                  <a:lnTo>
                    <a:pt x="385" y="1060"/>
                  </a:lnTo>
                  <a:lnTo>
                    <a:pt x="407" y="1060"/>
                  </a:lnTo>
                  <a:lnTo>
                    <a:pt x="429" y="1060"/>
                  </a:lnTo>
                  <a:lnTo>
                    <a:pt x="447" y="1060"/>
                  </a:lnTo>
                  <a:lnTo>
                    <a:pt x="458" y="1060"/>
                  </a:lnTo>
                  <a:lnTo>
                    <a:pt x="465" y="1060"/>
                  </a:lnTo>
                  <a:lnTo>
                    <a:pt x="472" y="1064"/>
                  </a:lnTo>
                  <a:lnTo>
                    <a:pt x="476" y="1071"/>
                  </a:lnTo>
                  <a:lnTo>
                    <a:pt x="476" y="1078"/>
                  </a:lnTo>
                  <a:lnTo>
                    <a:pt x="476" y="1090"/>
                  </a:lnTo>
                  <a:lnTo>
                    <a:pt x="472" y="1101"/>
                  </a:lnTo>
                  <a:lnTo>
                    <a:pt x="469" y="1104"/>
                  </a:lnTo>
                  <a:lnTo>
                    <a:pt x="461" y="1108"/>
                  </a:lnTo>
                  <a:lnTo>
                    <a:pt x="458" y="1108"/>
                  </a:lnTo>
                  <a:lnTo>
                    <a:pt x="451" y="1108"/>
                  </a:lnTo>
                  <a:lnTo>
                    <a:pt x="443" y="1112"/>
                  </a:lnTo>
                  <a:lnTo>
                    <a:pt x="400" y="1108"/>
                  </a:lnTo>
                  <a:lnTo>
                    <a:pt x="338" y="1108"/>
                  </a:lnTo>
                  <a:lnTo>
                    <a:pt x="280" y="1104"/>
                  </a:lnTo>
                  <a:lnTo>
                    <a:pt x="232" y="1104"/>
                  </a:lnTo>
                  <a:lnTo>
                    <a:pt x="185" y="1104"/>
                  </a:lnTo>
                  <a:lnTo>
                    <a:pt x="69" y="1108"/>
                  </a:lnTo>
                  <a:lnTo>
                    <a:pt x="21" y="1112"/>
                  </a:lnTo>
                  <a:lnTo>
                    <a:pt x="18" y="1112"/>
                  </a:lnTo>
                  <a:lnTo>
                    <a:pt x="14" y="1108"/>
                  </a:lnTo>
                  <a:lnTo>
                    <a:pt x="11" y="1108"/>
                  </a:lnTo>
                  <a:lnTo>
                    <a:pt x="3" y="1104"/>
                  </a:lnTo>
                  <a:lnTo>
                    <a:pt x="0" y="1101"/>
                  </a:lnTo>
                  <a:lnTo>
                    <a:pt x="0" y="1093"/>
                  </a:lnTo>
                  <a:lnTo>
                    <a:pt x="0" y="1078"/>
                  </a:lnTo>
                  <a:lnTo>
                    <a:pt x="3" y="1071"/>
                  </a:lnTo>
                  <a:lnTo>
                    <a:pt x="7" y="1064"/>
                  </a:lnTo>
                  <a:lnTo>
                    <a:pt x="14" y="1060"/>
                  </a:lnTo>
                  <a:lnTo>
                    <a:pt x="25" y="1060"/>
                  </a:lnTo>
                  <a:lnTo>
                    <a:pt x="36" y="1060"/>
                  </a:lnTo>
                  <a:lnTo>
                    <a:pt x="51" y="1060"/>
                  </a:lnTo>
                  <a:lnTo>
                    <a:pt x="101" y="1056"/>
                  </a:lnTo>
                  <a:lnTo>
                    <a:pt x="138" y="1052"/>
                  </a:lnTo>
                  <a:lnTo>
                    <a:pt x="163" y="1045"/>
                  </a:lnTo>
                  <a:lnTo>
                    <a:pt x="178" y="1030"/>
                  </a:lnTo>
                  <a:lnTo>
                    <a:pt x="189" y="1008"/>
                  </a:lnTo>
                  <a:lnTo>
                    <a:pt x="196" y="982"/>
                  </a:lnTo>
                  <a:lnTo>
                    <a:pt x="411" y="108"/>
                  </a:lnTo>
                  <a:lnTo>
                    <a:pt x="411" y="97"/>
                  </a:lnTo>
                  <a:lnTo>
                    <a:pt x="411" y="93"/>
                  </a:lnTo>
                  <a:lnTo>
                    <a:pt x="411" y="85"/>
                  </a:lnTo>
                  <a:lnTo>
                    <a:pt x="411" y="82"/>
                  </a:lnTo>
                  <a:lnTo>
                    <a:pt x="403" y="63"/>
                  </a:lnTo>
                  <a:lnTo>
                    <a:pt x="381" y="52"/>
                  </a:lnTo>
                  <a:lnTo>
                    <a:pt x="349" y="48"/>
                  </a:lnTo>
                  <a:lnTo>
                    <a:pt x="301" y="48"/>
                  </a:lnTo>
                  <a:lnTo>
                    <a:pt x="287" y="48"/>
                  </a:lnTo>
                  <a:lnTo>
                    <a:pt x="276" y="48"/>
                  </a:lnTo>
                  <a:lnTo>
                    <a:pt x="269" y="48"/>
                  </a:lnTo>
                  <a:lnTo>
                    <a:pt x="261" y="45"/>
                  </a:lnTo>
                  <a:lnTo>
                    <a:pt x="258" y="37"/>
                  </a:lnTo>
                  <a:lnTo>
                    <a:pt x="258" y="30"/>
                  </a:lnTo>
                  <a:lnTo>
                    <a:pt x="258" y="19"/>
                  </a:lnTo>
                  <a:lnTo>
                    <a:pt x="261" y="11"/>
                  </a:lnTo>
                  <a:lnTo>
                    <a:pt x="265" y="7"/>
                  </a:lnTo>
                  <a:lnTo>
                    <a:pt x="272" y="4"/>
                  </a:lnTo>
                  <a:lnTo>
                    <a:pt x="280" y="0"/>
                  </a:lnTo>
                  <a:lnTo>
                    <a:pt x="283" y="0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47"/>
            <p:cNvSpPr>
              <a:spLocks noEditPoints="1"/>
            </p:cNvSpPr>
            <p:nvPr/>
          </p:nvSpPr>
          <p:spPr bwMode="auto">
            <a:xfrm>
              <a:off x="4019" y="3589"/>
              <a:ext cx="553" cy="520"/>
            </a:xfrm>
            <a:custGeom>
              <a:avLst/>
              <a:gdLst/>
              <a:ahLst/>
              <a:cxnLst>
                <a:cxn ang="0">
                  <a:pos x="553" y="93"/>
                </a:cxn>
                <a:cxn ang="0">
                  <a:pos x="494" y="0"/>
                </a:cxn>
                <a:cxn ang="0">
                  <a:pos x="509" y="3"/>
                </a:cxn>
                <a:cxn ang="0">
                  <a:pos x="538" y="29"/>
                </a:cxn>
                <a:cxn ang="0">
                  <a:pos x="553" y="93"/>
                </a:cxn>
                <a:cxn ang="0">
                  <a:pos x="542" y="171"/>
                </a:cxn>
                <a:cxn ang="0">
                  <a:pos x="513" y="282"/>
                </a:cxn>
                <a:cxn ang="0">
                  <a:pos x="458" y="394"/>
                </a:cxn>
                <a:cxn ang="0">
                  <a:pos x="382" y="483"/>
                </a:cxn>
                <a:cxn ang="0">
                  <a:pos x="280" y="520"/>
                </a:cxn>
                <a:cxn ang="0">
                  <a:pos x="200" y="505"/>
                </a:cxn>
                <a:cxn ang="0">
                  <a:pos x="134" y="457"/>
                </a:cxn>
                <a:cxn ang="0">
                  <a:pos x="109" y="372"/>
                </a:cxn>
                <a:cxn ang="0">
                  <a:pos x="116" y="312"/>
                </a:cxn>
                <a:cxn ang="0">
                  <a:pos x="145" y="219"/>
                </a:cxn>
                <a:cxn ang="0">
                  <a:pos x="185" y="111"/>
                </a:cxn>
                <a:cxn ang="0">
                  <a:pos x="189" y="59"/>
                </a:cxn>
                <a:cxn ang="0">
                  <a:pos x="178" y="41"/>
                </a:cxn>
                <a:cxn ang="0">
                  <a:pos x="160" y="33"/>
                </a:cxn>
                <a:cxn ang="0">
                  <a:pos x="94" y="67"/>
                </a:cxn>
                <a:cxn ang="0">
                  <a:pos x="40" y="174"/>
                </a:cxn>
                <a:cxn ang="0">
                  <a:pos x="36" y="186"/>
                </a:cxn>
                <a:cxn ang="0">
                  <a:pos x="22" y="193"/>
                </a:cxn>
                <a:cxn ang="0">
                  <a:pos x="11" y="189"/>
                </a:cxn>
                <a:cxn ang="0">
                  <a:pos x="4" y="182"/>
                </a:cxn>
                <a:cxn ang="0">
                  <a:pos x="4" y="160"/>
                </a:cxn>
                <a:cxn ang="0">
                  <a:pos x="29" y="100"/>
                </a:cxn>
                <a:cxn ang="0">
                  <a:pos x="84" y="33"/>
                </a:cxn>
                <a:cxn ang="0">
                  <a:pos x="167" y="3"/>
                </a:cxn>
                <a:cxn ang="0">
                  <a:pos x="240" y="29"/>
                </a:cxn>
                <a:cxn ang="0">
                  <a:pos x="273" y="100"/>
                </a:cxn>
                <a:cxn ang="0">
                  <a:pos x="258" y="160"/>
                </a:cxn>
                <a:cxn ang="0">
                  <a:pos x="211" y="293"/>
                </a:cxn>
                <a:cxn ang="0">
                  <a:pos x="193" y="386"/>
                </a:cxn>
                <a:cxn ang="0">
                  <a:pos x="196" y="420"/>
                </a:cxn>
                <a:cxn ang="0">
                  <a:pos x="222" y="465"/>
                </a:cxn>
                <a:cxn ang="0">
                  <a:pos x="287" y="487"/>
                </a:cxn>
                <a:cxn ang="0">
                  <a:pos x="374" y="450"/>
                </a:cxn>
                <a:cxn ang="0">
                  <a:pos x="440" y="357"/>
                </a:cxn>
                <a:cxn ang="0">
                  <a:pos x="480" y="256"/>
                </a:cxn>
                <a:cxn ang="0">
                  <a:pos x="494" y="189"/>
                </a:cxn>
                <a:cxn ang="0">
                  <a:pos x="473" y="119"/>
                </a:cxn>
                <a:cxn ang="0">
                  <a:pos x="447" y="93"/>
                </a:cxn>
                <a:cxn ang="0">
                  <a:pos x="436" y="82"/>
                </a:cxn>
                <a:cxn ang="0">
                  <a:pos x="433" y="59"/>
                </a:cxn>
                <a:cxn ang="0">
                  <a:pos x="465" y="7"/>
                </a:cxn>
              </a:cxnLst>
              <a:rect l="0" t="0" r="r" b="b"/>
              <a:pathLst>
                <a:path w="553" h="520">
                  <a:moveTo>
                    <a:pt x="553" y="93"/>
                  </a:moveTo>
                  <a:lnTo>
                    <a:pt x="553" y="93"/>
                  </a:lnTo>
                  <a:lnTo>
                    <a:pt x="553" y="93"/>
                  </a:lnTo>
                  <a:close/>
                  <a:moveTo>
                    <a:pt x="494" y="0"/>
                  </a:moveTo>
                  <a:lnTo>
                    <a:pt x="498" y="0"/>
                  </a:lnTo>
                  <a:lnTo>
                    <a:pt x="509" y="3"/>
                  </a:lnTo>
                  <a:lnTo>
                    <a:pt x="524" y="11"/>
                  </a:lnTo>
                  <a:lnTo>
                    <a:pt x="538" y="29"/>
                  </a:lnTo>
                  <a:lnTo>
                    <a:pt x="549" y="52"/>
                  </a:lnTo>
                  <a:lnTo>
                    <a:pt x="553" y="93"/>
                  </a:lnTo>
                  <a:lnTo>
                    <a:pt x="549" y="126"/>
                  </a:lnTo>
                  <a:lnTo>
                    <a:pt x="542" y="171"/>
                  </a:lnTo>
                  <a:lnTo>
                    <a:pt x="531" y="227"/>
                  </a:lnTo>
                  <a:lnTo>
                    <a:pt x="513" y="282"/>
                  </a:lnTo>
                  <a:lnTo>
                    <a:pt x="487" y="342"/>
                  </a:lnTo>
                  <a:lnTo>
                    <a:pt x="458" y="394"/>
                  </a:lnTo>
                  <a:lnTo>
                    <a:pt x="425" y="446"/>
                  </a:lnTo>
                  <a:lnTo>
                    <a:pt x="382" y="483"/>
                  </a:lnTo>
                  <a:lnTo>
                    <a:pt x="334" y="509"/>
                  </a:lnTo>
                  <a:lnTo>
                    <a:pt x="280" y="520"/>
                  </a:lnTo>
                  <a:lnTo>
                    <a:pt x="240" y="517"/>
                  </a:lnTo>
                  <a:lnTo>
                    <a:pt x="200" y="505"/>
                  </a:lnTo>
                  <a:lnTo>
                    <a:pt x="164" y="487"/>
                  </a:lnTo>
                  <a:lnTo>
                    <a:pt x="134" y="457"/>
                  </a:lnTo>
                  <a:lnTo>
                    <a:pt x="116" y="420"/>
                  </a:lnTo>
                  <a:lnTo>
                    <a:pt x="109" y="372"/>
                  </a:lnTo>
                  <a:lnTo>
                    <a:pt x="109" y="342"/>
                  </a:lnTo>
                  <a:lnTo>
                    <a:pt x="116" y="312"/>
                  </a:lnTo>
                  <a:lnTo>
                    <a:pt x="127" y="271"/>
                  </a:lnTo>
                  <a:lnTo>
                    <a:pt x="145" y="219"/>
                  </a:lnTo>
                  <a:lnTo>
                    <a:pt x="167" y="152"/>
                  </a:lnTo>
                  <a:lnTo>
                    <a:pt x="185" y="111"/>
                  </a:lnTo>
                  <a:lnTo>
                    <a:pt x="189" y="74"/>
                  </a:lnTo>
                  <a:lnTo>
                    <a:pt x="189" y="59"/>
                  </a:lnTo>
                  <a:lnTo>
                    <a:pt x="185" y="48"/>
                  </a:lnTo>
                  <a:lnTo>
                    <a:pt x="178" y="41"/>
                  </a:lnTo>
                  <a:lnTo>
                    <a:pt x="171" y="33"/>
                  </a:lnTo>
                  <a:lnTo>
                    <a:pt x="160" y="33"/>
                  </a:lnTo>
                  <a:lnTo>
                    <a:pt x="127" y="41"/>
                  </a:lnTo>
                  <a:lnTo>
                    <a:pt x="94" y="67"/>
                  </a:lnTo>
                  <a:lnTo>
                    <a:pt x="65" y="111"/>
                  </a:lnTo>
                  <a:lnTo>
                    <a:pt x="40" y="174"/>
                  </a:lnTo>
                  <a:lnTo>
                    <a:pt x="40" y="182"/>
                  </a:lnTo>
                  <a:lnTo>
                    <a:pt x="36" y="186"/>
                  </a:lnTo>
                  <a:lnTo>
                    <a:pt x="29" y="189"/>
                  </a:lnTo>
                  <a:lnTo>
                    <a:pt x="22" y="193"/>
                  </a:lnTo>
                  <a:lnTo>
                    <a:pt x="18" y="189"/>
                  </a:lnTo>
                  <a:lnTo>
                    <a:pt x="11" y="189"/>
                  </a:lnTo>
                  <a:lnTo>
                    <a:pt x="7" y="189"/>
                  </a:lnTo>
                  <a:lnTo>
                    <a:pt x="4" y="182"/>
                  </a:lnTo>
                  <a:lnTo>
                    <a:pt x="0" y="174"/>
                  </a:lnTo>
                  <a:lnTo>
                    <a:pt x="4" y="160"/>
                  </a:lnTo>
                  <a:lnTo>
                    <a:pt x="14" y="134"/>
                  </a:lnTo>
                  <a:lnTo>
                    <a:pt x="29" y="100"/>
                  </a:lnTo>
                  <a:lnTo>
                    <a:pt x="54" y="67"/>
                  </a:lnTo>
                  <a:lnTo>
                    <a:pt x="84" y="33"/>
                  </a:lnTo>
                  <a:lnTo>
                    <a:pt x="120" y="11"/>
                  </a:lnTo>
                  <a:lnTo>
                    <a:pt x="167" y="3"/>
                  </a:lnTo>
                  <a:lnTo>
                    <a:pt x="207" y="7"/>
                  </a:lnTo>
                  <a:lnTo>
                    <a:pt x="240" y="29"/>
                  </a:lnTo>
                  <a:lnTo>
                    <a:pt x="262" y="59"/>
                  </a:lnTo>
                  <a:lnTo>
                    <a:pt x="273" y="100"/>
                  </a:lnTo>
                  <a:lnTo>
                    <a:pt x="269" y="130"/>
                  </a:lnTo>
                  <a:lnTo>
                    <a:pt x="258" y="160"/>
                  </a:lnTo>
                  <a:lnTo>
                    <a:pt x="229" y="234"/>
                  </a:lnTo>
                  <a:lnTo>
                    <a:pt x="211" y="293"/>
                  </a:lnTo>
                  <a:lnTo>
                    <a:pt x="196" y="342"/>
                  </a:lnTo>
                  <a:lnTo>
                    <a:pt x="193" y="386"/>
                  </a:lnTo>
                  <a:lnTo>
                    <a:pt x="193" y="401"/>
                  </a:lnTo>
                  <a:lnTo>
                    <a:pt x="196" y="420"/>
                  </a:lnTo>
                  <a:lnTo>
                    <a:pt x="207" y="446"/>
                  </a:lnTo>
                  <a:lnTo>
                    <a:pt x="222" y="465"/>
                  </a:lnTo>
                  <a:lnTo>
                    <a:pt x="247" y="483"/>
                  </a:lnTo>
                  <a:lnTo>
                    <a:pt x="287" y="487"/>
                  </a:lnTo>
                  <a:lnTo>
                    <a:pt x="334" y="476"/>
                  </a:lnTo>
                  <a:lnTo>
                    <a:pt x="374" y="450"/>
                  </a:lnTo>
                  <a:lnTo>
                    <a:pt x="411" y="405"/>
                  </a:lnTo>
                  <a:lnTo>
                    <a:pt x="440" y="357"/>
                  </a:lnTo>
                  <a:lnTo>
                    <a:pt x="462" y="305"/>
                  </a:lnTo>
                  <a:lnTo>
                    <a:pt x="480" y="256"/>
                  </a:lnTo>
                  <a:lnTo>
                    <a:pt x="491" y="215"/>
                  </a:lnTo>
                  <a:lnTo>
                    <a:pt x="494" y="189"/>
                  </a:lnTo>
                  <a:lnTo>
                    <a:pt x="487" y="148"/>
                  </a:lnTo>
                  <a:lnTo>
                    <a:pt x="473" y="119"/>
                  </a:lnTo>
                  <a:lnTo>
                    <a:pt x="451" y="96"/>
                  </a:lnTo>
                  <a:lnTo>
                    <a:pt x="447" y="93"/>
                  </a:lnTo>
                  <a:lnTo>
                    <a:pt x="444" y="85"/>
                  </a:lnTo>
                  <a:lnTo>
                    <a:pt x="436" y="82"/>
                  </a:lnTo>
                  <a:lnTo>
                    <a:pt x="436" y="70"/>
                  </a:lnTo>
                  <a:lnTo>
                    <a:pt x="433" y="59"/>
                  </a:lnTo>
                  <a:lnTo>
                    <a:pt x="444" y="33"/>
                  </a:lnTo>
                  <a:lnTo>
                    <a:pt x="465" y="7"/>
                  </a:lnTo>
                  <a:lnTo>
                    <a:pt x="4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4895" y="2644"/>
              <a:ext cx="368" cy="1625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357" y="0"/>
                </a:cxn>
                <a:cxn ang="0">
                  <a:pos x="364" y="4"/>
                </a:cxn>
                <a:cxn ang="0">
                  <a:pos x="368" y="8"/>
                </a:cxn>
                <a:cxn ang="0">
                  <a:pos x="368" y="15"/>
                </a:cxn>
                <a:cxn ang="0">
                  <a:pos x="368" y="19"/>
                </a:cxn>
                <a:cxn ang="0">
                  <a:pos x="368" y="19"/>
                </a:cxn>
                <a:cxn ang="0">
                  <a:pos x="368" y="22"/>
                </a:cxn>
                <a:cxn ang="0">
                  <a:pos x="360" y="30"/>
                </a:cxn>
                <a:cxn ang="0">
                  <a:pos x="357" y="34"/>
                </a:cxn>
                <a:cxn ang="0">
                  <a:pos x="346" y="41"/>
                </a:cxn>
                <a:cxn ang="0">
                  <a:pos x="269" y="134"/>
                </a:cxn>
                <a:cxn ang="0">
                  <a:pos x="211" y="234"/>
                </a:cxn>
                <a:cxn ang="0">
                  <a:pos x="164" y="342"/>
                </a:cxn>
                <a:cxn ang="0">
                  <a:pos x="131" y="454"/>
                </a:cxn>
                <a:cxn ang="0">
                  <a:pos x="106" y="569"/>
                </a:cxn>
                <a:cxn ang="0">
                  <a:pos x="95" y="692"/>
                </a:cxn>
                <a:cxn ang="0">
                  <a:pos x="91" y="811"/>
                </a:cxn>
                <a:cxn ang="0">
                  <a:pos x="95" y="908"/>
                </a:cxn>
                <a:cxn ang="0">
                  <a:pos x="102" y="1008"/>
                </a:cxn>
                <a:cxn ang="0">
                  <a:pos x="117" y="1108"/>
                </a:cxn>
                <a:cxn ang="0">
                  <a:pos x="142" y="1209"/>
                </a:cxn>
                <a:cxn ang="0">
                  <a:pos x="175" y="1305"/>
                </a:cxn>
                <a:cxn ang="0">
                  <a:pos x="218" y="1402"/>
                </a:cxn>
                <a:cxn ang="0">
                  <a:pos x="273" y="1491"/>
                </a:cxn>
                <a:cxn ang="0">
                  <a:pos x="342" y="1573"/>
                </a:cxn>
                <a:cxn ang="0">
                  <a:pos x="353" y="1584"/>
                </a:cxn>
                <a:cxn ang="0">
                  <a:pos x="360" y="1592"/>
                </a:cxn>
                <a:cxn ang="0">
                  <a:pos x="364" y="1596"/>
                </a:cxn>
                <a:cxn ang="0">
                  <a:pos x="368" y="1603"/>
                </a:cxn>
                <a:cxn ang="0">
                  <a:pos x="368" y="1603"/>
                </a:cxn>
                <a:cxn ang="0">
                  <a:pos x="368" y="1607"/>
                </a:cxn>
                <a:cxn ang="0">
                  <a:pos x="368" y="1610"/>
                </a:cxn>
                <a:cxn ang="0">
                  <a:pos x="368" y="1610"/>
                </a:cxn>
                <a:cxn ang="0">
                  <a:pos x="368" y="1618"/>
                </a:cxn>
                <a:cxn ang="0">
                  <a:pos x="364" y="1622"/>
                </a:cxn>
                <a:cxn ang="0">
                  <a:pos x="357" y="1625"/>
                </a:cxn>
                <a:cxn ang="0">
                  <a:pos x="349" y="1625"/>
                </a:cxn>
                <a:cxn ang="0">
                  <a:pos x="338" y="1618"/>
                </a:cxn>
                <a:cxn ang="0">
                  <a:pos x="313" y="1599"/>
                </a:cxn>
                <a:cxn ang="0">
                  <a:pos x="277" y="1566"/>
                </a:cxn>
                <a:cxn ang="0">
                  <a:pos x="237" y="1525"/>
                </a:cxn>
                <a:cxn ang="0">
                  <a:pos x="193" y="1465"/>
                </a:cxn>
                <a:cxn ang="0">
                  <a:pos x="146" y="1398"/>
                </a:cxn>
                <a:cxn ang="0">
                  <a:pos x="102" y="1317"/>
                </a:cxn>
                <a:cxn ang="0">
                  <a:pos x="58" y="1209"/>
                </a:cxn>
                <a:cxn ang="0">
                  <a:pos x="29" y="1097"/>
                </a:cxn>
                <a:cxn ang="0">
                  <a:pos x="11" y="993"/>
                </a:cxn>
                <a:cxn ang="0">
                  <a:pos x="0" y="896"/>
                </a:cxn>
                <a:cxn ang="0">
                  <a:pos x="0" y="811"/>
                </a:cxn>
                <a:cxn ang="0">
                  <a:pos x="4" y="703"/>
                </a:cxn>
                <a:cxn ang="0">
                  <a:pos x="18" y="580"/>
                </a:cxn>
                <a:cxn ang="0">
                  <a:pos x="48" y="450"/>
                </a:cxn>
                <a:cxn ang="0">
                  <a:pos x="98" y="316"/>
                </a:cxn>
                <a:cxn ang="0">
                  <a:pos x="142" y="234"/>
                </a:cxn>
                <a:cxn ang="0">
                  <a:pos x="189" y="164"/>
                </a:cxn>
                <a:cxn ang="0">
                  <a:pos x="233" y="104"/>
                </a:cxn>
                <a:cxn ang="0">
                  <a:pos x="277" y="60"/>
                </a:cxn>
                <a:cxn ang="0">
                  <a:pos x="309" y="26"/>
                </a:cxn>
                <a:cxn ang="0">
                  <a:pos x="338" y="4"/>
                </a:cxn>
                <a:cxn ang="0">
                  <a:pos x="349" y="0"/>
                </a:cxn>
              </a:cxnLst>
              <a:rect l="0" t="0" r="r" b="b"/>
              <a:pathLst>
                <a:path w="368" h="1625">
                  <a:moveTo>
                    <a:pt x="349" y="0"/>
                  </a:moveTo>
                  <a:lnTo>
                    <a:pt x="357" y="0"/>
                  </a:lnTo>
                  <a:lnTo>
                    <a:pt x="364" y="4"/>
                  </a:lnTo>
                  <a:lnTo>
                    <a:pt x="368" y="8"/>
                  </a:lnTo>
                  <a:lnTo>
                    <a:pt x="368" y="15"/>
                  </a:lnTo>
                  <a:lnTo>
                    <a:pt x="368" y="19"/>
                  </a:lnTo>
                  <a:lnTo>
                    <a:pt x="368" y="19"/>
                  </a:lnTo>
                  <a:lnTo>
                    <a:pt x="368" y="22"/>
                  </a:lnTo>
                  <a:lnTo>
                    <a:pt x="360" y="30"/>
                  </a:lnTo>
                  <a:lnTo>
                    <a:pt x="357" y="34"/>
                  </a:lnTo>
                  <a:lnTo>
                    <a:pt x="346" y="41"/>
                  </a:lnTo>
                  <a:lnTo>
                    <a:pt x="269" y="134"/>
                  </a:lnTo>
                  <a:lnTo>
                    <a:pt x="211" y="234"/>
                  </a:lnTo>
                  <a:lnTo>
                    <a:pt x="164" y="342"/>
                  </a:lnTo>
                  <a:lnTo>
                    <a:pt x="131" y="454"/>
                  </a:lnTo>
                  <a:lnTo>
                    <a:pt x="106" y="569"/>
                  </a:lnTo>
                  <a:lnTo>
                    <a:pt x="95" y="692"/>
                  </a:lnTo>
                  <a:lnTo>
                    <a:pt x="91" y="811"/>
                  </a:lnTo>
                  <a:lnTo>
                    <a:pt x="95" y="908"/>
                  </a:lnTo>
                  <a:lnTo>
                    <a:pt x="102" y="1008"/>
                  </a:lnTo>
                  <a:lnTo>
                    <a:pt x="117" y="1108"/>
                  </a:lnTo>
                  <a:lnTo>
                    <a:pt x="142" y="1209"/>
                  </a:lnTo>
                  <a:lnTo>
                    <a:pt x="175" y="1305"/>
                  </a:lnTo>
                  <a:lnTo>
                    <a:pt x="218" y="1402"/>
                  </a:lnTo>
                  <a:lnTo>
                    <a:pt x="273" y="1491"/>
                  </a:lnTo>
                  <a:lnTo>
                    <a:pt x="342" y="1573"/>
                  </a:lnTo>
                  <a:lnTo>
                    <a:pt x="353" y="1584"/>
                  </a:lnTo>
                  <a:lnTo>
                    <a:pt x="360" y="1592"/>
                  </a:lnTo>
                  <a:lnTo>
                    <a:pt x="364" y="1596"/>
                  </a:lnTo>
                  <a:lnTo>
                    <a:pt x="368" y="1603"/>
                  </a:lnTo>
                  <a:lnTo>
                    <a:pt x="368" y="1603"/>
                  </a:lnTo>
                  <a:lnTo>
                    <a:pt x="368" y="1607"/>
                  </a:lnTo>
                  <a:lnTo>
                    <a:pt x="368" y="1610"/>
                  </a:lnTo>
                  <a:lnTo>
                    <a:pt x="368" y="1610"/>
                  </a:lnTo>
                  <a:lnTo>
                    <a:pt x="368" y="1618"/>
                  </a:lnTo>
                  <a:lnTo>
                    <a:pt x="364" y="1622"/>
                  </a:lnTo>
                  <a:lnTo>
                    <a:pt x="357" y="1625"/>
                  </a:lnTo>
                  <a:lnTo>
                    <a:pt x="349" y="1625"/>
                  </a:lnTo>
                  <a:lnTo>
                    <a:pt x="338" y="1618"/>
                  </a:lnTo>
                  <a:lnTo>
                    <a:pt x="313" y="1599"/>
                  </a:lnTo>
                  <a:lnTo>
                    <a:pt x="277" y="1566"/>
                  </a:lnTo>
                  <a:lnTo>
                    <a:pt x="237" y="1525"/>
                  </a:lnTo>
                  <a:lnTo>
                    <a:pt x="193" y="1465"/>
                  </a:lnTo>
                  <a:lnTo>
                    <a:pt x="146" y="1398"/>
                  </a:lnTo>
                  <a:lnTo>
                    <a:pt x="102" y="1317"/>
                  </a:lnTo>
                  <a:lnTo>
                    <a:pt x="58" y="1209"/>
                  </a:lnTo>
                  <a:lnTo>
                    <a:pt x="29" y="1097"/>
                  </a:lnTo>
                  <a:lnTo>
                    <a:pt x="11" y="993"/>
                  </a:lnTo>
                  <a:lnTo>
                    <a:pt x="0" y="896"/>
                  </a:lnTo>
                  <a:lnTo>
                    <a:pt x="0" y="811"/>
                  </a:lnTo>
                  <a:lnTo>
                    <a:pt x="4" y="703"/>
                  </a:lnTo>
                  <a:lnTo>
                    <a:pt x="18" y="580"/>
                  </a:lnTo>
                  <a:lnTo>
                    <a:pt x="48" y="450"/>
                  </a:lnTo>
                  <a:lnTo>
                    <a:pt x="98" y="316"/>
                  </a:lnTo>
                  <a:lnTo>
                    <a:pt x="142" y="234"/>
                  </a:lnTo>
                  <a:lnTo>
                    <a:pt x="189" y="164"/>
                  </a:lnTo>
                  <a:lnTo>
                    <a:pt x="233" y="104"/>
                  </a:lnTo>
                  <a:lnTo>
                    <a:pt x="277" y="60"/>
                  </a:lnTo>
                  <a:lnTo>
                    <a:pt x="309" y="26"/>
                  </a:lnTo>
                  <a:lnTo>
                    <a:pt x="338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49"/>
            <p:cNvSpPr>
              <a:spLocks noEditPoints="1"/>
            </p:cNvSpPr>
            <p:nvPr/>
          </p:nvSpPr>
          <p:spPr bwMode="auto">
            <a:xfrm>
              <a:off x="5419" y="2994"/>
              <a:ext cx="1033" cy="915"/>
            </a:xfrm>
            <a:custGeom>
              <a:avLst/>
              <a:gdLst/>
              <a:ahLst/>
              <a:cxnLst>
                <a:cxn ang="0">
                  <a:pos x="702" y="249"/>
                </a:cxn>
                <a:cxn ang="0">
                  <a:pos x="644" y="279"/>
                </a:cxn>
                <a:cxn ang="0">
                  <a:pos x="596" y="312"/>
                </a:cxn>
                <a:cxn ang="0">
                  <a:pos x="593" y="487"/>
                </a:cxn>
                <a:cxn ang="0">
                  <a:pos x="600" y="617"/>
                </a:cxn>
                <a:cxn ang="0">
                  <a:pos x="622" y="688"/>
                </a:cxn>
                <a:cxn ang="0">
                  <a:pos x="676" y="743"/>
                </a:cxn>
                <a:cxn ang="0">
                  <a:pos x="756" y="788"/>
                </a:cxn>
                <a:cxn ang="0">
                  <a:pos x="814" y="796"/>
                </a:cxn>
                <a:cxn ang="0">
                  <a:pos x="833" y="784"/>
                </a:cxn>
                <a:cxn ang="0">
                  <a:pos x="865" y="740"/>
                </a:cxn>
                <a:cxn ang="0">
                  <a:pos x="887" y="662"/>
                </a:cxn>
                <a:cxn ang="0">
                  <a:pos x="902" y="438"/>
                </a:cxn>
                <a:cxn ang="0">
                  <a:pos x="884" y="305"/>
                </a:cxn>
                <a:cxn ang="0">
                  <a:pos x="778" y="253"/>
                </a:cxn>
                <a:cxn ang="0">
                  <a:pos x="724" y="241"/>
                </a:cxn>
                <a:cxn ang="0">
                  <a:pos x="153" y="11"/>
                </a:cxn>
                <a:cxn ang="0">
                  <a:pos x="127" y="81"/>
                </a:cxn>
                <a:cxn ang="0">
                  <a:pos x="142" y="130"/>
                </a:cxn>
                <a:cxn ang="0">
                  <a:pos x="164" y="167"/>
                </a:cxn>
                <a:cxn ang="0">
                  <a:pos x="185" y="193"/>
                </a:cxn>
                <a:cxn ang="0">
                  <a:pos x="200" y="256"/>
                </a:cxn>
                <a:cxn ang="0">
                  <a:pos x="334" y="156"/>
                </a:cxn>
                <a:cxn ang="0">
                  <a:pos x="494" y="160"/>
                </a:cxn>
                <a:cxn ang="0">
                  <a:pos x="596" y="271"/>
                </a:cxn>
                <a:cxn ang="0">
                  <a:pos x="825" y="104"/>
                </a:cxn>
                <a:cxn ang="0">
                  <a:pos x="1025" y="212"/>
                </a:cxn>
                <a:cxn ang="0">
                  <a:pos x="1033" y="312"/>
                </a:cxn>
                <a:cxn ang="0">
                  <a:pos x="1033" y="435"/>
                </a:cxn>
                <a:cxn ang="0">
                  <a:pos x="1022" y="580"/>
                </a:cxn>
                <a:cxn ang="0">
                  <a:pos x="989" y="691"/>
                </a:cxn>
                <a:cxn ang="0">
                  <a:pos x="673" y="915"/>
                </a:cxn>
                <a:cxn ang="0">
                  <a:pos x="458" y="796"/>
                </a:cxn>
                <a:cxn ang="0">
                  <a:pos x="473" y="509"/>
                </a:cxn>
                <a:cxn ang="0">
                  <a:pos x="465" y="312"/>
                </a:cxn>
                <a:cxn ang="0">
                  <a:pos x="404" y="271"/>
                </a:cxn>
                <a:cxn ang="0">
                  <a:pos x="353" y="241"/>
                </a:cxn>
                <a:cxn ang="0">
                  <a:pos x="327" y="234"/>
                </a:cxn>
                <a:cxn ang="0">
                  <a:pos x="305" y="234"/>
                </a:cxn>
                <a:cxn ang="0">
                  <a:pos x="291" y="238"/>
                </a:cxn>
                <a:cxn ang="0">
                  <a:pos x="196" y="305"/>
                </a:cxn>
                <a:cxn ang="0">
                  <a:pos x="196" y="405"/>
                </a:cxn>
                <a:cxn ang="0">
                  <a:pos x="193" y="546"/>
                </a:cxn>
                <a:cxn ang="0">
                  <a:pos x="196" y="650"/>
                </a:cxn>
                <a:cxn ang="0">
                  <a:pos x="225" y="725"/>
                </a:cxn>
                <a:cxn ang="0">
                  <a:pos x="269" y="788"/>
                </a:cxn>
                <a:cxn ang="0">
                  <a:pos x="120" y="866"/>
                </a:cxn>
                <a:cxn ang="0">
                  <a:pos x="58" y="784"/>
                </a:cxn>
                <a:cxn ang="0">
                  <a:pos x="73" y="531"/>
                </a:cxn>
                <a:cxn ang="0">
                  <a:pos x="65" y="308"/>
                </a:cxn>
                <a:cxn ang="0">
                  <a:pos x="58" y="286"/>
                </a:cxn>
                <a:cxn ang="0">
                  <a:pos x="40" y="260"/>
                </a:cxn>
                <a:cxn ang="0">
                  <a:pos x="11" y="230"/>
                </a:cxn>
                <a:cxn ang="0">
                  <a:pos x="4" y="200"/>
                </a:cxn>
                <a:cxn ang="0">
                  <a:pos x="4" y="178"/>
                </a:cxn>
                <a:cxn ang="0">
                  <a:pos x="11" y="156"/>
                </a:cxn>
                <a:cxn ang="0">
                  <a:pos x="69" y="70"/>
                </a:cxn>
              </a:cxnLst>
              <a:rect l="0" t="0" r="r" b="b"/>
              <a:pathLst>
                <a:path w="1033" h="915">
                  <a:moveTo>
                    <a:pt x="724" y="241"/>
                  </a:moveTo>
                  <a:lnTo>
                    <a:pt x="702" y="249"/>
                  </a:lnTo>
                  <a:lnTo>
                    <a:pt x="673" y="260"/>
                  </a:lnTo>
                  <a:lnTo>
                    <a:pt x="644" y="279"/>
                  </a:lnTo>
                  <a:lnTo>
                    <a:pt x="618" y="297"/>
                  </a:lnTo>
                  <a:lnTo>
                    <a:pt x="596" y="312"/>
                  </a:lnTo>
                  <a:lnTo>
                    <a:pt x="596" y="401"/>
                  </a:lnTo>
                  <a:lnTo>
                    <a:pt x="593" y="487"/>
                  </a:lnTo>
                  <a:lnTo>
                    <a:pt x="596" y="550"/>
                  </a:lnTo>
                  <a:lnTo>
                    <a:pt x="600" y="617"/>
                  </a:lnTo>
                  <a:lnTo>
                    <a:pt x="604" y="654"/>
                  </a:lnTo>
                  <a:lnTo>
                    <a:pt x="622" y="688"/>
                  </a:lnTo>
                  <a:lnTo>
                    <a:pt x="644" y="714"/>
                  </a:lnTo>
                  <a:lnTo>
                    <a:pt x="676" y="743"/>
                  </a:lnTo>
                  <a:lnTo>
                    <a:pt x="716" y="769"/>
                  </a:lnTo>
                  <a:lnTo>
                    <a:pt x="756" y="788"/>
                  </a:lnTo>
                  <a:lnTo>
                    <a:pt x="804" y="796"/>
                  </a:lnTo>
                  <a:lnTo>
                    <a:pt x="814" y="796"/>
                  </a:lnTo>
                  <a:lnTo>
                    <a:pt x="825" y="788"/>
                  </a:lnTo>
                  <a:lnTo>
                    <a:pt x="833" y="784"/>
                  </a:lnTo>
                  <a:lnTo>
                    <a:pt x="840" y="773"/>
                  </a:lnTo>
                  <a:lnTo>
                    <a:pt x="865" y="740"/>
                  </a:lnTo>
                  <a:lnTo>
                    <a:pt x="880" y="703"/>
                  </a:lnTo>
                  <a:lnTo>
                    <a:pt x="887" y="662"/>
                  </a:lnTo>
                  <a:lnTo>
                    <a:pt x="898" y="550"/>
                  </a:lnTo>
                  <a:lnTo>
                    <a:pt x="902" y="438"/>
                  </a:lnTo>
                  <a:lnTo>
                    <a:pt x="898" y="372"/>
                  </a:lnTo>
                  <a:lnTo>
                    <a:pt x="884" y="305"/>
                  </a:lnTo>
                  <a:lnTo>
                    <a:pt x="833" y="275"/>
                  </a:lnTo>
                  <a:lnTo>
                    <a:pt x="778" y="253"/>
                  </a:lnTo>
                  <a:lnTo>
                    <a:pt x="724" y="241"/>
                  </a:lnTo>
                  <a:lnTo>
                    <a:pt x="724" y="241"/>
                  </a:lnTo>
                  <a:close/>
                  <a:moveTo>
                    <a:pt x="127" y="0"/>
                  </a:moveTo>
                  <a:lnTo>
                    <a:pt x="153" y="11"/>
                  </a:lnTo>
                  <a:lnTo>
                    <a:pt x="134" y="44"/>
                  </a:lnTo>
                  <a:lnTo>
                    <a:pt x="127" y="81"/>
                  </a:lnTo>
                  <a:lnTo>
                    <a:pt x="131" y="104"/>
                  </a:lnTo>
                  <a:lnTo>
                    <a:pt x="142" y="130"/>
                  </a:lnTo>
                  <a:lnTo>
                    <a:pt x="156" y="156"/>
                  </a:lnTo>
                  <a:lnTo>
                    <a:pt x="164" y="167"/>
                  </a:lnTo>
                  <a:lnTo>
                    <a:pt x="174" y="178"/>
                  </a:lnTo>
                  <a:lnTo>
                    <a:pt x="185" y="193"/>
                  </a:lnTo>
                  <a:lnTo>
                    <a:pt x="200" y="204"/>
                  </a:lnTo>
                  <a:lnTo>
                    <a:pt x="200" y="256"/>
                  </a:lnTo>
                  <a:lnTo>
                    <a:pt x="265" y="208"/>
                  </a:lnTo>
                  <a:lnTo>
                    <a:pt x="334" y="156"/>
                  </a:lnTo>
                  <a:lnTo>
                    <a:pt x="393" y="100"/>
                  </a:lnTo>
                  <a:lnTo>
                    <a:pt x="494" y="160"/>
                  </a:lnTo>
                  <a:lnTo>
                    <a:pt x="600" y="212"/>
                  </a:lnTo>
                  <a:lnTo>
                    <a:pt x="596" y="271"/>
                  </a:lnTo>
                  <a:lnTo>
                    <a:pt x="596" y="271"/>
                  </a:lnTo>
                  <a:lnTo>
                    <a:pt x="825" y="104"/>
                  </a:lnTo>
                  <a:lnTo>
                    <a:pt x="924" y="160"/>
                  </a:lnTo>
                  <a:lnTo>
                    <a:pt x="1025" y="212"/>
                  </a:lnTo>
                  <a:lnTo>
                    <a:pt x="1029" y="253"/>
                  </a:lnTo>
                  <a:lnTo>
                    <a:pt x="1033" y="312"/>
                  </a:lnTo>
                  <a:lnTo>
                    <a:pt x="1033" y="375"/>
                  </a:lnTo>
                  <a:lnTo>
                    <a:pt x="1033" y="435"/>
                  </a:lnTo>
                  <a:lnTo>
                    <a:pt x="1029" y="513"/>
                  </a:lnTo>
                  <a:lnTo>
                    <a:pt x="1022" y="580"/>
                  </a:lnTo>
                  <a:lnTo>
                    <a:pt x="1007" y="639"/>
                  </a:lnTo>
                  <a:lnTo>
                    <a:pt x="989" y="691"/>
                  </a:lnTo>
                  <a:lnTo>
                    <a:pt x="971" y="751"/>
                  </a:lnTo>
                  <a:lnTo>
                    <a:pt x="673" y="915"/>
                  </a:lnTo>
                  <a:lnTo>
                    <a:pt x="564" y="851"/>
                  </a:lnTo>
                  <a:lnTo>
                    <a:pt x="458" y="796"/>
                  </a:lnTo>
                  <a:lnTo>
                    <a:pt x="469" y="650"/>
                  </a:lnTo>
                  <a:lnTo>
                    <a:pt x="473" y="509"/>
                  </a:lnTo>
                  <a:lnTo>
                    <a:pt x="469" y="409"/>
                  </a:lnTo>
                  <a:lnTo>
                    <a:pt x="465" y="312"/>
                  </a:lnTo>
                  <a:lnTo>
                    <a:pt x="433" y="293"/>
                  </a:lnTo>
                  <a:lnTo>
                    <a:pt x="404" y="271"/>
                  </a:lnTo>
                  <a:lnTo>
                    <a:pt x="374" y="256"/>
                  </a:lnTo>
                  <a:lnTo>
                    <a:pt x="353" y="241"/>
                  </a:lnTo>
                  <a:lnTo>
                    <a:pt x="342" y="238"/>
                  </a:lnTo>
                  <a:lnTo>
                    <a:pt x="327" y="234"/>
                  </a:lnTo>
                  <a:lnTo>
                    <a:pt x="313" y="230"/>
                  </a:lnTo>
                  <a:lnTo>
                    <a:pt x="305" y="234"/>
                  </a:lnTo>
                  <a:lnTo>
                    <a:pt x="294" y="234"/>
                  </a:lnTo>
                  <a:lnTo>
                    <a:pt x="291" y="238"/>
                  </a:lnTo>
                  <a:lnTo>
                    <a:pt x="240" y="271"/>
                  </a:lnTo>
                  <a:lnTo>
                    <a:pt x="196" y="305"/>
                  </a:lnTo>
                  <a:lnTo>
                    <a:pt x="196" y="346"/>
                  </a:lnTo>
                  <a:lnTo>
                    <a:pt x="196" y="405"/>
                  </a:lnTo>
                  <a:lnTo>
                    <a:pt x="196" y="472"/>
                  </a:lnTo>
                  <a:lnTo>
                    <a:pt x="193" y="546"/>
                  </a:lnTo>
                  <a:lnTo>
                    <a:pt x="193" y="613"/>
                  </a:lnTo>
                  <a:lnTo>
                    <a:pt x="196" y="650"/>
                  </a:lnTo>
                  <a:lnTo>
                    <a:pt x="207" y="691"/>
                  </a:lnTo>
                  <a:lnTo>
                    <a:pt x="225" y="725"/>
                  </a:lnTo>
                  <a:lnTo>
                    <a:pt x="247" y="758"/>
                  </a:lnTo>
                  <a:lnTo>
                    <a:pt x="269" y="788"/>
                  </a:lnTo>
                  <a:lnTo>
                    <a:pt x="149" y="911"/>
                  </a:lnTo>
                  <a:lnTo>
                    <a:pt x="120" y="866"/>
                  </a:lnTo>
                  <a:lnTo>
                    <a:pt x="91" y="822"/>
                  </a:lnTo>
                  <a:lnTo>
                    <a:pt x="58" y="784"/>
                  </a:lnTo>
                  <a:lnTo>
                    <a:pt x="69" y="658"/>
                  </a:lnTo>
                  <a:lnTo>
                    <a:pt x="73" y="531"/>
                  </a:lnTo>
                  <a:lnTo>
                    <a:pt x="73" y="420"/>
                  </a:lnTo>
                  <a:lnTo>
                    <a:pt x="65" y="308"/>
                  </a:lnTo>
                  <a:lnTo>
                    <a:pt x="65" y="297"/>
                  </a:lnTo>
                  <a:lnTo>
                    <a:pt x="58" y="286"/>
                  </a:lnTo>
                  <a:lnTo>
                    <a:pt x="51" y="279"/>
                  </a:lnTo>
                  <a:lnTo>
                    <a:pt x="40" y="260"/>
                  </a:lnTo>
                  <a:lnTo>
                    <a:pt x="25" y="245"/>
                  </a:lnTo>
                  <a:lnTo>
                    <a:pt x="11" y="230"/>
                  </a:lnTo>
                  <a:lnTo>
                    <a:pt x="7" y="215"/>
                  </a:lnTo>
                  <a:lnTo>
                    <a:pt x="4" y="200"/>
                  </a:lnTo>
                  <a:lnTo>
                    <a:pt x="0" y="189"/>
                  </a:lnTo>
                  <a:lnTo>
                    <a:pt x="4" y="178"/>
                  </a:lnTo>
                  <a:lnTo>
                    <a:pt x="7" y="167"/>
                  </a:lnTo>
                  <a:lnTo>
                    <a:pt x="11" y="156"/>
                  </a:lnTo>
                  <a:lnTo>
                    <a:pt x="14" y="148"/>
                  </a:lnTo>
                  <a:lnTo>
                    <a:pt x="69" y="70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6703" y="3332"/>
              <a:ext cx="410" cy="766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232" y="0"/>
                </a:cxn>
                <a:cxn ang="0">
                  <a:pos x="243" y="4"/>
                </a:cxn>
                <a:cxn ang="0">
                  <a:pos x="247" y="8"/>
                </a:cxn>
                <a:cxn ang="0">
                  <a:pos x="250" y="11"/>
                </a:cxn>
                <a:cxn ang="0">
                  <a:pos x="254" y="22"/>
                </a:cxn>
                <a:cxn ang="0">
                  <a:pos x="254" y="34"/>
                </a:cxn>
                <a:cxn ang="0">
                  <a:pos x="254" y="670"/>
                </a:cxn>
                <a:cxn ang="0">
                  <a:pos x="254" y="688"/>
                </a:cxn>
                <a:cxn ang="0">
                  <a:pos x="258" y="703"/>
                </a:cxn>
                <a:cxn ang="0">
                  <a:pos x="269" y="710"/>
                </a:cxn>
                <a:cxn ang="0">
                  <a:pos x="287" y="718"/>
                </a:cxn>
                <a:cxn ang="0">
                  <a:pos x="320" y="722"/>
                </a:cxn>
                <a:cxn ang="0">
                  <a:pos x="367" y="725"/>
                </a:cxn>
                <a:cxn ang="0">
                  <a:pos x="410" y="725"/>
                </a:cxn>
                <a:cxn ang="0">
                  <a:pos x="410" y="766"/>
                </a:cxn>
                <a:cxn ang="0">
                  <a:pos x="389" y="766"/>
                </a:cxn>
                <a:cxn ang="0">
                  <a:pos x="352" y="762"/>
                </a:cxn>
                <a:cxn ang="0">
                  <a:pos x="312" y="762"/>
                </a:cxn>
                <a:cxn ang="0">
                  <a:pos x="269" y="762"/>
                </a:cxn>
                <a:cxn ang="0">
                  <a:pos x="232" y="759"/>
                </a:cxn>
                <a:cxn ang="0">
                  <a:pos x="207" y="759"/>
                </a:cxn>
                <a:cxn ang="0">
                  <a:pos x="178" y="759"/>
                </a:cxn>
                <a:cxn ang="0">
                  <a:pos x="141" y="762"/>
                </a:cxn>
                <a:cxn ang="0">
                  <a:pos x="98" y="762"/>
                </a:cxn>
                <a:cxn ang="0">
                  <a:pos x="58" y="762"/>
                </a:cxn>
                <a:cxn ang="0">
                  <a:pos x="25" y="766"/>
                </a:cxn>
                <a:cxn ang="0">
                  <a:pos x="7" y="766"/>
                </a:cxn>
                <a:cxn ang="0">
                  <a:pos x="7" y="725"/>
                </a:cxn>
                <a:cxn ang="0">
                  <a:pos x="50" y="725"/>
                </a:cxn>
                <a:cxn ang="0">
                  <a:pos x="98" y="722"/>
                </a:cxn>
                <a:cxn ang="0">
                  <a:pos x="127" y="718"/>
                </a:cxn>
                <a:cxn ang="0">
                  <a:pos x="149" y="710"/>
                </a:cxn>
                <a:cxn ang="0">
                  <a:pos x="156" y="703"/>
                </a:cxn>
                <a:cxn ang="0">
                  <a:pos x="160" y="688"/>
                </a:cxn>
                <a:cxn ang="0">
                  <a:pos x="160" y="670"/>
                </a:cxn>
                <a:cxn ang="0">
                  <a:pos x="160" y="86"/>
                </a:cxn>
                <a:cxn ang="0">
                  <a:pos x="116" y="104"/>
                </a:cxn>
                <a:cxn ang="0">
                  <a:pos x="69" y="112"/>
                </a:cxn>
                <a:cxn ang="0">
                  <a:pos x="29" y="115"/>
                </a:cxn>
                <a:cxn ang="0">
                  <a:pos x="0" y="115"/>
                </a:cxn>
                <a:cxn ang="0">
                  <a:pos x="0" y="74"/>
                </a:cxn>
                <a:cxn ang="0">
                  <a:pos x="32" y="74"/>
                </a:cxn>
                <a:cxn ang="0">
                  <a:pos x="76" y="71"/>
                </a:cxn>
                <a:cxn ang="0">
                  <a:pos x="123" y="60"/>
                </a:cxn>
                <a:cxn ang="0">
                  <a:pos x="174" y="37"/>
                </a:cxn>
                <a:cxn ang="0">
                  <a:pos x="218" y="0"/>
                </a:cxn>
              </a:cxnLst>
              <a:rect l="0" t="0" r="r" b="b"/>
              <a:pathLst>
                <a:path w="410" h="766">
                  <a:moveTo>
                    <a:pt x="218" y="0"/>
                  </a:moveTo>
                  <a:lnTo>
                    <a:pt x="232" y="0"/>
                  </a:lnTo>
                  <a:lnTo>
                    <a:pt x="243" y="4"/>
                  </a:lnTo>
                  <a:lnTo>
                    <a:pt x="247" y="8"/>
                  </a:lnTo>
                  <a:lnTo>
                    <a:pt x="250" y="11"/>
                  </a:lnTo>
                  <a:lnTo>
                    <a:pt x="254" y="22"/>
                  </a:lnTo>
                  <a:lnTo>
                    <a:pt x="254" y="34"/>
                  </a:lnTo>
                  <a:lnTo>
                    <a:pt x="254" y="670"/>
                  </a:lnTo>
                  <a:lnTo>
                    <a:pt x="254" y="688"/>
                  </a:lnTo>
                  <a:lnTo>
                    <a:pt x="258" y="703"/>
                  </a:lnTo>
                  <a:lnTo>
                    <a:pt x="269" y="710"/>
                  </a:lnTo>
                  <a:lnTo>
                    <a:pt x="287" y="718"/>
                  </a:lnTo>
                  <a:lnTo>
                    <a:pt x="320" y="722"/>
                  </a:lnTo>
                  <a:lnTo>
                    <a:pt x="367" y="725"/>
                  </a:lnTo>
                  <a:lnTo>
                    <a:pt x="410" y="725"/>
                  </a:lnTo>
                  <a:lnTo>
                    <a:pt x="410" y="766"/>
                  </a:lnTo>
                  <a:lnTo>
                    <a:pt x="389" y="766"/>
                  </a:lnTo>
                  <a:lnTo>
                    <a:pt x="352" y="762"/>
                  </a:lnTo>
                  <a:lnTo>
                    <a:pt x="312" y="762"/>
                  </a:lnTo>
                  <a:lnTo>
                    <a:pt x="269" y="762"/>
                  </a:lnTo>
                  <a:lnTo>
                    <a:pt x="232" y="759"/>
                  </a:lnTo>
                  <a:lnTo>
                    <a:pt x="207" y="759"/>
                  </a:lnTo>
                  <a:lnTo>
                    <a:pt x="178" y="759"/>
                  </a:lnTo>
                  <a:lnTo>
                    <a:pt x="141" y="762"/>
                  </a:lnTo>
                  <a:lnTo>
                    <a:pt x="98" y="762"/>
                  </a:lnTo>
                  <a:lnTo>
                    <a:pt x="58" y="762"/>
                  </a:lnTo>
                  <a:lnTo>
                    <a:pt x="25" y="766"/>
                  </a:lnTo>
                  <a:lnTo>
                    <a:pt x="7" y="766"/>
                  </a:lnTo>
                  <a:lnTo>
                    <a:pt x="7" y="725"/>
                  </a:lnTo>
                  <a:lnTo>
                    <a:pt x="50" y="725"/>
                  </a:lnTo>
                  <a:lnTo>
                    <a:pt x="98" y="722"/>
                  </a:lnTo>
                  <a:lnTo>
                    <a:pt x="127" y="718"/>
                  </a:lnTo>
                  <a:lnTo>
                    <a:pt x="149" y="710"/>
                  </a:lnTo>
                  <a:lnTo>
                    <a:pt x="156" y="703"/>
                  </a:lnTo>
                  <a:lnTo>
                    <a:pt x="160" y="688"/>
                  </a:lnTo>
                  <a:lnTo>
                    <a:pt x="160" y="670"/>
                  </a:lnTo>
                  <a:lnTo>
                    <a:pt x="160" y="86"/>
                  </a:lnTo>
                  <a:lnTo>
                    <a:pt x="116" y="104"/>
                  </a:lnTo>
                  <a:lnTo>
                    <a:pt x="69" y="112"/>
                  </a:lnTo>
                  <a:lnTo>
                    <a:pt x="29" y="115"/>
                  </a:lnTo>
                  <a:lnTo>
                    <a:pt x="0" y="115"/>
                  </a:lnTo>
                  <a:lnTo>
                    <a:pt x="0" y="74"/>
                  </a:lnTo>
                  <a:lnTo>
                    <a:pt x="32" y="74"/>
                  </a:lnTo>
                  <a:lnTo>
                    <a:pt x="76" y="71"/>
                  </a:lnTo>
                  <a:lnTo>
                    <a:pt x="123" y="60"/>
                  </a:lnTo>
                  <a:lnTo>
                    <a:pt x="174" y="37"/>
                  </a:lnTo>
                  <a:lnTo>
                    <a:pt x="2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51"/>
            <p:cNvSpPr>
              <a:spLocks noEditPoints="1"/>
            </p:cNvSpPr>
            <p:nvPr/>
          </p:nvSpPr>
          <p:spPr bwMode="auto">
            <a:xfrm>
              <a:off x="7397" y="2644"/>
              <a:ext cx="371" cy="1625"/>
            </a:xfrm>
            <a:custGeom>
              <a:avLst/>
              <a:gdLst/>
              <a:ahLst/>
              <a:cxnLst>
                <a:cxn ang="0">
                  <a:pos x="371" y="811"/>
                </a:cxn>
                <a:cxn ang="0">
                  <a:pos x="371" y="811"/>
                </a:cxn>
                <a:cxn ang="0">
                  <a:pos x="371" y="811"/>
                </a:cxn>
                <a:cxn ang="0">
                  <a:pos x="371" y="811"/>
                </a:cxn>
                <a:cxn ang="0">
                  <a:pos x="18" y="0"/>
                </a:cxn>
                <a:cxn ang="0">
                  <a:pos x="33" y="4"/>
                </a:cxn>
                <a:cxn ang="0">
                  <a:pos x="58" y="26"/>
                </a:cxn>
                <a:cxn ang="0">
                  <a:pos x="95" y="56"/>
                </a:cxn>
                <a:cxn ang="0">
                  <a:pos x="135" y="100"/>
                </a:cxn>
                <a:cxn ang="0">
                  <a:pos x="178" y="156"/>
                </a:cxn>
                <a:cxn ang="0">
                  <a:pos x="226" y="227"/>
                </a:cxn>
                <a:cxn ang="0">
                  <a:pos x="266" y="305"/>
                </a:cxn>
                <a:cxn ang="0">
                  <a:pos x="313" y="417"/>
                </a:cxn>
                <a:cxn ang="0">
                  <a:pos x="342" y="524"/>
                </a:cxn>
                <a:cxn ang="0">
                  <a:pos x="360" y="632"/>
                </a:cxn>
                <a:cxn ang="0">
                  <a:pos x="367" y="729"/>
                </a:cxn>
                <a:cxn ang="0">
                  <a:pos x="371" y="811"/>
                </a:cxn>
                <a:cxn ang="0">
                  <a:pos x="367" y="922"/>
                </a:cxn>
                <a:cxn ang="0">
                  <a:pos x="353" y="1045"/>
                </a:cxn>
                <a:cxn ang="0">
                  <a:pos x="320" y="1175"/>
                </a:cxn>
                <a:cxn ang="0">
                  <a:pos x="273" y="1309"/>
                </a:cxn>
                <a:cxn ang="0">
                  <a:pos x="229" y="1391"/>
                </a:cxn>
                <a:cxn ang="0">
                  <a:pos x="182" y="1462"/>
                </a:cxn>
                <a:cxn ang="0">
                  <a:pos x="138" y="1521"/>
                </a:cxn>
                <a:cxn ang="0">
                  <a:pos x="95" y="1566"/>
                </a:cxn>
                <a:cxn ang="0">
                  <a:pos x="58" y="1599"/>
                </a:cxn>
                <a:cxn ang="0">
                  <a:pos x="33" y="1618"/>
                </a:cxn>
                <a:cxn ang="0">
                  <a:pos x="18" y="1625"/>
                </a:cxn>
                <a:cxn ang="0">
                  <a:pos x="11" y="1622"/>
                </a:cxn>
                <a:cxn ang="0">
                  <a:pos x="4" y="1618"/>
                </a:cxn>
                <a:cxn ang="0">
                  <a:pos x="0" y="1610"/>
                </a:cxn>
                <a:cxn ang="0">
                  <a:pos x="0" y="1607"/>
                </a:cxn>
                <a:cxn ang="0">
                  <a:pos x="4" y="1603"/>
                </a:cxn>
                <a:cxn ang="0">
                  <a:pos x="4" y="1599"/>
                </a:cxn>
                <a:cxn ang="0">
                  <a:pos x="7" y="1596"/>
                </a:cxn>
                <a:cxn ang="0">
                  <a:pos x="15" y="1588"/>
                </a:cxn>
                <a:cxn ang="0">
                  <a:pos x="26" y="1581"/>
                </a:cxn>
                <a:cxn ang="0">
                  <a:pos x="102" y="1488"/>
                </a:cxn>
                <a:cxn ang="0">
                  <a:pos x="160" y="1387"/>
                </a:cxn>
                <a:cxn ang="0">
                  <a:pos x="207" y="1279"/>
                </a:cxn>
                <a:cxn ang="0">
                  <a:pos x="240" y="1168"/>
                </a:cxn>
                <a:cxn ang="0">
                  <a:pos x="262" y="1049"/>
                </a:cxn>
                <a:cxn ang="0">
                  <a:pos x="276" y="930"/>
                </a:cxn>
                <a:cxn ang="0">
                  <a:pos x="280" y="811"/>
                </a:cxn>
                <a:cxn ang="0">
                  <a:pos x="273" y="647"/>
                </a:cxn>
                <a:cxn ang="0">
                  <a:pos x="251" y="498"/>
                </a:cxn>
                <a:cxn ang="0">
                  <a:pos x="215" y="365"/>
                </a:cxn>
                <a:cxn ang="0">
                  <a:pos x="167" y="246"/>
                </a:cxn>
                <a:cxn ang="0">
                  <a:pos x="106" y="141"/>
                </a:cxn>
                <a:cxn ang="0">
                  <a:pos x="33" y="52"/>
                </a:cxn>
                <a:cxn ang="0">
                  <a:pos x="22" y="41"/>
                </a:cxn>
                <a:cxn ang="0">
                  <a:pos x="11" y="34"/>
                </a:cxn>
                <a:cxn ang="0">
                  <a:pos x="7" y="26"/>
                </a:cxn>
                <a:cxn ang="0">
                  <a:pos x="4" y="22"/>
                </a:cxn>
                <a:cxn ang="0">
                  <a:pos x="4" y="19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4" y="8"/>
                </a:cxn>
                <a:cxn ang="0">
                  <a:pos x="11" y="0"/>
                </a:cxn>
                <a:cxn ang="0">
                  <a:pos x="18" y="0"/>
                </a:cxn>
              </a:cxnLst>
              <a:rect l="0" t="0" r="r" b="b"/>
              <a:pathLst>
                <a:path w="371" h="1625">
                  <a:moveTo>
                    <a:pt x="371" y="811"/>
                  </a:moveTo>
                  <a:lnTo>
                    <a:pt x="371" y="811"/>
                  </a:lnTo>
                  <a:lnTo>
                    <a:pt x="371" y="811"/>
                  </a:lnTo>
                  <a:lnTo>
                    <a:pt x="371" y="811"/>
                  </a:lnTo>
                  <a:close/>
                  <a:moveTo>
                    <a:pt x="18" y="0"/>
                  </a:moveTo>
                  <a:lnTo>
                    <a:pt x="33" y="4"/>
                  </a:lnTo>
                  <a:lnTo>
                    <a:pt x="58" y="26"/>
                  </a:lnTo>
                  <a:lnTo>
                    <a:pt x="95" y="56"/>
                  </a:lnTo>
                  <a:lnTo>
                    <a:pt x="135" y="100"/>
                  </a:lnTo>
                  <a:lnTo>
                    <a:pt x="178" y="156"/>
                  </a:lnTo>
                  <a:lnTo>
                    <a:pt x="226" y="227"/>
                  </a:lnTo>
                  <a:lnTo>
                    <a:pt x="266" y="305"/>
                  </a:lnTo>
                  <a:lnTo>
                    <a:pt x="313" y="417"/>
                  </a:lnTo>
                  <a:lnTo>
                    <a:pt x="342" y="524"/>
                  </a:lnTo>
                  <a:lnTo>
                    <a:pt x="360" y="632"/>
                  </a:lnTo>
                  <a:lnTo>
                    <a:pt x="367" y="729"/>
                  </a:lnTo>
                  <a:lnTo>
                    <a:pt x="371" y="811"/>
                  </a:lnTo>
                  <a:lnTo>
                    <a:pt x="367" y="922"/>
                  </a:lnTo>
                  <a:lnTo>
                    <a:pt x="353" y="1045"/>
                  </a:lnTo>
                  <a:lnTo>
                    <a:pt x="320" y="1175"/>
                  </a:lnTo>
                  <a:lnTo>
                    <a:pt x="273" y="1309"/>
                  </a:lnTo>
                  <a:lnTo>
                    <a:pt x="229" y="1391"/>
                  </a:lnTo>
                  <a:lnTo>
                    <a:pt x="182" y="1462"/>
                  </a:lnTo>
                  <a:lnTo>
                    <a:pt x="138" y="1521"/>
                  </a:lnTo>
                  <a:lnTo>
                    <a:pt x="95" y="1566"/>
                  </a:lnTo>
                  <a:lnTo>
                    <a:pt x="58" y="1599"/>
                  </a:lnTo>
                  <a:lnTo>
                    <a:pt x="33" y="1618"/>
                  </a:lnTo>
                  <a:lnTo>
                    <a:pt x="18" y="1625"/>
                  </a:lnTo>
                  <a:lnTo>
                    <a:pt x="11" y="1622"/>
                  </a:lnTo>
                  <a:lnTo>
                    <a:pt x="4" y="1618"/>
                  </a:lnTo>
                  <a:lnTo>
                    <a:pt x="0" y="1610"/>
                  </a:lnTo>
                  <a:lnTo>
                    <a:pt x="0" y="1607"/>
                  </a:lnTo>
                  <a:lnTo>
                    <a:pt x="4" y="1603"/>
                  </a:lnTo>
                  <a:lnTo>
                    <a:pt x="4" y="1599"/>
                  </a:lnTo>
                  <a:lnTo>
                    <a:pt x="7" y="1596"/>
                  </a:lnTo>
                  <a:lnTo>
                    <a:pt x="15" y="1588"/>
                  </a:lnTo>
                  <a:lnTo>
                    <a:pt x="26" y="1581"/>
                  </a:lnTo>
                  <a:lnTo>
                    <a:pt x="102" y="1488"/>
                  </a:lnTo>
                  <a:lnTo>
                    <a:pt x="160" y="1387"/>
                  </a:lnTo>
                  <a:lnTo>
                    <a:pt x="207" y="1279"/>
                  </a:lnTo>
                  <a:lnTo>
                    <a:pt x="240" y="1168"/>
                  </a:lnTo>
                  <a:lnTo>
                    <a:pt x="262" y="1049"/>
                  </a:lnTo>
                  <a:lnTo>
                    <a:pt x="276" y="930"/>
                  </a:lnTo>
                  <a:lnTo>
                    <a:pt x="280" y="811"/>
                  </a:lnTo>
                  <a:lnTo>
                    <a:pt x="273" y="647"/>
                  </a:lnTo>
                  <a:lnTo>
                    <a:pt x="251" y="498"/>
                  </a:lnTo>
                  <a:lnTo>
                    <a:pt x="215" y="365"/>
                  </a:lnTo>
                  <a:lnTo>
                    <a:pt x="167" y="246"/>
                  </a:lnTo>
                  <a:lnTo>
                    <a:pt x="106" y="141"/>
                  </a:lnTo>
                  <a:lnTo>
                    <a:pt x="33" y="52"/>
                  </a:lnTo>
                  <a:lnTo>
                    <a:pt x="22" y="41"/>
                  </a:lnTo>
                  <a:lnTo>
                    <a:pt x="11" y="34"/>
                  </a:lnTo>
                  <a:lnTo>
                    <a:pt x="7" y="26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4" y="8"/>
                  </a:lnTo>
                  <a:lnTo>
                    <a:pt x="11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8586" y="2700"/>
              <a:ext cx="793" cy="1513"/>
            </a:xfrm>
            <a:custGeom>
              <a:avLst/>
              <a:gdLst/>
              <a:ahLst/>
              <a:cxnLst>
                <a:cxn ang="0">
                  <a:pos x="764" y="0"/>
                </a:cxn>
                <a:cxn ang="0">
                  <a:pos x="775" y="0"/>
                </a:cxn>
                <a:cxn ang="0">
                  <a:pos x="782" y="7"/>
                </a:cxn>
                <a:cxn ang="0">
                  <a:pos x="789" y="15"/>
                </a:cxn>
                <a:cxn ang="0">
                  <a:pos x="793" y="22"/>
                </a:cxn>
                <a:cxn ang="0">
                  <a:pos x="793" y="33"/>
                </a:cxn>
                <a:cxn ang="0">
                  <a:pos x="793" y="33"/>
                </a:cxn>
                <a:cxn ang="0">
                  <a:pos x="793" y="37"/>
                </a:cxn>
                <a:cxn ang="0">
                  <a:pos x="793" y="44"/>
                </a:cxn>
                <a:cxn ang="0">
                  <a:pos x="786" y="52"/>
                </a:cxn>
                <a:cxn ang="0">
                  <a:pos x="782" y="63"/>
                </a:cxn>
                <a:cxn ang="0">
                  <a:pos x="782" y="63"/>
                </a:cxn>
                <a:cxn ang="0">
                  <a:pos x="66" y="1480"/>
                </a:cxn>
                <a:cxn ang="0">
                  <a:pos x="62" y="1495"/>
                </a:cxn>
                <a:cxn ang="0">
                  <a:pos x="55" y="1502"/>
                </a:cxn>
                <a:cxn ang="0">
                  <a:pos x="51" y="1510"/>
                </a:cxn>
                <a:cxn ang="0">
                  <a:pos x="40" y="1510"/>
                </a:cxn>
                <a:cxn ang="0">
                  <a:pos x="33" y="1513"/>
                </a:cxn>
                <a:cxn ang="0">
                  <a:pos x="22" y="1510"/>
                </a:cxn>
                <a:cxn ang="0">
                  <a:pos x="11" y="1506"/>
                </a:cxn>
                <a:cxn ang="0">
                  <a:pos x="7" y="1499"/>
                </a:cxn>
                <a:cxn ang="0">
                  <a:pos x="4" y="1491"/>
                </a:cxn>
                <a:cxn ang="0">
                  <a:pos x="0" y="1480"/>
                </a:cxn>
                <a:cxn ang="0">
                  <a:pos x="0" y="1480"/>
                </a:cxn>
                <a:cxn ang="0">
                  <a:pos x="4" y="1476"/>
                </a:cxn>
                <a:cxn ang="0">
                  <a:pos x="4" y="1469"/>
                </a:cxn>
                <a:cxn ang="0">
                  <a:pos x="7" y="1461"/>
                </a:cxn>
                <a:cxn ang="0">
                  <a:pos x="15" y="1450"/>
                </a:cxn>
                <a:cxn ang="0">
                  <a:pos x="727" y="33"/>
                </a:cxn>
                <a:cxn ang="0">
                  <a:pos x="735" y="18"/>
                </a:cxn>
                <a:cxn ang="0">
                  <a:pos x="738" y="11"/>
                </a:cxn>
                <a:cxn ang="0">
                  <a:pos x="746" y="4"/>
                </a:cxn>
                <a:cxn ang="0">
                  <a:pos x="753" y="0"/>
                </a:cxn>
                <a:cxn ang="0">
                  <a:pos x="764" y="0"/>
                </a:cxn>
              </a:cxnLst>
              <a:rect l="0" t="0" r="r" b="b"/>
              <a:pathLst>
                <a:path w="793" h="1513">
                  <a:moveTo>
                    <a:pt x="764" y="0"/>
                  </a:moveTo>
                  <a:lnTo>
                    <a:pt x="775" y="0"/>
                  </a:lnTo>
                  <a:lnTo>
                    <a:pt x="782" y="7"/>
                  </a:lnTo>
                  <a:lnTo>
                    <a:pt x="789" y="15"/>
                  </a:lnTo>
                  <a:lnTo>
                    <a:pt x="793" y="22"/>
                  </a:lnTo>
                  <a:lnTo>
                    <a:pt x="793" y="33"/>
                  </a:lnTo>
                  <a:lnTo>
                    <a:pt x="793" y="33"/>
                  </a:lnTo>
                  <a:lnTo>
                    <a:pt x="793" y="37"/>
                  </a:lnTo>
                  <a:lnTo>
                    <a:pt x="793" y="44"/>
                  </a:lnTo>
                  <a:lnTo>
                    <a:pt x="786" y="52"/>
                  </a:lnTo>
                  <a:lnTo>
                    <a:pt x="782" y="63"/>
                  </a:lnTo>
                  <a:lnTo>
                    <a:pt x="782" y="63"/>
                  </a:lnTo>
                  <a:lnTo>
                    <a:pt x="66" y="1480"/>
                  </a:lnTo>
                  <a:lnTo>
                    <a:pt x="62" y="1495"/>
                  </a:lnTo>
                  <a:lnTo>
                    <a:pt x="55" y="1502"/>
                  </a:lnTo>
                  <a:lnTo>
                    <a:pt x="51" y="1510"/>
                  </a:lnTo>
                  <a:lnTo>
                    <a:pt x="40" y="1510"/>
                  </a:lnTo>
                  <a:lnTo>
                    <a:pt x="33" y="1513"/>
                  </a:lnTo>
                  <a:lnTo>
                    <a:pt x="22" y="1510"/>
                  </a:lnTo>
                  <a:lnTo>
                    <a:pt x="11" y="1506"/>
                  </a:lnTo>
                  <a:lnTo>
                    <a:pt x="7" y="1499"/>
                  </a:lnTo>
                  <a:lnTo>
                    <a:pt x="4" y="1491"/>
                  </a:lnTo>
                  <a:lnTo>
                    <a:pt x="0" y="1480"/>
                  </a:lnTo>
                  <a:lnTo>
                    <a:pt x="0" y="1480"/>
                  </a:lnTo>
                  <a:lnTo>
                    <a:pt x="4" y="1476"/>
                  </a:lnTo>
                  <a:lnTo>
                    <a:pt x="4" y="1469"/>
                  </a:lnTo>
                  <a:lnTo>
                    <a:pt x="7" y="1461"/>
                  </a:lnTo>
                  <a:lnTo>
                    <a:pt x="15" y="1450"/>
                  </a:lnTo>
                  <a:lnTo>
                    <a:pt x="727" y="33"/>
                  </a:lnTo>
                  <a:lnTo>
                    <a:pt x="735" y="18"/>
                  </a:lnTo>
                  <a:lnTo>
                    <a:pt x="738" y="11"/>
                  </a:lnTo>
                  <a:lnTo>
                    <a:pt x="746" y="4"/>
                  </a:lnTo>
                  <a:lnTo>
                    <a:pt x="753" y="0"/>
                  </a:lnTo>
                  <a:lnTo>
                    <a:pt x="7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53"/>
            <p:cNvSpPr>
              <a:spLocks noEditPoints="1"/>
            </p:cNvSpPr>
            <p:nvPr/>
          </p:nvSpPr>
          <p:spPr bwMode="auto">
            <a:xfrm>
              <a:off x="8455" y="3265"/>
              <a:ext cx="1058" cy="379"/>
            </a:xfrm>
            <a:custGeom>
              <a:avLst/>
              <a:gdLst/>
              <a:ahLst/>
              <a:cxnLst>
                <a:cxn ang="0">
                  <a:pos x="1004" y="316"/>
                </a:cxn>
                <a:cxn ang="0">
                  <a:pos x="1022" y="316"/>
                </a:cxn>
                <a:cxn ang="0">
                  <a:pos x="1040" y="320"/>
                </a:cxn>
                <a:cxn ang="0">
                  <a:pos x="1051" y="331"/>
                </a:cxn>
                <a:cxn ang="0">
                  <a:pos x="1058" y="350"/>
                </a:cxn>
                <a:cxn ang="0">
                  <a:pos x="1051" y="368"/>
                </a:cxn>
                <a:cxn ang="0">
                  <a:pos x="1040" y="376"/>
                </a:cxn>
                <a:cxn ang="0">
                  <a:pos x="1022" y="379"/>
                </a:cxn>
                <a:cxn ang="0">
                  <a:pos x="1004" y="379"/>
                </a:cxn>
                <a:cxn ang="0">
                  <a:pos x="44" y="379"/>
                </a:cxn>
                <a:cxn ang="0">
                  <a:pos x="26" y="379"/>
                </a:cxn>
                <a:cxn ang="0">
                  <a:pos x="11" y="372"/>
                </a:cxn>
                <a:cxn ang="0">
                  <a:pos x="0" y="361"/>
                </a:cxn>
                <a:cxn ang="0">
                  <a:pos x="0" y="339"/>
                </a:cxn>
                <a:cxn ang="0">
                  <a:pos x="11" y="324"/>
                </a:cxn>
                <a:cxn ang="0">
                  <a:pos x="26" y="316"/>
                </a:cxn>
                <a:cxn ang="0">
                  <a:pos x="44" y="316"/>
                </a:cxn>
                <a:cxn ang="0">
                  <a:pos x="51" y="0"/>
                </a:cxn>
                <a:cxn ang="0">
                  <a:pos x="1015" y="0"/>
                </a:cxn>
                <a:cxn ang="0">
                  <a:pos x="1033" y="4"/>
                </a:cxn>
                <a:cxn ang="0">
                  <a:pos x="1048" y="8"/>
                </a:cxn>
                <a:cxn ang="0">
                  <a:pos x="1055" y="22"/>
                </a:cxn>
                <a:cxn ang="0">
                  <a:pos x="1055" y="45"/>
                </a:cxn>
                <a:cxn ang="0">
                  <a:pos x="1048" y="56"/>
                </a:cxn>
                <a:cxn ang="0">
                  <a:pos x="1029" y="63"/>
                </a:cxn>
                <a:cxn ang="0">
                  <a:pos x="1011" y="67"/>
                </a:cxn>
                <a:cxn ang="0">
                  <a:pos x="51" y="67"/>
                </a:cxn>
                <a:cxn ang="0">
                  <a:pos x="33" y="63"/>
                </a:cxn>
                <a:cxn ang="0">
                  <a:pos x="18" y="60"/>
                </a:cxn>
                <a:cxn ang="0">
                  <a:pos x="4" y="52"/>
                </a:cxn>
                <a:cxn ang="0">
                  <a:pos x="0" y="34"/>
                </a:cxn>
                <a:cxn ang="0">
                  <a:pos x="4" y="15"/>
                </a:cxn>
                <a:cxn ang="0">
                  <a:pos x="18" y="4"/>
                </a:cxn>
                <a:cxn ang="0">
                  <a:pos x="33" y="0"/>
                </a:cxn>
                <a:cxn ang="0">
                  <a:pos x="51" y="0"/>
                </a:cxn>
              </a:cxnLst>
              <a:rect l="0" t="0" r="r" b="b"/>
              <a:pathLst>
                <a:path w="1058" h="379">
                  <a:moveTo>
                    <a:pt x="51" y="316"/>
                  </a:moveTo>
                  <a:lnTo>
                    <a:pt x="1004" y="316"/>
                  </a:lnTo>
                  <a:lnTo>
                    <a:pt x="1011" y="316"/>
                  </a:lnTo>
                  <a:lnTo>
                    <a:pt x="1022" y="316"/>
                  </a:lnTo>
                  <a:lnTo>
                    <a:pt x="1029" y="316"/>
                  </a:lnTo>
                  <a:lnTo>
                    <a:pt x="1040" y="320"/>
                  </a:lnTo>
                  <a:lnTo>
                    <a:pt x="1048" y="324"/>
                  </a:lnTo>
                  <a:lnTo>
                    <a:pt x="1051" y="331"/>
                  </a:lnTo>
                  <a:lnTo>
                    <a:pt x="1055" y="339"/>
                  </a:lnTo>
                  <a:lnTo>
                    <a:pt x="1058" y="350"/>
                  </a:lnTo>
                  <a:lnTo>
                    <a:pt x="1055" y="361"/>
                  </a:lnTo>
                  <a:lnTo>
                    <a:pt x="1051" y="368"/>
                  </a:lnTo>
                  <a:lnTo>
                    <a:pt x="1048" y="372"/>
                  </a:lnTo>
                  <a:lnTo>
                    <a:pt x="1040" y="376"/>
                  </a:lnTo>
                  <a:lnTo>
                    <a:pt x="1033" y="379"/>
                  </a:lnTo>
                  <a:lnTo>
                    <a:pt x="1022" y="379"/>
                  </a:lnTo>
                  <a:lnTo>
                    <a:pt x="1015" y="379"/>
                  </a:lnTo>
                  <a:lnTo>
                    <a:pt x="1004" y="379"/>
                  </a:lnTo>
                  <a:lnTo>
                    <a:pt x="51" y="379"/>
                  </a:lnTo>
                  <a:lnTo>
                    <a:pt x="44" y="379"/>
                  </a:lnTo>
                  <a:lnTo>
                    <a:pt x="33" y="379"/>
                  </a:lnTo>
                  <a:lnTo>
                    <a:pt x="26" y="379"/>
                  </a:lnTo>
                  <a:lnTo>
                    <a:pt x="18" y="376"/>
                  </a:lnTo>
                  <a:lnTo>
                    <a:pt x="11" y="372"/>
                  </a:lnTo>
                  <a:lnTo>
                    <a:pt x="4" y="368"/>
                  </a:lnTo>
                  <a:lnTo>
                    <a:pt x="0" y="361"/>
                  </a:lnTo>
                  <a:lnTo>
                    <a:pt x="0" y="350"/>
                  </a:lnTo>
                  <a:lnTo>
                    <a:pt x="0" y="339"/>
                  </a:lnTo>
                  <a:lnTo>
                    <a:pt x="4" y="331"/>
                  </a:lnTo>
                  <a:lnTo>
                    <a:pt x="11" y="324"/>
                  </a:lnTo>
                  <a:lnTo>
                    <a:pt x="18" y="320"/>
                  </a:lnTo>
                  <a:lnTo>
                    <a:pt x="26" y="316"/>
                  </a:lnTo>
                  <a:lnTo>
                    <a:pt x="33" y="316"/>
                  </a:lnTo>
                  <a:lnTo>
                    <a:pt x="44" y="316"/>
                  </a:lnTo>
                  <a:lnTo>
                    <a:pt x="51" y="316"/>
                  </a:lnTo>
                  <a:close/>
                  <a:moveTo>
                    <a:pt x="51" y="0"/>
                  </a:moveTo>
                  <a:lnTo>
                    <a:pt x="1004" y="0"/>
                  </a:lnTo>
                  <a:lnTo>
                    <a:pt x="1015" y="0"/>
                  </a:lnTo>
                  <a:lnTo>
                    <a:pt x="1022" y="0"/>
                  </a:lnTo>
                  <a:lnTo>
                    <a:pt x="1033" y="4"/>
                  </a:lnTo>
                  <a:lnTo>
                    <a:pt x="1040" y="4"/>
                  </a:lnTo>
                  <a:lnTo>
                    <a:pt x="1048" y="8"/>
                  </a:lnTo>
                  <a:lnTo>
                    <a:pt x="1051" y="15"/>
                  </a:lnTo>
                  <a:lnTo>
                    <a:pt x="1055" y="22"/>
                  </a:lnTo>
                  <a:lnTo>
                    <a:pt x="1058" y="34"/>
                  </a:lnTo>
                  <a:lnTo>
                    <a:pt x="1055" y="45"/>
                  </a:lnTo>
                  <a:lnTo>
                    <a:pt x="1051" y="52"/>
                  </a:lnTo>
                  <a:lnTo>
                    <a:pt x="1048" y="56"/>
                  </a:lnTo>
                  <a:lnTo>
                    <a:pt x="1040" y="60"/>
                  </a:lnTo>
                  <a:lnTo>
                    <a:pt x="1029" y="63"/>
                  </a:lnTo>
                  <a:lnTo>
                    <a:pt x="1022" y="63"/>
                  </a:lnTo>
                  <a:lnTo>
                    <a:pt x="1011" y="67"/>
                  </a:lnTo>
                  <a:lnTo>
                    <a:pt x="1004" y="67"/>
                  </a:lnTo>
                  <a:lnTo>
                    <a:pt x="51" y="67"/>
                  </a:lnTo>
                  <a:lnTo>
                    <a:pt x="44" y="67"/>
                  </a:lnTo>
                  <a:lnTo>
                    <a:pt x="33" y="63"/>
                  </a:lnTo>
                  <a:lnTo>
                    <a:pt x="26" y="63"/>
                  </a:lnTo>
                  <a:lnTo>
                    <a:pt x="18" y="60"/>
                  </a:lnTo>
                  <a:lnTo>
                    <a:pt x="11" y="56"/>
                  </a:lnTo>
                  <a:lnTo>
                    <a:pt x="4" y="52"/>
                  </a:lnTo>
                  <a:lnTo>
                    <a:pt x="0" y="45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4" y="15"/>
                  </a:lnTo>
                  <a:lnTo>
                    <a:pt x="11" y="8"/>
                  </a:lnTo>
                  <a:lnTo>
                    <a:pt x="18" y="4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10110" y="2752"/>
              <a:ext cx="734" cy="1112"/>
            </a:xfrm>
            <a:custGeom>
              <a:avLst/>
              <a:gdLst/>
              <a:ahLst/>
              <a:cxnLst>
                <a:cxn ang="0">
                  <a:pos x="334" y="0"/>
                </a:cxn>
                <a:cxn ang="0">
                  <a:pos x="454" y="4"/>
                </a:cxn>
                <a:cxn ang="0">
                  <a:pos x="534" y="4"/>
                </a:cxn>
                <a:cxn ang="0">
                  <a:pos x="629" y="4"/>
                </a:cxn>
                <a:cxn ang="0">
                  <a:pos x="713" y="0"/>
                </a:cxn>
                <a:cxn ang="0">
                  <a:pos x="720" y="0"/>
                </a:cxn>
                <a:cxn ang="0">
                  <a:pos x="731" y="7"/>
                </a:cxn>
                <a:cxn ang="0">
                  <a:pos x="734" y="19"/>
                </a:cxn>
                <a:cxn ang="0">
                  <a:pos x="731" y="41"/>
                </a:cxn>
                <a:cxn ang="0">
                  <a:pos x="713" y="48"/>
                </a:cxn>
                <a:cxn ang="0">
                  <a:pos x="683" y="48"/>
                </a:cxn>
                <a:cxn ang="0">
                  <a:pos x="593" y="56"/>
                </a:cxn>
                <a:cxn ang="0">
                  <a:pos x="556" y="78"/>
                </a:cxn>
                <a:cxn ang="0">
                  <a:pos x="538" y="126"/>
                </a:cxn>
                <a:cxn ang="0">
                  <a:pos x="327" y="993"/>
                </a:cxn>
                <a:cxn ang="0">
                  <a:pos x="320" y="1015"/>
                </a:cxn>
                <a:cxn ang="0">
                  <a:pos x="320" y="1038"/>
                </a:cxn>
                <a:cxn ang="0">
                  <a:pos x="331" y="1052"/>
                </a:cxn>
                <a:cxn ang="0">
                  <a:pos x="360" y="1056"/>
                </a:cxn>
                <a:cxn ang="0">
                  <a:pos x="403" y="1060"/>
                </a:cxn>
                <a:cxn ang="0">
                  <a:pos x="443" y="1060"/>
                </a:cxn>
                <a:cxn ang="0">
                  <a:pos x="465" y="1060"/>
                </a:cxn>
                <a:cxn ang="0">
                  <a:pos x="476" y="1071"/>
                </a:cxn>
                <a:cxn ang="0">
                  <a:pos x="476" y="1090"/>
                </a:cxn>
                <a:cxn ang="0">
                  <a:pos x="469" y="1104"/>
                </a:cxn>
                <a:cxn ang="0">
                  <a:pos x="454" y="1108"/>
                </a:cxn>
                <a:cxn ang="0">
                  <a:pos x="443" y="1112"/>
                </a:cxn>
                <a:cxn ang="0">
                  <a:pos x="276" y="1104"/>
                </a:cxn>
                <a:cxn ang="0">
                  <a:pos x="185" y="1104"/>
                </a:cxn>
                <a:cxn ang="0">
                  <a:pos x="69" y="1108"/>
                </a:cxn>
                <a:cxn ang="0">
                  <a:pos x="18" y="1112"/>
                </a:cxn>
                <a:cxn ang="0">
                  <a:pos x="7" y="1108"/>
                </a:cxn>
                <a:cxn ang="0">
                  <a:pos x="0" y="1101"/>
                </a:cxn>
                <a:cxn ang="0">
                  <a:pos x="0" y="1078"/>
                </a:cxn>
                <a:cxn ang="0">
                  <a:pos x="7" y="1064"/>
                </a:cxn>
                <a:cxn ang="0">
                  <a:pos x="22" y="1060"/>
                </a:cxn>
                <a:cxn ang="0">
                  <a:pos x="47" y="1060"/>
                </a:cxn>
                <a:cxn ang="0">
                  <a:pos x="138" y="1052"/>
                </a:cxn>
                <a:cxn ang="0">
                  <a:pos x="178" y="1030"/>
                </a:cxn>
                <a:cxn ang="0">
                  <a:pos x="193" y="982"/>
                </a:cxn>
                <a:cxn ang="0">
                  <a:pos x="411" y="97"/>
                </a:cxn>
                <a:cxn ang="0">
                  <a:pos x="411" y="85"/>
                </a:cxn>
                <a:cxn ang="0">
                  <a:pos x="403" y="63"/>
                </a:cxn>
                <a:cxn ang="0">
                  <a:pos x="345" y="48"/>
                </a:cxn>
                <a:cxn ang="0">
                  <a:pos x="287" y="48"/>
                </a:cxn>
                <a:cxn ang="0">
                  <a:pos x="269" y="48"/>
                </a:cxn>
                <a:cxn ang="0">
                  <a:pos x="258" y="37"/>
                </a:cxn>
                <a:cxn ang="0">
                  <a:pos x="258" y="19"/>
                </a:cxn>
                <a:cxn ang="0">
                  <a:pos x="265" y="7"/>
                </a:cxn>
                <a:cxn ang="0">
                  <a:pos x="276" y="0"/>
                </a:cxn>
                <a:cxn ang="0">
                  <a:pos x="287" y="0"/>
                </a:cxn>
              </a:cxnLst>
              <a:rect l="0" t="0" r="r" b="b"/>
              <a:pathLst>
                <a:path w="734" h="1112">
                  <a:moveTo>
                    <a:pt x="287" y="0"/>
                  </a:moveTo>
                  <a:lnTo>
                    <a:pt x="334" y="0"/>
                  </a:lnTo>
                  <a:lnTo>
                    <a:pt x="396" y="4"/>
                  </a:lnTo>
                  <a:lnTo>
                    <a:pt x="454" y="4"/>
                  </a:lnTo>
                  <a:lnTo>
                    <a:pt x="502" y="7"/>
                  </a:lnTo>
                  <a:lnTo>
                    <a:pt x="534" y="4"/>
                  </a:lnTo>
                  <a:lnTo>
                    <a:pt x="582" y="4"/>
                  </a:lnTo>
                  <a:lnTo>
                    <a:pt x="629" y="4"/>
                  </a:lnTo>
                  <a:lnTo>
                    <a:pt x="676" y="0"/>
                  </a:lnTo>
                  <a:lnTo>
                    <a:pt x="713" y="0"/>
                  </a:lnTo>
                  <a:lnTo>
                    <a:pt x="716" y="0"/>
                  </a:lnTo>
                  <a:lnTo>
                    <a:pt x="720" y="0"/>
                  </a:lnTo>
                  <a:lnTo>
                    <a:pt x="723" y="4"/>
                  </a:lnTo>
                  <a:lnTo>
                    <a:pt x="731" y="7"/>
                  </a:lnTo>
                  <a:lnTo>
                    <a:pt x="731" y="11"/>
                  </a:lnTo>
                  <a:lnTo>
                    <a:pt x="734" y="19"/>
                  </a:lnTo>
                  <a:lnTo>
                    <a:pt x="734" y="30"/>
                  </a:lnTo>
                  <a:lnTo>
                    <a:pt x="731" y="41"/>
                  </a:lnTo>
                  <a:lnTo>
                    <a:pt x="723" y="45"/>
                  </a:lnTo>
                  <a:lnTo>
                    <a:pt x="713" y="48"/>
                  </a:lnTo>
                  <a:lnTo>
                    <a:pt x="702" y="48"/>
                  </a:lnTo>
                  <a:lnTo>
                    <a:pt x="683" y="48"/>
                  </a:lnTo>
                  <a:lnTo>
                    <a:pt x="629" y="52"/>
                  </a:lnTo>
                  <a:lnTo>
                    <a:pt x="593" y="56"/>
                  </a:lnTo>
                  <a:lnTo>
                    <a:pt x="571" y="67"/>
                  </a:lnTo>
                  <a:lnTo>
                    <a:pt x="556" y="78"/>
                  </a:lnTo>
                  <a:lnTo>
                    <a:pt x="545" y="100"/>
                  </a:lnTo>
                  <a:lnTo>
                    <a:pt x="538" y="126"/>
                  </a:lnTo>
                  <a:lnTo>
                    <a:pt x="538" y="126"/>
                  </a:lnTo>
                  <a:lnTo>
                    <a:pt x="327" y="993"/>
                  </a:lnTo>
                  <a:lnTo>
                    <a:pt x="323" y="1004"/>
                  </a:lnTo>
                  <a:lnTo>
                    <a:pt x="320" y="1015"/>
                  </a:lnTo>
                  <a:lnTo>
                    <a:pt x="320" y="1030"/>
                  </a:lnTo>
                  <a:lnTo>
                    <a:pt x="320" y="1038"/>
                  </a:lnTo>
                  <a:lnTo>
                    <a:pt x="323" y="1045"/>
                  </a:lnTo>
                  <a:lnTo>
                    <a:pt x="331" y="1052"/>
                  </a:lnTo>
                  <a:lnTo>
                    <a:pt x="342" y="1052"/>
                  </a:lnTo>
                  <a:lnTo>
                    <a:pt x="360" y="1056"/>
                  </a:lnTo>
                  <a:lnTo>
                    <a:pt x="385" y="1060"/>
                  </a:lnTo>
                  <a:lnTo>
                    <a:pt x="403" y="1060"/>
                  </a:lnTo>
                  <a:lnTo>
                    <a:pt x="429" y="1060"/>
                  </a:lnTo>
                  <a:lnTo>
                    <a:pt x="443" y="1060"/>
                  </a:lnTo>
                  <a:lnTo>
                    <a:pt x="458" y="1060"/>
                  </a:lnTo>
                  <a:lnTo>
                    <a:pt x="465" y="1060"/>
                  </a:lnTo>
                  <a:lnTo>
                    <a:pt x="473" y="1064"/>
                  </a:lnTo>
                  <a:lnTo>
                    <a:pt x="476" y="1071"/>
                  </a:lnTo>
                  <a:lnTo>
                    <a:pt x="476" y="1078"/>
                  </a:lnTo>
                  <a:lnTo>
                    <a:pt x="476" y="1090"/>
                  </a:lnTo>
                  <a:lnTo>
                    <a:pt x="473" y="1101"/>
                  </a:lnTo>
                  <a:lnTo>
                    <a:pt x="469" y="1104"/>
                  </a:lnTo>
                  <a:lnTo>
                    <a:pt x="462" y="1108"/>
                  </a:lnTo>
                  <a:lnTo>
                    <a:pt x="454" y="1108"/>
                  </a:lnTo>
                  <a:lnTo>
                    <a:pt x="451" y="1108"/>
                  </a:lnTo>
                  <a:lnTo>
                    <a:pt x="443" y="1112"/>
                  </a:lnTo>
                  <a:lnTo>
                    <a:pt x="396" y="1108"/>
                  </a:lnTo>
                  <a:lnTo>
                    <a:pt x="276" y="1104"/>
                  </a:lnTo>
                  <a:lnTo>
                    <a:pt x="233" y="1104"/>
                  </a:lnTo>
                  <a:lnTo>
                    <a:pt x="185" y="1104"/>
                  </a:lnTo>
                  <a:lnTo>
                    <a:pt x="127" y="1108"/>
                  </a:lnTo>
                  <a:lnTo>
                    <a:pt x="69" y="1108"/>
                  </a:lnTo>
                  <a:lnTo>
                    <a:pt x="22" y="1112"/>
                  </a:lnTo>
                  <a:lnTo>
                    <a:pt x="18" y="1112"/>
                  </a:lnTo>
                  <a:lnTo>
                    <a:pt x="14" y="1108"/>
                  </a:lnTo>
                  <a:lnTo>
                    <a:pt x="7" y="1108"/>
                  </a:lnTo>
                  <a:lnTo>
                    <a:pt x="3" y="1104"/>
                  </a:lnTo>
                  <a:lnTo>
                    <a:pt x="0" y="1101"/>
                  </a:lnTo>
                  <a:lnTo>
                    <a:pt x="0" y="1093"/>
                  </a:lnTo>
                  <a:lnTo>
                    <a:pt x="0" y="1078"/>
                  </a:lnTo>
                  <a:lnTo>
                    <a:pt x="3" y="1071"/>
                  </a:lnTo>
                  <a:lnTo>
                    <a:pt x="7" y="1064"/>
                  </a:lnTo>
                  <a:lnTo>
                    <a:pt x="14" y="1060"/>
                  </a:lnTo>
                  <a:lnTo>
                    <a:pt x="22" y="1060"/>
                  </a:lnTo>
                  <a:lnTo>
                    <a:pt x="33" y="1060"/>
                  </a:lnTo>
                  <a:lnTo>
                    <a:pt x="47" y="1060"/>
                  </a:lnTo>
                  <a:lnTo>
                    <a:pt x="102" y="1056"/>
                  </a:lnTo>
                  <a:lnTo>
                    <a:pt x="138" y="1052"/>
                  </a:lnTo>
                  <a:lnTo>
                    <a:pt x="163" y="1045"/>
                  </a:lnTo>
                  <a:lnTo>
                    <a:pt x="178" y="1030"/>
                  </a:lnTo>
                  <a:lnTo>
                    <a:pt x="185" y="1008"/>
                  </a:lnTo>
                  <a:lnTo>
                    <a:pt x="193" y="982"/>
                  </a:lnTo>
                  <a:lnTo>
                    <a:pt x="407" y="108"/>
                  </a:lnTo>
                  <a:lnTo>
                    <a:pt x="411" y="97"/>
                  </a:lnTo>
                  <a:lnTo>
                    <a:pt x="411" y="93"/>
                  </a:lnTo>
                  <a:lnTo>
                    <a:pt x="411" y="85"/>
                  </a:lnTo>
                  <a:lnTo>
                    <a:pt x="411" y="82"/>
                  </a:lnTo>
                  <a:lnTo>
                    <a:pt x="403" y="63"/>
                  </a:lnTo>
                  <a:lnTo>
                    <a:pt x="382" y="52"/>
                  </a:lnTo>
                  <a:lnTo>
                    <a:pt x="345" y="48"/>
                  </a:lnTo>
                  <a:lnTo>
                    <a:pt x="302" y="48"/>
                  </a:lnTo>
                  <a:lnTo>
                    <a:pt x="287" y="48"/>
                  </a:lnTo>
                  <a:lnTo>
                    <a:pt x="276" y="48"/>
                  </a:lnTo>
                  <a:lnTo>
                    <a:pt x="269" y="48"/>
                  </a:lnTo>
                  <a:lnTo>
                    <a:pt x="262" y="45"/>
                  </a:lnTo>
                  <a:lnTo>
                    <a:pt x="258" y="37"/>
                  </a:lnTo>
                  <a:lnTo>
                    <a:pt x="254" y="30"/>
                  </a:lnTo>
                  <a:lnTo>
                    <a:pt x="258" y="19"/>
                  </a:lnTo>
                  <a:lnTo>
                    <a:pt x="262" y="11"/>
                  </a:lnTo>
                  <a:lnTo>
                    <a:pt x="265" y="7"/>
                  </a:lnTo>
                  <a:lnTo>
                    <a:pt x="273" y="4"/>
                  </a:lnTo>
                  <a:lnTo>
                    <a:pt x="276" y="0"/>
                  </a:lnTo>
                  <a:lnTo>
                    <a:pt x="283" y="0"/>
                  </a:lnTo>
                  <a:lnTo>
                    <a:pt x="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55"/>
            <p:cNvSpPr>
              <a:spLocks noEditPoints="1"/>
            </p:cNvSpPr>
            <p:nvPr/>
          </p:nvSpPr>
          <p:spPr bwMode="auto">
            <a:xfrm>
              <a:off x="10833" y="3592"/>
              <a:ext cx="1106" cy="517"/>
            </a:xfrm>
            <a:custGeom>
              <a:avLst/>
              <a:gdLst/>
              <a:ahLst/>
              <a:cxnLst>
                <a:cxn ang="0">
                  <a:pos x="160" y="71"/>
                </a:cxn>
                <a:cxn ang="0">
                  <a:pos x="66" y="142"/>
                </a:cxn>
                <a:cxn ang="0">
                  <a:pos x="30" y="257"/>
                </a:cxn>
                <a:cxn ang="0">
                  <a:pos x="55" y="361"/>
                </a:cxn>
                <a:cxn ang="0">
                  <a:pos x="124" y="439"/>
                </a:cxn>
                <a:cxn ang="0">
                  <a:pos x="226" y="473"/>
                </a:cxn>
                <a:cxn ang="0">
                  <a:pos x="350" y="439"/>
                </a:cxn>
                <a:cxn ang="0">
                  <a:pos x="444" y="365"/>
                </a:cxn>
                <a:cxn ang="0">
                  <a:pos x="506" y="283"/>
                </a:cxn>
                <a:cxn ang="0">
                  <a:pos x="390" y="145"/>
                </a:cxn>
                <a:cxn ang="0">
                  <a:pos x="280" y="71"/>
                </a:cxn>
                <a:cxn ang="0">
                  <a:pos x="880" y="41"/>
                </a:cxn>
                <a:cxn ang="0">
                  <a:pos x="757" y="75"/>
                </a:cxn>
                <a:cxn ang="0">
                  <a:pos x="662" y="149"/>
                </a:cxn>
                <a:cxn ang="0">
                  <a:pos x="600" y="231"/>
                </a:cxn>
                <a:cxn ang="0">
                  <a:pos x="600" y="231"/>
                </a:cxn>
                <a:cxn ang="0">
                  <a:pos x="662" y="305"/>
                </a:cxn>
                <a:cxn ang="0">
                  <a:pos x="771" y="413"/>
                </a:cxn>
                <a:cxn ang="0">
                  <a:pos x="884" y="454"/>
                </a:cxn>
                <a:cxn ang="0">
                  <a:pos x="997" y="417"/>
                </a:cxn>
                <a:cxn ang="0">
                  <a:pos x="1066" y="320"/>
                </a:cxn>
                <a:cxn ang="0">
                  <a:pos x="1070" y="205"/>
                </a:cxn>
                <a:cxn ang="0">
                  <a:pos x="1022" y="108"/>
                </a:cxn>
                <a:cxn ang="0">
                  <a:pos x="935" y="52"/>
                </a:cxn>
                <a:cxn ang="0">
                  <a:pos x="240" y="0"/>
                </a:cxn>
                <a:cxn ang="0">
                  <a:pos x="375" y="26"/>
                </a:cxn>
                <a:cxn ang="0">
                  <a:pos x="466" y="86"/>
                </a:cxn>
                <a:cxn ang="0">
                  <a:pos x="506" y="127"/>
                </a:cxn>
                <a:cxn ang="0">
                  <a:pos x="564" y="190"/>
                </a:cxn>
                <a:cxn ang="0">
                  <a:pos x="615" y="127"/>
                </a:cxn>
                <a:cxn ang="0">
                  <a:pos x="695" y="56"/>
                </a:cxn>
                <a:cxn ang="0">
                  <a:pos x="804" y="8"/>
                </a:cxn>
                <a:cxn ang="0">
                  <a:pos x="935" y="8"/>
                </a:cxn>
                <a:cxn ang="0">
                  <a:pos x="1040" y="79"/>
                </a:cxn>
                <a:cxn ang="0">
                  <a:pos x="1099" y="190"/>
                </a:cxn>
                <a:cxn ang="0">
                  <a:pos x="1099" y="324"/>
                </a:cxn>
                <a:cxn ang="0">
                  <a:pos x="1040" y="439"/>
                </a:cxn>
                <a:cxn ang="0">
                  <a:pos x="935" y="506"/>
                </a:cxn>
                <a:cxn ang="0">
                  <a:pos x="800" y="510"/>
                </a:cxn>
                <a:cxn ang="0">
                  <a:pos x="666" y="447"/>
                </a:cxn>
                <a:cxn ang="0">
                  <a:pos x="619" y="410"/>
                </a:cxn>
                <a:cxn ang="0">
                  <a:pos x="575" y="361"/>
                </a:cxn>
                <a:cxn ang="0">
                  <a:pos x="517" y="361"/>
                </a:cxn>
                <a:cxn ang="0">
                  <a:pos x="433" y="443"/>
                </a:cxn>
                <a:cxn ang="0">
                  <a:pos x="310" y="506"/>
                </a:cxn>
                <a:cxn ang="0">
                  <a:pos x="171" y="506"/>
                </a:cxn>
                <a:cxn ang="0">
                  <a:pos x="66" y="436"/>
                </a:cxn>
                <a:cxn ang="0">
                  <a:pos x="8" y="324"/>
                </a:cxn>
                <a:cxn ang="0">
                  <a:pos x="8" y="190"/>
                </a:cxn>
                <a:cxn ang="0">
                  <a:pos x="66" y="75"/>
                </a:cxn>
                <a:cxn ang="0">
                  <a:pos x="175" y="8"/>
                </a:cxn>
              </a:cxnLst>
              <a:rect l="0" t="0" r="r" b="b"/>
              <a:pathLst>
                <a:path w="1106" h="517">
                  <a:moveTo>
                    <a:pt x="222" y="60"/>
                  </a:moveTo>
                  <a:lnTo>
                    <a:pt x="160" y="71"/>
                  </a:lnTo>
                  <a:lnTo>
                    <a:pt x="110" y="97"/>
                  </a:lnTo>
                  <a:lnTo>
                    <a:pt x="66" y="142"/>
                  </a:lnTo>
                  <a:lnTo>
                    <a:pt x="40" y="194"/>
                  </a:lnTo>
                  <a:lnTo>
                    <a:pt x="30" y="257"/>
                  </a:lnTo>
                  <a:lnTo>
                    <a:pt x="37" y="313"/>
                  </a:lnTo>
                  <a:lnTo>
                    <a:pt x="55" y="361"/>
                  </a:lnTo>
                  <a:lnTo>
                    <a:pt x="84" y="406"/>
                  </a:lnTo>
                  <a:lnTo>
                    <a:pt x="124" y="439"/>
                  </a:lnTo>
                  <a:lnTo>
                    <a:pt x="171" y="465"/>
                  </a:lnTo>
                  <a:lnTo>
                    <a:pt x="226" y="473"/>
                  </a:lnTo>
                  <a:lnTo>
                    <a:pt x="291" y="462"/>
                  </a:lnTo>
                  <a:lnTo>
                    <a:pt x="350" y="439"/>
                  </a:lnTo>
                  <a:lnTo>
                    <a:pt x="400" y="406"/>
                  </a:lnTo>
                  <a:lnTo>
                    <a:pt x="444" y="365"/>
                  </a:lnTo>
                  <a:lnTo>
                    <a:pt x="480" y="324"/>
                  </a:lnTo>
                  <a:lnTo>
                    <a:pt x="506" y="283"/>
                  </a:lnTo>
                  <a:lnTo>
                    <a:pt x="448" y="209"/>
                  </a:lnTo>
                  <a:lnTo>
                    <a:pt x="390" y="145"/>
                  </a:lnTo>
                  <a:lnTo>
                    <a:pt x="339" y="101"/>
                  </a:lnTo>
                  <a:lnTo>
                    <a:pt x="280" y="71"/>
                  </a:lnTo>
                  <a:lnTo>
                    <a:pt x="222" y="60"/>
                  </a:lnTo>
                  <a:close/>
                  <a:moveTo>
                    <a:pt x="880" y="41"/>
                  </a:moveTo>
                  <a:lnTo>
                    <a:pt x="815" y="52"/>
                  </a:lnTo>
                  <a:lnTo>
                    <a:pt x="757" y="75"/>
                  </a:lnTo>
                  <a:lnTo>
                    <a:pt x="706" y="108"/>
                  </a:lnTo>
                  <a:lnTo>
                    <a:pt x="662" y="149"/>
                  </a:lnTo>
                  <a:lnTo>
                    <a:pt x="626" y="190"/>
                  </a:lnTo>
                  <a:lnTo>
                    <a:pt x="600" y="231"/>
                  </a:lnTo>
                  <a:lnTo>
                    <a:pt x="600" y="231"/>
                  </a:lnTo>
                  <a:lnTo>
                    <a:pt x="600" y="231"/>
                  </a:lnTo>
                  <a:lnTo>
                    <a:pt x="600" y="231"/>
                  </a:lnTo>
                  <a:lnTo>
                    <a:pt x="662" y="305"/>
                  </a:lnTo>
                  <a:lnTo>
                    <a:pt x="717" y="369"/>
                  </a:lnTo>
                  <a:lnTo>
                    <a:pt x="771" y="413"/>
                  </a:lnTo>
                  <a:lnTo>
                    <a:pt x="826" y="443"/>
                  </a:lnTo>
                  <a:lnTo>
                    <a:pt x="884" y="454"/>
                  </a:lnTo>
                  <a:lnTo>
                    <a:pt x="946" y="443"/>
                  </a:lnTo>
                  <a:lnTo>
                    <a:pt x="997" y="417"/>
                  </a:lnTo>
                  <a:lnTo>
                    <a:pt x="1037" y="372"/>
                  </a:lnTo>
                  <a:lnTo>
                    <a:pt x="1066" y="320"/>
                  </a:lnTo>
                  <a:lnTo>
                    <a:pt x="1073" y="257"/>
                  </a:lnTo>
                  <a:lnTo>
                    <a:pt x="1070" y="205"/>
                  </a:lnTo>
                  <a:lnTo>
                    <a:pt x="1051" y="153"/>
                  </a:lnTo>
                  <a:lnTo>
                    <a:pt x="1022" y="108"/>
                  </a:lnTo>
                  <a:lnTo>
                    <a:pt x="982" y="75"/>
                  </a:lnTo>
                  <a:lnTo>
                    <a:pt x="935" y="52"/>
                  </a:lnTo>
                  <a:lnTo>
                    <a:pt x="880" y="41"/>
                  </a:lnTo>
                  <a:close/>
                  <a:moveTo>
                    <a:pt x="240" y="0"/>
                  </a:moveTo>
                  <a:lnTo>
                    <a:pt x="306" y="4"/>
                  </a:lnTo>
                  <a:lnTo>
                    <a:pt x="375" y="26"/>
                  </a:lnTo>
                  <a:lnTo>
                    <a:pt x="444" y="67"/>
                  </a:lnTo>
                  <a:lnTo>
                    <a:pt x="466" y="86"/>
                  </a:lnTo>
                  <a:lnTo>
                    <a:pt x="488" y="105"/>
                  </a:lnTo>
                  <a:lnTo>
                    <a:pt x="506" y="127"/>
                  </a:lnTo>
                  <a:lnTo>
                    <a:pt x="531" y="153"/>
                  </a:lnTo>
                  <a:lnTo>
                    <a:pt x="564" y="190"/>
                  </a:lnTo>
                  <a:lnTo>
                    <a:pt x="586" y="160"/>
                  </a:lnTo>
                  <a:lnTo>
                    <a:pt x="615" y="127"/>
                  </a:lnTo>
                  <a:lnTo>
                    <a:pt x="651" y="90"/>
                  </a:lnTo>
                  <a:lnTo>
                    <a:pt x="695" y="56"/>
                  </a:lnTo>
                  <a:lnTo>
                    <a:pt x="746" y="26"/>
                  </a:lnTo>
                  <a:lnTo>
                    <a:pt x="804" y="8"/>
                  </a:lnTo>
                  <a:lnTo>
                    <a:pt x="870" y="0"/>
                  </a:lnTo>
                  <a:lnTo>
                    <a:pt x="935" y="8"/>
                  </a:lnTo>
                  <a:lnTo>
                    <a:pt x="993" y="38"/>
                  </a:lnTo>
                  <a:lnTo>
                    <a:pt x="1040" y="79"/>
                  </a:lnTo>
                  <a:lnTo>
                    <a:pt x="1077" y="131"/>
                  </a:lnTo>
                  <a:lnTo>
                    <a:pt x="1099" y="190"/>
                  </a:lnTo>
                  <a:lnTo>
                    <a:pt x="1106" y="257"/>
                  </a:lnTo>
                  <a:lnTo>
                    <a:pt x="1099" y="324"/>
                  </a:lnTo>
                  <a:lnTo>
                    <a:pt x="1077" y="387"/>
                  </a:lnTo>
                  <a:lnTo>
                    <a:pt x="1040" y="439"/>
                  </a:lnTo>
                  <a:lnTo>
                    <a:pt x="993" y="480"/>
                  </a:lnTo>
                  <a:lnTo>
                    <a:pt x="935" y="506"/>
                  </a:lnTo>
                  <a:lnTo>
                    <a:pt x="866" y="517"/>
                  </a:lnTo>
                  <a:lnTo>
                    <a:pt x="800" y="510"/>
                  </a:lnTo>
                  <a:lnTo>
                    <a:pt x="735" y="488"/>
                  </a:lnTo>
                  <a:lnTo>
                    <a:pt x="666" y="447"/>
                  </a:lnTo>
                  <a:lnTo>
                    <a:pt x="640" y="428"/>
                  </a:lnTo>
                  <a:lnTo>
                    <a:pt x="619" y="410"/>
                  </a:lnTo>
                  <a:lnTo>
                    <a:pt x="597" y="387"/>
                  </a:lnTo>
                  <a:lnTo>
                    <a:pt x="575" y="361"/>
                  </a:lnTo>
                  <a:lnTo>
                    <a:pt x="542" y="324"/>
                  </a:lnTo>
                  <a:lnTo>
                    <a:pt x="517" y="361"/>
                  </a:lnTo>
                  <a:lnTo>
                    <a:pt x="480" y="402"/>
                  </a:lnTo>
                  <a:lnTo>
                    <a:pt x="433" y="443"/>
                  </a:lnTo>
                  <a:lnTo>
                    <a:pt x="375" y="480"/>
                  </a:lnTo>
                  <a:lnTo>
                    <a:pt x="310" y="506"/>
                  </a:lnTo>
                  <a:lnTo>
                    <a:pt x="237" y="517"/>
                  </a:lnTo>
                  <a:lnTo>
                    <a:pt x="171" y="506"/>
                  </a:lnTo>
                  <a:lnTo>
                    <a:pt x="113" y="480"/>
                  </a:lnTo>
                  <a:lnTo>
                    <a:pt x="66" y="436"/>
                  </a:lnTo>
                  <a:lnTo>
                    <a:pt x="30" y="383"/>
                  </a:lnTo>
                  <a:lnTo>
                    <a:pt x="8" y="324"/>
                  </a:lnTo>
                  <a:lnTo>
                    <a:pt x="0" y="257"/>
                  </a:lnTo>
                  <a:lnTo>
                    <a:pt x="8" y="190"/>
                  </a:lnTo>
                  <a:lnTo>
                    <a:pt x="30" y="131"/>
                  </a:lnTo>
                  <a:lnTo>
                    <a:pt x="66" y="75"/>
                  </a:lnTo>
                  <a:lnTo>
                    <a:pt x="117" y="34"/>
                  </a:lnTo>
                  <a:lnTo>
                    <a:pt x="175" y="8"/>
                  </a:lnTo>
                  <a:lnTo>
                    <a:pt x="2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12266" y="2644"/>
              <a:ext cx="371" cy="1625"/>
            </a:xfrm>
            <a:custGeom>
              <a:avLst/>
              <a:gdLst/>
              <a:ahLst/>
              <a:cxnLst>
                <a:cxn ang="0">
                  <a:pos x="353" y="0"/>
                </a:cxn>
                <a:cxn ang="0">
                  <a:pos x="360" y="0"/>
                </a:cxn>
                <a:cxn ang="0">
                  <a:pos x="364" y="4"/>
                </a:cxn>
                <a:cxn ang="0">
                  <a:pos x="367" y="8"/>
                </a:cxn>
                <a:cxn ang="0">
                  <a:pos x="371" y="15"/>
                </a:cxn>
                <a:cxn ang="0">
                  <a:pos x="371" y="19"/>
                </a:cxn>
                <a:cxn ang="0">
                  <a:pos x="371" y="19"/>
                </a:cxn>
                <a:cxn ang="0">
                  <a:pos x="367" y="22"/>
                </a:cxn>
                <a:cxn ang="0">
                  <a:pos x="364" y="30"/>
                </a:cxn>
                <a:cxn ang="0">
                  <a:pos x="357" y="34"/>
                </a:cxn>
                <a:cxn ang="0">
                  <a:pos x="349" y="41"/>
                </a:cxn>
                <a:cxn ang="0">
                  <a:pos x="273" y="134"/>
                </a:cxn>
                <a:cxn ang="0">
                  <a:pos x="211" y="234"/>
                </a:cxn>
                <a:cxn ang="0">
                  <a:pos x="164" y="342"/>
                </a:cxn>
                <a:cxn ang="0">
                  <a:pos x="131" y="454"/>
                </a:cxn>
                <a:cxn ang="0">
                  <a:pos x="109" y="569"/>
                </a:cxn>
                <a:cxn ang="0">
                  <a:pos x="95" y="692"/>
                </a:cxn>
                <a:cxn ang="0">
                  <a:pos x="91" y="811"/>
                </a:cxn>
                <a:cxn ang="0">
                  <a:pos x="95" y="908"/>
                </a:cxn>
                <a:cxn ang="0">
                  <a:pos x="102" y="1008"/>
                </a:cxn>
                <a:cxn ang="0">
                  <a:pos x="120" y="1108"/>
                </a:cxn>
                <a:cxn ang="0">
                  <a:pos x="142" y="1209"/>
                </a:cxn>
                <a:cxn ang="0">
                  <a:pos x="175" y="1305"/>
                </a:cxn>
                <a:cxn ang="0">
                  <a:pos x="218" y="1402"/>
                </a:cxn>
                <a:cxn ang="0">
                  <a:pos x="273" y="1491"/>
                </a:cxn>
                <a:cxn ang="0">
                  <a:pos x="342" y="1573"/>
                </a:cxn>
                <a:cxn ang="0">
                  <a:pos x="353" y="1584"/>
                </a:cxn>
                <a:cxn ang="0">
                  <a:pos x="360" y="1592"/>
                </a:cxn>
                <a:cxn ang="0">
                  <a:pos x="364" y="1596"/>
                </a:cxn>
                <a:cxn ang="0">
                  <a:pos x="367" y="1603"/>
                </a:cxn>
                <a:cxn ang="0">
                  <a:pos x="371" y="1603"/>
                </a:cxn>
                <a:cxn ang="0">
                  <a:pos x="371" y="1607"/>
                </a:cxn>
                <a:cxn ang="0">
                  <a:pos x="371" y="1610"/>
                </a:cxn>
                <a:cxn ang="0">
                  <a:pos x="371" y="1610"/>
                </a:cxn>
                <a:cxn ang="0">
                  <a:pos x="367" y="1618"/>
                </a:cxn>
                <a:cxn ang="0">
                  <a:pos x="364" y="1622"/>
                </a:cxn>
                <a:cxn ang="0">
                  <a:pos x="360" y="1625"/>
                </a:cxn>
                <a:cxn ang="0">
                  <a:pos x="353" y="1625"/>
                </a:cxn>
                <a:cxn ang="0">
                  <a:pos x="338" y="1618"/>
                </a:cxn>
                <a:cxn ang="0">
                  <a:pos x="313" y="1599"/>
                </a:cxn>
                <a:cxn ang="0">
                  <a:pos x="280" y="1566"/>
                </a:cxn>
                <a:cxn ang="0">
                  <a:pos x="237" y="1525"/>
                </a:cxn>
                <a:cxn ang="0">
                  <a:pos x="193" y="1465"/>
                </a:cxn>
                <a:cxn ang="0">
                  <a:pos x="149" y="1398"/>
                </a:cxn>
                <a:cxn ang="0">
                  <a:pos x="106" y="1317"/>
                </a:cxn>
                <a:cxn ang="0">
                  <a:pos x="62" y="1209"/>
                </a:cxn>
                <a:cxn ang="0">
                  <a:pos x="29" y="1097"/>
                </a:cxn>
                <a:cxn ang="0">
                  <a:pos x="11" y="993"/>
                </a:cxn>
                <a:cxn ang="0">
                  <a:pos x="4" y="896"/>
                </a:cxn>
                <a:cxn ang="0">
                  <a:pos x="0" y="811"/>
                </a:cxn>
                <a:cxn ang="0">
                  <a:pos x="4" y="703"/>
                </a:cxn>
                <a:cxn ang="0">
                  <a:pos x="18" y="580"/>
                </a:cxn>
                <a:cxn ang="0">
                  <a:pos x="51" y="450"/>
                </a:cxn>
                <a:cxn ang="0">
                  <a:pos x="98" y="316"/>
                </a:cxn>
                <a:cxn ang="0">
                  <a:pos x="142" y="234"/>
                </a:cxn>
                <a:cxn ang="0">
                  <a:pos x="189" y="164"/>
                </a:cxn>
                <a:cxn ang="0">
                  <a:pos x="233" y="104"/>
                </a:cxn>
                <a:cxn ang="0">
                  <a:pos x="277" y="60"/>
                </a:cxn>
                <a:cxn ang="0">
                  <a:pos x="313" y="26"/>
                </a:cxn>
                <a:cxn ang="0">
                  <a:pos x="338" y="4"/>
                </a:cxn>
                <a:cxn ang="0">
                  <a:pos x="353" y="0"/>
                </a:cxn>
              </a:cxnLst>
              <a:rect l="0" t="0" r="r" b="b"/>
              <a:pathLst>
                <a:path w="371" h="1625">
                  <a:moveTo>
                    <a:pt x="353" y="0"/>
                  </a:moveTo>
                  <a:lnTo>
                    <a:pt x="360" y="0"/>
                  </a:lnTo>
                  <a:lnTo>
                    <a:pt x="364" y="4"/>
                  </a:lnTo>
                  <a:lnTo>
                    <a:pt x="367" y="8"/>
                  </a:lnTo>
                  <a:lnTo>
                    <a:pt x="371" y="15"/>
                  </a:lnTo>
                  <a:lnTo>
                    <a:pt x="371" y="19"/>
                  </a:lnTo>
                  <a:lnTo>
                    <a:pt x="371" y="19"/>
                  </a:lnTo>
                  <a:lnTo>
                    <a:pt x="367" y="22"/>
                  </a:lnTo>
                  <a:lnTo>
                    <a:pt x="364" y="30"/>
                  </a:lnTo>
                  <a:lnTo>
                    <a:pt x="357" y="34"/>
                  </a:lnTo>
                  <a:lnTo>
                    <a:pt x="349" y="41"/>
                  </a:lnTo>
                  <a:lnTo>
                    <a:pt x="273" y="134"/>
                  </a:lnTo>
                  <a:lnTo>
                    <a:pt x="211" y="234"/>
                  </a:lnTo>
                  <a:lnTo>
                    <a:pt x="164" y="342"/>
                  </a:lnTo>
                  <a:lnTo>
                    <a:pt x="131" y="454"/>
                  </a:lnTo>
                  <a:lnTo>
                    <a:pt x="109" y="569"/>
                  </a:lnTo>
                  <a:lnTo>
                    <a:pt x="95" y="692"/>
                  </a:lnTo>
                  <a:lnTo>
                    <a:pt x="91" y="811"/>
                  </a:lnTo>
                  <a:lnTo>
                    <a:pt x="95" y="908"/>
                  </a:lnTo>
                  <a:lnTo>
                    <a:pt x="102" y="1008"/>
                  </a:lnTo>
                  <a:lnTo>
                    <a:pt x="120" y="1108"/>
                  </a:lnTo>
                  <a:lnTo>
                    <a:pt x="142" y="1209"/>
                  </a:lnTo>
                  <a:lnTo>
                    <a:pt x="175" y="1305"/>
                  </a:lnTo>
                  <a:lnTo>
                    <a:pt x="218" y="1402"/>
                  </a:lnTo>
                  <a:lnTo>
                    <a:pt x="273" y="1491"/>
                  </a:lnTo>
                  <a:lnTo>
                    <a:pt x="342" y="1573"/>
                  </a:lnTo>
                  <a:lnTo>
                    <a:pt x="353" y="1584"/>
                  </a:lnTo>
                  <a:lnTo>
                    <a:pt x="360" y="1592"/>
                  </a:lnTo>
                  <a:lnTo>
                    <a:pt x="364" y="1596"/>
                  </a:lnTo>
                  <a:lnTo>
                    <a:pt x="367" y="1603"/>
                  </a:lnTo>
                  <a:lnTo>
                    <a:pt x="371" y="1603"/>
                  </a:lnTo>
                  <a:lnTo>
                    <a:pt x="371" y="1607"/>
                  </a:lnTo>
                  <a:lnTo>
                    <a:pt x="371" y="1610"/>
                  </a:lnTo>
                  <a:lnTo>
                    <a:pt x="371" y="1610"/>
                  </a:lnTo>
                  <a:lnTo>
                    <a:pt x="367" y="1618"/>
                  </a:lnTo>
                  <a:lnTo>
                    <a:pt x="364" y="1622"/>
                  </a:lnTo>
                  <a:lnTo>
                    <a:pt x="360" y="1625"/>
                  </a:lnTo>
                  <a:lnTo>
                    <a:pt x="353" y="1625"/>
                  </a:lnTo>
                  <a:lnTo>
                    <a:pt x="338" y="1618"/>
                  </a:lnTo>
                  <a:lnTo>
                    <a:pt x="313" y="1599"/>
                  </a:lnTo>
                  <a:lnTo>
                    <a:pt x="280" y="1566"/>
                  </a:lnTo>
                  <a:lnTo>
                    <a:pt x="237" y="1525"/>
                  </a:lnTo>
                  <a:lnTo>
                    <a:pt x="193" y="1465"/>
                  </a:lnTo>
                  <a:lnTo>
                    <a:pt x="149" y="1398"/>
                  </a:lnTo>
                  <a:lnTo>
                    <a:pt x="106" y="1317"/>
                  </a:lnTo>
                  <a:lnTo>
                    <a:pt x="62" y="1209"/>
                  </a:lnTo>
                  <a:lnTo>
                    <a:pt x="29" y="1097"/>
                  </a:lnTo>
                  <a:lnTo>
                    <a:pt x="11" y="993"/>
                  </a:lnTo>
                  <a:lnTo>
                    <a:pt x="4" y="896"/>
                  </a:lnTo>
                  <a:lnTo>
                    <a:pt x="0" y="811"/>
                  </a:lnTo>
                  <a:lnTo>
                    <a:pt x="4" y="703"/>
                  </a:lnTo>
                  <a:lnTo>
                    <a:pt x="18" y="580"/>
                  </a:lnTo>
                  <a:lnTo>
                    <a:pt x="51" y="450"/>
                  </a:lnTo>
                  <a:lnTo>
                    <a:pt x="98" y="316"/>
                  </a:lnTo>
                  <a:lnTo>
                    <a:pt x="142" y="234"/>
                  </a:lnTo>
                  <a:lnTo>
                    <a:pt x="189" y="164"/>
                  </a:lnTo>
                  <a:lnTo>
                    <a:pt x="233" y="104"/>
                  </a:lnTo>
                  <a:lnTo>
                    <a:pt x="277" y="60"/>
                  </a:lnTo>
                  <a:lnTo>
                    <a:pt x="313" y="26"/>
                  </a:lnTo>
                  <a:lnTo>
                    <a:pt x="338" y="4"/>
                  </a:lnTo>
                  <a:lnTo>
                    <a:pt x="3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57"/>
            <p:cNvSpPr>
              <a:spLocks noEditPoints="1"/>
            </p:cNvSpPr>
            <p:nvPr/>
          </p:nvSpPr>
          <p:spPr bwMode="auto">
            <a:xfrm>
              <a:off x="12793" y="2994"/>
              <a:ext cx="1033" cy="915"/>
            </a:xfrm>
            <a:custGeom>
              <a:avLst/>
              <a:gdLst/>
              <a:ahLst/>
              <a:cxnLst>
                <a:cxn ang="0">
                  <a:pos x="699" y="249"/>
                </a:cxn>
                <a:cxn ang="0">
                  <a:pos x="640" y="279"/>
                </a:cxn>
                <a:cxn ang="0">
                  <a:pos x="593" y="312"/>
                </a:cxn>
                <a:cxn ang="0">
                  <a:pos x="593" y="487"/>
                </a:cxn>
                <a:cxn ang="0">
                  <a:pos x="597" y="617"/>
                </a:cxn>
                <a:cxn ang="0">
                  <a:pos x="619" y="688"/>
                </a:cxn>
                <a:cxn ang="0">
                  <a:pos x="677" y="743"/>
                </a:cxn>
                <a:cxn ang="0">
                  <a:pos x="757" y="788"/>
                </a:cxn>
                <a:cxn ang="0">
                  <a:pos x="811" y="796"/>
                </a:cxn>
                <a:cxn ang="0">
                  <a:pos x="833" y="784"/>
                </a:cxn>
                <a:cxn ang="0">
                  <a:pos x="862" y="740"/>
                </a:cxn>
                <a:cxn ang="0">
                  <a:pos x="888" y="662"/>
                </a:cxn>
                <a:cxn ang="0">
                  <a:pos x="899" y="438"/>
                </a:cxn>
                <a:cxn ang="0">
                  <a:pos x="884" y="305"/>
                </a:cxn>
                <a:cxn ang="0">
                  <a:pos x="775" y="253"/>
                </a:cxn>
                <a:cxn ang="0">
                  <a:pos x="724" y="241"/>
                </a:cxn>
                <a:cxn ang="0">
                  <a:pos x="150" y="11"/>
                </a:cxn>
                <a:cxn ang="0">
                  <a:pos x="124" y="81"/>
                </a:cxn>
                <a:cxn ang="0">
                  <a:pos x="142" y="130"/>
                </a:cxn>
                <a:cxn ang="0">
                  <a:pos x="164" y="167"/>
                </a:cxn>
                <a:cxn ang="0">
                  <a:pos x="186" y="193"/>
                </a:cxn>
                <a:cxn ang="0">
                  <a:pos x="197" y="256"/>
                </a:cxn>
                <a:cxn ang="0">
                  <a:pos x="331" y="156"/>
                </a:cxn>
                <a:cxn ang="0">
                  <a:pos x="491" y="160"/>
                </a:cxn>
                <a:cxn ang="0">
                  <a:pos x="597" y="271"/>
                </a:cxn>
                <a:cxn ang="0">
                  <a:pos x="822" y="104"/>
                </a:cxn>
                <a:cxn ang="0">
                  <a:pos x="1022" y="212"/>
                </a:cxn>
                <a:cxn ang="0">
                  <a:pos x="1030" y="312"/>
                </a:cxn>
                <a:cxn ang="0">
                  <a:pos x="1033" y="435"/>
                </a:cxn>
                <a:cxn ang="0">
                  <a:pos x="1019" y="580"/>
                </a:cxn>
                <a:cxn ang="0">
                  <a:pos x="986" y="691"/>
                </a:cxn>
                <a:cxn ang="0">
                  <a:pos x="670" y="915"/>
                </a:cxn>
                <a:cxn ang="0">
                  <a:pos x="459" y="796"/>
                </a:cxn>
                <a:cxn ang="0">
                  <a:pos x="470" y="509"/>
                </a:cxn>
                <a:cxn ang="0">
                  <a:pos x="462" y="312"/>
                </a:cxn>
                <a:cxn ang="0">
                  <a:pos x="400" y="271"/>
                </a:cxn>
                <a:cxn ang="0">
                  <a:pos x="350" y="241"/>
                </a:cxn>
                <a:cxn ang="0">
                  <a:pos x="324" y="234"/>
                </a:cxn>
                <a:cxn ang="0">
                  <a:pos x="302" y="234"/>
                </a:cxn>
                <a:cxn ang="0">
                  <a:pos x="288" y="238"/>
                </a:cxn>
                <a:cxn ang="0">
                  <a:pos x="197" y="305"/>
                </a:cxn>
                <a:cxn ang="0">
                  <a:pos x="193" y="405"/>
                </a:cxn>
                <a:cxn ang="0">
                  <a:pos x="193" y="546"/>
                </a:cxn>
                <a:cxn ang="0">
                  <a:pos x="197" y="650"/>
                </a:cxn>
                <a:cxn ang="0">
                  <a:pos x="226" y="725"/>
                </a:cxn>
                <a:cxn ang="0">
                  <a:pos x="266" y="788"/>
                </a:cxn>
                <a:cxn ang="0">
                  <a:pos x="120" y="866"/>
                </a:cxn>
                <a:cxn ang="0">
                  <a:pos x="55" y="784"/>
                </a:cxn>
                <a:cxn ang="0">
                  <a:pos x="70" y="531"/>
                </a:cxn>
                <a:cxn ang="0">
                  <a:pos x="66" y="308"/>
                </a:cxn>
                <a:cxn ang="0">
                  <a:pos x="59" y="286"/>
                </a:cxn>
                <a:cxn ang="0">
                  <a:pos x="37" y="260"/>
                </a:cxn>
                <a:cxn ang="0">
                  <a:pos x="11" y="230"/>
                </a:cxn>
                <a:cxn ang="0">
                  <a:pos x="0" y="200"/>
                </a:cxn>
                <a:cxn ang="0">
                  <a:pos x="0" y="178"/>
                </a:cxn>
                <a:cxn ang="0">
                  <a:pos x="8" y="156"/>
                </a:cxn>
                <a:cxn ang="0">
                  <a:pos x="66" y="70"/>
                </a:cxn>
              </a:cxnLst>
              <a:rect l="0" t="0" r="r" b="b"/>
              <a:pathLst>
                <a:path w="1033" h="915">
                  <a:moveTo>
                    <a:pt x="724" y="241"/>
                  </a:moveTo>
                  <a:lnTo>
                    <a:pt x="699" y="249"/>
                  </a:lnTo>
                  <a:lnTo>
                    <a:pt x="670" y="260"/>
                  </a:lnTo>
                  <a:lnTo>
                    <a:pt x="640" y="279"/>
                  </a:lnTo>
                  <a:lnTo>
                    <a:pt x="615" y="297"/>
                  </a:lnTo>
                  <a:lnTo>
                    <a:pt x="593" y="312"/>
                  </a:lnTo>
                  <a:lnTo>
                    <a:pt x="593" y="401"/>
                  </a:lnTo>
                  <a:lnTo>
                    <a:pt x="593" y="487"/>
                  </a:lnTo>
                  <a:lnTo>
                    <a:pt x="593" y="550"/>
                  </a:lnTo>
                  <a:lnTo>
                    <a:pt x="597" y="617"/>
                  </a:lnTo>
                  <a:lnTo>
                    <a:pt x="604" y="654"/>
                  </a:lnTo>
                  <a:lnTo>
                    <a:pt x="619" y="688"/>
                  </a:lnTo>
                  <a:lnTo>
                    <a:pt x="644" y="714"/>
                  </a:lnTo>
                  <a:lnTo>
                    <a:pt x="677" y="743"/>
                  </a:lnTo>
                  <a:lnTo>
                    <a:pt x="713" y="769"/>
                  </a:lnTo>
                  <a:lnTo>
                    <a:pt x="757" y="788"/>
                  </a:lnTo>
                  <a:lnTo>
                    <a:pt x="804" y="796"/>
                  </a:lnTo>
                  <a:lnTo>
                    <a:pt x="811" y="796"/>
                  </a:lnTo>
                  <a:lnTo>
                    <a:pt x="822" y="788"/>
                  </a:lnTo>
                  <a:lnTo>
                    <a:pt x="833" y="784"/>
                  </a:lnTo>
                  <a:lnTo>
                    <a:pt x="840" y="773"/>
                  </a:lnTo>
                  <a:lnTo>
                    <a:pt x="862" y="740"/>
                  </a:lnTo>
                  <a:lnTo>
                    <a:pt x="877" y="703"/>
                  </a:lnTo>
                  <a:lnTo>
                    <a:pt x="888" y="662"/>
                  </a:lnTo>
                  <a:lnTo>
                    <a:pt x="899" y="550"/>
                  </a:lnTo>
                  <a:lnTo>
                    <a:pt x="899" y="438"/>
                  </a:lnTo>
                  <a:lnTo>
                    <a:pt x="895" y="372"/>
                  </a:lnTo>
                  <a:lnTo>
                    <a:pt x="884" y="305"/>
                  </a:lnTo>
                  <a:lnTo>
                    <a:pt x="830" y="275"/>
                  </a:lnTo>
                  <a:lnTo>
                    <a:pt x="775" y="253"/>
                  </a:lnTo>
                  <a:lnTo>
                    <a:pt x="724" y="241"/>
                  </a:lnTo>
                  <a:lnTo>
                    <a:pt x="724" y="241"/>
                  </a:lnTo>
                  <a:close/>
                  <a:moveTo>
                    <a:pt x="128" y="0"/>
                  </a:moveTo>
                  <a:lnTo>
                    <a:pt x="150" y="11"/>
                  </a:lnTo>
                  <a:lnTo>
                    <a:pt x="131" y="44"/>
                  </a:lnTo>
                  <a:lnTo>
                    <a:pt x="124" y="81"/>
                  </a:lnTo>
                  <a:lnTo>
                    <a:pt x="131" y="104"/>
                  </a:lnTo>
                  <a:lnTo>
                    <a:pt x="142" y="130"/>
                  </a:lnTo>
                  <a:lnTo>
                    <a:pt x="153" y="156"/>
                  </a:lnTo>
                  <a:lnTo>
                    <a:pt x="164" y="167"/>
                  </a:lnTo>
                  <a:lnTo>
                    <a:pt x="175" y="178"/>
                  </a:lnTo>
                  <a:lnTo>
                    <a:pt x="186" y="193"/>
                  </a:lnTo>
                  <a:lnTo>
                    <a:pt x="197" y="204"/>
                  </a:lnTo>
                  <a:lnTo>
                    <a:pt x="197" y="256"/>
                  </a:lnTo>
                  <a:lnTo>
                    <a:pt x="266" y="208"/>
                  </a:lnTo>
                  <a:lnTo>
                    <a:pt x="331" y="156"/>
                  </a:lnTo>
                  <a:lnTo>
                    <a:pt x="393" y="100"/>
                  </a:lnTo>
                  <a:lnTo>
                    <a:pt x="491" y="160"/>
                  </a:lnTo>
                  <a:lnTo>
                    <a:pt x="597" y="212"/>
                  </a:lnTo>
                  <a:lnTo>
                    <a:pt x="597" y="271"/>
                  </a:lnTo>
                  <a:lnTo>
                    <a:pt x="597" y="271"/>
                  </a:lnTo>
                  <a:lnTo>
                    <a:pt x="822" y="104"/>
                  </a:lnTo>
                  <a:lnTo>
                    <a:pt x="920" y="160"/>
                  </a:lnTo>
                  <a:lnTo>
                    <a:pt x="1022" y="212"/>
                  </a:lnTo>
                  <a:lnTo>
                    <a:pt x="1026" y="253"/>
                  </a:lnTo>
                  <a:lnTo>
                    <a:pt x="1030" y="312"/>
                  </a:lnTo>
                  <a:lnTo>
                    <a:pt x="1033" y="375"/>
                  </a:lnTo>
                  <a:lnTo>
                    <a:pt x="1033" y="435"/>
                  </a:lnTo>
                  <a:lnTo>
                    <a:pt x="1030" y="513"/>
                  </a:lnTo>
                  <a:lnTo>
                    <a:pt x="1019" y="580"/>
                  </a:lnTo>
                  <a:lnTo>
                    <a:pt x="1004" y="639"/>
                  </a:lnTo>
                  <a:lnTo>
                    <a:pt x="986" y="691"/>
                  </a:lnTo>
                  <a:lnTo>
                    <a:pt x="968" y="751"/>
                  </a:lnTo>
                  <a:lnTo>
                    <a:pt x="670" y="915"/>
                  </a:lnTo>
                  <a:lnTo>
                    <a:pt x="564" y="851"/>
                  </a:lnTo>
                  <a:lnTo>
                    <a:pt x="459" y="796"/>
                  </a:lnTo>
                  <a:lnTo>
                    <a:pt x="466" y="650"/>
                  </a:lnTo>
                  <a:lnTo>
                    <a:pt x="470" y="509"/>
                  </a:lnTo>
                  <a:lnTo>
                    <a:pt x="470" y="409"/>
                  </a:lnTo>
                  <a:lnTo>
                    <a:pt x="462" y="312"/>
                  </a:lnTo>
                  <a:lnTo>
                    <a:pt x="433" y="293"/>
                  </a:lnTo>
                  <a:lnTo>
                    <a:pt x="400" y="271"/>
                  </a:lnTo>
                  <a:lnTo>
                    <a:pt x="371" y="256"/>
                  </a:lnTo>
                  <a:lnTo>
                    <a:pt x="350" y="241"/>
                  </a:lnTo>
                  <a:lnTo>
                    <a:pt x="339" y="238"/>
                  </a:lnTo>
                  <a:lnTo>
                    <a:pt x="324" y="234"/>
                  </a:lnTo>
                  <a:lnTo>
                    <a:pt x="313" y="230"/>
                  </a:lnTo>
                  <a:lnTo>
                    <a:pt x="302" y="234"/>
                  </a:lnTo>
                  <a:lnTo>
                    <a:pt x="295" y="234"/>
                  </a:lnTo>
                  <a:lnTo>
                    <a:pt x="288" y="238"/>
                  </a:lnTo>
                  <a:lnTo>
                    <a:pt x="240" y="271"/>
                  </a:lnTo>
                  <a:lnTo>
                    <a:pt x="197" y="305"/>
                  </a:lnTo>
                  <a:lnTo>
                    <a:pt x="193" y="346"/>
                  </a:lnTo>
                  <a:lnTo>
                    <a:pt x="193" y="405"/>
                  </a:lnTo>
                  <a:lnTo>
                    <a:pt x="193" y="472"/>
                  </a:lnTo>
                  <a:lnTo>
                    <a:pt x="193" y="546"/>
                  </a:lnTo>
                  <a:lnTo>
                    <a:pt x="193" y="613"/>
                  </a:lnTo>
                  <a:lnTo>
                    <a:pt x="197" y="650"/>
                  </a:lnTo>
                  <a:lnTo>
                    <a:pt x="208" y="691"/>
                  </a:lnTo>
                  <a:lnTo>
                    <a:pt x="226" y="725"/>
                  </a:lnTo>
                  <a:lnTo>
                    <a:pt x="244" y="758"/>
                  </a:lnTo>
                  <a:lnTo>
                    <a:pt x="266" y="788"/>
                  </a:lnTo>
                  <a:lnTo>
                    <a:pt x="146" y="911"/>
                  </a:lnTo>
                  <a:lnTo>
                    <a:pt x="120" y="866"/>
                  </a:lnTo>
                  <a:lnTo>
                    <a:pt x="88" y="822"/>
                  </a:lnTo>
                  <a:lnTo>
                    <a:pt x="55" y="784"/>
                  </a:lnTo>
                  <a:lnTo>
                    <a:pt x="66" y="658"/>
                  </a:lnTo>
                  <a:lnTo>
                    <a:pt x="70" y="531"/>
                  </a:lnTo>
                  <a:lnTo>
                    <a:pt x="70" y="420"/>
                  </a:lnTo>
                  <a:lnTo>
                    <a:pt x="66" y="308"/>
                  </a:lnTo>
                  <a:lnTo>
                    <a:pt x="62" y="297"/>
                  </a:lnTo>
                  <a:lnTo>
                    <a:pt x="59" y="286"/>
                  </a:lnTo>
                  <a:lnTo>
                    <a:pt x="51" y="279"/>
                  </a:lnTo>
                  <a:lnTo>
                    <a:pt x="37" y="260"/>
                  </a:lnTo>
                  <a:lnTo>
                    <a:pt x="26" y="245"/>
                  </a:lnTo>
                  <a:lnTo>
                    <a:pt x="11" y="230"/>
                  </a:lnTo>
                  <a:lnTo>
                    <a:pt x="4" y="215"/>
                  </a:lnTo>
                  <a:lnTo>
                    <a:pt x="0" y="200"/>
                  </a:lnTo>
                  <a:lnTo>
                    <a:pt x="0" y="189"/>
                  </a:lnTo>
                  <a:lnTo>
                    <a:pt x="0" y="178"/>
                  </a:lnTo>
                  <a:lnTo>
                    <a:pt x="4" y="167"/>
                  </a:lnTo>
                  <a:lnTo>
                    <a:pt x="8" y="156"/>
                  </a:lnTo>
                  <a:lnTo>
                    <a:pt x="11" y="148"/>
                  </a:lnTo>
                  <a:lnTo>
                    <a:pt x="66" y="70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14023" y="3332"/>
              <a:ext cx="498" cy="766"/>
            </a:xfrm>
            <a:custGeom>
              <a:avLst/>
              <a:gdLst/>
              <a:ahLst/>
              <a:cxnLst>
                <a:cxn ang="0">
                  <a:pos x="305" y="8"/>
                </a:cxn>
                <a:cxn ang="0">
                  <a:pos x="421" y="63"/>
                </a:cxn>
                <a:cxn ang="0">
                  <a:pos x="490" y="160"/>
                </a:cxn>
                <a:cxn ang="0">
                  <a:pos x="490" y="286"/>
                </a:cxn>
                <a:cxn ang="0">
                  <a:pos x="429" y="391"/>
                </a:cxn>
                <a:cxn ang="0">
                  <a:pos x="338" y="472"/>
                </a:cxn>
                <a:cxn ang="0">
                  <a:pos x="272" y="524"/>
                </a:cxn>
                <a:cxn ang="0">
                  <a:pos x="207" y="580"/>
                </a:cxn>
                <a:cxn ang="0">
                  <a:pos x="112" y="670"/>
                </a:cxn>
                <a:cxn ang="0">
                  <a:pos x="334" y="670"/>
                </a:cxn>
                <a:cxn ang="0">
                  <a:pos x="392" y="666"/>
                </a:cxn>
                <a:cxn ang="0">
                  <a:pos x="432" y="662"/>
                </a:cxn>
                <a:cxn ang="0">
                  <a:pos x="450" y="614"/>
                </a:cxn>
                <a:cxn ang="0">
                  <a:pos x="458" y="554"/>
                </a:cxn>
                <a:cxn ang="0">
                  <a:pos x="498" y="554"/>
                </a:cxn>
                <a:cxn ang="0">
                  <a:pos x="0" y="766"/>
                </a:cxn>
                <a:cxn ang="0">
                  <a:pos x="0" y="740"/>
                </a:cxn>
                <a:cxn ang="0">
                  <a:pos x="3" y="729"/>
                </a:cxn>
                <a:cxn ang="0">
                  <a:pos x="10" y="718"/>
                </a:cxn>
                <a:cxn ang="0">
                  <a:pos x="309" y="417"/>
                </a:cxn>
                <a:cxn ang="0">
                  <a:pos x="363" y="335"/>
                </a:cxn>
                <a:cxn ang="0">
                  <a:pos x="389" y="227"/>
                </a:cxn>
                <a:cxn ang="0">
                  <a:pos x="370" y="138"/>
                </a:cxn>
                <a:cxn ang="0">
                  <a:pos x="312" y="71"/>
                </a:cxn>
                <a:cxn ang="0">
                  <a:pos x="218" y="41"/>
                </a:cxn>
                <a:cxn ang="0">
                  <a:pos x="145" y="56"/>
                </a:cxn>
                <a:cxn ang="0">
                  <a:pos x="80" y="108"/>
                </a:cxn>
                <a:cxn ang="0">
                  <a:pos x="83" y="153"/>
                </a:cxn>
                <a:cxn ang="0">
                  <a:pos x="112" y="179"/>
                </a:cxn>
                <a:cxn ang="0">
                  <a:pos x="120" y="212"/>
                </a:cxn>
                <a:cxn ang="0">
                  <a:pos x="98" y="257"/>
                </a:cxn>
                <a:cxn ang="0">
                  <a:pos x="58" y="272"/>
                </a:cxn>
                <a:cxn ang="0">
                  <a:pos x="32" y="268"/>
                </a:cxn>
                <a:cxn ang="0">
                  <a:pos x="3" y="238"/>
                </a:cxn>
                <a:cxn ang="0">
                  <a:pos x="7" y="156"/>
                </a:cxn>
                <a:cxn ang="0">
                  <a:pos x="65" y="63"/>
                </a:cxn>
                <a:cxn ang="0">
                  <a:pos x="167" y="8"/>
                </a:cxn>
              </a:cxnLst>
              <a:rect l="0" t="0" r="r" b="b"/>
              <a:pathLst>
                <a:path w="498" h="766">
                  <a:moveTo>
                    <a:pt x="232" y="0"/>
                  </a:moveTo>
                  <a:lnTo>
                    <a:pt x="305" y="8"/>
                  </a:lnTo>
                  <a:lnTo>
                    <a:pt x="367" y="30"/>
                  </a:lnTo>
                  <a:lnTo>
                    <a:pt x="421" y="63"/>
                  </a:lnTo>
                  <a:lnTo>
                    <a:pt x="461" y="108"/>
                  </a:lnTo>
                  <a:lnTo>
                    <a:pt x="490" y="160"/>
                  </a:lnTo>
                  <a:lnTo>
                    <a:pt x="498" y="227"/>
                  </a:lnTo>
                  <a:lnTo>
                    <a:pt x="490" y="286"/>
                  </a:lnTo>
                  <a:lnTo>
                    <a:pt x="465" y="342"/>
                  </a:lnTo>
                  <a:lnTo>
                    <a:pt x="429" y="391"/>
                  </a:lnTo>
                  <a:lnTo>
                    <a:pt x="385" y="431"/>
                  </a:lnTo>
                  <a:lnTo>
                    <a:pt x="338" y="472"/>
                  </a:lnTo>
                  <a:lnTo>
                    <a:pt x="305" y="498"/>
                  </a:lnTo>
                  <a:lnTo>
                    <a:pt x="272" y="524"/>
                  </a:lnTo>
                  <a:lnTo>
                    <a:pt x="243" y="550"/>
                  </a:lnTo>
                  <a:lnTo>
                    <a:pt x="207" y="580"/>
                  </a:lnTo>
                  <a:lnTo>
                    <a:pt x="163" y="621"/>
                  </a:lnTo>
                  <a:lnTo>
                    <a:pt x="112" y="670"/>
                  </a:lnTo>
                  <a:lnTo>
                    <a:pt x="320" y="670"/>
                  </a:lnTo>
                  <a:lnTo>
                    <a:pt x="334" y="670"/>
                  </a:lnTo>
                  <a:lnTo>
                    <a:pt x="363" y="666"/>
                  </a:lnTo>
                  <a:lnTo>
                    <a:pt x="392" y="666"/>
                  </a:lnTo>
                  <a:lnTo>
                    <a:pt x="418" y="666"/>
                  </a:lnTo>
                  <a:lnTo>
                    <a:pt x="432" y="662"/>
                  </a:lnTo>
                  <a:lnTo>
                    <a:pt x="440" y="643"/>
                  </a:lnTo>
                  <a:lnTo>
                    <a:pt x="450" y="614"/>
                  </a:lnTo>
                  <a:lnTo>
                    <a:pt x="454" y="580"/>
                  </a:lnTo>
                  <a:lnTo>
                    <a:pt x="458" y="554"/>
                  </a:lnTo>
                  <a:lnTo>
                    <a:pt x="498" y="554"/>
                  </a:lnTo>
                  <a:lnTo>
                    <a:pt x="498" y="554"/>
                  </a:lnTo>
                  <a:lnTo>
                    <a:pt x="465" y="766"/>
                  </a:lnTo>
                  <a:lnTo>
                    <a:pt x="0" y="766"/>
                  </a:lnTo>
                  <a:lnTo>
                    <a:pt x="0" y="751"/>
                  </a:lnTo>
                  <a:lnTo>
                    <a:pt x="0" y="740"/>
                  </a:lnTo>
                  <a:lnTo>
                    <a:pt x="0" y="736"/>
                  </a:lnTo>
                  <a:lnTo>
                    <a:pt x="3" y="729"/>
                  </a:lnTo>
                  <a:lnTo>
                    <a:pt x="7" y="725"/>
                  </a:lnTo>
                  <a:lnTo>
                    <a:pt x="10" y="718"/>
                  </a:lnTo>
                  <a:lnTo>
                    <a:pt x="280" y="446"/>
                  </a:lnTo>
                  <a:lnTo>
                    <a:pt x="309" y="417"/>
                  </a:lnTo>
                  <a:lnTo>
                    <a:pt x="334" y="379"/>
                  </a:lnTo>
                  <a:lnTo>
                    <a:pt x="363" y="335"/>
                  </a:lnTo>
                  <a:lnTo>
                    <a:pt x="381" y="283"/>
                  </a:lnTo>
                  <a:lnTo>
                    <a:pt x="389" y="227"/>
                  </a:lnTo>
                  <a:lnTo>
                    <a:pt x="385" y="179"/>
                  </a:lnTo>
                  <a:lnTo>
                    <a:pt x="370" y="138"/>
                  </a:lnTo>
                  <a:lnTo>
                    <a:pt x="345" y="100"/>
                  </a:lnTo>
                  <a:lnTo>
                    <a:pt x="312" y="71"/>
                  </a:lnTo>
                  <a:lnTo>
                    <a:pt x="269" y="48"/>
                  </a:lnTo>
                  <a:lnTo>
                    <a:pt x="218" y="41"/>
                  </a:lnTo>
                  <a:lnTo>
                    <a:pt x="181" y="45"/>
                  </a:lnTo>
                  <a:lnTo>
                    <a:pt x="145" y="56"/>
                  </a:lnTo>
                  <a:lnTo>
                    <a:pt x="112" y="74"/>
                  </a:lnTo>
                  <a:lnTo>
                    <a:pt x="80" y="108"/>
                  </a:lnTo>
                  <a:lnTo>
                    <a:pt x="54" y="149"/>
                  </a:lnTo>
                  <a:lnTo>
                    <a:pt x="83" y="153"/>
                  </a:lnTo>
                  <a:lnTo>
                    <a:pt x="101" y="164"/>
                  </a:lnTo>
                  <a:lnTo>
                    <a:pt x="112" y="179"/>
                  </a:lnTo>
                  <a:lnTo>
                    <a:pt x="116" y="197"/>
                  </a:lnTo>
                  <a:lnTo>
                    <a:pt x="120" y="212"/>
                  </a:lnTo>
                  <a:lnTo>
                    <a:pt x="112" y="238"/>
                  </a:lnTo>
                  <a:lnTo>
                    <a:pt x="98" y="257"/>
                  </a:lnTo>
                  <a:lnTo>
                    <a:pt x="80" y="268"/>
                  </a:lnTo>
                  <a:lnTo>
                    <a:pt x="58" y="272"/>
                  </a:lnTo>
                  <a:lnTo>
                    <a:pt x="50" y="272"/>
                  </a:lnTo>
                  <a:lnTo>
                    <a:pt x="32" y="268"/>
                  </a:lnTo>
                  <a:lnTo>
                    <a:pt x="18" y="257"/>
                  </a:lnTo>
                  <a:lnTo>
                    <a:pt x="3" y="238"/>
                  </a:lnTo>
                  <a:lnTo>
                    <a:pt x="0" y="208"/>
                  </a:lnTo>
                  <a:lnTo>
                    <a:pt x="7" y="156"/>
                  </a:lnTo>
                  <a:lnTo>
                    <a:pt x="29" y="108"/>
                  </a:lnTo>
                  <a:lnTo>
                    <a:pt x="65" y="63"/>
                  </a:lnTo>
                  <a:lnTo>
                    <a:pt x="112" y="30"/>
                  </a:lnTo>
                  <a:lnTo>
                    <a:pt x="167" y="8"/>
                  </a:lnTo>
                  <a:lnTo>
                    <a:pt x="2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59"/>
            <p:cNvSpPr>
              <a:spLocks noEditPoints="1"/>
            </p:cNvSpPr>
            <p:nvPr/>
          </p:nvSpPr>
          <p:spPr bwMode="auto">
            <a:xfrm>
              <a:off x="14772" y="2644"/>
              <a:ext cx="371" cy="1625"/>
            </a:xfrm>
            <a:custGeom>
              <a:avLst/>
              <a:gdLst/>
              <a:ahLst/>
              <a:cxnLst>
                <a:cxn ang="0">
                  <a:pos x="371" y="811"/>
                </a:cxn>
                <a:cxn ang="0">
                  <a:pos x="371" y="811"/>
                </a:cxn>
                <a:cxn ang="0">
                  <a:pos x="371" y="811"/>
                </a:cxn>
                <a:cxn ang="0">
                  <a:pos x="371" y="811"/>
                </a:cxn>
                <a:cxn ang="0">
                  <a:pos x="18" y="0"/>
                </a:cxn>
                <a:cxn ang="0">
                  <a:pos x="32" y="4"/>
                </a:cxn>
                <a:cxn ang="0">
                  <a:pos x="58" y="26"/>
                </a:cxn>
                <a:cxn ang="0">
                  <a:pos x="91" y="56"/>
                </a:cxn>
                <a:cxn ang="0">
                  <a:pos x="131" y="100"/>
                </a:cxn>
                <a:cxn ang="0">
                  <a:pos x="178" y="156"/>
                </a:cxn>
                <a:cxn ang="0">
                  <a:pos x="221" y="227"/>
                </a:cxn>
                <a:cxn ang="0">
                  <a:pos x="265" y="305"/>
                </a:cxn>
                <a:cxn ang="0">
                  <a:pos x="309" y="417"/>
                </a:cxn>
                <a:cxn ang="0">
                  <a:pos x="338" y="524"/>
                </a:cxn>
                <a:cxn ang="0">
                  <a:pos x="360" y="632"/>
                </a:cxn>
                <a:cxn ang="0">
                  <a:pos x="367" y="729"/>
                </a:cxn>
                <a:cxn ang="0">
                  <a:pos x="371" y="811"/>
                </a:cxn>
                <a:cxn ang="0">
                  <a:pos x="367" y="922"/>
                </a:cxn>
                <a:cxn ang="0">
                  <a:pos x="349" y="1045"/>
                </a:cxn>
                <a:cxn ang="0">
                  <a:pos x="320" y="1175"/>
                </a:cxn>
                <a:cxn ang="0">
                  <a:pos x="269" y="1309"/>
                </a:cxn>
                <a:cxn ang="0">
                  <a:pos x="225" y="1391"/>
                </a:cxn>
                <a:cxn ang="0">
                  <a:pos x="181" y="1462"/>
                </a:cxn>
                <a:cxn ang="0">
                  <a:pos x="134" y="1521"/>
                </a:cxn>
                <a:cxn ang="0">
                  <a:pos x="94" y="1566"/>
                </a:cxn>
                <a:cxn ang="0">
                  <a:pos x="58" y="1599"/>
                </a:cxn>
                <a:cxn ang="0">
                  <a:pos x="32" y="1618"/>
                </a:cxn>
                <a:cxn ang="0">
                  <a:pos x="18" y="1625"/>
                </a:cxn>
                <a:cxn ang="0">
                  <a:pos x="7" y="1622"/>
                </a:cxn>
                <a:cxn ang="0">
                  <a:pos x="3" y="1618"/>
                </a:cxn>
                <a:cxn ang="0">
                  <a:pos x="0" y="1610"/>
                </a:cxn>
                <a:cxn ang="0">
                  <a:pos x="0" y="1607"/>
                </a:cxn>
                <a:cxn ang="0">
                  <a:pos x="0" y="1603"/>
                </a:cxn>
                <a:cxn ang="0">
                  <a:pos x="3" y="1599"/>
                </a:cxn>
                <a:cxn ang="0">
                  <a:pos x="7" y="1596"/>
                </a:cxn>
                <a:cxn ang="0">
                  <a:pos x="14" y="1588"/>
                </a:cxn>
                <a:cxn ang="0">
                  <a:pos x="21" y="1581"/>
                </a:cxn>
                <a:cxn ang="0">
                  <a:pos x="98" y="1488"/>
                </a:cxn>
                <a:cxn ang="0">
                  <a:pos x="160" y="1387"/>
                </a:cxn>
                <a:cxn ang="0">
                  <a:pos x="207" y="1279"/>
                </a:cxn>
                <a:cxn ang="0">
                  <a:pos x="240" y="1168"/>
                </a:cxn>
                <a:cxn ang="0">
                  <a:pos x="261" y="1049"/>
                </a:cxn>
                <a:cxn ang="0">
                  <a:pos x="272" y="930"/>
                </a:cxn>
                <a:cxn ang="0">
                  <a:pos x="276" y="811"/>
                </a:cxn>
                <a:cxn ang="0">
                  <a:pos x="269" y="647"/>
                </a:cxn>
                <a:cxn ang="0">
                  <a:pos x="247" y="498"/>
                </a:cxn>
                <a:cxn ang="0">
                  <a:pos x="214" y="365"/>
                </a:cxn>
                <a:cxn ang="0">
                  <a:pos x="163" y="246"/>
                </a:cxn>
                <a:cxn ang="0">
                  <a:pos x="101" y="141"/>
                </a:cxn>
                <a:cxn ang="0">
                  <a:pos x="29" y="52"/>
                </a:cxn>
                <a:cxn ang="0">
                  <a:pos x="18" y="41"/>
                </a:cxn>
                <a:cxn ang="0">
                  <a:pos x="11" y="34"/>
                </a:cxn>
                <a:cxn ang="0">
                  <a:pos x="7" y="26"/>
                </a:cxn>
                <a:cxn ang="0">
                  <a:pos x="3" y="22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3" y="8"/>
                </a:cxn>
                <a:cxn ang="0">
                  <a:pos x="7" y="0"/>
                </a:cxn>
                <a:cxn ang="0">
                  <a:pos x="18" y="0"/>
                </a:cxn>
              </a:cxnLst>
              <a:rect l="0" t="0" r="r" b="b"/>
              <a:pathLst>
                <a:path w="371" h="1625">
                  <a:moveTo>
                    <a:pt x="371" y="811"/>
                  </a:moveTo>
                  <a:lnTo>
                    <a:pt x="371" y="811"/>
                  </a:lnTo>
                  <a:lnTo>
                    <a:pt x="371" y="811"/>
                  </a:lnTo>
                  <a:lnTo>
                    <a:pt x="371" y="811"/>
                  </a:lnTo>
                  <a:close/>
                  <a:moveTo>
                    <a:pt x="18" y="0"/>
                  </a:moveTo>
                  <a:lnTo>
                    <a:pt x="32" y="4"/>
                  </a:lnTo>
                  <a:lnTo>
                    <a:pt x="58" y="26"/>
                  </a:lnTo>
                  <a:lnTo>
                    <a:pt x="91" y="56"/>
                  </a:lnTo>
                  <a:lnTo>
                    <a:pt x="131" y="100"/>
                  </a:lnTo>
                  <a:lnTo>
                    <a:pt x="178" y="156"/>
                  </a:lnTo>
                  <a:lnTo>
                    <a:pt x="221" y="227"/>
                  </a:lnTo>
                  <a:lnTo>
                    <a:pt x="265" y="305"/>
                  </a:lnTo>
                  <a:lnTo>
                    <a:pt x="309" y="417"/>
                  </a:lnTo>
                  <a:lnTo>
                    <a:pt x="338" y="524"/>
                  </a:lnTo>
                  <a:lnTo>
                    <a:pt x="360" y="632"/>
                  </a:lnTo>
                  <a:lnTo>
                    <a:pt x="367" y="729"/>
                  </a:lnTo>
                  <a:lnTo>
                    <a:pt x="371" y="811"/>
                  </a:lnTo>
                  <a:lnTo>
                    <a:pt x="367" y="922"/>
                  </a:lnTo>
                  <a:lnTo>
                    <a:pt x="349" y="1045"/>
                  </a:lnTo>
                  <a:lnTo>
                    <a:pt x="320" y="1175"/>
                  </a:lnTo>
                  <a:lnTo>
                    <a:pt x="269" y="1309"/>
                  </a:lnTo>
                  <a:lnTo>
                    <a:pt x="225" y="1391"/>
                  </a:lnTo>
                  <a:lnTo>
                    <a:pt x="181" y="1462"/>
                  </a:lnTo>
                  <a:lnTo>
                    <a:pt x="134" y="1521"/>
                  </a:lnTo>
                  <a:lnTo>
                    <a:pt x="94" y="1566"/>
                  </a:lnTo>
                  <a:lnTo>
                    <a:pt x="58" y="1599"/>
                  </a:lnTo>
                  <a:lnTo>
                    <a:pt x="32" y="1618"/>
                  </a:lnTo>
                  <a:lnTo>
                    <a:pt x="18" y="1625"/>
                  </a:lnTo>
                  <a:lnTo>
                    <a:pt x="7" y="1622"/>
                  </a:lnTo>
                  <a:lnTo>
                    <a:pt x="3" y="1618"/>
                  </a:lnTo>
                  <a:lnTo>
                    <a:pt x="0" y="1610"/>
                  </a:lnTo>
                  <a:lnTo>
                    <a:pt x="0" y="1607"/>
                  </a:lnTo>
                  <a:lnTo>
                    <a:pt x="0" y="1603"/>
                  </a:lnTo>
                  <a:lnTo>
                    <a:pt x="3" y="1599"/>
                  </a:lnTo>
                  <a:lnTo>
                    <a:pt x="7" y="1596"/>
                  </a:lnTo>
                  <a:lnTo>
                    <a:pt x="14" y="1588"/>
                  </a:lnTo>
                  <a:lnTo>
                    <a:pt x="21" y="1581"/>
                  </a:lnTo>
                  <a:lnTo>
                    <a:pt x="98" y="1488"/>
                  </a:lnTo>
                  <a:lnTo>
                    <a:pt x="160" y="1387"/>
                  </a:lnTo>
                  <a:lnTo>
                    <a:pt x="207" y="1279"/>
                  </a:lnTo>
                  <a:lnTo>
                    <a:pt x="240" y="1168"/>
                  </a:lnTo>
                  <a:lnTo>
                    <a:pt x="261" y="1049"/>
                  </a:lnTo>
                  <a:lnTo>
                    <a:pt x="272" y="930"/>
                  </a:lnTo>
                  <a:lnTo>
                    <a:pt x="276" y="811"/>
                  </a:lnTo>
                  <a:lnTo>
                    <a:pt x="269" y="647"/>
                  </a:lnTo>
                  <a:lnTo>
                    <a:pt x="247" y="498"/>
                  </a:lnTo>
                  <a:lnTo>
                    <a:pt x="214" y="365"/>
                  </a:lnTo>
                  <a:lnTo>
                    <a:pt x="163" y="246"/>
                  </a:lnTo>
                  <a:lnTo>
                    <a:pt x="101" y="141"/>
                  </a:lnTo>
                  <a:lnTo>
                    <a:pt x="29" y="52"/>
                  </a:lnTo>
                  <a:lnTo>
                    <a:pt x="18" y="41"/>
                  </a:lnTo>
                  <a:lnTo>
                    <a:pt x="11" y="34"/>
                  </a:lnTo>
                  <a:lnTo>
                    <a:pt x="7" y="26"/>
                  </a:lnTo>
                  <a:lnTo>
                    <a:pt x="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3" y="8"/>
                  </a:lnTo>
                  <a:lnTo>
                    <a:pt x="7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7" name="Right Arrow 126"/>
          <p:cNvSpPr/>
          <p:nvPr/>
        </p:nvSpPr>
        <p:spPr>
          <a:xfrm>
            <a:off x="4191000" y="3886200"/>
            <a:ext cx="685800" cy="381000"/>
          </a:xfrm>
          <a:prstGeom prst="rightArrow">
            <a:avLst/>
          </a:prstGeom>
          <a:solidFill>
            <a:srgbClr val="FF00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9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2209800" y="2971800"/>
            <a:ext cx="4523915" cy="457200"/>
            <a:chOff x="1678" y="2220"/>
            <a:chExt cx="11478" cy="1160"/>
          </a:xfrm>
          <a:solidFill>
            <a:srgbClr val="0000FF"/>
          </a:solidFill>
        </p:grpSpPr>
        <p:sp>
          <p:nvSpPr>
            <p:cNvPr id="84" name="Freeform 11"/>
            <p:cNvSpPr>
              <a:spLocks/>
            </p:cNvSpPr>
            <p:nvPr/>
          </p:nvSpPr>
          <p:spPr bwMode="auto">
            <a:xfrm>
              <a:off x="1678" y="2564"/>
              <a:ext cx="586" cy="688"/>
            </a:xfrm>
            <a:custGeom>
              <a:avLst/>
              <a:gdLst/>
              <a:ahLst/>
              <a:cxnLst>
                <a:cxn ang="0">
                  <a:pos x="317" y="7"/>
                </a:cxn>
                <a:cxn ang="0">
                  <a:pos x="335" y="32"/>
                </a:cxn>
                <a:cxn ang="0">
                  <a:pos x="335" y="64"/>
                </a:cxn>
                <a:cxn ang="0">
                  <a:pos x="494" y="181"/>
                </a:cxn>
                <a:cxn ang="0">
                  <a:pos x="515" y="163"/>
                </a:cxn>
                <a:cxn ang="0">
                  <a:pos x="529" y="156"/>
                </a:cxn>
                <a:cxn ang="0">
                  <a:pos x="536" y="153"/>
                </a:cxn>
                <a:cxn ang="0">
                  <a:pos x="543" y="153"/>
                </a:cxn>
                <a:cxn ang="0">
                  <a:pos x="568" y="160"/>
                </a:cxn>
                <a:cxn ang="0">
                  <a:pos x="586" y="181"/>
                </a:cxn>
                <a:cxn ang="0">
                  <a:pos x="586" y="209"/>
                </a:cxn>
                <a:cxn ang="0">
                  <a:pos x="575" y="227"/>
                </a:cxn>
                <a:cxn ang="0">
                  <a:pos x="550" y="238"/>
                </a:cxn>
                <a:cxn ang="0">
                  <a:pos x="377" y="369"/>
                </a:cxn>
                <a:cxn ang="0">
                  <a:pos x="441" y="397"/>
                </a:cxn>
                <a:cxn ang="0">
                  <a:pos x="490" y="422"/>
                </a:cxn>
                <a:cxn ang="0">
                  <a:pos x="554" y="454"/>
                </a:cxn>
                <a:cxn ang="0">
                  <a:pos x="571" y="461"/>
                </a:cxn>
                <a:cxn ang="0">
                  <a:pos x="582" y="475"/>
                </a:cxn>
                <a:cxn ang="0">
                  <a:pos x="586" y="497"/>
                </a:cxn>
                <a:cxn ang="0">
                  <a:pos x="579" y="521"/>
                </a:cxn>
                <a:cxn ang="0">
                  <a:pos x="557" y="539"/>
                </a:cxn>
                <a:cxn ang="0">
                  <a:pos x="536" y="539"/>
                </a:cxn>
                <a:cxn ang="0">
                  <a:pos x="519" y="529"/>
                </a:cxn>
                <a:cxn ang="0">
                  <a:pos x="339" y="649"/>
                </a:cxn>
                <a:cxn ang="0">
                  <a:pos x="332" y="670"/>
                </a:cxn>
                <a:cxn ang="0">
                  <a:pos x="321" y="681"/>
                </a:cxn>
                <a:cxn ang="0">
                  <a:pos x="303" y="688"/>
                </a:cxn>
                <a:cxn ang="0">
                  <a:pos x="289" y="688"/>
                </a:cxn>
                <a:cxn ang="0">
                  <a:pos x="272" y="681"/>
                </a:cxn>
                <a:cxn ang="0">
                  <a:pos x="257" y="670"/>
                </a:cxn>
                <a:cxn ang="0">
                  <a:pos x="254" y="649"/>
                </a:cxn>
                <a:cxn ang="0">
                  <a:pos x="99" y="511"/>
                </a:cxn>
                <a:cxn ang="0">
                  <a:pos x="74" y="529"/>
                </a:cxn>
                <a:cxn ang="0">
                  <a:pos x="60" y="536"/>
                </a:cxn>
                <a:cxn ang="0">
                  <a:pos x="53" y="539"/>
                </a:cxn>
                <a:cxn ang="0">
                  <a:pos x="46" y="539"/>
                </a:cxn>
                <a:cxn ang="0">
                  <a:pos x="21" y="532"/>
                </a:cxn>
                <a:cxn ang="0">
                  <a:pos x="3" y="507"/>
                </a:cxn>
                <a:cxn ang="0">
                  <a:pos x="3" y="482"/>
                </a:cxn>
                <a:cxn ang="0">
                  <a:pos x="10" y="468"/>
                </a:cxn>
                <a:cxn ang="0">
                  <a:pos x="28" y="458"/>
                </a:cxn>
                <a:cxn ang="0">
                  <a:pos x="261" y="344"/>
                </a:cxn>
                <a:cxn ang="0">
                  <a:pos x="28" y="234"/>
                </a:cxn>
                <a:cxn ang="0">
                  <a:pos x="10" y="224"/>
                </a:cxn>
                <a:cxn ang="0">
                  <a:pos x="3" y="209"/>
                </a:cxn>
                <a:cxn ang="0">
                  <a:pos x="3" y="185"/>
                </a:cxn>
                <a:cxn ang="0">
                  <a:pos x="21" y="160"/>
                </a:cxn>
                <a:cxn ang="0">
                  <a:pos x="46" y="153"/>
                </a:cxn>
                <a:cxn ang="0">
                  <a:pos x="56" y="153"/>
                </a:cxn>
                <a:cxn ang="0">
                  <a:pos x="67" y="160"/>
                </a:cxn>
                <a:cxn ang="0">
                  <a:pos x="279" y="312"/>
                </a:cxn>
                <a:cxn ang="0">
                  <a:pos x="257" y="43"/>
                </a:cxn>
                <a:cxn ang="0">
                  <a:pos x="261" y="21"/>
                </a:cxn>
                <a:cxn ang="0">
                  <a:pos x="282" y="4"/>
                </a:cxn>
              </a:cxnLst>
              <a:rect l="0" t="0" r="r" b="b"/>
              <a:pathLst>
                <a:path w="586" h="688">
                  <a:moveTo>
                    <a:pt x="296" y="0"/>
                  </a:moveTo>
                  <a:lnTo>
                    <a:pt x="317" y="7"/>
                  </a:lnTo>
                  <a:lnTo>
                    <a:pt x="328" y="18"/>
                  </a:lnTo>
                  <a:lnTo>
                    <a:pt x="335" y="32"/>
                  </a:lnTo>
                  <a:lnTo>
                    <a:pt x="335" y="50"/>
                  </a:lnTo>
                  <a:lnTo>
                    <a:pt x="335" y="64"/>
                  </a:lnTo>
                  <a:lnTo>
                    <a:pt x="314" y="312"/>
                  </a:lnTo>
                  <a:lnTo>
                    <a:pt x="494" y="181"/>
                  </a:lnTo>
                  <a:lnTo>
                    <a:pt x="504" y="170"/>
                  </a:lnTo>
                  <a:lnTo>
                    <a:pt x="515" y="163"/>
                  </a:lnTo>
                  <a:lnTo>
                    <a:pt x="522" y="160"/>
                  </a:lnTo>
                  <a:lnTo>
                    <a:pt x="529" y="156"/>
                  </a:lnTo>
                  <a:lnTo>
                    <a:pt x="533" y="153"/>
                  </a:lnTo>
                  <a:lnTo>
                    <a:pt x="536" y="153"/>
                  </a:lnTo>
                  <a:lnTo>
                    <a:pt x="540" y="153"/>
                  </a:lnTo>
                  <a:lnTo>
                    <a:pt x="543" y="153"/>
                  </a:lnTo>
                  <a:lnTo>
                    <a:pt x="557" y="153"/>
                  </a:lnTo>
                  <a:lnTo>
                    <a:pt x="568" y="160"/>
                  </a:lnTo>
                  <a:lnTo>
                    <a:pt x="579" y="170"/>
                  </a:lnTo>
                  <a:lnTo>
                    <a:pt x="586" y="181"/>
                  </a:lnTo>
                  <a:lnTo>
                    <a:pt x="586" y="195"/>
                  </a:lnTo>
                  <a:lnTo>
                    <a:pt x="586" y="209"/>
                  </a:lnTo>
                  <a:lnTo>
                    <a:pt x="582" y="216"/>
                  </a:lnTo>
                  <a:lnTo>
                    <a:pt x="575" y="227"/>
                  </a:lnTo>
                  <a:lnTo>
                    <a:pt x="564" y="231"/>
                  </a:lnTo>
                  <a:lnTo>
                    <a:pt x="550" y="238"/>
                  </a:lnTo>
                  <a:lnTo>
                    <a:pt x="332" y="348"/>
                  </a:lnTo>
                  <a:lnTo>
                    <a:pt x="377" y="369"/>
                  </a:lnTo>
                  <a:lnTo>
                    <a:pt x="413" y="383"/>
                  </a:lnTo>
                  <a:lnTo>
                    <a:pt x="441" y="397"/>
                  </a:lnTo>
                  <a:lnTo>
                    <a:pt x="466" y="408"/>
                  </a:lnTo>
                  <a:lnTo>
                    <a:pt x="490" y="422"/>
                  </a:lnTo>
                  <a:lnTo>
                    <a:pt x="519" y="433"/>
                  </a:lnTo>
                  <a:lnTo>
                    <a:pt x="554" y="454"/>
                  </a:lnTo>
                  <a:lnTo>
                    <a:pt x="564" y="458"/>
                  </a:lnTo>
                  <a:lnTo>
                    <a:pt x="571" y="461"/>
                  </a:lnTo>
                  <a:lnTo>
                    <a:pt x="579" y="468"/>
                  </a:lnTo>
                  <a:lnTo>
                    <a:pt x="582" y="475"/>
                  </a:lnTo>
                  <a:lnTo>
                    <a:pt x="586" y="482"/>
                  </a:lnTo>
                  <a:lnTo>
                    <a:pt x="586" y="497"/>
                  </a:lnTo>
                  <a:lnTo>
                    <a:pt x="586" y="507"/>
                  </a:lnTo>
                  <a:lnTo>
                    <a:pt x="579" y="521"/>
                  </a:lnTo>
                  <a:lnTo>
                    <a:pt x="568" y="532"/>
                  </a:lnTo>
                  <a:lnTo>
                    <a:pt x="557" y="539"/>
                  </a:lnTo>
                  <a:lnTo>
                    <a:pt x="543" y="539"/>
                  </a:lnTo>
                  <a:lnTo>
                    <a:pt x="536" y="539"/>
                  </a:lnTo>
                  <a:lnTo>
                    <a:pt x="529" y="536"/>
                  </a:lnTo>
                  <a:lnTo>
                    <a:pt x="519" y="529"/>
                  </a:lnTo>
                  <a:lnTo>
                    <a:pt x="314" y="380"/>
                  </a:lnTo>
                  <a:lnTo>
                    <a:pt x="339" y="649"/>
                  </a:lnTo>
                  <a:lnTo>
                    <a:pt x="335" y="660"/>
                  </a:lnTo>
                  <a:lnTo>
                    <a:pt x="332" y="670"/>
                  </a:lnTo>
                  <a:lnTo>
                    <a:pt x="328" y="678"/>
                  </a:lnTo>
                  <a:lnTo>
                    <a:pt x="321" y="681"/>
                  </a:lnTo>
                  <a:lnTo>
                    <a:pt x="310" y="685"/>
                  </a:lnTo>
                  <a:lnTo>
                    <a:pt x="303" y="688"/>
                  </a:lnTo>
                  <a:lnTo>
                    <a:pt x="296" y="688"/>
                  </a:lnTo>
                  <a:lnTo>
                    <a:pt x="289" y="688"/>
                  </a:lnTo>
                  <a:lnTo>
                    <a:pt x="282" y="685"/>
                  </a:lnTo>
                  <a:lnTo>
                    <a:pt x="272" y="681"/>
                  </a:lnTo>
                  <a:lnTo>
                    <a:pt x="264" y="678"/>
                  </a:lnTo>
                  <a:lnTo>
                    <a:pt x="257" y="670"/>
                  </a:lnTo>
                  <a:lnTo>
                    <a:pt x="254" y="660"/>
                  </a:lnTo>
                  <a:lnTo>
                    <a:pt x="254" y="649"/>
                  </a:lnTo>
                  <a:lnTo>
                    <a:pt x="279" y="380"/>
                  </a:lnTo>
                  <a:lnTo>
                    <a:pt x="99" y="511"/>
                  </a:lnTo>
                  <a:lnTo>
                    <a:pt x="85" y="521"/>
                  </a:lnTo>
                  <a:lnTo>
                    <a:pt x="74" y="529"/>
                  </a:lnTo>
                  <a:lnTo>
                    <a:pt x="67" y="532"/>
                  </a:lnTo>
                  <a:lnTo>
                    <a:pt x="60" y="536"/>
                  </a:lnTo>
                  <a:lnTo>
                    <a:pt x="56" y="539"/>
                  </a:lnTo>
                  <a:lnTo>
                    <a:pt x="53" y="539"/>
                  </a:lnTo>
                  <a:lnTo>
                    <a:pt x="49" y="539"/>
                  </a:lnTo>
                  <a:lnTo>
                    <a:pt x="46" y="539"/>
                  </a:lnTo>
                  <a:lnTo>
                    <a:pt x="32" y="539"/>
                  </a:lnTo>
                  <a:lnTo>
                    <a:pt x="21" y="532"/>
                  </a:lnTo>
                  <a:lnTo>
                    <a:pt x="10" y="521"/>
                  </a:lnTo>
                  <a:lnTo>
                    <a:pt x="3" y="507"/>
                  </a:lnTo>
                  <a:lnTo>
                    <a:pt x="0" y="497"/>
                  </a:lnTo>
                  <a:lnTo>
                    <a:pt x="3" y="482"/>
                  </a:lnTo>
                  <a:lnTo>
                    <a:pt x="7" y="475"/>
                  </a:lnTo>
                  <a:lnTo>
                    <a:pt x="10" y="468"/>
                  </a:lnTo>
                  <a:lnTo>
                    <a:pt x="18" y="465"/>
                  </a:lnTo>
                  <a:lnTo>
                    <a:pt x="28" y="458"/>
                  </a:lnTo>
                  <a:lnTo>
                    <a:pt x="42" y="454"/>
                  </a:lnTo>
                  <a:lnTo>
                    <a:pt x="261" y="344"/>
                  </a:lnTo>
                  <a:lnTo>
                    <a:pt x="35" y="238"/>
                  </a:lnTo>
                  <a:lnTo>
                    <a:pt x="28" y="234"/>
                  </a:lnTo>
                  <a:lnTo>
                    <a:pt x="18" y="227"/>
                  </a:lnTo>
                  <a:lnTo>
                    <a:pt x="10" y="224"/>
                  </a:lnTo>
                  <a:lnTo>
                    <a:pt x="7" y="216"/>
                  </a:lnTo>
                  <a:lnTo>
                    <a:pt x="3" y="209"/>
                  </a:lnTo>
                  <a:lnTo>
                    <a:pt x="0" y="195"/>
                  </a:lnTo>
                  <a:lnTo>
                    <a:pt x="3" y="185"/>
                  </a:lnTo>
                  <a:lnTo>
                    <a:pt x="10" y="170"/>
                  </a:lnTo>
                  <a:lnTo>
                    <a:pt x="21" y="160"/>
                  </a:lnTo>
                  <a:lnTo>
                    <a:pt x="32" y="153"/>
                  </a:lnTo>
                  <a:lnTo>
                    <a:pt x="46" y="153"/>
                  </a:lnTo>
                  <a:lnTo>
                    <a:pt x="53" y="153"/>
                  </a:lnTo>
                  <a:lnTo>
                    <a:pt x="56" y="153"/>
                  </a:lnTo>
                  <a:lnTo>
                    <a:pt x="60" y="156"/>
                  </a:lnTo>
                  <a:lnTo>
                    <a:pt x="67" y="160"/>
                  </a:lnTo>
                  <a:lnTo>
                    <a:pt x="74" y="163"/>
                  </a:lnTo>
                  <a:lnTo>
                    <a:pt x="279" y="312"/>
                  </a:lnTo>
                  <a:lnTo>
                    <a:pt x="257" y="64"/>
                  </a:lnTo>
                  <a:lnTo>
                    <a:pt x="257" y="43"/>
                  </a:lnTo>
                  <a:lnTo>
                    <a:pt x="254" y="32"/>
                  </a:lnTo>
                  <a:lnTo>
                    <a:pt x="261" y="21"/>
                  </a:lnTo>
                  <a:lnTo>
                    <a:pt x="268" y="11"/>
                  </a:lnTo>
                  <a:lnTo>
                    <a:pt x="282" y="4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2"/>
            <p:cNvSpPr>
              <a:spLocks noEditPoints="1"/>
            </p:cNvSpPr>
            <p:nvPr/>
          </p:nvSpPr>
          <p:spPr bwMode="auto">
            <a:xfrm>
              <a:off x="2959" y="2621"/>
              <a:ext cx="165" cy="684"/>
            </a:xfrm>
            <a:custGeom>
              <a:avLst/>
              <a:gdLst/>
              <a:ahLst/>
              <a:cxnLst>
                <a:cxn ang="0">
                  <a:pos x="84" y="518"/>
                </a:cxn>
                <a:cxn ang="0">
                  <a:pos x="116" y="525"/>
                </a:cxn>
                <a:cxn ang="0">
                  <a:pos x="141" y="543"/>
                </a:cxn>
                <a:cxn ang="0">
                  <a:pos x="158" y="567"/>
                </a:cxn>
                <a:cxn ang="0">
                  <a:pos x="165" y="599"/>
                </a:cxn>
                <a:cxn ang="0">
                  <a:pos x="158" y="635"/>
                </a:cxn>
                <a:cxn ang="0">
                  <a:pos x="141" y="660"/>
                </a:cxn>
                <a:cxn ang="0">
                  <a:pos x="116" y="681"/>
                </a:cxn>
                <a:cxn ang="0">
                  <a:pos x="84" y="684"/>
                </a:cxn>
                <a:cxn ang="0">
                  <a:pos x="53" y="681"/>
                </a:cxn>
                <a:cxn ang="0">
                  <a:pos x="24" y="660"/>
                </a:cxn>
                <a:cxn ang="0">
                  <a:pos x="7" y="635"/>
                </a:cxn>
                <a:cxn ang="0">
                  <a:pos x="0" y="599"/>
                </a:cxn>
                <a:cxn ang="0">
                  <a:pos x="7" y="567"/>
                </a:cxn>
                <a:cxn ang="0">
                  <a:pos x="24" y="543"/>
                </a:cxn>
                <a:cxn ang="0">
                  <a:pos x="53" y="525"/>
                </a:cxn>
                <a:cxn ang="0">
                  <a:pos x="84" y="518"/>
                </a:cxn>
                <a:cxn ang="0">
                  <a:pos x="84" y="0"/>
                </a:cxn>
                <a:cxn ang="0">
                  <a:pos x="116" y="7"/>
                </a:cxn>
                <a:cxn ang="0">
                  <a:pos x="141" y="25"/>
                </a:cxn>
                <a:cxn ang="0">
                  <a:pos x="158" y="53"/>
                </a:cxn>
                <a:cxn ang="0">
                  <a:pos x="165" y="85"/>
                </a:cxn>
                <a:cxn ang="0">
                  <a:pos x="158" y="117"/>
                </a:cxn>
                <a:cxn ang="0">
                  <a:pos x="141" y="142"/>
                </a:cxn>
                <a:cxn ang="0">
                  <a:pos x="116" y="159"/>
                </a:cxn>
                <a:cxn ang="0">
                  <a:pos x="84" y="167"/>
                </a:cxn>
                <a:cxn ang="0">
                  <a:pos x="53" y="159"/>
                </a:cxn>
                <a:cxn ang="0">
                  <a:pos x="24" y="142"/>
                </a:cxn>
                <a:cxn ang="0">
                  <a:pos x="7" y="117"/>
                </a:cxn>
                <a:cxn ang="0">
                  <a:pos x="0" y="85"/>
                </a:cxn>
                <a:cxn ang="0">
                  <a:pos x="7" y="53"/>
                </a:cxn>
                <a:cxn ang="0">
                  <a:pos x="24" y="25"/>
                </a:cxn>
                <a:cxn ang="0">
                  <a:pos x="53" y="7"/>
                </a:cxn>
                <a:cxn ang="0">
                  <a:pos x="84" y="0"/>
                </a:cxn>
              </a:cxnLst>
              <a:rect l="0" t="0" r="r" b="b"/>
              <a:pathLst>
                <a:path w="165" h="684">
                  <a:moveTo>
                    <a:pt x="84" y="518"/>
                  </a:moveTo>
                  <a:lnTo>
                    <a:pt x="116" y="525"/>
                  </a:lnTo>
                  <a:lnTo>
                    <a:pt x="141" y="543"/>
                  </a:lnTo>
                  <a:lnTo>
                    <a:pt x="158" y="567"/>
                  </a:lnTo>
                  <a:lnTo>
                    <a:pt x="165" y="599"/>
                  </a:lnTo>
                  <a:lnTo>
                    <a:pt x="158" y="635"/>
                  </a:lnTo>
                  <a:lnTo>
                    <a:pt x="141" y="660"/>
                  </a:lnTo>
                  <a:lnTo>
                    <a:pt x="116" y="681"/>
                  </a:lnTo>
                  <a:lnTo>
                    <a:pt x="84" y="684"/>
                  </a:lnTo>
                  <a:lnTo>
                    <a:pt x="53" y="681"/>
                  </a:lnTo>
                  <a:lnTo>
                    <a:pt x="24" y="660"/>
                  </a:lnTo>
                  <a:lnTo>
                    <a:pt x="7" y="635"/>
                  </a:lnTo>
                  <a:lnTo>
                    <a:pt x="0" y="599"/>
                  </a:lnTo>
                  <a:lnTo>
                    <a:pt x="7" y="567"/>
                  </a:lnTo>
                  <a:lnTo>
                    <a:pt x="24" y="543"/>
                  </a:lnTo>
                  <a:lnTo>
                    <a:pt x="53" y="525"/>
                  </a:lnTo>
                  <a:lnTo>
                    <a:pt x="84" y="518"/>
                  </a:lnTo>
                  <a:close/>
                  <a:moveTo>
                    <a:pt x="84" y="0"/>
                  </a:moveTo>
                  <a:lnTo>
                    <a:pt x="116" y="7"/>
                  </a:lnTo>
                  <a:lnTo>
                    <a:pt x="141" y="25"/>
                  </a:lnTo>
                  <a:lnTo>
                    <a:pt x="158" y="53"/>
                  </a:lnTo>
                  <a:lnTo>
                    <a:pt x="165" y="85"/>
                  </a:lnTo>
                  <a:lnTo>
                    <a:pt x="158" y="117"/>
                  </a:lnTo>
                  <a:lnTo>
                    <a:pt x="141" y="142"/>
                  </a:lnTo>
                  <a:lnTo>
                    <a:pt x="116" y="159"/>
                  </a:lnTo>
                  <a:lnTo>
                    <a:pt x="84" y="167"/>
                  </a:lnTo>
                  <a:lnTo>
                    <a:pt x="53" y="159"/>
                  </a:lnTo>
                  <a:lnTo>
                    <a:pt x="24" y="142"/>
                  </a:lnTo>
                  <a:lnTo>
                    <a:pt x="7" y="117"/>
                  </a:lnTo>
                  <a:lnTo>
                    <a:pt x="0" y="85"/>
                  </a:lnTo>
                  <a:lnTo>
                    <a:pt x="7" y="53"/>
                  </a:lnTo>
                  <a:lnTo>
                    <a:pt x="24" y="25"/>
                  </a:lnTo>
                  <a:lnTo>
                    <a:pt x="53" y="7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3"/>
            <p:cNvSpPr>
              <a:spLocks/>
            </p:cNvSpPr>
            <p:nvPr/>
          </p:nvSpPr>
          <p:spPr bwMode="auto">
            <a:xfrm>
              <a:off x="3756" y="2220"/>
              <a:ext cx="1591" cy="1160"/>
            </a:xfrm>
            <a:custGeom>
              <a:avLst/>
              <a:gdLst/>
              <a:ahLst/>
              <a:cxnLst>
                <a:cxn ang="0">
                  <a:pos x="169" y="7"/>
                </a:cxn>
                <a:cxn ang="0">
                  <a:pos x="275" y="89"/>
                </a:cxn>
                <a:cxn ang="0">
                  <a:pos x="346" y="270"/>
                </a:cxn>
                <a:cxn ang="0">
                  <a:pos x="360" y="447"/>
                </a:cxn>
                <a:cxn ang="0">
                  <a:pos x="328" y="883"/>
                </a:cxn>
                <a:cxn ang="0">
                  <a:pos x="434" y="741"/>
                </a:cxn>
                <a:cxn ang="0">
                  <a:pos x="678" y="380"/>
                </a:cxn>
                <a:cxn ang="0">
                  <a:pos x="833" y="96"/>
                </a:cxn>
                <a:cxn ang="0">
                  <a:pos x="822" y="75"/>
                </a:cxn>
                <a:cxn ang="0">
                  <a:pos x="850" y="32"/>
                </a:cxn>
                <a:cxn ang="0">
                  <a:pos x="921" y="0"/>
                </a:cxn>
                <a:cxn ang="0">
                  <a:pos x="942" y="11"/>
                </a:cxn>
                <a:cxn ang="0">
                  <a:pos x="1006" y="209"/>
                </a:cxn>
                <a:cxn ang="0">
                  <a:pos x="1087" y="607"/>
                </a:cxn>
                <a:cxn ang="0">
                  <a:pos x="1119" y="915"/>
                </a:cxn>
                <a:cxn ang="0">
                  <a:pos x="1119" y="936"/>
                </a:cxn>
                <a:cxn ang="0">
                  <a:pos x="1129" y="929"/>
                </a:cxn>
                <a:cxn ang="0">
                  <a:pos x="1207" y="834"/>
                </a:cxn>
                <a:cxn ang="0">
                  <a:pos x="1323" y="667"/>
                </a:cxn>
                <a:cxn ang="0">
                  <a:pos x="1443" y="479"/>
                </a:cxn>
                <a:cxn ang="0">
                  <a:pos x="1514" y="309"/>
                </a:cxn>
                <a:cxn ang="0">
                  <a:pos x="1507" y="195"/>
                </a:cxn>
                <a:cxn ang="0">
                  <a:pos x="1454" y="153"/>
                </a:cxn>
                <a:cxn ang="0">
                  <a:pos x="1418" y="145"/>
                </a:cxn>
                <a:cxn ang="0">
                  <a:pos x="1408" y="131"/>
                </a:cxn>
                <a:cxn ang="0">
                  <a:pos x="1415" y="78"/>
                </a:cxn>
                <a:cxn ang="0">
                  <a:pos x="1454" y="7"/>
                </a:cxn>
                <a:cxn ang="0">
                  <a:pos x="1524" y="14"/>
                </a:cxn>
                <a:cxn ang="0">
                  <a:pos x="1584" y="110"/>
                </a:cxn>
                <a:cxn ang="0">
                  <a:pos x="1560" y="333"/>
                </a:cxn>
                <a:cxn ang="0">
                  <a:pos x="1426" y="621"/>
                </a:cxn>
                <a:cxn ang="0">
                  <a:pos x="1235" y="901"/>
                </a:cxn>
                <a:cxn ang="0">
                  <a:pos x="1052" y="1128"/>
                </a:cxn>
                <a:cxn ang="0">
                  <a:pos x="1030" y="1153"/>
                </a:cxn>
                <a:cxn ang="0">
                  <a:pos x="1020" y="1160"/>
                </a:cxn>
                <a:cxn ang="0">
                  <a:pos x="1009" y="1153"/>
                </a:cxn>
                <a:cxn ang="0">
                  <a:pos x="1006" y="1103"/>
                </a:cxn>
                <a:cxn ang="0">
                  <a:pos x="1002" y="972"/>
                </a:cxn>
                <a:cxn ang="0">
                  <a:pos x="967" y="646"/>
                </a:cxn>
                <a:cxn ang="0">
                  <a:pos x="886" y="266"/>
                </a:cxn>
                <a:cxn ang="0">
                  <a:pos x="833" y="213"/>
                </a:cxn>
                <a:cxn ang="0">
                  <a:pos x="745" y="372"/>
                </a:cxn>
                <a:cxn ang="0">
                  <a:pos x="353" y="961"/>
                </a:cxn>
                <a:cxn ang="0">
                  <a:pos x="205" y="1146"/>
                </a:cxn>
                <a:cxn ang="0">
                  <a:pos x="191" y="1160"/>
                </a:cxn>
                <a:cxn ang="0">
                  <a:pos x="180" y="1160"/>
                </a:cxn>
                <a:cxn ang="0">
                  <a:pos x="176" y="1142"/>
                </a:cxn>
                <a:cxn ang="0">
                  <a:pos x="176" y="1124"/>
                </a:cxn>
                <a:cxn ang="0">
                  <a:pos x="180" y="1092"/>
                </a:cxn>
                <a:cxn ang="0">
                  <a:pos x="205" y="965"/>
                </a:cxn>
                <a:cxn ang="0">
                  <a:pos x="236" y="720"/>
                </a:cxn>
                <a:cxn ang="0">
                  <a:pos x="244" y="479"/>
                </a:cxn>
                <a:cxn ang="0">
                  <a:pos x="208" y="248"/>
                </a:cxn>
                <a:cxn ang="0">
                  <a:pos x="127" y="117"/>
                </a:cxn>
                <a:cxn ang="0">
                  <a:pos x="28" y="78"/>
                </a:cxn>
                <a:cxn ang="0">
                  <a:pos x="4" y="75"/>
                </a:cxn>
                <a:cxn ang="0">
                  <a:pos x="7" y="50"/>
                </a:cxn>
                <a:cxn ang="0">
                  <a:pos x="78" y="4"/>
                </a:cxn>
              </a:cxnLst>
              <a:rect l="0" t="0" r="r" b="b"/>
              <a:pathLst>
                <a:path w="1591" h="1160">
                  <a:moveTo>
                    <a:pt x="109" y="0"/>
                  </a:moveTo>
                  <a:lnTo>
                    <a:pt x="138" y="0"/>
                  </a:lnTo>
                  <a:lnTo>
                    <a:pt x="169" y="7"/>
                  </a:lnTo>
                  <a:lnTo>
                    <a:pt x="205" y="25"/>
                  </a:lnTo>
                  <a:lnTo>
                    <a:pt x="240" y="50"/>
                  </a:lnTo>
                  <a:lnTo>
                    <a:pt x="275" y="89"/>
                  </a:lnTo>
                  <a:lnTo>
                    <a:pt x="311" y="142"/>
                  </a:lnTo>
                  <a:lnTo>
                    <a:pt x="332" y="206"/>
                  </a:lnTo>
                  <a:lnTo>
                    <a:pt x="346" y="270"/>
                  </a:lnTo>
                  <a:lnTo>
                    <a:pt x="356" y="337"/>
                  </a:lnTo>
                  <a:lnTo>
                    <a:pt x="360" y="397"/>
                  </a:lnTo>
                  <a:lnTo>
                    <a:pt x="360" y="447"/>
                  </a:lnTo>
                  <a:lnTo>
                    <a:pt x="360" y="479"/>
                  </a:lnTo>
                  <a:lnTo>
                    <a:pt x="353" y="685"/>
                  </a:lnTo>
                  <a:lnTo>
                    <a:pt x="328" y="883"/>
                  </a:lnTo>
                  <a:lnTo>
                    <a:pt x="328" y="883"/>
                  </a:lnTo>
                  <a:lnTo>
                    <a:pt x="328" y="883"/>
                  </a:lnTo>
                  <a:lnTo>
                    <a:pt x="434" y="741"/>
                  </a:lnTo>
                  <a:lnTo>
                    <a:pt x="526" y="614"/>
                  </a:lnTo>
                  <a:lnTo>
                    <a:pt x="607" y="490"/>
                  </a:lnTo>
                  <a:lnTo>
                    <a:pt x="678" y="380"/>
                  </a:lnTo>
                  <a:lnTo>
                    <a:pt x="737" y="273"/>
                  </a:lnTo>
                  <a:lnTo>
                    <a:pt x="787" y="181"/>
                  </a:lnTo>
                  <a:lnTo>
                    <a:pt x="833" y="96"/>
                  </a:lnTo>
                  <a:lnTo>
                    <a:pt x="829" y="89"/>
                  </a:lnTo>
                  <a:lnTo>
                    <a:pt x="826" y="82"/>
                  </a:lnTo>
                  <a:lnTo>
                    <a:pt x="822" y="75"/>
                  </a:lnTo>
                  <a:lnTo>
                    <a:pt x="822" y="67"/>
                  </a:lnTo>
                  <a:lnTo>
                    <a:pt x="829" y="50"/>
                  </a:lnTo>
                  <a:lnTo>
                    <a:pt x="850" y="32"/>
                  </a:lnTo>
                  <a:lnTo>
                    <a:pt x="875" y="14"/>
                  </a:lnTo>
                  <a:lnTo>
                    <a:pt x="900" y="4"/>
                  </a:lnTo>
                  <a:lnTo>
                    <a:pt x="921" y="0"/>
                  </a:lnTo>
                  <a:lnTo>
                    <a:pt x="932" y="0"/>
                  </a:lnTo>
                  <a:lnTo>
                    <a:pt x="939" y="4"/>
                  </a:lnTo>
                  <a:lnTo>
                    <a:pt x="942" y="11"/>
                  </a:lnTo>
                  <a:lnTo>
                    <a:pt x="946" y="18"/>
                  </a:lnTo>
                  <a:lnTo>
                    <a:pt x="974" y="103"/>
                  </a:lnTo>
                  <a:lnTo>
                    <a:pt x="1006" y="209"/>
                  </a:lnTo>
                  <a:lnTo>
                    <a:pt x="1034" y="330"/>
                  </a:lnTo>
                  <a:lnTo>
                    <a:pt x="1062" y="465"/>
                  </a:lnTo>
                  <a:lnTo>
                    <a:pt x="1087" y="607"/>
                  </a:lnTo>
                  <a:lnTo>
                    <a:pt x="1108" y="752"/>
                  </a:lnTo>
                  <a:lnTo>
                    <a:pt x="1119" y="897"/>
                  </a:lnTo>
                  <a:lnTo>
                    <a:pt x="1119" y="915"/>
                  </a:lnTo>
                  <a:lnTo>
                    <a:pt x="1119" y="926"/>
                  </a:lnTo>
                  <a:lnTo>
                    <a:pt x="1119" y="933"/>
                  </a:lnTo>
                  <a:lnTo>
                    <a:pt x="1119" y="936"/>
                  </a:lnTo>
                  <a:lnTo>
                    <a:pt x="1122" y="936"/>
                  </a:lnTo>
                  <a:lnTo>
                    <a:pt x="1122" y="936"/>
                  </a:lnTo>
                  <a:lnTo>
                    <a:pt x="1129" y="929"/>
                  </a:lnTo>
                  <a:lnTo>
                    <a:pt x="1147" y="908"/>
                  </a:lnTo>
                  <a:lnTo>
                    <a:pt x="1171" y="876"/>
                  </a:lnTo>
                  <a:lnTo>
                    <a:pt x="1207" y="834"/>
                  </a:lnTo>
                  <a:lnTo>
                    <a:pt x="1242" y="784"/>
                  </a:lnTo>
                  <a:lnTo>
                    <a:pt x="1284" y="731"/>
                  </a:lnTo>
                  <a:lnTo>
                    <a:pt x="1323" y="667"/>
                  </a:lnTo>
                  <a:lnTo>
                    <a:pt x="1366" y="607"/>
                  </a:lnTo>
                  <a:lnTo>
                    <a:pt x="1408" y="539"/>
                  </a:lnTo>
                  <a:lnTo>
                    <a:pt x="1443" y="479"/>
                  </a:lnTo>
                  <a:lnTo>
                    <a:pt x="1475" y="415"/>
                  </a:lnTo>
                  <a:lnTo>
                    <a:pt x="1500" y="358"/>
                  </a:lnTo>
                  <a:lnTo>
                    <a:pt x="1514" y="309"/>
                  </a:lnTo>
                  <a:lnTo>
                    <a:pt x="1521" y="266"/>
                  </a:lnTo>
                  <a:lnTo>
                    <a:pt x="1517" y="227"/>
                  </a:lnTo>
                  <a:lnTo>
                    <a:pt x="1507" y="195"/>
                  </a:lnTo>
                  <a:lnTo>
                    <a:pt x="1489" y="174"/>
                  </a:lnTo>
                  <a:lnTo>
                    <a:pt x="1471" y="160"/>
                  </a:lnTo>
                  <a:lnTo>
                    <a:pt x="1454" y="153"/>
                  </a:lnTo>
                  <a:lnTo>
                    <a:pt x="1436" y="149"/>
                  </a:lnTo>
                  <a:lnTo>
                    <a:pt x="1422" y="145"/>
                  </a:lnTo>
                  <a:lnTo>
                    <a:pt x="1418" y="145"/>
                  </a:lnTo>
                  <a:lnTo>
                    <a:pt x="1411" y="142"/>
                  </a:lnTo>
                  <a:lnTo>
                    <a:pt x="1408" y="138"/>
                  </a:lnTo>
                  <a:lnTo>
                    <a:pt x="1408" y="131"/>
                  </a:lnTo>
                  <a:lnTo>
                    <a:pt x="1404" y="121"/>
                  </a:lnTo>
                  <a:lnTo>
                    <a:pt x="1408" y="103"/>
                  </a:lnTo>
                  <a:lnTo>
                    <a:pt x="1415" y="78"/>
                  </a:lnTo>
                  <a:lnTo>
                    <a:pt x="1422" y="50"/>
                  </a:lnTo>
                  <a:lnTo>
                    <a:pt x="1436" y="25"/>
                  </a:lnTo>
                  <a:lnTo>
                    <a:pt x="1454" y="7"/>
                  </a:lnTo>
                  <a:lnTo>
                    <a:pt x="1471" y="0"/>
                  </a:lnTo>
                  <a:lnTo>
                    <a:pt x="1500" y="4"/>
                  </a:lnTo>
                  <a:lnTo>
                    <a:pt x="1524" y="14"/>
                  </a:lnTo>
                  <a:lnTo>
                    <a:pt x="1549" y="36"/>
                  </a:lnTo>
                  <a:lnTo>
                    <a:pt x="1570" y="67"/>
                  </a:lnTo>
                  <a:lnTo>
                    <a:pt x="1584" y="110"/>
                  </a:lnTo>
                  <a:lnTo>
                    <a:pt x="1591" y="167"/>
                  </a:lnTo>
                  <a:lnTo>
                    <a:pt x="1581" y="248"/>
                  </a:lnTo>
                  <a:lnTo>
                    <a:pt x="1560" y="333"/>
                  </a:lnTo>
                  <a:lnTo>
                    <a:pt x="1524" y="426"/>
                  </a:lnTo>
                  <a:lnTo>
                    <a:pt x="1478" y="521"/>
                  </a:lnTo>
                  <a:lnTo>
                    <a:pt x="1426" y="621"/>
                  </a:lnTo>
                  <a:lnTo>
                    <a:pt x="1366" y="717"/>
                  </a:lnTo>
                  <a:lnTo>
                    <a:pt x="1302" y="812"/>
                  </a:lnTo>
                  <a:lnTo>
                    <a:pt x="1235" y="901"/>
                  </a:lnTo>
                  <a:lnTo>
                    <a:pt x="1171" y="986"/>
                  </a:lnTo>
                  <a:lnTo>
                    <a:pt x="1108" y="1064"/>
                  </a:lnTo>
                  <a:lnTo>
                    <a:pt x="1052" y="1128"/>
                  </a:lnTo>
                  <a:lnTo>
                    <a:pt x="1041" y="1139"/>
                  </a:lnTo>
                  <a:lnTo>
                    <a:pt x="1037" y="1149"/>
                  </a:lnTo>
                  <a:lnTo>
                    <a:pt x="1030" y="1153"/>
                  </a:lnTo>
                  <a:lnTo>
                    <a:pt x="1027" y="1156"/>
                  </a:lnTo>
                  <a:lnTo>
                    <a:pt x="1023" y="1160"/>
                  </a:lnTo>
                  <a:lnTo>
                    <a:pt x="1020" y="1160"/>
                  </a:lnTo>
                  <a:lnTo>
                    <a:pt x="1016" y="1160"/>
                  </a:lnTo>
                  <a:lnTo>
                    <a:pt x="1013" y="1156"/>
                  </a:lnTo>
                  <a:lnTo>
                    <a:pt x="1009" y="1153"/>
                  </a:lnTo>
                  <a:lnTo>
                    <a:pt x="1009" y="1146"/>
                  </a:lnTo>
                  <a:lnTo>
                    <a:pt x="1009" y="1131"/>
                  </a:lnTo>
                  <a:lnTo>
                    <a:pt x="1006" y="1103"/>
                  </a:lnTo>
                  <a:lnTo>
                    <a:pt x="1006" y="1078"/>
                  </a:lnTo>
                  <a:lnTo>
                    <a:pt x="1006" y="1061"/>
                  </a:lnTo>
                  <a:lnTo>
                    <a:pt x="1002" y="972"/>
                  </a:lnTo>
                  <a:lnTo>
                    <a:pt x="995" y="883"/>
                  </a:lnTo>
                  <a:lnTo>
                    <a:pt x="988" y="798"/>
                  </a:lnTo>
                  <a:lnTo>
                    <a:pt x="967" y="646"/>
                  </a:lnTo>
                  <a:lnTo>
                    <a:pt x="942" y="504"/>
                  </a:lnTo>
                  <a:lnTo>
                    <a:pt x="914" y="376"/>
                  </a:lnTo>
                  <a:lnTo>
                    <a:pt x="886" y="266"/>
                  </a:lnTo>
                  <a:lnTo>
                    <a:pt x="854" y="167"/>
                  </a:lnTo>
                  <a:lnTo>
                    <a:pt x="847" y="184"/>
                  </a:lnTo>
                  <a:lnTo>
                    <a:pt x="833" y="213"/>
                  </a:lnTo>
                  <a:lnTo>
                    <a:pt x="808" y="255"/>
                  </a:lnTo>
                  <a:lnTo>
                    <a:pt x="780" y="312"/>
                  </a:lnTo>
                  <a:lnTo>
                    <a:pt x="745" y="372"/>
                  </a:lnTo>
                  <a:lnTo>
                    <a:pt x="614" y="589"/>
                  </a:lnTo>
                  <a:lnTo>
                    <a:pt x="483" y="784"/>
                  </a:lnTo>
                  <a:lnTo>
                    <a:pt x="353" y="961"/>
                  </a:lnTo>
                  <a:lnTo>
                    <a:pt x="219" y="1128"/>
                  </a:lnTo>
                  <a:lnTo>
                    <a:pt x="212" y="1139"/>
                  </a:lnTo>
                  <a:lnTo>
                    <a:pt x="205" y="1146"/>
                  </a:lnTo>
                  <a:lnTo>
                    <a:pt x="198" y="1153"/>
                  </a:lnTo>
                  <a:lnTo>
                    <a:pt x="194" y="1156"/>
                  </a:lnTo>
                  <a:lnTo>
                    <a:pt x="191" y="1160"/>
                  </a:lnTo>
                  <a:lnTo>
                    <a:pt x="187" y="1160"/>
                  </a:lnTo>
                  <a:lnTo>
                    <a:pt x="184" y="1160"/>
                  </a:lnTo>
                  <a:lnTo>
                    <a:pt x="180" y="1160"/>
                  </a:lnTo>
                  <a:lnTo>
                    <a:pt x="176" y="1153"/>
                  </a:lnTo>
                  <a:lnTo>
                    <a:pt x="176" y="1149"/>
                  </a:lnTo>
                  <a:lnTo>
                    <a:pt x="176" y="1142"/>
                  </a:lnTo>
                  <a:lnTo>
                    <a:pt x="176" y="1135"/>
                  </a:lnTo>
                  <a:lnTo>
                    <a:pt x="173" y="1131"/>
                  </a:lnTo>
                  <a:lnTo>
                    <a:pt x="176" y="1124"/>
                  </a:lnTo>
                  <a:lnTo>
                    <a:pt x="176" y="1114"/>
                  </a:lnTo>
                  <a:lnTo>
                    <a:pt x="176" y="1107"/>
                  </a:lnTo>
                  <a:lnTo>
                    <a:pt x="180" y="1092"/>
                  </a:lnTo>
                  <a:lnTo>
                    <a:pt x="184" y="1068"/>
                  </a:lnTo>
                  <a:lnTo>
                    <a:pt x="194" y="1025"/>
                  </a:lnTo>
                  <a:lnTo>
                    <a:pt x="205" y="965"/>
                  </a:lnTo>
                  <a:lnTo>
                    <a:pt x="215" y="890"/>
                  </a:lnTo>
                  <a:lnTo>
                    <a:pt x="226" y="809"/>
                  </a:lnTo>
                  <a:lnTo>
                    <a:pt x="236" y="720"/>
                  </a:lnTo>
                  <a:lnTo>
                    <a:pt x="244" y="631"/>
                  </a:lnTo>
                  <a:lnTo>
                    <a:pt x="244" y="539"/>
                  </a:lnTo>
                  <a:lnTo>
                    <a:pt x="244" y="479"/>
                  </a:lnTo>
                  <a:lnTo>
                    <a:pt x="236" y="404"/>
                  </a:lnTo>
                  <a:lnTo>
                    <a:pt x="226" y="326"/>
                  </a:lnTo>
                  <a:lnTo>
                    <a:pt x="208" y="248"/>
                  </a:lnTo>
                  <a:lnTo>
                    <a:pt x="184" y="192"/>
                  </a:lnTo>
                  <a:lnTo>
                    <a:pt x="155" y="149"/>
                  </a:lnTo>
                  <a:lnTo>
                    <a:pt x="127" y="117"/>
                  </a:lnTo>
                  <a:lnTo>
                    <a:pt x="95" y="96"/>
                  </a:lnTo>
                  <a:lnTo>
                    <a:pt x="60" y="85"/>
                  </a:lnTo>
                  <a:lnTo>
                    <a:pt x="28" y="78"/>
                  </a:lnTo>
                  <a:lnTo>
                    <a:pt x="18" y="78"/>
                  </a:lnTo>
                  <a:lnTo>
                    <a:pt x="11" y="78"/>
                  </a:lnTo>
                  <a:lnTo>
                    <a:pt x="4" y="75"/>
                  </a:lnTo>
                  <a:lnTo>
                    <a:pt x="0" y="71"/>
                  </a:lnTo>
                  <a:lnTo>
                    <a:pt x="0" y="64"/>
                  </a:lnTo>
                  <a:lnTo>
                    <a:pt x="7" y="50"/>
                  </a:lnTo>
                  <a:lnTo>
                    <a:pt x="25" y="32"/>
                  </a:lnTo>
                  <a:lnTo>
                    <a:pt x="46" y="18"/>
                  </a:lnTo>
                  <a:lnTo>
                    <a:pt x="78" y="4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4"/>
            <p:cNvSpPr>
              <a:spLocks/>
            </p:cNvSpPr>
            <p:nvPr/>
          </p:nvSpPr>
          <p:spPr bwMode="auto">
            <a:xfrm>
              <a:off x="5982" y="2525"/>
              <a:ext cx="766" cy="766"/>
            </a:xfrm>
            <a:custGeom>
              <a:avLst/>
              <a:gdLst/>
              <a:ahLst/>
              <a:cxnLst>
                <a:cxn ang="0">
                  <a:pos x="745" y="4"/>
                </a:cxn>
                <a:cxn ang="0">
                  <a:pos x="763" y="14"/>
                </a:cxn>
                <a:cxn ang="0">
                  <a:pos x="766" y="32"/>
                </a:cxn>
                <a:cxn ang="0">
                  <a:pos x="763" y="50"/>
                </a:cxn>
                <a:cxn ang="0">
                  <a:pos x="752" y="60"/>
                </a:cxn>
                <a:cxn ang="0">
                  <a:pos x="734" y="78"/>
                </a:cxn>
                <a:cxn ang="0">
                  <a:pos x="720" y="92"/>
                </a:cxn>
                <a:cxn ang="0">
                  <a:pos x="456" y="408"/>
                </a:cxn>
                <a:cxn ang="0">
                  <a:pos x="523" y="479"/>
                </a:cxn>
                <a:cxn ang="0">
                  <a:pos x="604" y="560"/>
                </a:cxn>
                <a:cxn ang="0">
                  <a:pos x="681" y="635"/>
                </a:cxn>
                <a:cxn ang="0">
                  <a:pos x="738" y="695"/>
                </a:cxn>
                <a:cxn ang="0">
                  <a:pos x="763" y="720"/>
                </a:cxn>
                <a:cxn ang="0">
                  <a:pos x="766" y="731"/>
                </a:cxn>
                <a:cxn ang="0">
                  <a:pos x="766" y="748"/>
                </a:cxn>
                <a:cxn ang="0">
                  <a:pos x="756" y="763"/>
                </a:cxn>
                <a:cxn ang="0">
                  <a:pos x="734" y="766"/>
                </a:cxn>
                <a:cxn ang="0">
                  <a:pos x="720" y="763"/>
                </a:cxn>
                <a:cxn ang="0">
                  <a:pos x="713" y="756"/>
                </a:cxn>
                <a:cxn ang="0">
                  <a:pos x="67" y="745"/>
                </a:cxn>
                <a:cxn ang="0">
                  <a:pos x="53" y="759"/>
                </a:cxn>
                <a:cxn ang="0">
                  <a:pos x="43" y="766"/>
                </a:cxn>
                <a:cxn ang="0">
                  <a:pos x="32" y="766"/>
                </a:cxn>
                <a:cxn ang="0">
                  <a:pos x="15" y="763"/>
                </a:cxn>
                <a:cxn ang="0">
                  <a:pos x="4" y="748"/>
                </a:cxn>
                <a:cxn ang="0">
                  <a:pos x="0" y="731"/>
                </a:cxn>
                <a:cxn ang="0">
                  <a:pos x="4" y="724"/>
                </a:cxn>
                <a:cxn ang="0">
                  <a:pos x="15" y="713"/>
                </a:cxn>
                <a:cxn ang="0">
                  <a:pos x="339" y="383"/>
                </a:cxn>
                <a:cxn ang="0">
                  <a:pos x="15" y="57"/>
                </a:cxn>
                <a:cxn ang="0">
                  <a:pos x="4" y="46"/>
                </a:cxn>
                <a:cxn ang="0">
                  <a:pos x="0" y="39"/>
                </a:cxn>
                <a:cxn ang="0">
                  <a:pos x="4" y="21"/>
                </a:cxn>
                <a:cxn ang="0">
                  <a:pos x="22" y="4"/>
                </a:cxn>
                <a:cxn ang="0">
                  <a:pos x="36" y="0"/>
                </a:cxn>
                <a:cxn ang="0">
                  <a:pos x="46" y="4"/>
                </a:cxn>
                <a:cxn ang="0">
                  <a:pos x="57" y="14"/>
                </a:cxn>
                <a:cxn ang="0">
                  <a:pos x="385" y="337"/>
                </a:cxn>
                <a:cxn ang="0">
                  <a:pos x="699" y="21"/>
                </a:cxn>
                <a:cxn ang="0">
                  <a:pos x="717" y="7"/>
                </a:cxn>
                <a:cxn ang="0">
                  <a:pos x="727" y="0"/>
                </a:cxn>
              </a:cxnLst>
              <a:rect l="0" t="0" r="r" b="b"/>
              <a:pathLst>
                <a:path w="766" h="766">
                  <a:moveTo>
                    <a:pt x="734" y="0"/>
                  </a:moveTo>
                  <a:lnTo>
                    <a:pt x="745" y="4"/>
                  </a:lnTo>
                  <a:lnTo>
                    <a:pt x="756" y="7"/>
                  </a:lnTo>
                  <a:lnTo>
                    <a:pt x="763" y="14"/>
                  </a:lnTo>
                  <a:lnTo>
                    <a:pt x="766" y="21"/>
                  </a:lnTo>
                  <a:lnTo>
                    <a:pt x="766" y="32"/>
                  </a:lnTo>
                  <a:lnTo>
                    <a:pt x="766" y="43"/>
                  </a:lnTo>
                  <a:lnTo>
                    <a:pt x="763" y="50"/>
                  </a:lnTo>
                  <a:lnTo>
                    <a:pt x="759" y="53"/>
                  </a:lnTo>
                  <a:lnTo>
                    <a:pt x="752" y="60"/>
                  </a:lnTo>
                  <a:lnTo>
                    <a:pt x="745" y="67"/>
                  </a:lnTo>
                  <a:lnTo>
                    <a:pt x="734" y="78"/>
                  </a:lnTo>
                  <a:lnTo>
                    <a:pt x="727" y="85"/>
                  </a:lnTo>
                  <a:lnTo>
                    <a:pt x="720" y="92"/>
                  </a:lnTo>
                  <a:lnTo>
                    <a:pt x="431" y="383"/>
                  </a:lnTo>
                  <a:lnTo>
                    <a:pt x="456" y="408"/>
                  </a:lnTo>
                  <a:lnTo>
                    <a:pt x="487" y="443"/>
                  </a:lnTo>
                  <a:lnTo>
                    <a:pt x="523" y="479"/>
                  </a:lnTo>
                  <a:lnTo>
                    <a:pt x="565" y="518"/>
                  </a:lnTo>
                  <a:lnTo>
                    <a:pt x="604" y="560"/>
                  </a:lnTo>
                  <a:lnTo>
                    <a:pt x="646" y="599"/>
                  </a:lnTo>
                  <a:lnTo>
                    <a:pt x="681" y="635"/>
                  </a:lnTo>
                  <a:lnTo>
                    <a:pt x="713" y="670"/>
                  </a:lnTo>
                  <a:lnTo>
                    <a:pt x="738" y="695"/>
                  </a:lnTo>
                  <a:lnTo>
                    <a:pt x="756" y="713"/>
                  </a:lnTo>
                  <a:lnTo>
                    <a:pt x="763" y="720"/>
                  </a:lnTo>
                  <a:lnTo>
                    <a:pt x="766" y="727"/>
                  </a:lnTo>
                  <a:lnTo>
                    <a:pt x="766" y="731"/>
                  </a:lnTo>
                  <a:lnTo>
                    <a:pt x="766" y="738"/>
                  </a:lnTo>
                  <a:lnTo>
                    <a:pt x="766" y="748"/>
                  </a:lnTo>
                  <a:lnTo>
                    <a:pt x="763" y="756"/>
                  </a:lnTo>
                  <a:lnTo>
                    <a:pt x="756" y="763"/>
                  </a:lnTo>
                  <a:lnTo>
                    <a:pt x="745" y="766"/>
                  </a:lnTo>
                  <a:lnTo>
                    <a:pt x="734" y="766"/>
                  </a:lnTo>
                  <a:lnTo>
                    <a:pt x="727" y="766"/>
                  </a:lnTo>
                  <a:lnTo>
                    <a:pt x="720" y="763"/>
                  </a:lnTo>
                  <a:lnTo>
                    <a:pt x="717" y="759"/>
                  </a:lnTo>
                  <a:lnTo>
                    <a:pt x="713" y="756"/>
                  </a:lnTo>
                  <a:lnTo>
                    <a:pt x="382" y="429"/>
                  </a:lnTo>
                  <a:lnTo>
                    <a:pt x="67" y="745"/>
                  </a:lnTo>
                  <a:lnTo>
                    <a:pt x="57" y="752"/>
                  </a:lnTo>
                  <a:lnTo>
                    <a:pt x="53" y="759"/>
                  </a:lnTo>
                  <a:lnTo>
                    <a:pt x="46" y="763"/>
                  </a:lnTo>
                  <a:lnTo>
                    <a:pt x="43" y="766"/>
                  </a:lnTo>
                  <a:lnTo>
                    <a:pt x="36" y="766"/>
                  </a:lnTo>
                  <a:lnTo>
                    <a:pt x="32" y="766"/>
                  </a:lnTo>
                  <a:lnTo>
                    <a:pt x="22" y="766"/>
                  </a:lnTo>
                  <a:lnTo>
                    <a:pt x="15" y="763"/>
                  </a:lnTo>
                  <a:lnTo>
                    <a:pt x="8" y="756"/>
                  </a:lnTo>
                  <a:lnTo>
                    <a:pt x="4" y="748"/>
                  </a:lnTo>
                  <a:lnTo>
                    <a:pt x="0" y="738"/>
                  </a:lnTo>
                  <a:lnTo>
                    <a:pt x="0" y="731"/>
                  </a:lnTo>
                  <a:lnTo>
                    <a:pt x="4" y="727"/>
                  </a:lnTo>
                  <a:lnTo>
                    <a:pt x="4" y="724"/>
                  </a:lnTo>
                  <a:lnTo>
                    <a:pt x="8" y="717"/>
                  </a:lnTo>
                  <a:lnTo>
                    <a:pt x="15" y="713"/>
                  </a:lnTo>
                  <a:lnTo>
                    <a:pt x="22" y="706"/>
                  </a:lnTo>
                  <a:lnTo>
                    <a:pt x="339" y="383"/>
                  </a:lnTo>
                  <a:lnTo>
                    <a:pt x="22" y="64"/>
                  </a:lnTo>
                  <a:lnTo>
                    <a:pt x="15" y="57"/>
                  </a:lnTo>
                  <a:lnTo>
                    <a:pt x="8" y="50"/>
                  </a:lnTo>
                  <a:lnTo>
                    <a:pt x="4" y="46"/>
                  </a:lnTo>
                  <a:lnTo>
                    <a:pt x="4" y="43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4" y="21"/>
                  </a:lnTo>
                  <a:lnTo>
                    <a:pt x="11" y="11"/>
                  </a:lnTo>
                  <a:lnTo>
                    <a:pt x="22" y="4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46" y="4"/>
                  </a:lnTo>
                  <a:lnTo>
                    <a:pt x="53" y="7"/>
                  </a:lnTo>
                  <a:lnTo>
                    <a:pt x="57" y="14"/>
                  </a:lnTo>
                  <a:lnTo>
                    <a:pt x="67" y="21"/>
                  </a:lnTo>
                  <a:lnTo>
                    <a:pt x="385" y="337"/>
                  </a:lnTo>
                  <a:lnTo>
                    <a:pt x="385" y="337"/>
                  </a:lnTo>
                  <a:lnTo>
                    <a:pt x="699" y="21"/>
                  </a:lnTo>
                  <a:lnTo>
                    <a:pt x="710" y="14"/>
                  </a:lnTo>
                  <a:lnTo>
                    <a:pt x="717" y="7"/>
                  </a:lnTo>
                  <a:lnTo>
                    <a:pt x="720" y="4"/>
                  </a:lnTo>
                  <a:lnTo>
                    <a:pt x="727" y="0"/>
                  </a:lnTo>
                  <a:lnTo>
                    <a:pt x="7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5"/>
            <p:cNvSpPr>
              <a:spLocks/>
            </p:cNvSpPr>
            <p:nvPr/>
          </p:nvSpPr>
          <p:spPr bwMode="auto">
            <a:xfrm>
              <a:off x="7394" y="2220"/>
              <a:ext cx="1588" cy="1160"/>
            </a:xfrm>
            <a:custGeom>
              <a:avLst/>
              <a:gdLst/>
              <a:ahLst/>
              <a:cxnLst>
                <a:cxn ang="0">
                  <a:pos x="169" y="7"/>
                </a:cxn>
                <a:cxn ang="0">
                  <a:pos x="275" y="89"/>
                </a:cxn>
                <a:cxn ang="0">
                  <a:pos x="346" y="270"/>
                </a:cxn>
                <a:cxn ang="0">
                  <a:pos x="360" y="447"/>
                </a:cxn>
                <a:cxn ang="0">
                  <a:pos x="324" y="883"/>
                </a:cxn>
                <a:cxn ang="0">
                  <a:pos x="434" y="741"/>
                </a:cxn>
                <a:cxn ang="0">
                  <a:pos x="674" y="380"/>
                </a:cxn>
                <a:cxn ang="0">
                  <a:pos x="829" y="96"/>
                </a:cxn>
                <a:cxn ang="0">
                  <a:pos x="822" y="75"/>
                </a:cxn>
                <a:cxn ang="0">
                  <a:pos x="847" y="32"/>
                </a:cxn>
                <a:cxn ang="0">
                  <a:pos x="921" y="0"/>
                </a:cxn>
                <a:cxn ang="0">
                  <a:pos x="938" y="11"/>
                </a:cxn>
                <a:cxn ang="0">
                  <a:pos x="1002" y="209"/>
                </a:cxn>
                <a:cxn ang="0">
                  <a:pos x="1087" y="607"/>
                </a:cxn>
                <a:cxn ang="0">
                  <a:pos x="1118" y="915"/>
                </a:cxn>
                <a:cxn ang="0">
                  <a:pos x="1118" y="936"/>
                </a:cxn>
                <a:cxn ang="0">
                  <a:pos x="1129" y="929"/>
                </a:cxn>
                <a:cxn ang="0">
                  <a:pos x="1203" y="834"/>
                </a:cxn>
                <a:cxn ang="0">
                  <a:pos x="1323" y="667"/>
                </a:cxn>
                <a:cxn ang="0">
                  <a:pos x="1443" y="479"/>
                </a:cxn>
                <a:cxn ang="0">
                  <a:pos x="1513" y="309"/>
                </a:cxn>
                <a:cxn ang="0">
                  <a:pos x="1503" y="195"/>
                </a:cxn>
                <a:cxn ang="0">
                  <a:pos x="1450" y="153"/>
                </a:cxn>
                <a:cxn ang="0">
                  <a:pos x="1415" y="145"/>
                </a:cxn>
                <a:cxn ang="0">
                  <a:pos x="1404" y="131"/>
                </a:cxn>
                <a:cxn ang="0">
                  <a:pos x="1411" y="78"/>
                </a:cxn>
                <a:cxn ang="0">
                  <a:pos x="1450" y="7"/>
                </a:cxn>
                <a:cxn ang="0">
                  <a:pos x="1524" y="14"/>
                </a:cxn>
                <a:cxn ang="0">
                  <a:pos x="1584" y="110"/>
                </a:cxn>
                <a:cxn ang="0">
                  <a:pos x="1556" y="333"/>
                </a:cxn>
                <a:cxn ang="0">
                  <a:pos x="1422" y="621"/>
                </a:cxn>
                <a:cxn ang="0">
                  <a:pos x="1235" y="901"/>
                </a:cxn>
                <a:cxn ang="0">
                  <a:pos x="1051" y="1128"/>
                </a:cxn>
                <a:cxn ang="0">
                  <a:pos x="1030" y="1153"/>
                </a:cxn>
                <a:cxn ang="0">
                  <a:pos x="1019" y="1160"/>
                </a:cxn>
                <a:cxn ang="0">
                  <a:pos x="1009" y="1153"/>
                </a:cxn>
                <a:cxn ang="0">
                  <a:pos x="1005" y="1103"/>
                </a:cxn>
                <a:cxn ang="0">
                  <a:pos x="1002" y="972"/>
                </a:cxn>
                <a:cxn ang="0">
                  <a:pos x="963" y="646"/>
                </a:cxn>
                <a:cxn ang="0">
                  <a:pos x="882" y="266"/>
                </a:cxn>
                <a:cxn ang="0">
                  <a:pos x="829" y="213"/>
                </a:cxn>
                <a:cxn ang="0">
                  <a:pos x="744" y="372"/>
                </a:cxn>
                <a:cxn ang="0">
                  <a:pos x="349" y="961"/>
                </a:cxn>
                <a:cxn ang="0">
                  <a:pos x="201" y="1146"/>
                </a:cxn>
                <a:cxn ang="0">
                  <a:pos x="187" y="1160"/>
                </a:cxn>
                <a:cxn ang="0">
                  <a:pos x="180" y="1160"/>
                </a:cxn>
                <a:cxn ang="0">
                  <a:pos x="173" y="1142"/>
                </a:cxn>
                <a:cxn ang="0">
                  <a:pos x="173" y="1124"/>
                </a:cxn>
                <a:cxn ang="0">
                  <a:pos x="176" y="1092"/>
                </a:cxn>
                <a:cxn ang="0">
                  <a:pos x="201" y="965"/>
                </a:cxn>
                <a:cxn ang="0">
                  <a:pos x="233" y="720"/>
                </a:cxn>
                <a:cxn ang="0">
                  <a:pos x="240" y="479"/>
                </a:cxn>
                <a:cxn ang="0">
                  <a:pos x="204" y="248"/>
                </a:cxn>
                <a:cxn ang="0">
                  <a:pos x="123" y="117"/>
                </a:cxn>
                <a:cxn ang="0">
                  <a:pos x="24" y="78"/>
                </a:cxn>
                <a:cxn ang="0">
                  <a:pos x="3" y="75"/>
                </a:cxn>
                <a:cxn ang="0">
                  <a:pos x="3" y="50"/>
                </a:cxn>
                <a:cxn ang="0">
                  <a:pos x="74" y="4"/>
                </a:cxn>
              </a:cxnLst>
              <a:rect l="0" t="0" r="r" b="b"/>
              <a:pathLst>
                <a:path w="1588" h="1160">
                  <a:moveTo>
                    <a:pt x="109" y="0"/>
                  </a:moveTo>
                  <a:lnTo>
                    <a:pt x="137" y="0"/>
                  </a:lnTo>
                  <a:lnTo>
                    <a:pt x="169" y="7"/>
                  </a:lnTo>
                  <a:lnTo>
                    <a:pt x="204" y="25"/>
                  </a:lnTo>
                  <a:lnTo>
                    <a:pt x="240" y="50"/>
                  </a:lnTo>
                  <a:lnTo>
                    <a:pt x="275" y="89"/>
                  </a:lnTo>
                  <a:lnTo>
                    <a:pt x="307" y="142"/>
                  </a:lnTo>
                  <a:lnTo>
                    <a:pt x="328" y="206"/>
                  </a:lnTo>
                  <a:lnTo>
                    <a:pt x="346" y="270"/>
                  </a:lnTo>
                  <a:lnTo>
                    <a:pt x="353" y="337"/>
                  </a:lnTo>
                  <a:lnTo>
                    <a:pt x="356" y="397"/>
                  </a:lnTo>
                  <a:lnTo>
                    <a:pt x="360" y="447"/>
                  </a:lnTo>
                  <a:lnTo>
                    <a:pt x="360" y="479"/>
                  </a:lnTo>
                  <a:lnTo>
                    <a:pt x="349" y="685"/>
                  </a:lnTo>
                  <a:lnTo>
                    <a:pt x="324" y="883"/>
                  </a:lnTo>
                  <a:lnTo>
                    <a:pt x="324" y="883"/>
                  </a:lnTo>
                  <a:lnTo>
                    <a:pt x="328" y="883"/>
                  </a:lnTo>
                  <a:lnTo>
                    <a:pt x="434" y="741"/>
                  </a:lnTo>
                  <a:lnTo>
                    <a:pt x="526" y="614"/>
                  </a:lnTo>
                  <a:lnTo>
                    <a:pt x="607" y="490"/>
                  </a:lnTo>
                  <a:lnTo>
                    <a:pt x="674" y="380"/>
                  </a:lnTo>
                  <a:lnTo>
                    <a:pt x="734" y="273"/>
                  </a:lnTo>
                  <a:lnTo>
                    <a:pt x="787" y="181"/>
                  </a:lnTo>
                  <a:lnTo>
                    <a:pt x="829" y="96"/>
                  </a:lnTo>
                  <a:lnTo>
                    <a:pt x="829" y="89"/>
                  </a:lnTo>
                  <a:lnTo>
                    <a:pt x="825" y="82"/>
                  </a:lnTo>
                  <a:lnTo>
                    <a:pt x="822" y="75"/>
                  </a:lnTo>
                  <a:lnTo>
                    <a:pt x="822" y="67"/>
                  </a:lnTo>
                  <a:lnTo>
                    <a:pt x="829" y="50"/>
                  </a:lnTo>
                  <a:lnTo>
                    <a:pt x="847" y="32"/>
                  </a:lnTo>
                  <a:lnTo>
                    <a:pt x="871" y="14"/>
                  </a:lnTo>
                  <a:lnTo>
                    <a:pt x="900" y="4"/>
                  </a:lnTo>
                  <a:lnTo>
                    <a:pt x="921" y="0"/>
                  </a:lnTo>
                  <a:lnTo>
                    <a:pt x="931" y="0"/>
                  </a:lnTo>
                  <a:lnTo>
                    <a:pt x="935" y="4"/>
                  </a:lnTo>
                  <a:lnTo>
                    <a:pt x="938" y="11"/>
                  </a:lnTo>
                  <a:lnTo>
                    <a:pt x="942" y="18"/>
                  </a:lnTo>
                  <a:lnTo>
                    <a:pt x="974" y="103"/>
                  </a:lnTo>
                  <a:lnTo>
                    <a:pt x="1002" y="209"/>
                  </a:lnTo>
                  <a:lnTo>
                    <a:pt x="1034" y="330"/>
                  </a:lnTo>
                  <a:lnTo>
                    <a:pt x="1062" y="465"/>
                  </a:lnTo>
                  <a:lnTo>
                    <a:pt x="1087" y="607"/>
                  </a:lnTo>
                  <a:lnTo>
                    <a:pt x="1104" y="752"/>
                  </a:lnTo>
                  <a:lnTo>
                    <a:pt x="1118" y="897"/>
                  </a:lnTo>
                  <a:lnTo>
                    <a:pt x="1118" y="915"/>
                  </a:lnTo>
                  <a:lnTo>
                    <a:pt x="1118" y="926"/>
                  </a:lnTo>
                  <a:lnTo>
                    <a:pt x="1118" y="933"/>
                  </a:lnTo>
                  <a:lnTo>
                    <a:pt x="1118" y="936"/>
                  </a:lnTo>
                  <a:lnTo>
                    <a:pt x="1118" y="936"/>
                  </a:lnTo>
                  <a:lnTo>
                    <a:pt x="1118" y="936"/>
                  </a:lnTo>
                  <a:lnTo>
                    <a:pt x="1129" y="929"/>
                  </a:lnTo>
                  <a:lnTo>
                    <a:pt x="1146" y="908"/>
                  </a:lnTo>
                  <a:lnTo>
                    <a:pt x="1171" y="876"/>
                  </a:lnTo>
                  <a:lnTo>
                    <a:pt x="1203" y="834"/>
                  </a:lnTo>
                  <a:lnTo>
                    <a:pt x="1242" y="784"/>
                  </a:lnTo>
                  <a:lnTo>
                    <a:pt x="1281" y="731"/>
                  </a:lnTo>
                  <a:lnTo>
                    <a:pt x="1323" y="667"/>
                  </a:lnTo>
                  <a:lnTo>
                    <a:pt x="1365" y="607"/>
                  </a:lnTo>
                  <a:lnTo>
                    <a:pt x="1404" y="539"/>
                  </a:lnTo>
                  <a:lnTo>
                    <a:pt x="1443" y="479"/>
                  </a:lnTo>
                  <a:lnTo>
                    <a:pt x="1471" y="415"/>
                  </a:lnTo>
                  <a:lnTo>
                    <a:pt x="1496" y="358"/>
                  </a:lnTo>
                  <a:lnTo>
                    <a:pt x="1513" y="309"/>
                  </a:lnTo>
                  <a:lnTo>
                    <a:pt x="1517" y="266"/>
                  </a:lnTo>
                  <a:lnTo>
                    <a:pt x="1513" y="227"/>
                  </a:lnTo>
                  <a:lnTo>
                    <a:pt x="1503" y="195"/>
                  </a:lnTo>
                  <a:lnTo>
                    <a:pt x="1489" y="174"/>
                  </a:lnTo>
                  <a:lnTo>
                    <a:pt x="1468" y="160"/>
                  </a:lnTo>
                  <a:lnTo>
                    <a:pt x="1450" y="153"/>
                  </a:lnTo>
                  <a:lnTo>
                    <a:pt x="1432" y="149"/>
                  </a:lnTo>
                  <a:lnTo>
                    <a:pt x="1422" y="145"/>
                  </a:lnTo>
                  <a:lnTo>
                    <a:pt x="1415" y="145"/>
                  </a:lnTo>
                  <a:lnTo>
                    <a:pt x="1411" y="142"/>
                  </a:lnTo>
                  <a:lnTo>
                    <a:pt x="1408" y="138"/>
                  </a:lnTo>
                  <a:lnTo>
                    <a:pt x="1404" y="131"/>
                  </a:lnTo>
                  <a:lnTo>
                    <a:pt x="1404" y="121"/>
                  </a:lnTo>
                  <a:lnTo>
                    <a:pt x="1404" y="103"/>
                  </a:lnTo>
                  <a:lnTo>
                    <a:pt x="1411" y="78"/>
                  </a:lnTo>
                  <a:lnTo>
                    <a:pt x="1422" y="50"/>
                  </a:lnTo>
                  <a:lnTo>
                    <a:pt x="1432" y="25"/>
                  </a:lnTo>
                  <a:lnTo>
                    <a:pt x="1450" y="7"/>
                  </a:lnTo>
                  <a:lnTo>
                    <a:pt x="1471" y="0"/>
                  </a:lnTo>
                  <a:lnTo>
                    <a:pt x="1496" y="4"/>
                  </a:lnTo>
                  <a:lnTo>
                    <a:pt x="1524" y="14"/>
                  </a:lnTo>
                  <a:lnTo>
                    <a:pt x="1549" y="36"/>
                  </a:lnTo>
                  <a:lnTo>
                    <a:pt x="1570" y="67"/>
                  </a:lnTo>
                  <a:lnTo>
                    <a:pt x="1584" y="110"/>
                  </a:lnTo>
                  <a:lnTo>
                    <a:pt x="1588" y="167"/>
                  </a:lnTo>
                  <a:lnTo>
                    <a:pt x="1580" y="248"/>
                  </a:lnTo>
                  <a:lnTo>
                    <a:pt x="1556" y="333"/>
                  </a:lnTo>
                  <a:lnTo>
                    <a:pt x="1520" y="426"/>
                  </a:lnTo>
                  <a:lnTo>
                    <a:pt x="1475" y="521"/>
                  </a:lnTo>
                  <a:lnTo>
                    <a:pt x="1422" y="621"/>
                  </a:lnTo>
                  <a:lnTo>
                    <a:pt x="1362" y="717"/>
                  </a:lnTo>
                  <a:lnTo>
                    <a:pt x="1298" y="812"/>
                  </a:lnTo>
                  <a:lnTo>
                    <a:pt x="1235" y="901"/>
                  </a:lnTo>
                  <a:lnTo>
                    <a:pt x="1168" y="986"/>
                  </a:lnTo>
                  <a:lnTo>
                    <a:pt x="1108" y="1064"/>
                  </a:lnTo>
                  <a:lnTo>
                    <a:pt x="1051" y="1128"/>
                  </a:lnTo>
                  <a:lnTo>
                    <a:pt x="1041" y="1139"/>
                  </a:lnTo>
                  <a:lnTo>
                    <a:pt x="1034" y="1149"/>
                  </a:lnTo>
                  <a:lnTo>
                    <a:pt x="1030" y="1153"/>
                  </a:lnTo>
                  <a:lnTo>
                    <a:pt x="1027" y="1156"/>
                  </a:lnTo>
                  <a:lnTo>
                    <a:pt x="1023" y="1160"/>
                  </a:lnTo>
                  <a:lnTo>
                    <a:pt x="1019" y="1160"/>
                  </a:lnTo>
                  <a:lnTo>
                    <a:pt x="1016" y="1160"/>
                  </a:lnTo>
                  <a:lnTo>
                    <a:pt x="1012" y="1156"/>
                  </a:lnTo>
                  <a:lnTo>
                    <a:pt x="1009" y="1153"/>
                  </a:lnTo>
                  <a:lnTo>
                    <a:pt x="1009" y="1146"/>
                  </a:lnTo>
                  <a:lnTo>
                    <a:pt x="1005" y="1131"/>
                  </a:lnTo>
                  <a:lnTo>
                    <a:pt x="1005" y="1103"/>
                  </a:lnTo>
                  <a:lnTo>
                    <a:pt x="1002" y="1078"/>
                  </a:lnTo>
                  <a:lnTo>
                    <a:pt x="1002" y="1061"/>
                  </a:lnTo>
                  <a:lnTo>
                    <a:pt x="1002" y="972"/>
                  </a:lnTo>
                  <a:lnTo>
                    <a:pt x="995" y="883"/>
                  </a:lnTo>
                  <a:lnTo>
                    <a:pt x="984" y="798"/>
                  </a:lnTo>
                  <a:lnTo>
                    <a:pt x="963" y="646"/>
                  </a:lnTo>
                  <a:lnTo>
                    <a:pt x="938" y="504"/>
                  </a:lnTo>
                  <a:lnTo>
                    <a:pt x="910" y="376"/>
                  </a:lnTo>
                  <a:lnTo>
                    <a:pt x="882" y="266"/>
                  </a:lnTo>
                  <a:lnTo>
                    <a:pt x="854" y="167"/>
                  </a:lnTo>
                  <a:lnTo>
                    <a:pt x="843" y="184"/>
                  </a:lnTo>
                  <a:lnTo>
                    <a:pt x="829" y="213"/>
                  </a:lnTo>
                  <a:lnTo>
                    <a:pt x="808" y="255"/>
                  </a:lnTo>
                  <a:lnTo>
                    <a:pt x="780" y="312"/>
                  </a:lnTo>
                  <a:lnTo>
                    <a:pt x="744" y="372"/>
                  </a:lnTo>
                  <a:lnTo>
                    <a:pt x="614" y="589"/>
                  </a:lnTo>
                  <a:lnTo>
                    <a:pt x="483" y="784"/>
                  </a:lnTo>
                  <a:lnTo>
                    <a:pt x="349" y="961"/>
                  </a:lnTo>
                  <a:lnTo>
                    <a:pt x="219" y="1128"/>
                  </a:lnTo>
                  <a:lnTo>
                    <a:pt x="208" y="1139"/>
                  </a:lnTo>
                  <a:lnTo>
                    <a:pt x="201" y="1146"/>
                  </a:lnTo>
                  <a:lnTo>
                    <a:pt x="197" y="1153"/>
                  </a:lnTo>
                  <a:lnTo>
                    <a:pt x="190" y="1156"/>
                  </a:lnTo>
                  <a:lnTo>
                    <a:pt x="187" y="1160"/>
                  </a:lnTo>
                  <a:lnTo>
                    <a:pt x="187" y="1160"/>
                  </a:lnTo>
                  <a:lnTo>
                    <a:pt x="183" y="1160"/>
                  </a:lnTo>
                  <a:lnTo>
                    <a:pt x="180" y="1160"/>
                  </a:lnTo>
                  <a:lnTo>
                    <a:pt x="176" y="1153"/>
                  </a:lnTo>
                  <a:lnTo>
                    <a:pt x="173" y="1149"/>
                  </a:lnTo>
                  <a:lnTo>
                    <a:pt x="173" y="1142"/>
                  </a:lnTo>
                  <a:lnTo>
                    <a:pt x="173" y="1135"/>
                  </a:lnTo>
                  <a:lnTo>
                    <a:pt x="173" y="1131"/>
                  </a:lnTo>
                  <a:lnTo>
                    <a:pt x="173" y="1124"/>
                  </a:lnTo>
                  <a:lnTo>
                    <a:pt x="173" y="1114"/>
                  </a:lnTo>
                  <a:lnTo>
                    <a:pt x="176" y="1107"/>
                  </a:lnTo>
                  <a:lnTo>
                    <a:pt x="176" y="1092"/>
                  </a:lnTo>
                  <a:lnTo>
                    <a:pt x="183" y="1068"/>
                  </a:lnTo>
                  <a:lnTo>
                    <a:pt x="190" y="1025"/>
                  </a:lnTo>
                  <a:lnTo>
                    <a:pt x="201" y="965"/>
                  </a:lnTo>
                  <a:lnTo>
                    <a:pt x="215" y="890"/>
                  </a:lnTo>
                  <a:lnTo>
                    <a:pt x="226" y="809"/>
                  </a:lnTo>
                  <a:lnTo>
                    <a:pt x="233" y="720"/>
                  </a:lnTo>
                  <a:lnTo>
                    <a:pt x="240" y="631"/>
                  </a:lnTo>
                  <a:lnTo>
                    <a:pt x="243" y="539"/>
                  </a:lnTo>
                  <a:lnTo>
                    <a:pt x="240" y="479"/>
                  </a:lnTo>
                  <a:lnTo>
                    <a:pt x="236" y="404"/>
                  </a:lnTo>
                  <a:lnTo>
                    <a:pt x="226" y="326"/>
                  </a:lnTo>
                  <a:lnTo>
                    <a:pt x="204" y="248"/>
                  </a:lnTo>
                  <a:lnTo>
                    <a:pt x="183" y="192"/>
                  </a:lnTo>
                  <a:lnTo>
                    <a:pt x="155" y="149"/>
                  </a:lnTo>
                  <a:lnTo>
                    <a:pt x="123" y="117"/>
                  </a:lnTo>
                  <a:lnTo>
                    <a:pt x="92" y="96"/>
                  </a:lnTo>
                  <a:lnTo>
                    <a:pt x="60" y="85"/>
                  </a:lnTo>
                  <a:lnTo>
                    <a:pt x="24" y="78"/>
                  </a:lnTo>
                  <a:lnTo>
                    <a:pt x="14" y="78"/>
                  </a:lnTo>
                  <a:lnTo>
                    <a:pt x="7" y="78"/>
                  </a:lnTo>
                  <a:lnTo>
                    <a:pt x="3" y="75"/>
                  </a:lnTo>
                  <a:lnTo>
                    <a:pt x="0" y="71"/>
                  </a:lnTo>
                  <a:lnTo>
                    <a:pt x="0" y="64"/>
                  </a:lnTo>
                  <a:lnTo>
                    <a:pt x="3" y="50"/>
                  </a:lnTo>
                  <a:lnTo>
                    <a:pt x="21" y="32"/>
                  </a:lnTo>
                  <a:lnTo>
                    <a:pt x="46" y="18"/>
                  </a:lnTo>
                  <a:lnTo>
                    <a:pt x="74" y="4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6"/>
            <p:cNvSpPr>
              <a:spLocks/>
            </p:cNvSpPr>
            <p:nvPr/>
          </p:nvSpPr>
          <p:spPr bwMode="auto">
            <a:xfrm>
              <a:off x="9567" y="2493"/>
              <a:ext cx="1408" cy="830"/>
            </a:xfrm>
            <a:custGeom>
              <a:avLst/>
              <a:gdLst/>
              <a:ahLst/>
              <a:cxnLst>
                <a:cxn ang="0">
                  <a:pos x="1055" y="0"/>
                </a:cxn>
                <a:cxn ang="0">
                  <a:pos x="1069" y="4"/>
                </a:cxn>
                <a:cxn ang="0">
                  <a:pos x="1073" y="14"/>
                </a:cxn>
                <a:cxn ang="0">
                  <a:pos x="1101" y="107"/>
                </a:cxn>
                <a:cxn ang="0">
                  <a:pos x="1172" y="234"/>
                </a:cxn>
                <a:cxn ang="0">
                  <a:pos x="1253" y="319"/>
                </a:cxn>
                <a:cxn ang="0">
                  <a:pos x="1334" y="369"/>
                </a:cxn>
                <a:cxn ang="0">
                  <a:pos x="1397" y="397"/>
                </a:cxn>
                <a:cxn ang="0">
                  <a:pos x="1405" y="404"/>
                </a:cxn>
                <a:cxn ang="0">
                  <a:pos x="1408" y="415"/>
                </a:cxn>
                <a:cxn ang="0">
                  <a:pos x="1408" y="426"/>
                </a:cxn>
                <a:cxn ang="0">
                  <a:pos x="1397" y="433"/>
                </a:cxn>
                <a:cxn ang="0">
                  <a:pos x="1306" y="479"/>
                </a:cxn>
                <a:cxn ang="0">
                  <a:pos x="1179" y="589"/>
                </a:cxn>
                <a:cxn ang="0">
                  <a:pos x="1101" y="724"/>
                </a:cxn>
                <a:cxn ang="0">
                  <a:pos x="1076" y="812"/>
                </a:cxn>
                <a:cxn ang="0">
                  <a:pos x="1069" y="827"/>
                </a:cxn>
                <a:cxn ang="0">
                  <a:pos x="1055" y="830"/>
                </a:cxn>
                <a:cxn ang="0">
                  <a:pos x="1038" y="830"/>
                </a:cxn>
                <a:cxn ang="0">
                  <a:pos x="1023" y="830"/>
                </a:cxn>
                <a:cxn ang="0">
                  <a:pos x="1013" y="819"/>
                </a:cxn>
                <a:cxn ang="0">
                  <a:pos x="1013" y="802"/>
                </a:cxn>
                <a:cxn ang="0">
                  <a:pos x="1034" y="724"/>
                </a:cxn>
                <a:cxn ang="0">
                  <a:pos x="1094" y="600"/>
                </a:cxn>
                <a:cxn ang="0">
                  <a:pos x="1126" y="557"/>
                </a:cxn>
                <a:cxn ang="0">
                  <a:pos x="1189" y="486"/>
                </a:cxn>
                <a:cxn ang="0">
                  <a:pos x="60" y="447"/>
                </a:cxn>
                <a:cxn ang="0">
                  <a:pos x="18" y="444"/>
                </a:cxn>
                <a:cxn ang="0">
                  <a:pos x="0" y="415"/>
                </a:cxn>
                <a:cxn ang="0">
                  <a:pos x="18" y="387"/>
                </a:cxn>
                <a:cxn ang="0">
                  <a:pos x="60" y="383"/>
                </a:cxn>
                <a:cxn ang="0">
                  <a:pos x="1175" y="330"/>
                </a:cxn>
                <a:cxn ang="0">
                  <a:pos x="1090" y="231"/>
                </a:cxn>
                <a:cxn ang="0">
                  <a:pos x="1034" y="110"/>
                </a:cxn>
                <a:cxn ang="0">
                  <a:pos x="1013" y="32"/>
                </a:cxn>
                <a:cxn ang="0">
                  <a:pos x="1013" y="11"/>
                </a:cxn>
                <a:cxn ang="0">
                  <a:pos x="1023" y="4"/>
                </a:cxn>
                <a:cxn ang="0">
                  <a:pos x="1038" y="0"/>
                </a:cxn>
              </a:cxnLst>
              <a:rect l="0" t="0" r="r" b="b"/>
              <a:pathLst>
                <a:path w="1408" h="830">
                  <a:moveTo>
                    <a:pt x="1045" y="0"/>
                  </a:moveTo>
                  <a:lnTo>
                    <a:pt x="1055" y="0"/>
                  </a:lnTo>
                  <a:lnTo>
                    <a:pt x="1062" y="0"/>
                  </a:lnTo>
                  <a:lnTo>
                    <a:pt x="1069" y="4"/>
                  </a:lnTo>
                  <a:lnTo>
                    <a:pt x="1073" y="11"/>
                  </a:lnTo>
                  <a:lnTo>
                    <a:pt x="1073" y="14"/>
                  </a:lnTo>
                  <a:lnTo>
                    <a:pt x="1076" y="25"/>
                  </a:lnTo>
                  <a:lnTo>
                    <a:pt x="1101" y="107"/>
                  </a:lnTo>
                  <a:lnTo>
                    <a:pt x="1133" y="178"/>
                  </a:lnTo>
                  <a:lnTo>
                    <a:pt x="1172" y="234"/>
                  </a:lnTo>
                  <a:lnTo>
                    <a:pt x="1210" y="280"/>
                  </a:lnTo>
                  <a:lnTo>
                    <a:pt x="1253" y="319"/>
                  </a:lnTo>
                  <a:lnTo>
                    <a:pt x="1295" y="348"/>
                  </a:lnTo>
                  <a:lnTo>
                    <a:pt x="1334" y="369"/>
                  </a:lnTo>
                  <a:lnTo>
                    <a:pt x="1369" y="387"/>
                  </a:lnTo>
                  <a:lnTo>
                    <a:pt x="1397" y="397"/>
                  </a:lnTo>
                  <a:lnTo>
                    <a:pt x="1401" y="401"/>
                  </a:lnTo>
                  <a:lnTo>
                    <a:pt x="1405" y="404"/>
                  </a:lnTo>
                  <a:lnTo>
                    <a:pt x="1408" y="408"/>
                  </a:lnTo>
                  <a:lnTo>
                    <a:pt x="1408" y="415"/>
                  </a:lnTo>
                  <a:lnTo>
                    <a:pt x="1408" y="422"/>
                  </a:lnTo>
                  <a:lnTo>
                    <a:pt x="1408" y="426"/>
                  </a:lnTo>
                  <a:lnTo>
                    <a:pt x="1405" y="429"/>
                  </a:lnTo>
                  <a:lnTo>
                    <a:pt x="1397" y="433"/>
                  </a:lnTo>
                  <a:lnTo>
                    <a:pt x="1387" y="436"/>
                  </a:lnTo>
                  <a:lnTo>
                    <a:pt x="1306" y="479"/>
                  </a:lnTo>
                  <a:lnTo>
                    <a:pt x="1235" y="529"/>
                  </a:lnTo>
                  <a:lnTo>
                    <a:pt x="1179" y="589"/>
                  </a:lnTo>
                  <a:lnTo>
                    <a:pt x="1133" y="653"/>
                  </a:lnTo>
                  <a:lnTo>
                    <a:pt x="1101" y="724"/>
                  </a:lnTo>
                  <a:lnTo>
                    <a:pt x="1080" y="798"/>
                  </a:lnTo>
                  <a:lnTo>
                    <a:pt x="1076" y="812"/>
                  </a:lnTo>
                  <a:lnTo>
                    <a:pt x="1073" y="819"/>
                  </a:lnTo>
                  <a:lnTo>
                    <a:pt x="1069" y="827"/>
                  </a:lnTo>
                  <a:lnTo>
                    <a:pt x="1062" y="830"/>
                  </a:lnTo>
                  <a:lnTo>
                    <a:pt x="1055" y="830"/>
                  </a:lnTo>
                  <a:lnTo>
                    <a:pt x="1045" y="830"/>
                  </a:lnTo>
                  <a:lnTo>
                    <a:pt x="1038" y="830"/>
                  </a:lnTo>
                  <a:lnTo>
                    <a:pt x="1031" y="830"/>
                  </a:lnTo>
                  <a:lnTo>
                    <a:pt x="1023" y="830"/>
                  </a:lnTo>
                  <a:lnTo>
                    <a:pt x="1016" y="827"/>
                  </a:lnTo>
                  <a:lnTo>
                    <a:pt x="1013" y="819"/>
                  </a:lnTo>
                  <a:lnTo>
                    <a:pt x="1009" y="812"/>
                  </a:lnTo>
                  <a:lnTo>
                    <a:pt x="1013" y="802"/>
                  </a:lnTo>
                  <a:lnTo>
                    <a:pt x="1020" y="770"/>
                  </a:lnTo>
                  <a:lnTo>
                    <a:pt x="1034" y="724"/>
                  </a:lnTo>
                  <a:lnTo>
                    <a:pt x="1059" y="667"/>
                  </a:lnTo>
                  <a:lnTo>
                    <a:pt x="1094" y="600"/>
                  </a:lnTo>
                  <a:lnTo>
                    <a:pt x="1108" y="585"/>
                  </a:lnTo>
                  <a:lnTo>
                    <a:pt x="1126" y="557"/>
                  </a:lnTo>
                  <a:lnTo>
                    <a:pt x="1154" y="525"/>
                  </a:lnTo>
                  <a:lnTo>
                    <a:pt x="1189" y="486"/>
                  </a:lnTo>
                  <a:lnTo>
                    <a:pt x="1239" y="447"/>
                  </a:lnTo>
                  <a:lnTo>
                    <a:pt x="60" y="447"/>
                  </a:lnTo>
                  <a:lnTo>
                    <a:pt x="39" y="447"/>
                  </a:lnTo>
                  <a:lnTo>
                    <a:pt x="18" y="444"/>
                  </a:lnTo>
                  <a:lnTo>
                    <a:pt x="7" y="433"/>
                  </a:lnTo>
                  <a:lnTo>
                    <a:pt x="0" y="415"/>
                  </a:lnTo>
                  <a:lnTo>
                    <a:pt x="7" y="397"/>
                  </a:lnTo>
                  <a:lnTo>
                    <a:pt x="18" y="387"/>
                  </a:lnTo>
                  <a:lnTo>
                    <a:pt x="39" y="383"/>
                  </a:lnTo>
                  <a:lnTo>
                    <a:pt x="60" y="383"/>
                  </a:lnTo>
                  <a:lnTo>
                    <a:pt x="1239" y="383"/>
                  </a:lnTo>
                  <a:lnTo>
                    <a:pt x="1175" y="330"/>
                  </a:lnTo>
                  <a:lnTo>
                    <a:pt x="1129" y="280"/>
                  </a:lnTo>
                  <a:lnTo>
                    <a:pt x="1090" y="231"/>
                  </a:lnTo>
                  <a:lnTo>
                    <a:pt x="1059" y="167"/>
                  </a:lnTo>
                  <a:lnTo>
                    <a:pt x="1034" y="110"/>
                  </a:lnTo>
                  <a:lnTo>
                    <a:pt x="1020" y="64"/>
                  </a:lnTo>
                  <a:lnTo>
                    <a:pt x="1013" y="32"/>
                  </a:lnTo>
                  <a:lnTo>
                    <a:pt x="1009" y="21"/>
                  </a:lnTo>
                  <a:lnTo>
                    <a:pt x="1013" y="11"/>
                  </a:lnTo>
                  <a:lnTo>
                    <a:pt x="1016" y="7"/>
                  </a:lnTo>
                  <a:lnTo>
                    <a:pt x="1023" y="4"/>
                  </a:lnTo>
                  <a:lnTo>
                    <a:pt x="1031" y="0"/>
                  </a:lnTo>
                  <a:lnTo>
                    <a:pt x="1038" y="0"/>
                  </a:lnTo>
                  <a:lnTo>
                    <a:pt x="10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7"/>
            <p:cNvSpPr>
              <a:spLocks/>
            </p:cNvSpPr>
            <p:nvPr/>
          </p:nvSpPr>
          <p:spPr bwMode="auto">
            <a:xfrm>
              <a:off x="11564" y="2220"/>
              <a:ext cx="1592" cy="1160"/>
            </a:xfrm>
            <a:custGeom>
              <a:avLst/>
              <a:gdLst/>
              <a:ahLst/>
              <a:cxnLst>
                <a:cxn ang="0">
                  <a:pos x="170" y="7"/>
                </a:cxn>
                <a:cxn ang="0">
                  <a:pos x="275" y="89"/>
                </a:cxn>
                <a:cxn ang="0">
                  <a:pos x="346" y="270"/>
                </a:cxn>
                <a:cxn ang="0">
                  <a:pos x="360" y="447"/>
                </a:cxn>
                <a:cxn ang="0">
                  <a:pos x="328" y="883"/>
                </a:cxn>
                <a:cxn ang="0">
                  <a:pos x="434" y="741"/>
                </a:cxn>
                <a:cxn ang="0">
                  <a:pos x="678" y="380"/>
                </a:cxn>
                <a:cxn ang="0">
                  <a:pos x="833" y="96"/>
                </a:cxn>
                <a:cxn ang="0">
                  <a:pos x="822" y="75"/>
                </a:cxn>
                <a:cxn ang="0">
                  <a:pos x="851" y="32"/>
                </a:cxn>
                <a:cxn ang="0">
                  <a:pos x="921" y="0"/>
                </a:cxn>
                <a:cxn ang="0">
                  <a:pos x="942" y="11"/>
                </a:cxn>
                <a:cxn ang="0">
                  <a:pos x="1006" y="209"/>
                </a:cxn>
                <a:cxn ang="0">
                  <a:pos x="1087" y="607"/>
                </a:cxn>
                <a:cxn ang="0">
                  <a:pos x="1119" y="915"/>
                </a:cxn>
                <a:cxn ang="0">
                  <a:pos x="1119" y="936"/>
                </a:cxn>
                <a:cxn ang="0">
                  <a:pos x="1129" y="929"/>
                </a:cxn>
                <a:cxn ang="0">
                  <a:pos x="1203" y="834"/>
                </a:cxn>
                <a:cxn ang="0">
                  <a:pos x="1323" y="667"/>
                </a:cxn>
                <a:cxn ang="0">
                  <a:pos x="1443" y="479"/>
                </a:cxn>
                <a:cxn ang="0">
                  <a:pos x="1514" y="309"/>
                </a:cxn>
                <a:cxn ang="0">
                  <a:pos x="1503" y="195"/>
                </a:cxn>
                <a:cxn ang="0">
                  <a:pos x="1454" y="153"/>
                </a:cxn>
                <a:cxn ang="0">
                  <a:pos x="1419" y="145"/>
                </a:cxn>
                <a:cxn ang="0">
                  <a:pos x="1408" y="131"/>
                </a:cxn>
                <a:cxn ang="0">
                  <a:pos x="1412" y="78"/>
                </a:cxn>
                <a:cxn ang="0">
                  <a:pos x="1454" y="7"/>
                </a:cxn>
                <a:cxn ang="0">
                  <a:pos x="1525" y="14"/>
                </a:cxn>
                <a:cxn ang="0">
                  <a:pos x="1585" y="110"/>
                </a:cxn>
                <a:cxn ang="0">
                  <a:pos x="1560" y="333"/>
                </a:cxn>
                <a:cxn ang="0">
                  <a:pos x="1426" y="621"/>
                </a:cxn>
                <a:cxn ang="0">
                  <a:pos x="1235" y="901"/>
                </a:cxn>
                <a:cxn ang="0">
                  <a:pos x="1052" y="1128"/>
                </a:cxn>
                <a:cxn ang="0">
                  <a:pos x="1031" y="1153"/>
                </a:cxn>
                <a:cxn ang="0">
                  <a:pos x="1020" y="1160"/>
                </a:cxn>
                <a:cxn ang="0">
                  <a:pos x="1009" y="1153"/>
                </a:cxn>
                <a:cxn ang="0">
                  <a:pos x="1006" y="1103"/>
                </a:cxn>
                <a:cxn ang="0">
                  <a:pos x="1002" y="972"/>
                </a:cxn>
                <a:cxn ang="0">
                  <a:pos x="967" y="646"/>
                </a:cxn>
                <a:cxn ang="0">
                  <a:pos x="882" y="266"/>
                </a:cxn>
                <a:cxn ang="0">
                  <a:pos x="829" y="213"/>
                </a:cxn>
                <a:cxn ang="0">
                  <a:pos x="745" y="372"/>
                </a:cxn>
                <a:cxn ang="0">
                  <a:pos x="353" y="961"/>
                </a:cxn>
                <a:cxn ang="0">
                  <a:pos x="201" y="1146"/>
                </a:cxn>
                <a:cxn ang="0">
                  <a:pos x="191" y="1160"/>
                </a:cxn>
                <a:cxn ang="0">
                  <a:pos x="180" y="1160"/>
                </a:cxn>
                <a:cxn ang="0">
                  <a:pos x="177" y="1142"/>
                </a:cxn>
                <a:cxn ang="0">
                  <a:pos x="173" y="1124"/>
                </a:cxn>
                <a:cxn ang="0">
                  <a:pos x="180" y="1092"/>
                </a:cxn>
                <a:cxn ang="0">
                  <a:pos x="205" y="965"/>
                </a:cxn>
                <a:cxn ang="0">
                  <a:pos x="237" y="720"/>
                </a:cxn>
                <a:cxn ang="0">
                  <a:pos x="244" y="479"/>
                </a:cxn>
                <a:cxn ang="0">
                  <a:pos x="208" y="248"/>
                </a:cxn>
                <a:cxn ang="0">
                  <a:pos x="127" y="117"/>
                </a:cxn>
                <a:cxn ang="0">
                  <a:pos x="29" y="78"/>
                </a:cxn>
                <a:cxn ang="0">
                  <a:pos x="4" y="75"/>
                </a:cxn>
                <a:cxn ang="0">
                  <a:pos x="7" y="50"/>
                </a:cxn>
                <a:cxn ang="0">
                  <a:pos x="78" y="4"/>
                </a:cxn>
              </a:cxnLst>
              <a:rect l="0" t="0" r="r" b="b"/>
              <a:pathLst>
                <a:path w="1592" h="1160">
                  <a:moveTo>
                    <a:pt x="110" y="0"/>
                  </a:moveTo>
                  <a:lnTo>
                    <a:pt x="138" y="0"/>
                  </a:lnTo>
                  <a:lnTo>
                    <a:pt x="170" y="7"/>
                  </a:lnTo>
                  <a:lnTo>
                    <a:pt x="205" y="25"/>
                  </a:lnTo>
                  <a:lnTo>
                    <a:pt x="240" y="50"/>
                  </a:lnTo>
                  <a:lnTo>
                    <a:pt x="275" y="89"/>
                  </a:lnTo>
                  <a:lnTo>
                    <a:pt x="311" y="142"/>
                  </a:lnTo>
                  <a:lnTo>
                    <a:pt x="332" y="206"/>
                  </a:lnTo>
                  <a:lnTo>
                    <a:pt x="346" y="270"/>
                  </a:lnTo>
                  <a:lnTo>
                    <a:pt x="357" y="337"/>
                  </a:lnTo>
                  <a:lnTo>
                    <a:pt x="360" y="397"/>
                  </a:lnTo>
                  <a:lnTo>
                    <a:pt x="360" y="447"/>
                  </a:lnTo>
                  <a:lnTo>
                    <a:pt x="360" y="479"/>
                  </a:lnTo>
                  <a:lnTo>
                    <a:pt x="353" y="685"/>
                  </a:lnTo>
                  <a:lnTo>
                    <a:pt x="328" y="883"/>
                  </a:lnTo>
                  <a:lnTo>
                    <a:pt x="328" y="883"/>
                  </a:lnTo>
                  <a:lnTo>
                    <a:pt x="328" y="883"/>
                  </a:lnTo>
                  <a:lnTo>
                    <a:pt x="434" y="741"/>
                  </a:lnTo>
                  <a:lnTo>
                    <a:pt x="526" y="614"/>
                  </a:lnTo>
                  <a:lnTo>
                    <a:pt x="607" y="490"/>
                  </a:lnTo>
                  <a:lnTo>
                    <a:pt x="678" y="380"/>
                  </a:lnTo>
                  <a:lnTo>
                    <a:pt x="738" y="273"/>
                  </a:lnTo>
                  <a:lnTo>
                    <a:pt x="787" y="181"/>
                  </a:lnTo>
                  <a:lnTo>
                    <a:pt x="833" y="96"/>
                  </a:lnTo>
                  <a:lnTo>
                    <a:pt x="829" y="89"/>
                  </a:lnTo>
                  <a:lnTo>
                    <a:pt x="826" y="82"/>
                  </a:lnTo>
                  <a:lnTo>
                    <a:pt x="822" y="75"/>
                  </a:lnTo>
                  <a:lnTo>
                    <a:pt x="822" y="67"/>
                  </a:lnTo>
                  <a:lnTo>
                    <a:pt x="829" y="50"/>
                  </a:lnTo>
                  <a:lnTo>
                    <a:pt x="851" y="32"/>
                  </a:lnTo>
                  <a:lnTo>
                    <a:pt x="875" y="14"/>
                  </a:lnTo>
                  <a:lnTo>
                    <a:pt x="900" y="4"/>
                  </a:lnTo>
                  <a:lnTo>
                    <a:pt x="921" y="0"/>
                  </a:lnTo>
                  <a:lnTo>
                    <a:pt x="932" y="0"/>
                  </a:lnTo>
                  <a:lnTo>
                    <a:pt x="939" y="4"/>
                  </a:lnTo>
                  <a:lnTo>
                    <a:pt x="942" y="11"/>
                  </a:lnTo>
                  <a:lnTo>
                    <a:pt x="946" y="18"/>
                  </a:lnTo>
                  <a:lnTo>
                    <a:pt x="974" y="103"/>
                  </a:lnTo>
                  <a:lnTo>
                    <a:pt x="1006" y="209"/>
                  </a:lnTo>
                  <a:lnTo>
                    <a:pt x="1034" y="330"/>
                  </a:lnTo>
                  <a:lnTo>
                    <a:pt x="1062" y="465"/>
                  </a:lnTo>
                  <a:lnTo>
                    <a:pt x="1087" y="607"/>
                  </a:lnTo>
                  <a:lnTo>
                    <a:pt x="1108" y="752"/>
                  </a:lnTo>
                  <a:lnTo>
                    <a:pt x="1119" y="897"/>
                  </a:lnTo>
                  <a:lnTo>
                    <a:pt x="1119" y="915"/>
                  </a:lnTo>
                  <a:lnTo>
                    <a:pt x="1119" y="926"/>
                  </a:lnTo>
                  <a:lnTo>
                    <a:pt x="1119" y="933"/>
                  </a:lnTo>
                  <a:lnTo>
                    <a:pt x="1119" y="936"/>
                  </a:lnTo>
                  <a:lnTo>
                    <a:pt x="1122" y="936"/>
                  </a:lnTo>
                  <a:lnTo>
                    <a:pt x="1122" y="936"/>
                  </a:lnTo>
                  <a:lnTo>
                    <a:pt x="1129" y="929"/>
                  </a:lnTo>
                  <a:lnTo>
                    <a:pt x="1147" y="908"/>
                  </a:lnTo>
                  <a:lnTo>
                    <a:pt x="1172" y="876"/>
                  </a:lnTo>
                  <a:lnTo>
                    <a:pt x="1203" y="834"/>
                  </a:lnTo>
                  <a:lnTo>
                    <a:pt x="1242" y="784"/>
                  </a:lnTo>
                  <a:lnTo>
                    <a:pt x="1285" y="731"/>
                  </a:lnTo>
                  <a:lnTo>
                    <a:pt x="1323" y="667"/>
                  </a:lnTo>
                  <a:lnTo>
                    <a:pt x="1366" y="607"/>
                  </a:lnTo>
                  <a:lnTo>
                    <a:pt x="1408" y="539"/>
                  </a:lnTo>
                  <a:lnTo>
                    <a:pt x="1443" y="479"/>
                  </a:lnTo>
                  <a:lnTo>
                    <a:pt x="1475" y="415"/>
                  </a:lnTo>
                  <a:lnTo>
                    <a:pt x="1500" y="358"/>
                  </a:lnTo>
                  <a:lnTo>
                    <a:pt x="1514" y="309"/>
                  </a:lnTo>
                  <a:lnTo>
                    <a:pt x="1521" y="266"/>
                  </a:lnTo>
                  <a:lnTo>
                    <a:pt x="1517" y="227"/>
                  </a:lnTo>
                  <a:lnTo>
                    <a:pt x="1503" y="195"/>
                  </a:lnTo>
                  <a:lnTo>
                    <a:pt x="1489" y="174"/>
                  </a:lnTo>
                  <a:lnTo>
                    <a:pt x="1472" y="160"/>
                  </a:lnTo>
                  <a:lnTo>
                    <a:pt x="1454" y="153"/>
                  </a:lnTo>
                  <a:lnTo>
                    <a:pt x="1436" y="149"/>
                  </a:lnTo>
                  <a:lnTo>
                    <a:pt x="1422" y="145"/>
                  </a:lnTo>
                  <a:lnTo>
                    <a:pt x="1419" y="145"/>
                  </a:lnTo>
                  <a:lnTo>
                    <a:pt x="1412" y="142"/>
                  </a:lnTo>
                  <a:lnTo>
                    <a:pt x="1408" y="138"/>
                  </a:lnTo>
                  <a:lnTo>
                    <a:pt x="1408" y="131"/>
                  </a:lnTo>
                  <a:lnTo>
                    <a:pt x="1405" y="121"/>
                  </a:lnTo>
                  <a:lnTo>
                    <a:pt x="1408" y="103"/>
                  </a:lnTo>
                  <a:lnTo>
                    <a:pt x="1412" y="78"/>
                  </a:lnTo>
                  <a:lnTo>
                    <a:pt x="1422" y="50"/>
                  </a:lnTo>
                  <a:lnTo>
                    <a:pt x="1436" y="25"/>
                  </a:lnTo>
                  <a:lnTo>
                    <a:pt x="1454" y="7"/>
                  </a:lnTo>
                  <a:lnTo>
                    <a:pt x="1472" y="0"/>
                  </a:lnTo>
                  <a:lnTo>
                    <a:pt x="1500" y="4"/>
                  </a:lnTo>
                  <a:lnTo>
                    <a:pt x="1525" y="14"/>
                  </a:lnTo>
                  <a:lnTo>
                    <a:pt x="1549" y="36"/>
                  </a:lnTo>
                  <a:lnTo>
                    <a:pt x="1570" y="67"/>
                  </a:lnTo>
                  <a:lnTo>
                    <a:pt x="1585" y="110"/>
                  </a:lnTo>
                  <a:lnTo>
                    <a:pt x="1592" y="167"/>
                  </a:lnTo>
                  <a:lnTo>
                    <a:pt x="1581" y="248"/>
                  </a:lnTo>
                  <a:lnTo>
                    <a:pt x="1560" y="333"/>
                  </a:lnTo>
                  <a:lnTo>
                    <a:pt x="1525" y="426"/>
                  </a:lnTo>
                  <a:lnTo>
                    <a:pt x="1479" y="521"/>
                  </a:lnTo>
                  <a:lnTo>
                    <a:pt x="1426" y="621"/>
                  </a:lnTo>
                  <a:lnTo>
                    <a:pt x="1366" y="717"/>
                  </a:lnTo>
                  <a:lnTo>
                    <a:pt x="1302" y="812"/>
                  </a:lnTo>
                  <a:lnTo>
                    <a:pt x="1235" y="901"/>
                  </a:lnTo>
                  <a:lnTo>
                    <a:pt x="1172" y="986"/>
                  </a:lnTo>
                  <a:lnTo>
                    <a:pt x="1108" y="1064"/>
                  </a:lnTo>
                  <a:lnTo>
                    <a:pt x="1052" y="1128"/>
                  </a:lnTo>
                  <a:lnTo>
                    <a:pt x="1041" y="1139"/>
                  </a:lnTo>
                  <a:lnTo>
                    <a:pt x="1034" y="1149"/>
                  </a:lnTo>
                  <a:lnTo>
                    <a:pt x="1031" y="1153"/>
                  </a:lnTo>
                  <a:lnTo>
                    <a:pt x="1027" y="1156"/>
                  </a:lnTo>
                  <a:lnTo>
                    <a:pt x="1024" y="1160"/>
                  </a:lnTo>
                  <a:lnTo>
                    <a:pt x="1020" y="1160"/>
                  </a:lnTo>
                  <a:lnTo>
                    <a:pt x="1016" y="1160"/>
                  </a:lnTo>
                  <a:lnTo>
                    <a:pt x="1013" y="1156"/>
                  </a:lnTo>
                  <a:lnTo>
                    <a:pt x="1009" y="1153"/>
                  </a:lnTo>
                  <a:lnTo>
                    <a:pt x="1009" y="1146"/>
                  </a:lnTo>
                  <a:lnTo>
                    <a:pt x="1009" y="1131"/>
                  </a:lnTo>
                  <a:lnTo>
                    <a:pt x="1006" y="1103"/>
                  </a:lnTo>
                  <a:lnTo>
                    <a:pt x="1006" y="1078"/>
                  </a:lnTo>
                  <a:lnTo>
                    <a:pt x="1006" y="1061"/>
                  </a:lnTo>
                  <a:lnTo>
                    <a:pt x="1002" y="972"/>
                  </a:lnTo>
                  <a:lnTo>
                    <a:pt x="995" y="883"/>
                  </a:lnTo>
                  <a:lnTo>
                    <a:pt x="988" y="798"/>
                  </a:lnTo>
                  <a:lnTo>
                    <a:pt x="967" y="646"/>
                  </a:lnTo>
                  <a:lnTo>
                    <a:pt x="942" y="504"/>
                  </a:lnTo>
                  <a:lnTo>
                    <a:pt x="914" y="376"/>
                  </a:lnTo>
                  <a:lnTo>
                    <a:pt x="882" y="266"/>
                  </a:lnTo>
                  <a:lnTo>
                    <a:pt x="854" y="167"/>
                  </a:lnTo>
                  <a:lnTo>
                    <a:pt x="847" y="184"/>
                  </a:lnTo>
                  <a:lnTo>
                    <a:pt x="829" y="213"/>
                  </a:lnTo>
                  <a:lnTo>
                    <a:pt x="808" y="255"/>
                  </a:lnTo>
                  <a:lnTo>
                    <a:pt x="780" y="312"/>
                  </a:lnTo>
                  <a:lnTo>
                    <a:pt x="745" y="372"/>
                  </a:lnTo>
                  <a:lnTo>
                    <a:pt x="614" y="589"/>
                  </a:lnTo>
                  <a:lnTo>
                    <a:pt x="484" y="784"/>
                  </a:lnTo>
                  <a:lnTo>
                    <a:pt x="353" y="961"/>
                  </a:lnTo>
                  <a:lnTo>
                    <a:pt x="219" y="1128"/>
                  </a:lnTo>
                  <a:lnTo>
                    <a:pt x="208" y="1139"/>
                  </a:lnTo>
                  <a:lnTo>
                    <a:pt x="201" y="1146"/>
                  </a:lnTo>
                  <a:lnTo>
                    <a:pt x="198" y="1153"/>
                  </a:lnTo>
                  <a:lnTo>
                    <a:pt x="194" y="1156"/>
                  </a:lnTo>
                  <a:lnTo>
                    <a:pt x="191" y="1160"/>
                  </a:lnTo>
                  <a:lnTo>
                    <a:pt x="187" y="1160"/>
                  </a:lnTo>
                  <a:lnTo>
                    <a:pt x="184" y="1160"/>
                  </a:lnTo>
                  <a:lnTo>
                    <a:pt x="180" y="1160"/>
                  </a:lnTo>
                  <a:lnTo>
                    <a:pt x="177" y="1153"/>
                  </a:lnTo>
                  <a:lnTo>
                    <a:pt x="177" y="1149"/>
                  </a:lnTo>
                  <a:lnTo>
                    <a:pt x="177" y="1142"/>
                  </a:lnTo>
                  <a:lnTo>
                    <a:pt x="173" y="1135"/>
                  </a:lnTo>
                  <a:lnTo>
                    <a:pt x="173" y="1131"/>
                  </a:lnTo>
                  <a:lnTo>
                    <a:pt x="173" y="1124"/>
                  </a:lnTo>
                  <a:lnTo>
                    <a:pt x="177" y="1114"/>
                  </a:lnTo>
                  <a:lnTo>
                    <a:pt x="177" y="1107"/>
                  </a:lnTo>
                  <a:lnTo>
                    <a:pt x="180" y="1092"/>
                  </a:lnTo>
                  <a:lnTo>
                    <a:pt x="184" y="1068"/>
                  </a:lnTo>
                  <a:lnTo>
                    <a:pt x="194" y="1025"/>
                  </a:lnTo>
                  <a:lnTo>
                    <a:pt x="205" y="965"/>
                  </a:lnTo>
                  <a:lnTo>
                    <a:pt x="216" y="890"/>
                  </a:lnTo>
                  <a:lnTo>
                    <a:pt x="226" y="809"/>
                  </a:lnTo>
                  <a:lnTo>
                    <a:pt x="237" y="720"/>
                  </a:lnTo>
                  <a:lnTo>
                    <a:pt x="244" y="631"/>
                  </a:lnTo>
                  <a:lnTo>
                    <a:pt x="244" y="539"/>
                  </a:lnTo>
                  <a:lnTo>
                    <a:pt x="244" y="479"/>
                  </a:lnTo>
                  <a:lnTo>
                    <a:pt x="237" y="404"/>
                  </a:lnTo>
                  <a:lnTo>
                    <a:pt x="226" y="326"/>
                  </a:lnTo>
                  <a:lnTo>
                    <a:pt x="208" y="248"/>
                  </a:lnTo>
                  <a:lnTo>
                    <a:pt x="184" y="192"/>
                  </a:lnTo>
                  <a:lnTo>
                    <a:pt x="156" y="149"/>
                  </a:lnTo>
                  <a:lnTo>
                    <a:pt x="127" y="117"/>
                  </a:lnTo>
                  <a:lnTo>
                    <a:pt x="96" y="96"/>
                  </a:lnTo>
                  <a:lnTo>
                    <a:pt x="60" y="85"/>
                  </a:lnTo>
                  <a:lnTo>
                    <a:pt x="29" y="78"/>
                  </a:lnTo>
                  <a:lnTo>
                    <a:pt x="18" y="78"/>
                  </a:lnTo>
                  <a:lnTo>
                    <a:pt x="11" y="78"/>
                  </a:lnTo>
                  <a:lnTo>
                    <a:pt x="4" y="75"/>
                  </a:lnTo>
                  <a:lnTo>
                    <a:pt x="0" y="71"/>
                  </a:lnTo>
                  <a:lnTo>
                    <a:pt x="0" y="64"/>
                  </a:lnTo>
                  <a:lnTo>
                    <a:pt x="7" y="50"/>
                  </a:lnTo>
                  <a:lnTo>
                    <a:pt x="21" y="32"/>
                  </a:lnTo>
                  <a:lnTo>
                    <a:pt x="46" y="18"/>
                  </a:lnTo>
                  <a:lnTo>
                    <a:pt x="78" y="4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800600"/>
            <a:ext cx="7367091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nimBg="1"/>
      <p:bldP spid="32" grpId="0"/>
      <p:bldP spid="34" grpId="0"/>
      <p:bldP spid="1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Rigid, Taut, and Sliding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6764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 </a:t>
            </a:r>
            <a:r>
              <a:rPr lang="en-US" sz="2400" i="1" u="sng" dirty="0" smtClean="0">
                <a:solidFill>
                  <a:srgbClr val="0000FF"/>
                </a:solidFill>
              </a:rPr>
              <a:t>rigid web</a:t>
            </a:r>
            <a:r>
              <a:rPr lang="en-US" sz="2400" dirty="0" smtClean="0">
                <a:solidFill>
                  <a:srgbClr val="0000FF"/>
                </a:solidFill>
              </a:rPr>
              <a:t> has d(</a:t>
            </a:r>
            <a:r>
              <a:rPr lang="en-US" sz="2400" dirty="0" smtClean="0">
                <a:solidFill>
                  <a:srgbClr val="0000FF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r>
              <a:rPr lang="en-US" sz="2400" dirty="0" smtClean="0">
                <a:solidFill>
                  <a:srgbClr val="0000FF"/>
                </a:solidFill>
              </a:rPr>
              <a:t>) = 0.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It has one  vertex: 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53000" y="1371600"/>
            <a:ext cx="1828799" cy="1295399"/>
            <a:chOff x="5562600" y="1524000"/>
            <a:chExt cx="2446427" cy="2609327"/>
          </a:xfrm>
        </p:grpSpPr>
        <p:grpSp>
          <p:nvGrpSpPr>
            <p:cNvPr id="5" name="Group 4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6629400" y="1524000"/>
              <a:ext cx="386826" cy="511412"/>
              <a:chOff x="2414" y="2576"/>
              <a:chExt cx="1077" cy="1280"/>
            </a:xfrm>
          </p:grpSpPr>
          <p:sp>
            <p:nvSpPr>
              <p:cNvPr id="23" name="Freeform 6"/>
              <p:cNvSpPr>
                <a:spLocks noEditPoints="1"/>
              </p:cNvSpPr>
              <p:nvPr/>
            </p:nvSpPr>
            <p:spPr bwMode="auto">
              <a:xfrm>
                <a:off x="2414" y="25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"/>
              <p:cNvSpPr>
                <a:spLocks/>
              </p:cNvSpPr>
              <p:nvPr/>
            </p:nvSpPr>
            <p:spPr bwMode="auto">
              <a:xfrm>
                <a:off x="3069" y="3108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23"/>
            <p:cNvGrpSpPr/>
            <p:nvPr/>
          </p:nvGrpSpPr>
          <p:grpSpPr>
            <a:xfrm>
              <a:off x="6705600" y="1828800"/>
              <a:ext cx="1303427" cy="2304527"/>
              <a:chOff x="7307173" y="1810273"/>
              <a:chExt cx="1303427" cy="2304527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>
                <a:off x="7436115" y="2919506"/>
                <a:ext cx="816632" cy="1195294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/>
              <p:cNvSpPr/>
              <p:nvPr/>
            </p:nvSpPr>
            <p:spPr>
              <a:xfrm>
                <a:off x="7307173" y="2776071"/>
                <a:ext cx="128942" cy="143435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V="1">
                <a:off x="7393135" y="1810273"/>
                <a:ext cx="962766" cy="1013609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70"/>
              <p:cNvGrpSpPr>
                <a:grpSpLocks noChangeAspect="1"/>
              </p:cNvGrpSpPr>
              <p:nvPr>
                <p:custDataLst>
                  <p:tags r:id="rId20"/>
                </p:custDataLst>
              </p:nvPr>
            </p:nvGrpSpPr>
            <p:grpSpPr bwMode="auto">
              <a:xfrm>
                <a:off x="8209767" y="2441389"/>
                <a:ext cx="400833" cy="511412"/>
                <a:chOff x="4238" y="1472"/>
                <a:chExt cx="1116" cy="1280"/>
              </a:xfrm>
            </p:grpSpPr>
            <p:sp>
              <p:nvSpPr>
                <p:cNvPr id="21" name="Freeform 12"/>
                <p:cNvSpPr>
                  <a:spLocks noEditPoints="1"/>
                </p:cNvSpPr>
                <p:nvPr/>
              </p:nvSpPr>
              <p:spPr bwMode="auto">
                <a:xfrm>
                  <a:off x="4238" y="1472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3"/>
                <p:cNvSpPr>
                  <a:spLocks/>
                </p:cNvSpPr>
                <p:nvPr/>
              </p:nvSpPr>
              <p:spPr bwMode="auto">
                <a:xfrm>
                  <a:off x="4838" y="2004"/>
                  <a:ext cx="516" cy="748"/>
                </a:xfrm>
                <a:custGeom>
                  <a:avLst/>
                  <a:gdLst/>
                  <a:ahLst/>
                  <a:cxnLst>
                    <a:cxn ang="0">
                      <a:pos x="874" y="9"/>
                    </a:cxn>
                    <a:cxn ang="0">
                      <a:pos x="1077" y="58"/>
                    </a:cxn>
                    <a:cxn ang="0">
                      <a:pos x="1254" y="143"/>
                    </a:cxn>
                    <a:cxn ang="0">
                      <a:pos x="1396" y="262"/>
                    </a:cxn>
                    <a:cxn ang="0">
                      <a:pos x="1496" y="414"/>
                    </a:cxn>
                    <a:cxn ang="0">
                      <a:pos x="1545" y="595"/>
                    </a:cxn>
                    <a:cxn ang="0">
                      <a:pos x="1535" y="785"/>
                    </a:cxn>
                    <a:cxn ang="0">
                      <a:pos x="1474" y="950"/>
                    </a:cxn>
                    <a:cxn ang="0">
                      <a:pos x="1373" y="1096"/>
                    </a:cxn>
                    <a:cxn ang="0">
                      <a:pos x="1242" y="1227"/>
                    </a:cxn>
                    <a:cxn ang="0">
                      <a:pos x="1095" y="1349"/>
                    </a:cxn>
                    <a:cxn ang="0">
                      <a:pos x="973" y="1442"/>
                    </a:cxn>
                    <a:cxn ang="0">
                      <a:pos x="874" y="1519"/>
                    </a:cxn>
                    <a:cxn ang="0">
                      <a:pos x="772" y="1600"/>
                    </a:cxn>
                    <a:cxn ang="0">
                      <a:pos x="658" y="1695"/>
                    </a:cxn>
                    <a:cxn ang="0">
                      <a:pos x="520" y="1811"/>
                    </a:cxn>
                    <a:cxn ang="0">
                      <a:pos x="348" y="1958"/>
                    </a:cxn>
                    <a:cxn ang="0">
                      <a:pos x="1026" y="1958"/>
                    </a:cxn>
                    <a:cxn ang="0">
                      <a:pos x="1117" y="1958"/>
                    </a:cxn>
                    <a:cxn ang="0">
                      <a:pos x="1223" y="1954"/>
                    </a:cxn>
                    <a:cxn ang="0">
                      <a:pos x="1308" y="1945"/>
                    </a:cxn>
                    <a:cxn ang="0">
                      <a:pos x="1350" y="1922"/>
                    </a:cxn>
                    <a:cxn ang="0">
                      <a:pos x="1383" y="1836"/>
                    </a:cxn>
                    <a:cxn ang="0">
                      <a:pos x="1410" y="1722"/>
                    </a:cxn>
                    <a:cxn ang="0">
                      <a:pos x="1423" y="1629"/>
                    </a:cxn>
                    <a:cxn ang="0">
                      <a:pos x="1439" y="2243"/>
                    </a:cxn>
                    <a:cxn ang="0">
                      <a:pos x="1" y="2187"/>
                    </a:cxn>
                    <a:cxn ang="0">
                      <a:pos x="9" y="2142"/>
                    </a:cxn>
                    <a:cxn ang="0">
                      <a:pos x="39" y="2108"/>
                    </a:cxn>
                    <a:cxn ang="0">
                      <a:pos x="934" y="1243"/>
                    </a:cxn>
                    <a:cxn ang="0">
                      <a:pos x="1034" y="1121"/>
                    </a:cxn>
                    <a:cxn ang="0">
                      <a:pos x="1129" y="969"/>
                    </a:cxn>
                    <a:cxn ang="0">
                      <a:pos x="1192" y="791"/>
                    </a:cxn>
                    <a:cxn ang="0">
                      <a:pos x="1204" y="610"/>
                    </a:cxn>
                    <a:cxn ang="0">
                      <a:pos x="1172" y="462"/>
                    </a:cxn>
                    <a:cxn ang="0">
                      <a:pos x="1102" y="329"/>
                    </a:cxn>
                    <a:cxn ang="0">
                      <a:pos x="995" y="220"/>
                    </a:cxn>
                    <a:cxn ang="0">
                      <a:pos x="852" y="147"/>
                    </a:cxn>
                    <a:cxn ang="0">
                      <a:pos x="674" y="121"/>
                    </a:cxn>
                    <a:cxn ang="0">
                      <a:pos x="552" y="134"/>
                    </a:cxn>
                    <a:cxn ang="0">
                      <a:pos x="423" y="177"/>
                    </a:cxn>
                    <a:cxn ang="0">
                      <a:pos x="300" y="258"/>
                    </a:cxn>
                    <a:cxn ang="0">
                      <a:pos x="197" y="384"/>
                    </a:cxn>
                    <a:cxn ang="0">
                      <a:pos x="242" y="444"/>
                    </a:cxn>
                    <a:cxn ang="0">
                      <a:pos x="315" y="479"/>
                    </a:cxn>
                    <a:cxn ang="0">
                      <a:pos x="354" y="531"/>
                    </a:cxn>
                    <a:cxn ang="0">
                      <a:pos x="370" y="584"/>
                    </a:cxn>
                    <a:cxn ang="0">
                      <a:pos x="369" y="650"/>
                    </a:cxn>
                    <a:cxn ang="0">
                      <a:pos x="331" y="731"/>
                    </a:cxn>
                    <a:cxn ang="0">
                      <a:pos x="263" y="779"/>
                    </a:cxn>
                    <a:cxn ang="0">
                      <a:pos x="186" y="796"/>
                    </a:cxn>
                    <a:cxn ang="0">
                      <a:pos x="151" y="792"/>
                    </a:cxn>
                    <a:cxn ang="0">
                      <a:pos x="100" y="777"/>
                    </a:cxn>
                    <a:cxn ang="0">
                      <a:pos x="47" y="740"/>
                    </a:cxn>
                    <a:cxn ang="0">
                      <a:pos x="9" y="673"/>
                    </a:cxn>
                    <a:cxn ang="0">
                      <a:pos x="4" y="550"/>
                    </a:cxn>
                    <a:cxn ang="0">
                      <a:pos x="53" y="380"/>
                    </a:cxn>
                    <a:cxn ang="0">
                      <a:pos x="157" y="231"/>
                    </a:cxn>
                    <a:cxn ang="0">
                      <a:pos x="306" y="110"/>
                    </a:cxn>
                    <a:cxn ang="0">
                      <a:pos x="500" y="29"/>
                    </a:cxn>
                    <a:cxn ang="0">
                      <a:pos x="728" y="0"/>
                    </a:cxn>
                  </a:cxnLst>
                  <a:rect l="0" t="0" r="r" b="b"/>
                  <a:pathLst>
                    <a:path w="1547" h="2243">
                      <a:moveTo>
                        <a:pt x="728" y="0"/>
                      </a:moveTo>
                      <a:lnTo>
                        <a:pt x="801" y="3"/>
                      </a:lnTo>
                      <a:lnTo>
                        <a:pt x="874" y="9"/>
                      </a:lnTo>
                      <a:lnTo>
                        <a:pt x="944" y="21"/>
                      </a:lnTo>
                      <a:lnTo>
                        <a:pt x="1011" y="37"/>
                      </a:lnTo>
                      <a:lnTo>
                        <a:pt x="1077" y="58"/>
                      </a:lnTo>
                      <a:lnTo>
                        <a:pt x="1140" y="81"/>
                      </a:lnTo>
                      <a:lnTo>
                        <a:pt x="1199" y="110"/>
                      </a:lnTo>
                      <a:lnTo>
                        <a:pt x="1254" y="143"/>
                      </a:lnTo>
                      <a:lnTo>
                        <a:pt x="1306" y="178"/>
                      </a:lnTo>
                      <a:lnTo>
                        <a:pt x="1353" y="219"/>
                      </a:lnTo>
                      <a:lnTo>
                        <a:pt x="1396" y="262"/>
                      </a:lnTo>
                      <a:lnTo>
                        <a:pt x="1434" y="309"/>
                      </a:lnTo>
                      <a:lnTo>
                        <a:pt x="1468" y="360"/>
                      </a:lnTo>
                      <a:lnTo>
                        <a:pt x="1496" y="414"/>
                      </a:lnTo>
                      <a:lnTo>
                        <a:pt x="1518" y="472"/>
                      </a:lnTo>
                      <a:lnTo>
                        <a:pt x="1534" y="532"/>
                      </a:lnTo>
                      <a:lnTo>
                        <a:pt x="1545" y="595"/>
                      </a:lnTo>
                      <a:lnTo>
                        <a:pt x="1547" y="660"/>
                      </a:lnTo>
                      <a:lnTo>
                        <a:pt x="1545" y="724"/>
                      </a:lnTo>
                      <a:lnTo>
                        <a:pt x="1535" y="785"/>
                      </a:lnTo>
                      <a:lnTo>
                        <a:pt x="1520" y="842"/>
                      </a:lnTo>
                      <a:lnTo>
                        <a:pt x="1499" y="897"/>
                      </a:lnTo>
                      <a:lnTo>
                        <a:pt x="1474" y="950"/>
                      </a:lnTo>
                      <a:lnTo>
                        <a:pt x="1443" y="1001"/>
                      </a:lnTo>
                      <a:lnTo>
                        <a:pt x="1410" y="1049"/>
                      </a:lnTo>
                      <a:lnTo>
                        <a:pt x="1373" y="1096"/>
                      </a:lnTo>
                      <a:lnTo>
                        <a:pt x="1331" y="1141"/>
                      </a:lnTo>
                      <a:lnTo>
                        <a:pt x="1288" y="1185"/>
                      </a:lnTo>
                      <a:lnTo>
                        <a:pt x="1242" y="1227"/>
                      </a:lnTo>
                      <a:lnTo>
                        <a:pt x="1195" y="1269"/>
                      </a:lnTo>
                      <a:lnTo>
                        <a:pt x="1146" y="1310"/>
                      </a:lnTo>
                      <a:lnTo>
                        <a:pt x="1095" y="1349"/>
                      </a:lnTo>
                      <a:lnTo>
                        <a:pt x="1045" y="1388"/>
                      </a:lnTo>
                      <a:lnTo>
                        <a:pt x="1009" y="1416"/>
                      </a:lnTo>
                      <a:lnTo>
                        <a:pt x="973" y="1442"/>
                      </a:lnTo>
                      <a:lnTo>
                        <a:pt x="940" y="1468"/>
                      </a:lnTo>
                      <a:lnTo>
                        <a:pt x="907" y="1493"/>
                      </a:lnTo>
                      <a:lnTo>
                        <a:pt x="874" y="1519"/>
                      </a:lnTo>
                      <a:lnTo>
                        <a:pt x="841" y="1545"/>
                      </a:lnTo>
                      <a:lnTo>
                        <a:pt x="807" y="1572"/>
                      </a:lnTo>
                      <a:lnTo>
                        <a:pt x="772" y="1600"/>
                      </a:lnTo>
                      <a:lnTo>
                        <a:pt x="736" y="1629"/>
                      </a:lnTo>
                      <a:lnTo>
                        <a:pt x="698" y="1661"/>
                      </a:lnTo>
                      <a:lnTo>
                        <a:pt x="658" y="1695"/>
                      </a:lnTo>
                      <a:lnTo>
                        <a:pt x="616" y="1730"/>
                      </a:lnTo>
                      <a:lnTo>
                        <a:pt x="570" y="1769"/>
                      </a:lnTo>
                      <a:lnTo>
                        <a:pt x="520" y="1811"/>
                      </a:lnTo>
                      <a:lnTo>
                        <a:pt x="467" y="1856"/>
                      </a:lnTo>
                      <a:lnTo>
                        <a:pt x="410" y="1905"/>
                      </a:lnTo>
                      <a:lnTo>
                        <a:pt x="348" y="1958"/>
                      </a:lnTo>
                      <a:lnTo>
                        <a:pt x="991" y="1958"/>
                      </a:lnTo>
                      <a:lnTo>
                        <a:pt x="1005" y="1958"/>
                      </a:lnTo>
                      <a:lnTo>
                        <a:pt x="1026" y="1958"/>
                      </a:lnTo>
                      <a:lnTo>
                        <a:pt x="1053" y="1958"/>
                      </a:lnTo>
                      <a:lnTo>
                        <a:pt x="1083" y="1958"/>
                      </a:lnTo>
                      <a:lnTo>
                        <a:pt x="1117" y="1958"/>
                      </a:lnTo>
                      <a:lnTo>
                        <a:pt x="1152" y="1957"/>
                      </a:lnTo>
                      <a:lnTo>
                        <a:pt x="1188" y="1955"/>
                      </a:lnTo>
                      <a:lnTo>
                        <a:pt x="1223" y="1954"/>
                      </a:lnTo>
                      <a:lnTo>
                        <a:pt x="1256" y="1951"/>
                      </a:lnTo>
                      <a:lnTo>
                        <a:pt x="1284" y="1949"/>
                      </a:lnTo>
                      <a:lnTo>
                        <a:pt x="1308" y="1945"/>
                      </a:lnTo>
                      <a:lnTo>
                        <a:pt x="1327" y="1941"/>
                      </a:lnTo>
                      <a:lnTo>
                        <a:pt x="1338" y="1937"/>
                      </a:lnTo>
                      <a:lnTo>
                        <a:pt x="1350" y="1922"/>
                      </a:lnTo>
                      <a:lnTo>
                        <a:pt x="1361" y="1900"/>
                      </a:lnTo>
                      <a:lnTo>
                        <a:pt x="1372" y="1870"/>
                      </a:lnTo>
                      <a:lnTo>
                        <a:pt x="1383" y="1836"/>
                      </a:lnTo>
                      <a:lnTo>
                        <a:pt x="1392" y="1799"/>
                      </a:lnTo>
                      <a:lnTo>
                        <a:pt x="1401" y="1760"/>
                      </a:lnTo>
                      <a:lnTo>
                        <a:pt x="1410" y="1722"/>
                      </a:lnTo>
                      <a:lnTo>
                        <a:pt x="1415" y="1687"/>
                      </a:lnTo>
                      <a:lnTo>
                        <a:pt x="1420" y="1654"/>
                      </a:lnTo>
                      <a:lnTo>
                        <a:pt x="1423" y="1629"/>
                      </a:lnTo>
                      <a:lnTo>
                        <a:pt x="1547" y="1629"/>
                      </a:lnTo>
                      <a:lnTo>
                        <a:pt x="1547" y="1629"/>
                      </a:lnTo>
                      <a:lnTo>
                        <a:pt x="1439" y="2243"/>
                      </a:lnTo>
                      <a:lnTo>
                        <a:pt x="0" y="2243"/>
                      </a:lnTo>
                      <a:lnTo>
                        <a:pt x="0" y="2212"/>
                      </a:lnTo>
                      <a:lnTo>
                        <a:pt x="1" y="2187"/>
                      </a:lnTo>
                      <a:lnTo>
                        <a:pt x="3" y="2169"/>
                      </a:lnTo>
                      <a:lnTo>
                        <a:pt x="5" y="2154"/>
                      </a:lnTo>
                      <a:lnTo>
                        <a:pt x="9" y="2142"/>
                      </a:lnTo>
                      <a:lnTo>
                        <a:pt x="16" y="2132"/>
                      </a:lnTo>
                      <a:lnTo>
                        <a:pt x="26" y="2122"/>
                      </a:lnTo>
                      <a:lnTo>
                        <a:pt x="39" y="2108"/>
                      </a:lnTo>
                      <a:lnTo>
                        <a:pt x="874" y="1306"/>
                      </a:lnTo>
                      <a:lnTo>
                        <a:pt x="903" y="1277"/>
                      </a:lnTo>
                      <a:lnTo>
                        <a:pt x="934" y="1243"/>
                      </a:lnTo>
                      <a:lnTo>
                        <a:pt x="967" y="1206"/>
                      </a:lnTo>
                      <a:lnTo>
                        <a:pt x="1000" y="1164"/>
                      </a:lnTo>
                      <a:lnTo>
                        <a:pt x="1034" y="1121"/>
                      </a:lnTo>
                      <a:lnTo>
                        <a:pt x="1068" y="1073"/>
                      </a:lnTo>
                      <a:lnTo>
                        <a:pt x="1099" y="1023"/>
                      </a:lnTo>
                      <a:lnTo>
                        <a:pt x="1129" y="969"/>
                      </a:lnTo>
                      <a:lnTo>
                        <a:pt x="1154" y="913"/>
                      </a:lnTo>
                      <a:lnTo>
                        <a:pt x="1176" y="853"/>
                      </a:lnTo>
                      <a:lnTo>
                        <a:pt x="1192" y="791"/>
                      </a:lnTo>
                      <a:lnTo>
                        <a:pt x="1203" y="727"/>
                      </a:lnTo>
                      <a:lnTo>
                        <a:pt x="1207" y="660"/>
                      </a:lnTo>
                      <a:lnTo>
                        <a:pt x="1204" y="610"/>
                      </a:lnTo>
                      <a:lnTo>
                        <a:pt x="1198" y="561"/>
                      </a:lnTo>
                      <a:lnTo>
                        <a:pt x="1187" y="511"/>
                      </a:lnTo>
                      <a:lnTo>
                        <a:pt x="1172" y="462"/>
                      </a:lnTo>
                      <a:lnTo>
                        <a:pt x="1153" y="415"/>
                      </a:lnTo>
                      <a:lnTo>
                        <a:pt x="1130" y="371"/>
                      </a:lnTo>
                      <a:lnTo>
                        <a:pt x="1102" y="329"/>
                      </a:lnTo>
                      <a:lnTo>
                        <a:pt x="1071" y="290"/>
                      </a:lnTo>
                      <a:lnTo>
                        <a:pt x="1034" y="253"/>
                      </a:lnTo>
                      <a:lnTo>
                        <a:pt x="995" y="220"/>
                      </a:lnTo>
                      <a:lnTo>
                        <a:pt x="951" y="191"/>
                      </a:lnTo>
                      <a:lnTo>
                        <a:pt x="903" y="166"/>
                      </a:lnTo>
                      <a:lnTo>
                        <a:pt x="852" y="147"/>
                      </a:lnTo>
                      <a:lnTo>
                        <a:pt x="797" y="132"/>
                      </a:lnTo>
                      <a:lnTo>
                        <a:pt x="736" y="123"/>
                      </a:lnTo>
                      <a:lnTo>
                        <a:pt x="674" y="121"/>
                      </a:lnTo>
                      <a:lnTo>
                        <a:pt x="635" y="122"/>
                      </a:lnTo>
                      <a:lnTo>
                        <a:pt x="594" y="126"/>
                      </a:lnTo>
                      <a:lnTo>
                        <a:pt x="552" y="134"/>
                      </a:lnTo>
                      <a:lnTo>
                        <a:pt x="509" y="144"/>
                      </a:lnTo>
                      <a:lnTo>
                        <a:pt x="466" y="159"/>
                      </a:lnTo>
                      <a:lnTo>
                        <a:pt x="423" y="177"/>
                      </a:lnTo>
                      <a:lnTo>
                        <a:pt x="381" y="201"/>
                      </a:lnTo>
                      <a:lnTo>
                        <a:pt x="339" y="227"/>
                      </a:lnTo>
                      <a:lnTo>
                        <a:pt x="300" y="258"/>
                      </a:lnTo>
                      <a:lnTo>
                        <a:pt x="263" y="295"/>
                      </a:lnTo>
                      <a:lnTo>
                        <a:pt x="228" y="337"/>
                      </a:lnTo>
                      <a:lnTo>
                        <a:pt x="197" y="384"/>
                      </a:lnTo>
                      <a:lnTo>
                        <a:pt x="170" y="436"/>
                      </a:lnTo>
                      <a:lnTo>
                        <a:pt x="209" y="438"/>
                      </a:lnTo>
                      <a:lnTo>
                        <a:pt x="242" y="444"/>
                      </a:lnTo>
                      <a:lnTo>
                        <a:pt x="270" y="453"/>
                      </a:lnTo>
                      <a:lnTo>
                        <a:pt x="294" y="465"/>
                      </a:lnTo>
                      <a:lnTo>
                        <a:pt x="315" y="479"/>
                      </a:lnTo>
                      <a:lnTo>
                        <a:pt x="331" y="495"/>
                      </a:lnTo>
                      <a:lnTo>
                        <a:pt x="344" y="512"/>
                      </a:lnTo>
                      <a:lnTo>
                        <a:pt x="354" y="531"/>
                      </a:lnTo>
                      <a:lnTo>
                        <a:pt x="362" y="549"/>
                      </a:lnTo>
                      <a:lnTo>
                        <a:pt x="366" y="567"/>
                      </a:lnTo>
                      <a:lnTo>
                        <a:pt x="370" y="584"/>
                      </a:lnTo>
                      <a:lnTo>
                        <a:pt x="371" y="601"/>
                      </a:lnTo>
                      <a:lnTo>
                        <a:pt x="371" y="616"/>
                      </a:lnTo>
                      <a:lnTo>
                        <a:pt x="369" y="650"/>
                      </a:lnTo>
                      <a:lnTo>
                        <a:pt x="360" y="681"/>
                      </a:lnTo>
                      <a:lnTo>
                        <a:pt x="347" y="707"/>
                      </a:lnTo>
                      <a:lnTo>
                        <a:pt x="331" y="731"/>
                      </a:lnTo>
                      <a:lnTo>
                        <a:pt x="311" y="751"/>
                      </a:lnTo>
                      <a:lnTo>
                        <a:pt x="288" y="768"/>
                      </a:lnTo>
                      <a:lnTo>
                        <a:pt x="263" y="779"/>
                      </a:lnTo>
                      <a:lnTo>
                        <a:pt x="238" y="788"/>
                      </a:lnTo>
                      <a:lnTo>
                        <a:pt x="212" y="794"/>
                      </a:lnTo>
                      <a:lnTo>
                        <a:pt x="186" y="796"/>
                      </a:lnTo>
                      <a:lnTo>
                        <a:pt x="178" y="796"/>
                      </a:lnTo>
                      <a:lnTo>
                        <a:pt x="166" y="795"/>
                      </a:lnTo>
                      <a:lnTo>
                        <a:pt x="151" y="792"/>
                      </a:lnTo>
                      <a:lnTo>
                        <a:pt x="135" y="788"/>
                      </a:lnTo>
                      <a:lnTo>
                        <a:pt x="117" y="783"/>
                      </a:lnTo>
                      <a:lnTo>
                        <a:pt x="100" y="777"/>
                      </a:lnTo>
                      <a:lnTo>
                        <a:pt x="81" y="766"/>
                      </a:lnTo>
                      <a:lnTo>
                        <a:pt x="63" y="754"/>
                      </a:lnTo>
                      <a:lnTo>
                        <a:pt x="47" y="740"/>
                      </a:lnTo>
                      <a:lnTo>
                        <a:pt x="31" y="720"/>
                      </a:lnTo>
                      <a:lnTo>
                        <a:pt x="19" y="699"/>
                      </a:lnTo>
                      <a:lnTo>
                        <a:pt x="9" y="673"/>
                      </a:lnTo>
                      <a:lnTo>
                        <a:pt x="3" y="643"/>
                      </a:lnTo>
                      <a:lnTo>
                        <a:pt x="0" y="608"/>
                      </a:lnTo>
                      <a:lnTo>
                        <a:pt x="4" y="550"/>
                      </a:lnTo>
                      <a:lnTo>
                        <a:pt x="14" y="491"/>
                      </a:lnTo>
                      <a:lnTo>
                        <a:pt x="30" y="435"/>
                      </a:lnTo>
                      <a:lnTo>
                        <a:pt x="53" y="380"/>
                      </a:lnTo>
                      <a:lnTo>
                        <a:pt x="81" y="328"/>
                      </a:lnTo>
                      <a:lnTo>
                        <a:pt x="116" y="278"/>
                      </a:lnTo>
                      <a:lnTo>
                        <a:pt x="157" y="231"/>
                      </a:lnTo>
                      <a:lnTo>
                        <a:pt x="201" y="186"/>
                      </a:lnTo>
                      <a:lnTo>
                        <a:pt x="251" y="146"/>
                      </a:lnTo>
                      <a:lnTo>
                        <a:pt x="306" y="110"/>
                      </a:lnTo>
                      <a:lnTo>
                        <a:pt x="367" y="77"/>
                      </a:lnTo>
                      <a:lnTo>
                        <a:pt x="431" y="51"/>
                      </a:lnTo>
                      <a:lnTo>
                        <a:pt x="500" y="29"/>
                      </a:lnTo>
                      <a:lnTo>
                        <a:pt x="571" y="13"/>
                      </a:lnTo>
                      <a:lnTo>
                        <a:pt x="648" y="4"/>
                      </a:lnTo>
                      <a:lnTo>
                        <a:pt x="7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16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6629400" y="3505200"/>
              <a:ext cx="397285" cy="511412"/>
              <a:chOff x="2462" y="2432"/>
              <a:chExt cx="1126" cy="1303"/>
            </a:xfrm>
          </p:grpSpPr>
          <p:sp>
            <p:nvSpPr>
              <p:cNvPr id="15" name="Freeform 18"/>
              <p:cNvSpPr>
                <a:spLocks noEditPoints="1"/>
              </p:cNvSpPr>
              <p:nvPr/>
            </p:nvSpPr>
            <p:spPr bwMode="auto">
              <a:xfrm>
                <a:off x="2462" y="243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9"/>
              <p:cNvSpPr>
                <a:spLocks/>
              </p:cNvSpPr>
              <p:nvPr/>
            </p:nvSpPr>
            <p:spPr bwMode="auto">
              <a:xfrm>
                <a:off x="3052" y="2964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124"/>
            <p:cNvGrpSpPr/>
            <p:nvPr/>
          </p:nvGrpSpPr>
          <p:grpSpPr>
            <a:xfrm>
              <a:off x="5562600" y="1828800"/>
              <a:ext cx="1246438" cy="2199341"/>
              <a:chOff x="5029200" y="1867647"/>
              <a:chExt cx="1246438" cy="2199341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6146696" y="2776071"/>
                <a:ext cx="128942" cy="143435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flipH="1" flipV="1">
                <a:off x="5244103" y="1867647"/>
                <a:ext cx="945574" cy="956235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>
                <a:off x="5501987" y="2919506"/>
                <a:ext cx="687690" cy="1147482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22"/>
              <p:cNvGrpSpPr>
                <a:grpSpLocks noChangeAspect="1"/>
              </p:cNvGrpSpPr>
              <p:nvPr>
                <p:custDataLst>
                  <p:tags r:id="rId19"/>
                </p:custDataLst>
              </p:nvPr>
            </p:nvGrpSpPr>
            <p:grpSpPr bwMode="auto">
              <a:xfrm>
                <a:off x="5029200" y="2728259"/>
                <a:ext cx="410171" cy="511412"/>
                <a:chOff x="686" y="1760"/>
                <a:chExt cx="1142" cy="1280"/>
              </a:xfrm>
            </p:grpSpPr>
            <p:sp>
              <p:nvSpPr>
                <p:cNvPr id="13" name="Freeform 24"/>
                <p:cNvSpPr>
                  <a:spLocks noEditPoints="1"/>
                </p:cNvSpPr>
                <p:nvPr/>
              </p:nvSpPr>
              <p:spPr bwMode="auto">
                <a:xfrm>
                  <a:off x="686" y="1760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25"/>
                <p:cNvSpPr>
                  <a:spLocks noEditPoints="1"/>
                </p:cNvSpPr>
                <p:nvPr/>
              </p:nvSpPr>
              <p:spPr bwMode="auto">
                <a:xfrm>
                  <a:off x="1261" y="2282"/>
                  <a:ext cx="567" cy="758"/>
                </a:xfrm>
                <a:custGeom>
                  <a:avLst/>
                  <a:gdLst/>
                  <a:ahLst/>
                  <a:cxnLst>
                    <a:cxn ang="0">
                      <a:pos x="123" y="1599"/>
                    </a:cxn>
                    <a:cxn ang="0">
                      <a:pos x="1044" y="360"/>
                    </a:cxn>
                    <a:cxn ang="0">
                      <a:pos x="1262" y="1"/>
                    </a:cxn>
                    <a:cxn ang="0">
                      <a:pos x="1296" y="12"/>
                    </a:cxn>
                    <a:cxn ang="0">
                      <a:pos x="1311" y="33"/>
                    </a:cxn>
                    <a:cxn ang="0">
                      <a:pos x="1315" y="67"/>
                    </a:cxn>
                    <a:cxn ang="0">
                      <a:pos x="1315" y="1599"/>
                    </a:cxn>
                    <a:cxn ang="0">
                      <a:pos x="1701" y="1718"/>
                    </a:cxn>
                    <a:cxn ang="0">
                      <a:pos x="1315" y="1996"/>
                    </a:cxn>
                    <a:cxn ang="0">
                      <a:pos x="1316" y="2040"/>
                    </a:cxn>
                    <a:cxn ang="0">
                      <a:pos x="1322" y="2077"/>
                    </a:cxn>
                    <a:cxn ang="0">
                      <a:pos x="1338" y="2106"/>
                    </a:cxn>
                    <a:cxn ang="0">
                      <a:pos x="1368" y="2127"/>
                    </a:cxn>
                    <a:cxn ang="0">
                      <a:pos x="1419" y="2142"/>
                    </a:cxn>
                    <a:cxn ang="0">
                      <a:pos x="1495" y="2150"/>
                    </a:cxn>
                    <a:cxn ang="0">
                      <a:pos x="1601" y="2154"/>
                    </a:cxn>
                    <a:cxn ang="0">
                      <a:pos x="1693" y="2273"/>
                    </a:cxn>
                    <a:cxn ang="0">
                      <a:pos x="1555" y="2268"/>
                    </a:cxn>
                    <a:cxn ang="0">
                      <a:pos x="1414" y="2264"/>
                    </a:cxn>
                    <a:cxn ang="0">
                      <a:pos x="1280" y="2260"/>
                    </a:cxn>
                    <a:cxn ang="0">
                      <a:pos x="1168" y="2259"/>
                    </a:cxn>
                    <a:cxn ang="0">
                      <a:pos x="1059" y="2260"/>
                    </a:cxn>
                    <a:cxn ang="0">
                      <a:pos x="925" y="2264"/>
                    </a:cxn>
                    <a:cxn ang="0">
                      <a:pos x="782" y="2268"/>
                    </a:cxn>
                    <a:cxn ang="0">
                      <a:pos x="641" y="2273"/>
                    </a:cxn>
                    <a:cxn ang="0">
                      <a:pos x="743" y="2154"/>
                    </a:cxn>
                    <a:cxn ang="0">
                      <a:pos x="845" y="2150"/>
                    </a:cxn>
                    <a:cxn ang="0">
                      <a:pos x="920" y="2142"/>
                    </a:cxn>
                    <a:cxn ang="0">
                      <a:pos x="969" y="2127"/>
                    </a:cxn>
                    <a:cxn ang="0">
                      <a:pos x="999" y="2106"/>
                    </a:cxn>
                    <a:cxn ang="0">
                      <a:pos x="1014" y="2077"/>
                    </a:cxn>
                    <a:cxn ang="0">
                      <a:pos x="1021" y="2040"/>
                    </a:cxn>
                    <a:cxn ang="0">
                      <a:pos x="1021" y="1996"/>
                    </a:cxn>
                    <a:cxn ang="0">
                      <a:pos x="0" y="1718"/>
                    </a:cxn>
                    <a:cxn ang="0">
                      <a:pos x="1153" y="46"/>
                    </a:cxn>
                    <a:cxn ang="0">
                      <a:pos x="1180" y="14"/>
                    </a:cxn>
                    <a:cxn ang="0">
                      <a:pos x="1204" y="3"/>
                    </a:cxn>
                    <a:cxn ang="0">
                      <a:pos x="1237" y="0"/>
                    </a:cxn>
                  </a:cxnLst>
                  <a:rect l="0" t="0" r="r" b="b"/>
                  <a:pathLst>
                    <a:path w="1701" h="2273">
                      <a:moveTo>
                        <a:pt x="1044" y="360"/>
                      </a:moveTo>
                      <a:lnTo>
                        <a:pt x="123" y="1599"/>
                      </a:lnTo>
                      <a:lnTo>
                        <a:pt x="1044" y="1599"/>
                      </a:lnTo>
                      <a:lnTo>
                        <a:pt x="1044" y="360"/>
                      </a:lnTo>
                      <a:close/>
                      <a:moveTo>
                        <a:pt x="1237" y="0"/>
                      </a:moveTo>
                      <a:lnTo>
                        <a:pt x="1262" y="1"/>
                      </a:lnTo>
                      <a:lnTo>
                        <a:pt x="1283" y="5"/>
                      </a:lnTo>
                      <a:lnTo>
                        <a:pt x="1296" y="12"/>
                      </a:lnTo>
                      <a:lnTo>
                        <a:pt x="1306" y="21"/>
                      </a:lnTo>
                      <a:lnTo>
                        <a:pt x="1311" y="33"/>
                      </a:lnTo>
                      <a:lnTo>
                        <a:pt x="1314" y="49"/>
                      </a:lnTo>
                      <a:lnTo>
                        <a:pt x="1315" y="67"/>
                      </a:lnTo>
                      <a:lnTo>
                        <a:pt x="1315" y="90"/>
                      </a:lnTo>
                      <a:lnTo>
                        <a:pt x="1315" y="1599"/>
                      </a:lnTo>
                      <a:lnTo>
                        <a:pt x="1701" y="1599"/>
                      </a:lnTo>
                      <a:lnTo>
                        <a:pt x="1701" y="1718"/>
                      </a:lnTo>
                      <a:lnTo>
                        <a:pt x="1315" y="1718"/>
                      </a:lnTo>
                      <a:lnTo>
                        <a:pt x="1315" y="1996"/>
                      </a:lnTo>
                      <a:lnTo>
                        <a:pt x="1315" y="2019"/>
                      </a:lnTo>
                      <a:lnTo>
                        <a:pt x="1316" y="2040"/>
                      </a:lnTo>
                      <a:lnTo>
                        <a:pt x="1318" y="2060"/>
                      </a:lnTo>
                      <a:lnTo>
                        <a:pt x="1322" y="2077"/>
                      </a:lnTo>
                      <a:lnTo>
                        <a:pt x="1329" y="2091"/>
                      </a:lnTo>
                      <a:lnTo>
                        <a:pt x="1338" y="2106"/>
                      </a:lnTo>
                      <a:lnTo>
                        <a:pt x="1350" y="2117"/>
                      </a:lnTo>
                      <a:lnTo>
                        <a:pt x="1368" y="2127"/>
                      </a:lnTo>
                      <a:lnTo>
                        <a:pt x="1391" y="2136"/>
                      </a:lnTo>
                      <a:lnTo>
                        <a:pt x="1419" y="2142"/>
                      </a:lnTo>
                      <a:lnTo>
                        <a:pt x="1454" y="2148"/>
                      </a:lnTo>
                      <a:lnTo>
                        <a:pt x="1495" y="2150"/>
                      </a:lnTo>
                      <a:lnTo>
                        <a:pt x="1545" y="2153"/>
                      </a:lnTo>
                      <a:lnTo>
                        <a:pt x="1601" y="2154"/>
                      </a:lnTo>
                      <a:lnTo>
                        <a:pt x="1693" y="2154"/>
                      </a:lnTo>
                      <a:lnTo>
                        <a:pt x="1693" y="2273"/>
                      </a:lnTo>
                      <a:lnTo>
                        <a:pt x="1626" y="2271"/>
                      </a:lnTo>
                      <a:lnTo>
                        <a:pt x="1555" y="2268"/>
                      </a:lnTo>
                      <a:lnTo>
                        <a:pt x="1484" y="2265"/>
                      </a:lnTo>
                      <a:lnTo>
                        <a:pt x="1414" y="2264"/>
                      </a:lnTo>
                      <a:lnTo>
                        <a:pt x="1345" y="2262"/>
                      </a:lnTo>
                      <a:lnTo>
                        <a:pt x="1280" y="2260"/>
                      </a:lnTo>
                      <a:lnTo>
                        <a:pt x="1221" y="2259"/>
                      </a:lnTo>
                      <a:lnTo>
                        <a:pt x="1168" y="2259"/>
                      </a:lnTo>
                      <a:lnTo>
                        <a:pt x="1117" y="2259"/>
                      </a:lnTo>
                      <a:lnTo>
                        <a:pt x="1059" y="2260"/>
                      </a:lnTo>
                      <a:lnTo>
                        <a:pt x="994" y="2262"/>
                      </a:lnTo>
                      <a:lnTo>
                        <a:pt x="925" y="2264"/>
                      </a:lnTo>
                      <a:lnTo>
                        <a:pt x="853" y="2265"/>
                      </a:lnTo>
                      <a:lnTo>
                        <a:pt x="782" y="2268"/>
                      </a:lnTo>
                      <a:lnTo>
                        <a:pt x="710" y="2271"/>
                      </a:lnTo>
                      <a:lnTo>
                        <a:pt x="641" y="2273"/>
                      </a:lnTo>
                      <a:lnTo>
                        <a:pt x="641" y="2154"/>
                      </a:lnTo>
                      <a:lnTo>
                        <a:pt x="743" y="2154"/>
                      </a:lnTo>
                      <a:lnTo>
                        <a:pt x="798" y="2153"/>
                      </a:lnTo>
                      <a:lnTo>
                        <a:pt x="845" y="2150"/>
                      </a:lnTo>
                      <a:lnTo>
                        <a:pt x="886" y="2148"/>
                      </a:lnTo>
                      <a:lnTo>
                        <a:pt x="920" y="2142"/>
                      </a:lnTo>
                      <a:lnTo>
                        <a:pt x="947" y="2136"/>
                      </a:lnTo>
                      <a:lnTo>
                        <a:pt x="969" y="2127"/>
                      </a:lnTo>
                      <a:lnTo>
                        <a:pt x="986" y="2117"/>
                      </a:lnTo>
                      <a:lnTo>
                        <a:pt x="999" y="2106"/>
                      </a:lnTo>
                      <a:lnTo>
                        <a:pt x="1009" y="2091"/>
                      </a:lnTo>
                      <a:lnTo>
                        <a:pt x="1014" y="2077"/>
                      </a:lnTo>
                      <a:lnTo>
                        <a:pt x="1018" y="2060"/>
                      </a:lnTo>
                      <a:lnTo>
                        <a:pt x="1021" y="2040"/>
                      </a:lnTo>
                      <a:lnTo>
                        <a:pt x="1021" y="2019"/>
                      </a:lnTo>
                      <a:lnTo>
                        <a:pt x="1021" y="1996"/>
                      </a:lnTo>
                      <a:lnTo>
                        <a:pt x="1021" y="1718"/>
                      </a:lnTo>
                      <a:lnTo>
                        <a:pt x="0" y="1718"/>
                      </a:lnTo>
                      <a:lnTo>
                        <a:pt x="0" y="1599"/>
                      </a:lnTo>
                      <a:lnTo>
                        <a:pt x="1153" y="46"/>
                      </a:lnTo>
                      <a:lnTo>
                        <a:pt x="1167" y="26"/>
                      </a:lnTo>
                      <a:lnTo>
                        <a:pt x="1180" y="14"/>
                      </a:lnTo>
                      <a:lnTo>
                        <a:pt x="1192" y="7"/>
                      </a:lnTo>
                      <a:lnTo>
                        <a:pt x="1204" y="3"/>
                      </a:lnTo>
                      <a:lnTo>
                        <a:pt x="1219" y="1"/>
                      </a:lnTo>
                      <a:lnTo>
                        <a:pt x="123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5" name="TextBox 24"/>
          <p:cNvSpPr txBox="1"/>
          <p:nvPr/>
        </p:nvSpPr>
        <p:spPr>
          <a:xfrm>
            <a:off x="609600" y="32766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 </a:t>
            </a:r>
            <a:r>
              <a:rPr lang="en-US" sz="2400" i="1" u="sng" dirty="0" smtClean="0">
                <a:solidFill>
                  <a:srgbClr val="FF0000"/>
                </a:solidFill>
              </a:rPr>
              <a:t>taut web</a:t>
            </a:r>
            <a:r>
              <a:rPr lang="en-US" sz="2400" dirty="0" smtClean="0">
                <a:solidFill>
                  <a:srgbClr val="FF0000"/>
                </a:solidFill>
              </a:rPr>
              <a:t> has d(</a:t>
            </a:r>
            <a:r>
              <a:rPr lang="en-US" sz="2400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r>
              <a:rPr lang="en-US" sz="2400" dirty="0" smtClean="0">
                <a:solidFill>
                  <a:srgbClr val="FF0000"/>
                </a:solidFill>
              </a:rPr>
              <a:t>) = 1: 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886200" y="3048000"/>
            <a:ext cx="1981200" cy="1524000"/>
            <a:chOff x="330845" y="609600"/>
            <a:chExt cx="2509520" cy="1933630"/>
          </a:xfrm>
        </p:grpSpPr>
        <p:grpSp>
          <p:nvGrpSpPr>
            <p:cNvPr id="27" name="Group 4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838200" y="609600"/>
              <a:ext cx="242994" cy="281483"/>
              <a:chOff x="2414" y="2576"/>
              <a:chExt cx="1077" cy="1280"/>
            </a:xfrm>
          </p:grpSpPr>
          <p:sp>
            <p:nvSpPr>
              <p:cNvPr id="49" name="Freeform 6"/>
              <p:cNvSpPr>
                <a:spLocks noEditPoints="1"/>
              </p:cNvSpPr>
              <p:nvPr/>
            </p:nvSpPr>
            <p:spPr bwMode="auto">
              <a:xfrm>
                <a:off x="2414" y="25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"/>
              <p:cNvSpPr>
                <a:spLocks/>
              </p:cNvSpPr>
              <p:nvPr/>
            </p:nvSpPr>
            <p:spPr bwMode="auto">
              <a:xfrm>
                <a:off x="3069" y="3108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1098998" y="1421340"/>
              <a:ext cx="80998" cy="7894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 flipV="1">
              <a:off x="330845" y="752168"/>
              <a:ext cx="795152" cy="695488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860197" y="1500287"/>
              <a:ext cx="265800" cy="785713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1143000" y="685800"/>
              <a:ext cx="264676" cy="813533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2191673" y="1885336"/>
              <a:ext cx="512988" cy="657894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1132969" y="1437968"/>
              <a:ext cx="80998" cy="7894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V="1">
              <a:off x="2191673" y="1310148"/>
              <a:ext cx="604786" cy="557894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70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1794659" y="990600"/>
              <a:ext cx="251793" cy="281483"/>
              <a:chOff x="4238" y="1472"/>
              <a:chExt cx="1116" cy="1280"/>
            </a:xfrm>
          </p:grpSpPr>
          <p:sp>
            <p:nvSpPr>
              <p:cNvPr id="47" name="Freeform 12"/>
              <p:cNvSpPr>
                <a:spLocks noEditPoints="1"/>
              </p:cNvSpPr>
              <p:nvPr/>
            </p:nvSpPr>
            <p:spPr bwMode="auto">
              <a:xfrm>
                <a:off x="4238" y="147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3"/>
              <p:cNvSpPr>
                <a:spLocks/>
              </p:cNvSpPr>
              <p:nvPr/>
            </p:nvSpPr>
            <p:spPr bwMode="auto">
              <a:xfrm>
                <a:off x="4838" y="200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6" name="Group 16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2590800" y="1752600"/>
              <a:ext cx="249565" cy="281483"/>
              <a:chOff x="2462" y="2432"/>
              <a:chExt cx="1126" cy="1303"/>
            </a:xfrm>
          </p:grpSpPr>
          <p:sp>
            <p:nvSpPr>
              <p:cNvPr id="45" name="Freeform 18"/>
              <p:cNvSpPr>
                <a:spLocks noEditPoints="1"/>
              </p:cNvSpPr>
              <p:nvPr/>
            </p:nvSpPr>
            <p:spPr bwMode="auto">
              <a:xfrm>
                <a:off x="2462" y="243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9"/>
              <p:cNvSpPr>
                <a:spLocks/>
              </p:cNvSpPr>
              <p:nvPr/>
            </p:nvSpPr>
            <p:spPr bwMode="auto">
              <a:xfrm>
                <a:off x="3052" y="2964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7" name="Group 22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1219200" y="1905000"/>
              <a:ext cx="257660" cy="281483"/>
              <a:chOff x="686" y="1760"/>
              <a:chExt cx="1142" cy="1280"/>
            </a:xfrm>
          </p:grpSpPr>
          <p:sp>
            <p:nvSpPr>
              <p:cNvPr id="43" name="Freeform 24"/>
              <p:cNvSpPr>
                <a:spLocks noEditPoints="1"/>
              </p:cNvSpPr>
              <p:nvPr/>
            </p:nvSpPr>
            <p:spPr bwMode="auto">
              <a:xfrm>
                <a:off x="686" y="176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5"/>
              <p:cNvSpPr>
                <a:spLocks noEditPoints="1"/>
              </p:cNvSpPr>
              <p:nvPr/>
            </p:nvSpPr>
            <p:spPr bwMode="auto">
              <a:xfrm>
                <a:off x="1261" y="2282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38" name="Straight Arrow Connector 37"/>
            <p:cNvCxnSpPr/>
            <p:nvPr/>
          </p:nvCxnSpPr>
          <p:spPr>
            <a:xfrm flipH="1" flipV="1">
              <a:off x="1199138" y="1501877"/>
              <a:ext cx="992535" cy="368137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2125504" y="1821426"/>
              <a:ext cx="80998" cy="7894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4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457200" y="1447800"/>
              <a:ext cx="249608" cy="281483"/>
              <a:chOff x="926" y="1520"/>
              <a:chExt cx="1116" cy="1303"/>
            </a:xfrm>
          </p:grpSpPr>
          <p:sp>
            <p:nvSpPr>
              <p:cNvPr id="41" name="Freeform 6"/>
              <p:cNvSpPr>
                <a:spLocks noEditPoints="1"/>
              </p:cNvSpPr>
              <p:nvPr/>
            </p:nvSpPr>
            <p:spPr bwMode="auto">
              <a:xfrm>
                <a:off x="926" y="152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7"/>
              <p:cNvSpPr>
                <a:spLocks/>
              </p:cNvSpPr>
              <p:nvPr/>
            </p:nvSpPr>
            <p:spPr bwMode="auto">
              <a:xfrm>
                <a:off x="1526" y="2052"/>
                <a:ext cx="516" cy="771"/>
              </a:xfrm>
              <a:custGeom>
                <a:avLst/>
                <a:gdLst/>
                <a:ahLst/>
                <a:cxnLst>
                  <a:cxn ang="0">
                    <a:pos x="255" y="3"/>
                  </a:cxn>
                  <a:cxn ang="0">
                    <a:pos x="362" y="47"/>
                  </a:cxn>
                  <a:cxn ang="0">
                    <a:pos x="622" y="102"/>
                  </a:cxn>
                  <a:cxn ang="0">
                    <a:pos x="797" y="113"/>
                  </a:cxn>
                  <a:cxn ang="0">
                    <a:pos x="1094" y="83"/>
                  </a:cxn>
                  <a:cxn ang="0">
                    <a:pos x="1291" y="26"/>
                  </a:cxn>
                  <a:cxn ang="0">
                    <a:pos x="1347" y="0"/>
                  </a:cxn>
                  <a:cxn ang="0">
                    <a:pos x="1379" y="13"/>
                  </a:cxn>
                  <a:cxn ang="0">
                    <a:pos x="1389" y="63"/>
                  </a:cxn>
                  <a:cxn ang="0">
                    <a:pos x="1331" y="139"/>
                  </a:cxn>
                  <a:cxn ang="0">
                    <a:pos x="1200" y="246"/>
                  </a:cxn>
                  <a:cxn ang="0">
                    <a:pos x="1000" y="347"/>
                  </a:cxn>
                  <a:cxn ang="0">
                    <a:pos x="740" y="403"/>
                  </a:cxn>
                  <a:cxn ang="0">
                    <a:pos x="589" y="403"/>
                  </a:cxn>
                  <a:cxn ang="0">
                    <a:pos x="432" y="384"/>
                  </a:cxn>
                  <a:cxn ang="0">
                    <a:pos x="325" y="360"/>
                  </a:cxn>
                  <a:cxn ang="0">
                    <a:pos x="431" y="926"/>
                  </a:cxn>
                  <a:cxn ang="0">
                    <a:pos x="652" y="847"/>
                  </a:cxn>
                  <a:cxn ang="0">
                    <a:pos x="887" y="837"/>
                  </a:cxn>
                  <a:cxn ang="0">
                    <a:pos x="1156" y="917"/>
                  </a:cxn>
                  <a:cxn ang="0">
                    <a:pos x="1365" y="1082"/>
                  </a:cxn>
                  <a:cxn ang="0">
                    <a:pos x="1500" y="1307"/>
                  </a:cxn>
                  <a:cxn ang="0">
                    <a:pos x="1547" y="1569"/>
                  </a:cxn>
                  <a:cxn ang="0">
                    <a:pos x="1487" y="1847"/>
                  </a:cxn>
                  <a:cxn ang="0">
                    <a:pos x="1320" y="2073"/>
                  </a:cxn>
                  <a:cxn ang="0">
                    <a:pos x="1077" y="2233"/>
                  </a:cxn>
                  <a:cxn ang="0">
                    <a:pos x="783" y="2307"/>
                  </a:cxn>
                  <a:cxn ang="0">
                    <a:pos x="485" y="2281"/>
                  </a:cxn>
                  <a:cxn ang="0">
                    <a:pos x="244" y="2163"/>
                  </a:cxn>
                  <a:cxn ang="0">
                    <a:pos x="80" y="1981"/>
                  </a:cxn>
                  <a:cxn ang="0">
                    <a:pos x="4" y="1761"/>
                  </a:cxn>
                  <a:cxn ang="0">
                    <a:pos x="18" y="1616"/>
                  </a:cxn>
                  <a:cxn ang="0">
                    <a:pos x="77" y="1551"/>
                  </a:cxn>
                  <a:cxn ang="0">
                    <a:pos x="143" y="1527"/>
                  </a:cxn>
                  <a:cxn ang="0">
                    <a:pos x="178" y="1523"/>
                  </a:cxn>
                  <a:cxn ang="0">
                    <a:pos x="243" y="1535"/>
                  </a:cxn>
                  <a:cxn ang="0">
                    <a:pos x="315" y="1585"/>
                  </a:cxn>
                  <a:cxn ang="0">
                    <a:pos x="348" y="1696"/>
                  </a:cxn>
                  <a:cxn ang="0">
                    <a:pos x="319" y="1795"/>
                  </a:cxn>
                  <a:cxn ang="0">
                    <a:pos x="225" y="1856"/>
                  </a:cxn>
                  <a:cxn ang="0">
                    <a:pos x="209" y="1962"/>
                  </a:cxn>
                  <a:cxn ang="0">
                    <a:pos x="374" y="2115"/>
                  </a:cxn>
                  <a:cxn ang="0">
                    <a:pos x="589" y="2196"/>
                  </a:cxn>
                  <a:cxn ang="0">
                    <a:pos x="826" y="2191"/>
                  </a:cxn>
                  <a:cxn ang="0">
                    <a:pos x="1032" y="2086"/>
                  </a:cxn>
                  <a:cxn ang="0">
                    <a:pos x="1160" y="1908"/>
                  </a:cxn>
                  <a:cxn ang="0">
                    <a:pos x="1208" y="1710"/>
                  </a:cxn>
                  <a:cxn ang="0">
                    <a:pos x="1215" y="1553"/>
                  </a:cxn>
                  <a:cxn ang="0">
                    <a:pos x="1195" y="1304"/>
                  </a:cxn>
                  <a:cxn ang="0">
                    <a:pos x="1130" y="1118"/>
                  </a:cxn>
                  <a:cxn ang="0">
                    <a:pos x="1092" y="1062"/>
                  </a:cxn>
                  <a:cxn ang="0">
                    <a:pos x="1002" y="985"/>
                  </a:cxn>
                  <a:cxn ang="0">
                    <a:pos x="852" y="934"/>
                  </a:cxn>
                  <a:cxn ang="0">
                    <a:pos x="702" y="938"/>
                  </a:cxn>
                  <a:cxn ang="0">
                    <a:pos x="533" y="982"/>
                  </a:cxn>
                  <a:cxn ang="0">
                    <a:pos x="363" y="1098"/>
                  </a:cxn>
                  <a:cxn ang="0">
                    <a:pos x="292" y="1175"/>
                  </a:cxn>
                  <a:cxn ang="0">
                    <a:pos x="255" y="1185"/>
                  </a:cxn>
                  <a:cxn ang="0">
                    <a:pos x="208" y="1159"/>
                  </a:cxn>
                  <a:cxn ang="0">
                    <a:pos x="201" y="1088"/>
                  </a:cxn>
                  <a:cxn ang="0">
                    <a:pos x="204" y="33"/>
                  </a:cxn>
                  <a:cxn ang="0">
                    <a:pos x="240" y="0"/>
                  </a:cxn>
                </a:cxnLst>
                <a:rect l="0" t="0" r="r" b="b"/>
                <a:pathLst>
                  <a:path w="1547" h="2311">
                    <a:moveTo>
                      <a:pt x="240" y="0"/>
                    </a:moveTo>
                    <a:lnTo>
                      <a:pt x="244" y="0"/>
                    </a:lnTo>
                    <a:lnTo>
                      <a:pt x="248" y="1"/>
                    </a:lnTo>
                    <a:lnTo>
                      <a:pt x="255" y="3"/>
                    </a:lnTo>
                    <a:lnTo>
                      <a:pt x="262" y="7"/>
                    </a:lnTo>
                    <a:lnTo>
                      <a:pt x="273" y="13"/>
                    </a:lnTo>
                    <a:lnTo>
                      <a:pt x="286" y="22"/>
                    </a:lnTo>
                    <a:lnTo>
                      <a:pt x="362" y="47"/>
                    </a:lnTo>
                    <a:lnTo>
                      <a:pt x="433" y="68"/>
                    </a:lnTo>
                    <a:lnTo>
                      <a:pt x="501" y="83"/>
                    </a:lnTo>
                    <a:lnTo>
                      <a:pt x="564" y="94"/>
                    </a:lnTo>
                    <a:lnTo>
                      <a:pt x="622" y="102"/>
                    </a:lnTo>
                    <a:lnTo>
                      <a:pt x="675" y="109"/>
                    </a:lnTo>
                    <a:lnTo>
                      <a:pt x="722" y="111"/>
                    </a:lnTo>
                    <a:lnTo>
                      <a:pt x="763" y="113"/>
                    </a:lnTo>
                    <a:lnTo>
                      <a:pt x="797" y="113"/>
                    </a:lnTo>
                    <a:lnTo>
                      <a:pt x="879" y="111"/>
                    </a:lnTo>
                    <a:lnTo>
                      <a:pt x="956" y="105"/>
                    </a:lnTo>
                    <a:lnTo>
                      <a:pt x="1027" y="94"/>
                    </a:lnTo>
                    <a:lnTo>
                      <a:pt x="1094" y="83"/>
                    </a:lnTo>
                    <a:lnTo>
                      <a:pt x="1153" y="68"/>
                    </a:lnTo>
                    <a:lnTo>
                      <a:pt x="1206" y="54"/>
                    </a:lnTo>
                    <a:lnTo>
                      <a:pt x="1252" y="41"/>
                    </a:lnTo>
                    <a:lnTo>
                      <a:pt x="1291" y="26"/>
                    </a:lnTo>
                    <a:lnTo>
                      <a:pt x="1323" y="16"/>
                    </a:lnTo>
                    <a:lnTo>
                      <a:pt x="1334" y="7"/>
                    </a:lnTo>
                    <a:lnTo>
                      <a:pt x="1341" y="3"/>
                    </a:lnTo>
                    <a:lnTo>
                      <a:pt x="1347" y="0"/>
                    </a:lnTo>
                    <a:lnTo>
                      <a:pt x="1354" y="0"/>
                    </a:lnTo>
                    <a:lnTo>
                      <a:pt x="1362" y="1"/>
                    </a:lnTo>
                    <a:lnTo>
                      <a:pt x="1370" y="5"/>
                    </a:lnTo>
                    <a:lnTo>
                      <a:pt x="1379" y="13"/>
                    </a:lnTo>
                    <a:lnTo>
                      <a:pt x="1385" y="22"/>
                    </a:lnTo>
                    <a:lnTo>
                      <a:pt x="1391" y="37"/>
                    </a:lnTo>
                    <a:lnTo>
                      <a:pt x="1392" y="54"/>
                    </a:lnTo>
                    <a:lnTo>
                      <a:pt x="1389" y="63"/>
                    </a:lnTo>
                    <a:lnTo>
                      <a:pt x="1383" y="77"/>
                    </a:lnTo>
                    <a:lnTo>
                      <a:pt x="1370" y="94"/>
                    </a:lnTo>
                    <a:lnTo>
                      <a:pt x="1353" y="115"/>
                    </a:lnTo>
                    <a:lnTo>
                      <a:pt x="1331" y="139"/>
                    </a:lnTo>
                    <a:lnTo>
                      <a:pt x="1306" y="164"/>
                    </a:lnTo>
                    <a:lnTo>
                      <a:pt x="1275" y="191"/>
                    </a:lnTo>
                    <a:lnTo>
                      <a:pt x="1239" y="219"/>
                    </a:lnTo>
                    <a:lnTo>
                      <a:pt x="1200" y="246"/>
                    </a:lnTo>
                    <a:lnTo>
                      <a:pt x="1156" y="274"/>
                    </a:lnTo>
                    <a:lnTo>
                      <a:pt x="1108" y="300"/>
                    </a:lnTo>
                    <a:lnTo>
                      <a:pt x="1057" y="324"/>
                    </a:lnTo>
                    <a:lnTo>
                      <a:pt x="1000" y="347"/>
                    </a:lnTo>
                    <a:lnTo>
                      <a:pt x="941" y="367"/>
                    </a:lnTo>
                    <a:lnTo>
                      <a:pt x="878" y="383"/>
                    </a:lnTo>
                    <a:lnTo>
                      <a:pt x="810" y="396"/>
                    </a:lnTo>
                    <a:lnTo>
                      <a:pt x="740" y="403"/>
                    </a:lnTo>
                    <a:lnTo>
                      <a:pt x="666" y="406"/>
                    </a:lnTo>
                    <a:lnTo>
                      <a:pt x="643" y="406"/>
                    </a:lnTo>
                    <a:lnTo>
                      <a:pt x="618" y="405"/>
                    </a:lnTo>
                    <a:lnTo>
                      <a:pt x="589" y="403"/>
                    </a:lnTo>
                    <a:lnTo>
                      <a:pt x="556" y="402"/>
                    </a:lnTo>
                    <a:lnTo>
                      <a:pt x="520" y="398"/>
                    </a:lnTo>
                    <a:lnTo>
                      <a:pt x="478" y="392"/>
                    </a:lnTo>
                    <a:lnTo>
                      <a:pt x="432" y="384"/>
                    </a:lnTo>
                    <a:lnTo>
                      <a:pt x="382" y="373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998"/>
                    </a:lnTo>
                    <a:lnTo>
                      <a:pt x="378" y="959"/>
                    </a:lnTo>
                    <a:lnTo>
                      <a:pt x="431" y="926"/>
                    </a:lnTo>
                    <a:lnTo>
                      <a:pt x="486" y="898"/>
                    </a:lnTo>
                    <a:lnTo>
                      <a:pt x="541" y="878"/>
                    </a:lnTo>
                    <a:lnTo>
                      <a:pt x="597" y="861"/>
                    </a:lnTo>
                    <a:lnTo>
                      <a:pt x="652" y="847"/>
                    </a:lnTo>
                    <a:lnTo>
                      <a:pt x="706" y="840"/>
                    </a:lnTo>
                    <a:lnTo>
                      <a:pt x="760" y="834"/>
                    </a:lnTo>
                    <a:lnTo>
                      <a:pt x="813" y="833"/>
                    </a:lnTo>
                    <a:lnTo>
                      <a:pt x="887" y="837"/>
                    </a:lnTo>
                    <a:lnTo>
                      <a:pt x="960" y="847"/>
                    </a:lnTo>
                    <a:lnTo>
                      <a:pt x="1029" y="864"/>
                    </a:lnTo>
                    <a:lnTo>
                      <a:pt x="1094" y="888"/>
                    </a:lnTo>
                    <a:lnTo>
                      <a:pt x="1156" y="917"/>
                    </a:lnTo>
                    <a:lnTo>
                      <a:pt x="1214" y="951"/>
                    </a:lnTo>
                    <a:lnTo>
                      <a:pt x="1269" y="990"/>
                    </a:lnTo>
                    <a:lnTo>
                      <a:pt x="1319" y="1033"/>
                    </a:lnTo>
                    <a:lnTo>
                      <a:pt x="1365" y="1082"/>
                    </a:lnTo>
                    <a:lnTo>
                      <a:pt x="1406" y="1134"/>
                    </a:lnTo>
                    <a:lnTo>
                      <a:pt x="1442" y="1189"/>
                    </a:lnTo>
                    <a:lnTo>
                      <a:pt x="1473" y="1247"/>
                    </a:lnTo>
                    <a:lnTo>
                      <a:pt x="1500" y="1307"/>
                    </a:lnTo>
                    <a:lnTo>
                      <a:pt x="1520" y="1370"/>
                    </a:lnTo>
                    <a:lnTo>
                      <a:pt x="1535" y="1435"/>
                    </a:lnTo>
                    <a:lnTo>
                      <a:pt x="1545" y="1501"/>
                    </a:lnTo>
                    <a:lnTo>
                      <a:pt x="1547" y="1569"/>
                    </a:lnTo>
                    <a:lnTo>
                      <a:pt x="1543" y="1642"/>
                    </a:lnTo>
                    <a:lnTo>
                      <a:pt x="1531" y="1713"/>
                    </a:lnTo>
                    <a:lnTo>
                      <a:pt x="1512" y="1781"/>
                    </a:lnTo>
                    <a:lnTo>
                      <a:pt x="1487" y="1847"/>
                    </a:lnTo>
                    <a:lnTo>
                      <a:pt x="1454" y="1908"/>
                    </a:lnTo>
                    <a:lnTo>
                      <a:pt x="1415" y="1967"/>
                    </a:lnTo>
                    <a:lnTo>
                      <a:pt x="1370" y="2022"/>
                    </a:lnTo>
                    <a:lnTo>
                      <a:pt x="1320" y="2073"/>
                    </a:lnTo>
                    <a:lnTo>
                      <a:pt x="1266" y="2120"/>
                    </a:lnTo>
                    <a:lnTo>
                      <a:pt x="1207" y="2163"/>
                    </a:lnTo>
                    <a:lnTo>
                      <a:pt x="1144" y="2200"/>
                    </a:lnTo>
                    <a:lnTo>
                      <a:pt x="1077" y="2233"/>
                    </a:lnTo>
                    <a:lnTo>
                      <a:pt x="1007" y="2260"/>
                    </a:lnTo>
                    <a:lnTo>
                      <a:pt x="934" y="2283"/>
                    </a:lnTo>
                    <a:lnTo>
                      <a:pt x="860" y="2298"/>
                    </a:lnTo>
                    <a:lnTo>
                      <a:pt x="783" y="2307"/>
                    </a:lnTo>
                    <a:lnTo>
                      <a:pt x="705" y="2311"/>
                    </a:lnTo>
                    <a:lnTo>
                      <a:pt x="628" y="2307"/>
                    </a:lnTo>
                    <a:lnTo>
                      <a:pt x="554" y="2298"/>
                    </a:lnTo>
                    <a:lnTo>
                      <a:pt x="485" y="2281"/>
                    </a:lnTo>
                    <a:lnTo>
                      <a:pt x="419" y="2259"/>
                    </a:lnTo>
                    <a:lnTo>
                      <a:pt x="356" y="2233"/>
                    </a:lnTo>
                    <a:lnTo>
                      <a:pt x="298" y="2200"/>
                    </a:lnTo>
                    <a:lnTo>
                      <a:pt x="244" y="2163"/>
                    </a:lnTo>
                    <a:lnTo>
                      <a:pt x="196" y="2123"/>
                    </a:lnTo>
                    <a:lnTo>
                      <a:pt x="151" y="2078"/>
                    </a:lnTo>
                    <a:lnTo>
                      <a:pt x="113" y="2031"/>
                    </a:lnTo>
                    <a:lnTo>
                      <a:pt x="80" y="1981"/>
                    </a:lnTo>
                    <a:lnTo>
                      <a:pt x="51" y="1928"/>
                    </a:lnTo>
                    <a:lnTo>
                      <a:pt x="30" y="1874"/>
                    </a:lnTo>
                    <a:lnTo>
                      <a:pt x="14" y="1818"/>
                    </a:lnTo>
                    <a:lnTo>
                      <a:pt x="4" y="1761"/>
                    </a:lnTo>
                    <a:lnTo>
                      <a:pt x="0" y="1704"/>
                    </a:lnTo>
                    <a:lnTo>
                      <a:pt x="3" y="1670"/>
                    </a:lnTo>
                    <a:lnTo>
                      <a:pt x="8" y="1641"/>
                    </a:lnTo>
                    <a:lnTo>
                      <a:pt x="18" y="1616"/>
                    </a:lnTo>
                    <a:lnTo>
                      <a:pt x="30" y="1594"/>
                    </a:lnTo>
                    <a:lnTo>
                      <a:pt x="45" y="1577"/>
                    </a:lnTo>
                    <a:lnTo>
                      <a:pt x="61" y="1562"/>
                    </a:lnTo>
                    <a:lnTo>
                      <a:pt x="77" y="1551"/>
                    </a:lnTo>
                    <a:lnTo>
                      <a:pt x="95" y="1541"/>
                    </a:lnTo>
                    <a:lnTo>
                      <a:pt x="112" y="1535"/>
                    </a:lnTo>
                    <a:lnTo>
                      <a:pt x="128" y="1530"/>
                    </a:lnTo>
                    <a:lnTo>
                      <a:pt x="143" y="1527"/>
                    </a:lnTo>
                    <a:lnTo>
                      <a:pt x="157" y="1524"/>
                    </a:lnTo>
                    <a:lnTo>
                      <a:pt x="167" y="1524"/>
                    </a:lnTo>
                    <a:lnTo>
                      <a:pt x="174" y="1523"/>
                    </a:lnTo>
                    <a:lnTo>
                      <a:pt x="178" y="1523"/>
                    </a:lnTo>
                    <a:lnTo>
                      <a:pt x="192" y="1524"/>
                    </a:lnTo>
                    <a:lnTo>
                      <a:pt x="207" y="1526"/>
                    </a:lnTo>
                    <a:lnTo>
                      <a:pt x="224" y="1530"/>
                    </a:lnTo>
                    <a:lnTo>
                      <a:pt x="243" y="1535"/>
                    </a:lnTo>
                    <a:lnTo>
                      <a:pt x="262" y="1543"/>
                    </a:lnTo>
                    <a:lnTo>
                      <a:pt x="281" y="1553"/>
                    </a:lnTo>
                    <a:lnTo>
                      <a:pt x="298" y="1568"/>
                    </a:lnTo>
                    <a:lnTo>
                      <a:pt x="315" y="1585"/>
                    </a:lnTo>
                    <a:lnTo>
                      <a:pt x="328" y="1606"/>
                    </a:lnTo>
                    <a:lnTo>
                      <a:pt x="339" y="1632"/>
                    </a:lnTo>
                    <a:lnTo>
                      <a:pt x="346" y="1662"/>
                    </a:lnTo>
                    <a:lnTo>
                      <a:pt x="348" y="1696"/>
                    </a:lnTo>
                    <a:lnTo>
                      <a:pt x="347" y="1723"/>
                    </a:lnTo>
                    <a:lnTo>
                      <a:pt x="340" y="1748"/>
                    </a:lnTo>
                    <a:lnTo>
                      <a:pt x="332" y="1773"/>
                    </a:lnTo>
                    <a:lnTo>
                      <a:pt x="319" y="1795"/>
                    </a:lnTo>
                    <a:lnTo>
                      <a:pt x="301" y="1815"/>
                    </a:lnTo>
                    <a:lnTo>
                      <a:pt x="279" y="1832"/>
                    </a:lnTo>
                    <a:lnTo>
                      <a:pt x="255" y="1845"/>
                    </a:lnTo>
                    <a:lnTo>
                      <a:pt x="225" y="1856"/>
                    </a:lnTo>
                    <a:lnTo>
                      <a:pt x="192" y="1861"/>
                    </a:lnTo>
                    <a:lnTo>
                      <a:pt x="155" y="1861"/>
                    </a:lnTo>
                    <a:lnTo>
                      <a:pt x="180" y="1913"/>
                    </a:lnTo>
                    <a:lnTo>
                      <a:pt x="209" y="1962"/>
                    </a:lnTo>
                    <a:lnTo>
                      <a:pt x="244" y="2006"/>
                    </a:lnTo>
                    <a:lnTo>
                      <a:pt x="284" y="2047"/>
                    </a:lnTo>
                    <a:lnTo>
                      <a:pt x="327" y="2084"/>
                    </a:lnTo>
                    <a:lnTo>
                      <a:pt x="374" y="2115"/>
                    </a:lnTo>
                    <a:lnTo>
                      <a:pt x="425" y="2142"/>
                    </a:lnTo>
                    <a:lnTo>
                      <a:pt x="478" y="2165"/>
                    </a:lnTo>
                    <a:lnTo>
                      <a:pt x="532" y="2183"/>
                    </a:lnTo>
                    <a:lnTo>
                      <a:pt x="589" y="2196"/>
                    </a:lnTo>
                    <a:lnTo>
                      <a:pt x="647" y="2204"/>
                    </a:lnTo>
                    <a:lnTo>
                      <a:pt x="705" y="2207"/>
                    </a:lnTo>
                    <a:lnTo>
                      <a:pt x="767" y="2203"/>
                    </a:lnTo>
                    <a:lnTo>
                      <a:pt x="826" y="2191"/>
                    </a:lnTo>
                    <a:lnTo>
                      <a:pt x="884" y="2174"/>
                    </a:lnTo>
                    <a:lnTo>
                      <a:pt x="937" y="2150"/>
                    </a:lnTo>
                    <a:lnTo>
                      <a:pt x="987" y="2120"/>
                    </a:lnTo>
                    <a:lnTo>
                      <a:pt x="1032" y="2086"/>
                    </a:lnTo>
                    <a:lnTo>
                      <a:pt x="1072" y="2047"/>
                    </a:lnTo>
                    <a:lnTo>
                      <a:pt x="1106" y="2004"/>
                    </a:lnTo>
                    <a:lnTo>
                      <a:pt x="1135" y="1957"/>
                    </a:lnTo>
                    <a:lnTo>
                      <a:pt x="1160" y="1908"/>
                    </a:lnTo>
                    <a:lnTo>
                      <a:pt x="1177" y="1858"/>
                    </a:lnTo>
                    <a:lnTo>
                      <a:pt x="1191" y="1809"/>
                    </a:lnTo>
                    <a:lnTo>
                      <a:pt x="1202" y="1759"/>
                    </a:lnTo>
                    <a:lnTo>
                      <a:pt x="1208" y="1710"/>
                    </a:lnTo>
                    <a:lnTo>
                      <a:pt x="1212" y="1666"/>
                    </a:lnTo>
                    <a:lnTo>
                      <a:pt x="1214" y="1624"/>
                    </a:lnTo>
                    <a:lnTo>
                      <a:pt x="1215" y="1586"/>
                    </a:lnTo>
                    <a:lnTo>
                      <a:pt x="1215" y="1553"/>
                    </a:lnTo>
                    <a:lnTo>
                      <a:pt x="1214" y="1484"/>
                    </a:lnTo>
                    <a:lnTo>
                      <a:pt x="1210" y="1420"/>
                    </a:lnTo>
                    <a:lnTo>
                      <a:pt x="1204" y="1359"/>
                    </a:lnTo>
                    <a:lnTo>
                      <a:pt x="1195" y="1304"/>
                    </a:lnTo>
                    <a:lnTo>
                      <a:pt x="1184" y="1255"/>
                    </a:lnTo>
                    <a:lnTo>
                      <a:pt x="1169" y="1206"/>
                    </a:lnTo>
                    <a:lnTo>
                      <a:pt x="1152" y="1162"/>
                    </a:lnTo>
                    <a:lnTo>
                      <a:pt x="1130" y="1118"/>
                    </a:lnTo>
                    <a:lnTo>
                      <a:pt x="1125" y="1109"/>
                    </a:lnTo>
                    <a:lnTo>
                      <a:pt x="1117" y="1096"/>
                    </a:lnTo>
                    <a:lnTo>
                      <a:pt x="1106" y="1080"/>
                    </a:lnTo>
                    <a:lnTo>
                      <a:pt x="1092" y="1062"/>
                    </a:lnTo>
                    <a:lnTo>
                      <a:pt x="1075" y="1044"/>
                    </a:lnTo>
                    <a:lnTo>
                      <a:pt x="1054" y="1023"/>
                    </a:lnTo>
                    <a:lnTo>
                      <a:pt x="1030" y="1003"/>
                    </a:lnTo>
                    <a:lnTo>
                      <a:pt x="1002" y="985"/>
                    </a:lnTo>
                    <a:lnTo>
                      <a:pt x="971" y="968"/>
                    </a:lnTo>
                    <a:lnTo>
                      <a:pt x="936" y="952"/>
                    </a:lnTo>
                    <a:lnTo>
                      <a:pt x="897" y="942"/>
                    </a:lnTo>
                    <a:lnTo>
                      <a:pt x="852" y="934"/>
                    </a:lnTo>
                    <a:lnTo>
                      <a:pt x="805" y="931"/>
                    </a:lnTo>
                    <a:lnTo>
                      <a:pt x="774" y="931"/>
                    </a:lnTo>
                    <a:lnTo>
                      <a:pt x="739" y="934"/>
                    </a:lnTo>
                    <a:lnTo>
                      <a:pt x="702" y="938"/>
                    </a:lnTo>
                    <a:lnTo>
                      <a:pt x="662" y="944"/>
                    </a:lnTo>
                    <a:lnTo>
                      <a:pt x="620" y="953"/>
                    </a:lnTo>
                    <a:lnTo>
                      <a:pt x="577" y="965"/>
                    </a:lnTo>
                    <a:lnTo>
                      <a:pt x="533" y="982"/>
                    </a:lnTo>
                    <a:lnTo>
                      <a:pt x="489" y="1003"/>
                    </a:lnTo>
                    <a:lnTo>
                      <a:pt x="446" y="1029"/>
                    </a:lnTo>
                    <a:lnTo>
                      <a:pt x="404" y="1060"/>
                    </a:lnTo>
                    <a:lnTo>
                      <a:pt x="363" y="1098"/>
                    </a:lnTo>
                    <a:lnTo>
                      <a:pt x="325" y="1141"/>
                    </a:lnTo>
                    <a:lnTo>
                      <a:pt x="311" y="1155"/>
                    </a:lnTo>
                    <a:lnTo>
                      <a:pt x="300" y="1166"/>
                    </a:lnTo>
                    <a:lnTo>
                      <a:pt x="292" y="1175"/>
                    </a:lnTo>
                    <a:lnTo>
                      <a:pt x="284" y="1180"/>
                    </a:lnTo>
                    <a:lnTo>
                      <a:pt x="275" y="1184"/>
                    </a:lnTo>
                    <a:lnTo>
                      <a:pt x="267" y="1185"/>
                    </a:lnTo>
                    <a:lnTo>
                      <a:pt x="255" y="1185"/>
                    </a:lnTo>
                    <a:lnTo>
                      <a:pt x="238" y="1184"/>
                    </a:lnTo>
                    <a:lnTo>
                      <a:pt x="224" y="1179"/>
                    </a:lnTo>
                    <a:lnTo>
                      <a:pt x="215" y="1171"/>
                    </a:lnTo>
                    <a:lnTo>
                      <a:pt x="208" y="1159"/>
                    </a:lnTo>
                    <a:lnTo>
                      <a:pt x="204" y="1146"/>
                    </a:lnTo>
                    <a:lnTo>
                      <a:pt x="203" y="1129"/>
                    </a:lnTo>
                    <a:lnTo>
                      <a:pt x="201" y="1109"/>
                    </a:lnTo>
                    <a:lnTo>
                      <a:pt x="201" y="1088"/>
                    </a:lnTo>
                    <a:lnTo>
                      <a:pt x="201" y="91"/>
                    </a:lnTo>
                    <a:lnTo>
                      <a:pt x="201" y="70"/>
                    </a:lnTo>
                    <a:lnTo>
                      <a:pt x="203" y="50"/>
                    </a:lnTo>
                    <a:lnTo>
                      <a:pt x="204" y="33"/>
                    </a:lnTo>
                    <a:lnTo>
                      <a:pt x="208" y="20"/>
                    </a:lnTo>
                    <a:lnTo>
                      <a:pt x="216" y="9"/>
                    </a:lnTo>
                    <a:lnTo>
                      <a:pt x="225" y="3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1" name="TextBox 50"/>
          <p:cNvSpPr txBox="1"/>
          <p:nvPr/>
        </p:nvSpPr>
        <p:spPr>
          <a:xfrm>
            <a:off x="381000" y="54102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80"/>
                </a:solidFill>
              </a:rPr>
              <a:t>A </a:t>
            </a:r>
            <a:r>
              <a:rPr lang="en-US" sz="2400" i="1" u="sng" dirty="0" smtClean="0">
                <a:solidFill>
                  <a:srgbClr val="800080"/>
                </a:solidFill>
              </a:rPr>
              <a:t>sliding web </a:t>
            </a:r>
            <a:r>
              <a:rPr lang="en-US" sz="2400" dirty="0" smtClean="0">
                <a:solidFill>
                  <a:srgbClr val="800080"/>
                </a:solidFill>
              </a:rPr>
              <a:t>has d(</a:t>
            </a:r>
            <a:r>
              <a:rPr lang="en-US" sz="2400" dirty="0" smtClean="0">
                <a:solidFill>
                  <a:srgbClr val="80008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r>
              <a:rPr lang="en-US" sz="2400" dirty="0" smtClean="0">
                <a:solidFill>
                  <a:srgbClr val="800080"/>
                </a:solidFill>
              </a:rPr>
              <a:t>) = 2 </a:t>
            </a:r>
            <a:endParaRPr lang="en-US" sz="2400" dirty="0">
              <a:solidFill>
                <a:srgbClr val="800080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343400" y="5105400"/>
            <a:ext cx="2196559" cy="1499688"/>
            <a:chOff x="5873231" y="2352368"/>
            <a:chExt cx="2882359" cy="2033088"/>
          </a:xfrm>
        </p:grpSpPr>
        <p:grpSp>
          <p:nvGrpSpPr>
            <p:cNvPr id="53" name="Group 4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817272" y="2843981"/>
              <a:ext cx="215366" cy="270656"/>
              <a:chOff x="2414" y="2576"/>
              <a:chExt cx="1077" cy="1280"/>
            </a:xfrm>
          </p:grpSpPr>
          <p:sp>
            <p:nvSpPr>
              <p:cNvPr id="82" name="Freeform 6"/>
              <p:cNvSpPr>
                <a:spLocks noEditPoints="1"/>
              </p:cNvSpPr>
              <p:nvPr/>
            </p:nvSpPr>
            <p:spPr bwMode="auto">
              <a:xfrm>
                <a:off x="2414" y="25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"/>
              <p:cNvSpPr>
                <a:spLocks/>
              </p:cNvSpPr>
              <p:nvPr/>
            </p:nvSpPr>
            <p:spPr bwMode="auto">
              <a:xfrm>
                <a:off x="3069" y="3108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6554046" y="3425964"/>
              <a:ext cx="71789" cy="7591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8219061" y="3581400"/>
              <a:ext cx="454662" cy="63259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 flipV="1">
              <a:off x="5873231" y="2782529"/>
              <a:ext cx="704745" cy="668739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H="1">
              <a:off x="6342397" y="3501874"/>
              <a:ext cx="235579" cy="755494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7280729" y="3151239"/>
              <a:ext cx="71789" cy="7591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9" name="Straight Arrow Connector 58"/>
            <p:cNvCxnSpPr>
              <a:stCxn id="58" idx="3"/>
            </p:cNvCxnSpPr>
            <p:nvPr/>
          </p:nvCxnSpPr>
          <p:spPr>
            <a:xfrm flipH="1">
              <a:off x="6625836" y="3216033"/>
              <a:ext cx="665406" cy="260539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8219061" y="3028336"/>
              <a:ext cx="536023" cy="536436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70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867186" y="2721078"/>
              <a:ext cx="223165" cy="270656"/>
              <a:chOff x="4238" y="1472"/>
              <a:chExt cx="1116" cy="1280"/>
            </a:xfrm>
          </p:grpSpPr>
          <p:sp>
            <p:nvSpPr>
              <p:cNvPr id="80" name="Freeform 12"/>
              <p:cNvSpPr>
                <a:spLocks noEditPoints="1"/>
              </p:cNvSpPr>
              <p:nvPr/>
            </p:nvSpPr>
            <p:spPr bwMode="auto">
              <a:xfrm>
                <a:off x="4238" y="147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3"/>
              <p:cNvSpPr>
                <a:spLocks/>
              </p:cNvSpPr>
              <p:nvPr/>
            </p:nvSpPr>
            <p:spPr bwMode="auto">
              <a:xfrm>
                <a:off x="4838" y="200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2" name="Group 16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8534400" y="3505200"/>
              <a:ext cx="221190" cy="270656"/>
              <a:chOff x="2462" y="2432"/>
              <a:chExt cx="1126" cy="1303"/>
            </a:xfrm>
          </p:grpSpPr>
          <p:sp>
            <p:nvSpPr>
              <p:cNvPr id="78" name="Freeform 18"/>
              <p:cNvSpPr>
                <a:spLocks noEditPoints="1"/>
              </p:cNvSpPr>
              <p:nvPr/>
            </p:nvSpPr>
            <p:spPr bwMode="auto">
              <a:xfrm>
                <a:off x="2462" y="243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19"/>
              <p:cNvSpPr>
                <a:spLocks/>
              </p:cNvSpPr>
              <p:nvPr/>
            </p:nvSpPr>
            <p:spPr bwMode="auto">
              <a:xfrm>
                <a:off x="3052" y="2964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2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239000" y="4114800"/>
              <a:ext cx="228364" cy="270656"/>
              <a:chOff x="686" y="1760"/>
              <a:chExt cx="1142" cy="1280"/>
            </a:xfrm>
          </p:grpSpPr>
          <p:sp>
            <p:nvSpPr>
              <p:cNvPr id="76" name="Freeform 24"/>
              <p:cNvSpPr>
                <a:spLocks noEditPoints="1"/>
              </p:cNvSpPr>
              <p:nvPr/>
            </p:nvSpPr>
            <p:spPr bwMode="auto">
              <a:xfrm>
                <a:off x="686" y="176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5"/>
              <p:cNvSpPr>
                <a:spLocks noEditPoints="1"/>
              </p:cNvSpPr>
              <p:nvPr/>
            </p:nvSpPr>
            <p:spPr bwMode="auto">
              <a:xfrm>
                <a:off x="1261" y="2282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64" name="Straight Arrow Connector 63"/>
            <p:cNvCxnSpPr/>
            <p:nvPr/>
          </p:nvCxnSpPr>
          <p:spPr>
            <a:xfrm flipH="1" flipV="1">
              <a:off x="7339375" y="3212691"/>
              <a:ext cx="879686" cy="353977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7339375" y="2352368"/>
              <a:ext cx="234583" cy="782244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/>
          </p:nvSpPr>
          <p:spPr>
            <a:xfrm>
              <a:off x="8160415" y="3519949"/>
              <a:ext cx="71789" cy="7591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7" name="Group 4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5943600" y="3429000"/>
              <a:ext cx="221228" cy="270656"/>
              <a:chOff x="926" y="1520"/>
              <a:chExt cx="1116" cy="1303"/>
            </a:xfrm>
          </p:grpSpPr>
          <p:sp>
            <p:nvSpPr>
              <p:cNvPr id="74" name="Freeform 6"/>
              <p:cNvSpPr>
                <a:spLocks noEditPoints="1"/>
              </p:cNvSpPr>
              <p:nvPr/>
            </p:nvSpPr>
            <p:spPr bwMode="auto">
              <a:xfrm>
                <a:off x="926" y="152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"/>
              <p:cNvSpPr>
                <a:spLocks/>
              </p:cNvSpPr>
              <p:nvPr/>
            </p:nvSpPr>
            <p:spPr bwMode="auto">
              <a:xfrm>
                <a:off x="1526" y="2052"/>
                <a:ext cx="516" cy="771"/>
              </a:xfrm>
              <a:custGeom>
                <a:avLst/>
                <a:gdLst/>
                <a:ahLst/>
                <a:cxnLst>
                  <a:cxn ang="0">
                    <a:pos x="255" y="3"/>
                  </a:cxn>
                  <a:cxn ang="0">
                    <a:pos x="362" y="47"/>
                  </a:cxn>
                  <a:cxn ang="0">
                    <a:pos x="622" y="102"/>
                  </a:cxn>
                  <a:cxn ang="0">
                    <a:pos x="797" y="113"/>
                  </a:cxn>
                  <a:cxn ang="0">
                    <a:pos x="1094" y="83"/>
                  </a:cxn>
                  <a:cxn ang="0">
                    <a:pos x="1291" y="26"/>
                  </a:cxn>
                  <a:cxn ang="0">
                    <a:pos x="1347" y="0"/>
                  </a:cxn>
                  <a:cxn ang="0">
                    <a:pos x="1379" y="13"/>
                  </a:cxn>
                  <a:cxn ang="0">
                    <a:pos x="1389" y="63"/>
                  </a:cxn>
                  <a:cxn ang="0">
                    <a:pos x="1331" y="139"/>
                  </a:cxn>
                  <a:cxn ang="0">
                    <a:pos x="1200" y="246"/>
                  </a:cxn>
                  <a:cxn ang="0">
                    <a:pos x="1000" y="347"/>
                  </a:cxn>
                  <a:cxn ang="0">
                    <a:pos x="740" y="403"/>
                  </a:cxn>
                  <a:cxn ang="0">
                    <a:pos x="589" y="403"/>
                  </a:cxn>
                  <a:cxn ang="0">
                    <a:pos x="432" y="384"/>
                  </a:cxn>
                  <a:cxn ang="0">
                    <a:pos x="325" y="360"/>
                  </a:cxn>
                  <a:cxn ang="0">
                    <a:pos x="431" y="926"/>
                  </a:cxn>
                  <a:cxn ang="0">
                    <a:pos x="652" y="847"/>
                  </a:cxn>
                  <a:cxn ang="0">
                    <a:pos x="887" y="837"/>
                  </a:cxn>
                  <a:cxn ang="0">
                    <a:pos x="1156" y="917"/>
                  </a:cxn>
                  <a:cxn ang="0">
                    <a:pos x="1365" y="1082"/>
                  </a:cxn>
                  <a:cxn ang="0">
                    <a:pos x="1500" y="1307"/>
                  </a:cxn>
                  <a:cxn ang="0">
                    <a:pos x="1547" y="1569"/>
                  </a:cxn>
                  <a:cxn ang="0">
                    <a:pos x="1487" y="1847"/>
                  </a:cxn>
                  <a:cxn ang="0">
                    <a:pos x="1320" y="2073"/>
                  </a:cxn>
                  <a:cxn ang="0">
                    <a:pos x="1077" y="2233"/>
                  </a:cxn>
                  <a:cxn ang="0">
                    <a:pos x="783" y="2307"/>
                  </a:cxn>
                  <a:cxn ang="0">
                    <a:pos x="485" y="2281"/>
                  </a:cxn>
                  <a:cxn ang="0">
                    <a:pos x="244" y="2163"/>
                  </a:cxn>
                  <a:cxn ang="0">
                    <a:pos x="80" y="1981"/>
                  </a:cxn>
                  <a:cxn ang="0">
                    <a:pos x="4" y="1761"/>
                  </a:cxn>
                  <a:cxn ang="0">
                    <a:pos x="18" y="1616"/>
                  </a:cxn>
                  <a:cxn ang="0">
                    <a:pos x="77" y="1551"/>
                  </a:cxn>
                  <a:cxn ang="0">
                    <a:pos x="143" y="1527"/>
                  </a:cxn>
                  <a:cxn ang="0">
                    <a:pos x="178" y="1523"/>
                  </a:cxn>
                  <a:cxn ang="0">
                    <a:pos x="243" y="1535"/>
                  </a:cxn>
                  <a:cxn ang="0">
                    <a:pos x="315" y="1585"/>
                  </a:cxn>
                  <a:cxn ang="0">
                    <a:pos x="348" y="1696"/>
                  </a:cxn>
                  <a:cxn ang="0">
                    <a:pos x="319" y="1795"/>
                  </a:cxn>
                  <a:cxn ang="0">
                    <a:pos x="225" y="1856"/>
                  </a:cxn>
                  <a:cxn ang="0">
                    <a:pos x="209" y="1962"/>
                  </a:cxn>
                  <a:cxn ang="0">
                    <a:pos x="374" y="2115"/>
                  </a:cxn>
                  <a:cxn ang="0">
                    <a:pos x="589" y="2196"/>
                  </a:cxn>
                  <a:cxn ang="0">
                    <a:pos x="826" y="2191"/>
                  </a:cxn>
                  <a:cxn ang="0">
                    <a:pos x="1032" y="2086"/>
                  </a:cxn>
                  <a:cxn ang="0">
                    <a:pos x="1160" y="1908"/>
                  </a:cxn>
                  <a:cxn ang="0">
                    <a:pos x="1208" y="1710"/>
                  </a:cxn>
                  <a:cxn ang="0">
                    <a:pos x="1215" y="1553"/>
                  </a:cxn>
                  <a:cxn ang="0">
                    <a:pos x="1195" y="1304"/>
                  </a:cxn>
                  <a:cxn ang="0">
                    <a:pos x="1130" y="1118"/>
                  </a:cxn>
                  <a:cxn ang="0">
                    <a:pos x="1092" y="1062"/>
                  </a:cxn>
                  <a:cxn ang="0">
                    <a:pos x="1002" y="985"/>
                  </a:cxn>
                  <a:cxn ang="0">
                    <a:pos x="852" y="934"/>
                  </a:cxn>
                  <a:cxn ang="0">
                    <a:pos x="702" y="938"/>
                  </a:cxn>
                  <a:cxn ang="0">
                    <a:pos x="533" y="982"/>
                  </a:cxn>
                  <a:cxn ang="0">
                    <a:pos x="363" y="1098"/>
                  </a:cxn>
                  <a:cxn ang="0">
                    <a:pos x="292" y="1175"/>
                  </a:cxn>
                  <a:cxn ang="0">
                    <a:pos x="255" y="1185"/>
                  </a:cxn>
                  <a:cxn ang="0">
                    <a:pos x="208" y="1159"/>
                  </a:cxn>
                  <a:cxn ang="0">
                    <a:pos x="201" y="1088"/>
                  </a:cxn>
                  <a:cxn ang="0">
                    <a:pos x="204" y="33"/>
                  </a:cxn>
                  <a:cxn ang="0">
                    <a:pos x="240" y="0"/>
                  </a:cxn>
                </a:cxnLst>
                <a:rect l="0" t="0" r="r" b="b"/>
                <a:pathLst>
                  <a:path w="1547" h="2311">
                    <a:moveTo>
                      <a:pt x="240" y="0"/>
                    </a:moveTo>
                    <a:lnTo>
                      <a:pt x="244" y="0"/>
                    </a:lnTo>
                    <a:lnTo>
                      <a:pt x="248" y="1"/>
                    </a:lnTo>
                    <a:lnTo>
                      <a:pt x="255" y="3"/>
                    </a:lnTo>
                    <a:lnTo>
                      <a:pt x="262" y="7"/>
                    </a:lnTo>
                    <a:lnTo>
                      <a:pt x="273" y="13"/>
                    </a:lnTo>
                    <a:lnTo>
                      <a:pt x="286" y="22"/>
                    </a:lnTo>
                    <a:lnTo>
                      <a:pt x="362" y="47"/>
                    </a:lnTo>
                    <a:lnTo>
                      <a:pt x="433" y="68"/>
                    </a:lnTo>
                    <a:lnTo>
                      <a:pt x="501" y="83"/>
                    </a:lnTo>
                    <a:lnTo>
                      <a:pt x="564" y="94"/>
                    </a:lnTo>
                    <a:lnTo>
                      <a:pt x="622" y="102"/>
                    </a:lnTo>
                    <a:lnTo>
                      <a:pt x="675" y="109"/>
                    </a:lnTo>
                    <a:lnTo>
                      <a:pt x="722" y="111"/>
                    </a:lnTo>
                    <a:lnTo>
                      <a:pt x="763" y="113"/>
                    </a:lnTo>
                    <a:lnTo>
                      <a:pt x="797" y="113"/>
                    </a:lnTo>
                    <a:lnTo>
                      <a:pt x="879" y="111"/>
                    </a:lnTo>
                    <a:lnTo>
                      <a:pt x="956" y="105"/>
                    </a:lnTo>
                    <a:lnTo>
                      <a:pt x="1027" y="94"/>
                    </a:lnTo>
                    <a:lnTo>
                      <a:pt x="1094" y="83"/>
                    </a:lnTo>
                    <a:lnTo>
                      <a:pt x="1153" y="68"/>
                    </a:lnTo>
                    <a:lnTo>
                      <a:pt x="1206" y="54"/>
                    </a:lnTo>
                    <a:lnTo>
                      <a:pt x="1252" y="41"/>
                    </a:lnTo>
                    <a:lnTo>
                      <a:pt x="1291" y="26"/>
                    </a:lnTo>
                    <a:lnTo>
                      <a:pt x="1323" y="16"/>
                    </a:lnTo>
                    <a:lnTo>
                      <a:pt x="1334" y="7"/>
                    </a:lnTo>
                    <a:lnTo>
                      <a:pt x="1341" y="3"/>
                    </a:lnTo>
                    <a:lnTo>
                      <a:pt x="1347" y="0"/>
                    </a:lnTo>
                    <a:lnTo>
                      <a:pt x="1354" y="0"/>
                    </a:lnTo>
                    <a:lnTo>
                      <a:pt x="1362" y="1"/>
                    </a:lnTo>
                    <a:lnTo>
                      <a:pt x="1370" y="5"/>
                    </a:lnTo>
                    <a:lnTo>
                      <a:pt x="1379" y="13"/>
                    </a:lnTo>
                    <a:lnTo>
                      <a:pt x="1385" y="22"/>
                    </a:lnTo>
                    <a:lnTo>
                      <a:pt x="1391" y="37"/>
                    </a:lnTo>
                    <a:lnTo>
                      <a:pt x="1392" y="54"/>
                    </a:lnTo>
                    <a:lnTo>
                      <a:pt x="1389" y="63"/>
                    </a:lnTo>
                    <a:lnTo>
                      <a:pt x="1383" y="77"/>
                    </a:lnTo>
                    <a:lnTo>
                      <a:pt x="1370" y="94"/>
                    </a:lnTo>
                    <a:lnTo>
                      <a:pt x="1353" y="115"/>
                    </a:lnTo>
                    <a:lnTo>
                      <a:pt x="1331" y="139"/>
                    </a:lnTo>
                    <a:lnTo>
                      <a:pt x="1306" y="164"/>
                    </a:lnTo>
                    <a:lnTo>
                      <a:pt x="1275" y="191"/>
                    </a:lnTo>
                    <a:lnTo>
                      <a:pt x="1239" y="219"/>
                    </a:lnTo>
                    <a:lnTo>
                      <a:pt x="1200" y="246"/>
                    </a:lnTo>
                    <a:lnTo>
                      <a:pt x="1156" y="274"/>
                    </a:lnTo>
                    <a:lnTo>
                      <a:pt x="1108" y="300"/>
                    </a:lnTo>
                    <a:lnTo>
                      <a:pt x="1057" y="324"/>
                    </a:lnTo>
                    <a:lnTo>
                      <a:pt x="1000" y="347"/>
                    </a:lnTo>
                    <a:lnTo>
                      <a:pt x="941" y="367"/>
                    </a:lnTo>
                    <a:lnTo>
                      <a:pt x="878" y="383"/>
                    </a:lnTo>
                    <a:lnTo>
                      <a:pt x="810" y="396"/>
                    </a:lnTo>
                    <a:lnTo>
                      <a:pt x="740" y="403"/>
                    </a:lnTo>
                    <a:lnTo>
                      <a:pt x="666" y="406"/>
                    </a:lnTo>
                    <a:lnTo>
                      <a:pt x="643" y="406"/>
                    </a:lnTo>
                    <a:lnTo>
                      <a:pt x="618" y="405"/>
                    </a:lnTo>
                    <a:lnTo>
                      <a:pt x="589" y="403"/>
                    </a:lnTo>
                    <a:lnTo>
                      <a:pt x="556" y="402"/>
                    </a:lnTo>
                    <a:lnTo>
                      <a:pt x="520" y="398"/>
                    </a:lnTo>
                    <a:lnTo>
                      <a:pt x="478" y="392"/>
                    </a:lnTo>
                    <a:lnTo>
                      <a:pt x="432" y="384"/>
                    </a:lnTo>
                    <a:lnTo>
                      <a:pt x="382" y="373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998"/>
                    </a:lnTo>
                    <a:lnTo>
                      <a:pt x="378" y="959"/>
                    </a:lnTo>
                    <a:lnTo>
                      <a:pt x="431" y="926"/>
                    </a:lnTo>
                    <a:lnTo>
                      <a:pt x="486" y="898"/>
                    </a:lnTo>
                    <a:lnTo>
                      <a:pt x="541" y="878"/>
                    </a:lnTo>
                    <a:lnTo>
                      <a:pt x="597" y="861"/>
                    </a:lnTo>
                    <a:lnTo>
                      <a:pt x="652" y="847"/>
                    </a:lnTo>
                    <a:lnTo>
                      <a:pt x="706" y="840"/>
                    </a:lnTo>
                    <a:lnTo>
                      <a:pt x="760" y="834"/>
                    </a:lnTo>
                    <a:lnTo>
                      <a:pt x="813" y="833"/>
                    </a:lnTo>
                    <a:lnTo>
                      <a:pt x="887" y="837"/>
                    </a:lnTo>
                    <a:lnTo>
                      <a:pt x="960" y="847"/>
                    </a:lnTo>
                    <a:lnTo>
                      <a:pt x="1029" y="864"/>
                    </a:lnTo>
                    <a:lnTo>
                      <a:pt x="1094" y="888"/>
                    </a:lnTo>
                    <a:lnTo>
                      <a:pt x="1156" y="917"/>
                    </a:lnTo>
                    <a:lnTo>
                      <a:pt x="1214" y="951"/>
                    </a:lnTo>
                    <a:lnTo>
                      <a:pt x="1269" y="990"/>
                    </a:lnTo>
                    <a:lnTo>
                      <a:pt x="1319" y="1033"/>
                    </a:lnTo>
                    <a:lnTo>
                      <a:pt x="1365" y="1082"/>
                    </a:lnTo>
                    <a:lnTo>
                      <a:pt x="1406" y="1134"/>
                    </a:lnTo>
                    <a:lnTo>
                      <a:pt x="1442" y="1189"/>
                    </a:lnTo>
                    <a:lnTo>
                      <a:pt x="1473" y="1247"/>
                    </a:lnTo>
                    <a:lnTo>
                      <a:pt x="1500" y="1307"/>
                    </a:lnTo>
                    <a:lnTo>
                      <a:pt x="1520" y="1370"/>
                    </a:lnTo>
                    <a:lnTo>
                      <a:pt x="1535" y="1435"/>
                    </a:lnTo>
                    <a:lnTo>
                      <a:pt x="1545" y="1501"/>
                    </a:lnTo>
                    <a:lnTo>
                      <a:pt x="1547" y="1569"/>
                    </a:lnTo>
                    <a:lnTo>
                      <a:pt x="1543" y="1642"/>
                    </a:lnTo>
                    <a:lnTo>
                      <a:pt x="1531" y="1713"/>
                    </a:lnTo>
                    <a:lnTo>
                      <a:pt x="1512" y="1781"/>
                    </a:lnTo>
                    <a:lnTo>
                      <a:pt x="1487" y="1847"/>
                    </a:lnTo>
                    <a:lnTo>
                      <a:pt x="1454" y="1908"/>
                    </a:lnTo>
                    <a:lnTo>
                      <a:pt x="1415" y="1967"/>
                    </a:lnTo>
                    <a:lnTo>
                      <a:pt x="1370" y="2022"/>
                    </a:lnTo>
                    <a:lnTo>
                      <a:pt x="1320" y="2073"/>
                    </a:lnTo>
                    <a:lnTo>
                      <a:pt x="1266" y="2120"/>
                    </a:lnTo>
                    <a:lnTo>
                      <a:pt x="1207" y="2163"/>
                    </a:lnTo>
                    <a:lnTo>
                      <a:pt x="1144" y="2200"/>
                    </a:lnTo>
                    <a:lnTo>
                      <a:pt x="1077" y="2233"/>
                    </a:lnTo>
                    <a:lnTo>
                      <a:pt x="1007" y="2260"/>
                    </a:lnTo>
                    <a:lnTo>
                      <a:pt x="934" y="2283"/>
                    </a:lnTo>
                    <a:lnTo>
                      <a:pt x="860" y="2298"/>
                    </a:lnTo>
                    <a:lnTo>
                      <a:pt x="783" y="2307"/>
                    </a:lnTo>
                    <a:lnTo>
                      <a:pt x="705" y="2311"/>
                    </a:lnTo>
                    <a:lnTo>
                      <a:pt x="628" y="2307"/>
                    </a:lnTo>
                    <a:lnTo>
                      <a:pt x="554" y="2298"/>
                    </a:lnTo>
                    <a:lnTo>
                      <a:pt x="485" y="2281"/>
                    </a:lnTo>
                    <a:lnTo>
                      <a:pt x="419" y="2259"/>
                    </a:lnTo>
                    <a:lnTo>
                      <a:pt x="356" y="2233"/>
                    </a:lnTo>
                    <a:lnTo>
                      <a:pt x="298" y="2200"/>
                    </a:lnTo>
                    <a:lnTo>
                      <a:pt x="244" y="2163"/>
                    </a:lnTo>
                    <a:lnTo>
                      <a:pt x="196" y="2123"/>
                    </a:lnTo>
                    <a:lnTo>
                      <a:pt x="151" y="2078"/>
                    </a:lnTo>
                    <a:lnTo>
                      <a:pt x="113" y="2031"/>
                    </a:lnTo>
                    <a:lnTo>
                      <a:pt x="80" y="1981"/>
                    </a:lnTo>
                    <a:lnTo>
                      <a:pt x="51" y="1928"/>
                    </a:lnTo>
                    <a:lnTo>
                      <a:pt x="30" y="1874"/>
                    </a:lnTo>
                    <a:lnTo>
                      <a:pt x="14" y="1818"/>
                    </a:lnTo>
                    <a:lnTo>
                      <a:pt x="4" y="1761"/>
                    </a:lnTo>
                    <a:lnTo>
                      <a:pt x="0" y="1704"/>
                    </a:lnTo>
                    <a:lnTo>
                      <a:pt x="3" y="1670"/>
                    </a:lnTo>
                    <a:lnTo>
                      <a:pt x="8" y="1641"/>
                    </a:lnTo>
                    <a:lnTo>
                      <a:pt x="18" y="1616"/>
                    </a:lnTo>
                    <a:lnTo>
                      <a:pt x="30" y="1594"/>
                    </a:lnTo>
                    <a:lnTo>
                      <a:pt x="45" y="1577"/>
                    </a:lnTo>
                    <a:lnTo>
                      <a:pt x="61" y="1562"/>
                    </a:lnTo>
                    <a:lnTo>
                      <a:pt x="77" y="1551"/>
                    </a:lnTo>
                    <a:lnTo>
                      <a:pt x="95" y="1541"/>
                    </a:lnTo>
                    <a:lnTo>
                      <a:pt x="112" y="1535"/>
                    </a:lnTo>
                    <a:lnTo>
                      <a:pt x="128" y="1530"/>
                    </a:lnTo>
                    <a:lnTo>
                      <a:pt x="143" y="1527"/>
                    </a:lnTo>
                    <a:lnTo>
                      <a:pt x="157" y="1524"/>
                    </a:lnTo>
                    <a:lnTo>
                      <a:pt x="167" y="1524"/>
                    </a:lnTo>
                    <a:lnTo>
                      <a:pt x="174" y="1523"/>
                    </a:lnTo>
                    <a:lnTo>
                      <a:pt x="178" y="1523"/>
                    </a:lnTo>
                    <a:lnTo>
                      <a:pt x="192" y="1524"/>
                    </a:lnTo>
                    <a:lnTo>
                      <a:pt x="207" y="1526"/>
                    </a:lnTo>
                    <a:lnTo>
                      <a:pt x="224" y="1530"/>
                    </a:lnTo>
                    <a:lnTo>
                      <a:pt x="243" y="1535"/>
                    </a:lnTo>
                    <a:lnTo>
                      <a:pt x="262" y="1543"/>
                    </a:lnTo>
                    <a:lnTo>
                      <a:pt x="281" y="1553"/>
                    </a:lnTo>
                    <a:lnTo>
                      <a:pt x="298" y="1568"/>
                    </a:lnTo>
                    <a:lnTo>
                      <a:pt x="315" y="1585"/>
                    </a:lnTo>
                    <a:lnTo>
                      <a:pt x="328" y="1606"/>
                    </a:lnTo>
                    <a:lnTo>
                      <a:pt x="339" y="1632"/>
                    </a:lnTo>
                    <a:lnTo>
                      <a:pt x="346" y="1662"/>
                    </a:lnTo>
                    <a:lnTo>
                      <a:pt x="348" y="1696"/>
                    </a:lnTo>
                    <a:lnTo>
                      <a:pt x="347" y="1723"/>
                    </a:lnTo>
                    <a:lnTo>
                      <a:pt x="340" y="1748"/>
                    </a:lnTo>
                    <a:lnTo>
                      <a:pt x="332" y="1773"/>
                    </a:lnTo>
                    <a:lnTo>
                      <a:pt x="319" y="1795"/>
                    </a:lnTo>
                    <a:lnTo>
                      <a:pt x="301" y="1815"/>
                    </a:lnTo>
                    <a:lnTo>
                      <a:pt x="279" y="1832"/>
                    </a:lnTo>
                    <a:lnTo>
                      <a:pt x="255" y="1845"/>
                    </a:lnTo>
                    <a:lnTo>
                      <a:pt x="225" y="1856"/>
                    </a:lnTo>
                    <a:lnTo>
                      <a:pt x="192" y="1861"/>
                    </a:lnTo>
                    <a:lnTo>
                      <a:pt x="155" y="1861"/>
                    </a:lnTo>
                    <a:lnTo>
                      <a:pt x="180" y="1913"/>
                    </a:lnTo>
                    <a:lnTo>
                      <a:pt x="209" y="1962"/>
                    </a:lnTo>
                    <a:lnTo>
                      <a:pt x="244" y="2006"/>
                    </a:lnTo>
                    <a:lnTo>
                      <a:pt x="284" y="2047"/>
                    </a:lnTo>
                    <a:lnTo>
                      <a:pt x="327" y="2084"/>
                    </a:lnTo>
                    <a:lnTo>
                      <a:pt x="374" y="2115"/>
                    </a:lnTo>
                    <a:lnTo>
                      <a:pt x="425" y="2142"/>
                    </a:lnTo>
                    <a:lnTo>
                      <a:pt x="478" y="2165"/>
                    </a:lnTo>
                    <a:lnTo>
                      <a:pt x="532" y="2183"/>
                    </a:lnTo>
                    <a:lnTo>
                      <a:pt x="589" y="2196"/>
                    </a:lnTo>
                    <a:lnTo>
                      <a:pt x="647" y="2204"/>
                    </a:lnTo>
                    <a:lnTo>
                      <a:pt x="705" y="2207"/>
                    </a:lnTo>
                    <a:lnTo>
                      <a:pt x="767" y="2203"/>
                    </a:lnTo>
                    <a:lnTo>
                      <a:pt x="826" y="2191"/>
                    </a:lnTo>
                    <a:lnTo>
                      <a:pt x="884" y="2174"/>
                    </a:lnTo>
                    <a:lnTo>
                      <a:pt x="937" y="2150"/>
                    </a:lnTo>
                    <a:lnTo>
                      <a:pt x="987" y="2120"/>
                    </a:lnTo>
                    <a:lnTo>
                      <a:pt x="1032" y="2086"/>
                    </a:lnTo>
                    <a:lnTo>
                      <a:pt x="1072" y="2047"/>
                    </a:lnTo>
                    <a:lnTo>
                      <a:pt x="1106" y="2004"/>
                    </a:lnTo>
                    <a:lnTo>
                      <a:pt x="1135" y="1957"/>
                    </a:lnTo>
                    <a:lnTo>
                      <a:pt x="1160" y="1908"/>
                    </a:lnTo>
                    <a:lnTo>
                      <a:pt x="1177" y="1858"/>
                    </a:lnTo>
                    <a:lnTo>
                      <a:pt x="1191" y="1809"/>
                    </a:lnTo>
                    <a:lnTo>
                      <a:pt x="1202" y="1759"/>
                    </a:lnTo>
                    <a:lnTo>
                      <a:pt x="1208" y="1710"/>
                    </a:lnTo>
                    <a:lnTo>
                      <a:pt x="1212" y="1666"/>
                    </a:lnTo>
                    <a:lnTo>
                      <a:pt x="1214" y="1624"/>
                    </a:lnTo>
                    <a:lnTo>
                      <a:pt x="1215" y="1586"/>
                    </a:lnTo>
                    <a:lnTo>
                      <a:pt x="1215" y="1553"/>
                    </a:lnTo>
                    <a:lnTo>
                      <a:pt x="1214" y="1484"/>
                    </a:lnTo>
                    <a:lnTo>
                      <a:pt x="1210" y="1420"/>
                    </a:lnTo>
                    <a:lnTo>
                      <a:pt x="1204" y="1359"/>
                    </a:lnTo>
                    <a:lnTo>
                      <a:pt x="1195" y="1304"/>
                    </a:lnTo>
                    <a:lnTo>
                      <a:pt x="1184" y="1255"/>
                    </a:lnTo>
                    <a:lnTo>
                      <a:pt x="1169" y="1206"/>
                    </a:lnTo>
                    <a:lnTo>
                      <a:pt x="1152" y="1162"/>
                    </a:lnTo>
                    <a:lnTo>
                      <a:pt x="1130" y="1118"/>
                    </a:lnTo>
                    <a:lnTo>
                      <a:pt x="1125" y="1109"/>
                    </a:lnTo>
                    <a:lnTo>
                      <a:pt x="1117" y="1096"/>
                    </a:lnTo>
                    <a:lnTo>
                      <a:pt x="1106" y="1080"/>
                    </a:lnTo>
                    <a:lnTo>
                      <a:pt x="1092" y="1062"/>
                    </a:lnTo>
                    <a:lnTo>
                      <a:pt x="1075" y="1044"/>
                    </a:lnTo>
                    <a:lnTo>
                      <a:pt x="1054" y="1023"/>
                    </a:lnTo>
                    <a:lnTo>
                      <a:pt x="1030" y="1003"/>
                    </a:lnTo>
                    <a:lnTo>
                      <a:pt x="1002" y="985"/>
                    </a:lnTo>
                    <a:lnTo>
                      <a:pt x="971" y="968"/>
                    </a:lnTo>
                    <a:lnTo>
                      <a:pt x="936" y="952"/>
                    </a:lnTo>
                    <a:lnTo>
                      <a:pt x="897" y="942"/>
                    </a:lnTo>
                    <a:lnTo>
                      <a:pt x="852" y="934"/>
                    </a:lnTo>
                    <a:lnTo>
                      <a:pt x="805" y="931"/>
                    </a:lnTo>
                    <a:lnTo>
                      <a:pt x="774" y="931"/>
                    </a:lnTo>
                    <a:lnTo>
                      <a:pt x="739" y="934"/>
                    </a:lnTo>
                    <a:lnTo>
                      <a:pt x="702" y="938"/>
                    </a:lnTo>
                    <a:lnTo>
                      <a:pt x="662" y="944"/>
                    </a:lnTo>
                    <a:lnTo>
                      <a:pt x="620" y="953"/>
                    </a:lnTo>
                    <a:lnTo>
                      <a:pt x="577" y="965"/>
                    </a:lnTo>
                    <a:lnTo>
                      <a:pt x="533" y="982"/>
                    </a:lnTo>
                    <a:lnTo>
                      <a:pt x="489" y="1003"/>
                    </a:lnTo>
                    <a:lnTo>
                      <a:pt x="446" y="1029"/>
                    </a:lnTo>
                    <a:lnTo>
                      <a:pt x="404" y="1060"/>
                    </a:lnTo>
                    <a:lnTo>
                      <a:pt x="363" y="1098"/>
                    </a:lnTo>
                    <a:lnTo>
                      <a:pt x="325" y="1141"/>
                    </a:lnTo>
                    <a:lnTo>
                      <a:pt x="311" y="1155"/>
                    </a:lnTo>
                    <a:lnTo>
                      <a:pt x="300" y="1166"/>
                    </a:lnTo>
                    <a:lnTo>
                      <a:pt x="292" y="1175"/>
                    </a:lnTo>
                    <a:lnTo>
                      <a:pt x="284" y="1180"/>
                    </a:lnTo>
                    <a:lnTo>
                      <a:pt x="275" y="1184"/>
                    </a:lnTo>
                    <a:lnTo>
                      <a:pt x="267" y="1185"/>
                    </a:lnTo>
                    <a:lnTo>
                      <a:pt x="255" y="1185"/>
                    </a:lnTo>
                    <a:lnTo>
                      <a:pt x="238" y="1184"/>
                    </a:lnTo>
                    <a:lnTo>
                      <a:pt x="224" y="1179"/>
                    </a:lnTo>
                    <a:lnTo>
                      <a:pt x="215" y="1171"/>
                    </a:lnTo>
                    <a:lnTo>
                      <a:pt x="208" y="1159"/>
                    </a:lnTo>
                    <a:lnTo>
                      <a:pt x="204" y="1146"/>
                    </a:lnTo>
                    <a:lnTo>
                      <a:pt x="203" y="1129"/>
                    </a:lnTo>
                    <a:lnTo>
                      <a:pt x="201" y="1109"/>
                    </a:lnTo>
                    <a:lnTo>
                      <a:pt x="201" y="1088"/>
                    </a:lnTo>
                    <a:lnTo>
                      <a:pt x="201" y="91"/>
                    </a:lnTo>
                    <a:lnTo>
                      <a:pt x="201" y="70"/>
                    </a:lnTo>
                    <a:lnTo>
                      <a:pt x="203" y="50"/>
                    </a:lnTo>
                    <a:lnTo>
                      <a:pt x="204" y="33"/>
                    </a:lnTo>
                    <a:lnTo>
                      <a:pt x="208" y="20"/>
                    </a:lnTo>
                    <a:lnTo>
                      <a:pt x="216" y="9"/>
                    </a:lnTo>
                    <a:lnTo>
                      <a:pt x="225" y="3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8" name="Group 14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781800" y="3429000"/>
              <a:ext cx="446749" cy="495300"/>
              <a:chOff x="942" y="1991"/>
              <a:chExt cx="1187" cy="1316"/>
            </a:xfrm>
          </p:grpSpPr>
          <p:sp>
            <p:nvSpPr>
              <p:cNvPr id="72" name="Freeform 16"/>
              <p:cNvSpPr>
                <a:spLocks noEditPoints="1"/>
              </p:cNvSpPr>
              <p:nvPr/>
            </p:nvSpPr>
            <p:spPr bwMode="auto">
              <a:xfrm>
                <a:off x="942" y="1991"/>
                <a:ext cx="615" cy="1112"/>
              </a:xfrm>
              <a:custGeom>
                <a:avLst/>
                <a:gdLst/>
                <a:ahLst/>
                <a:cxnLst>
                  <a:cxn ang="0">
                    <a:pos x="1433" y="160"/>
                  </a:cxn>
                  <a:cxn ang="0">
                    <a:pos x="1285" y="364"/>
                  </a:cxn>
                  <a:cxn ang="0">
                    <a:pos x="1127" y="681"/>
                  </a:cxn>
                  <a:cxn ang="0">
                    <a:pos x="981" y="1079"/>
                  </a:cxn>
                  <a:cxn ang="0">
                    <a:pos x="858" y="1496"/>
                  </a:cxn>
                  <a:cxn ang="0">
                    <a:pos x="768" y="1863"/>
                  </a:cxn>
                  <a:cxn ang="0">
                    <a:pos x="717" y="2107"/>
                  </a:cxn>
                  <a:cxn ang="0">
                    <a:pos x="736" y="2134"/>
                  </a:cxn>
                  <a:cxn ang="0">
                    <a:pos x="949" y="1905"/>
                  </a:cxn>
                  <a:cxn ang="0">
                    <a:pos x="1221" y="1573"/>
                  </a:cxn>
                  <a:cxn ang="0">
                    <a:pos x="1485" y="1167"/>
                  </a:cxn>
                  <a:cxn ang="0">
                    <a:pos x="1677" y="716"/>
                  </a:cxn>
                  <a:cxn ang="0">
                    <a:pos x="1733" y="328"/>
                  </a:cxn>
                  <a:cxn ang="0">
                    <a:pos x="1719" y="218"/>
                  </a:cxn>
                  <a:cxn ang="0">
                    <a:pos x="1653" y="123"/>
                  </a:cxn>
                  <a:cxn ang="0">
                    <a:pos x="1612" y="3"/>
                  </a:cxn>
                  <a:cxn ang="0">
                    <a:pos x="1763" y="77"/>
                  </a:cxn>
                  <a:cxn ang="0">
                    <a:pos x="1830" y="207"/>
                  </a:cxn>
                  <a:cxn ang="0">
                    <a:pos x="1846" y="328"/>
                  </a:cxn>
                  <a:cxn ang="0">
                    <a:pos x="1804" y="686"/>
                  </a:cxn>
                  <a:cxn ang="0">
                    <a:pos x="1583" y="1227"/>
                  </a:cxn>
                  <a:cxn ang="0">
                    <a:pos x="1254" y="1719"/>
                  </a:cxn>
                  <a:cxn ang="0">
                    <a:pos x="905" y="2120"/>
                  </a:cxn>
                  <a:cxn ang="0">
                    <a:pos x="722" y="2310"/>
                  </a:cxn>
                  <a:cxn ang="0">
                    <a:pos x="684" y="2354"/>
                  </a:cxn>
                  <a:cxn ang="0">
                    <a:pos x="668" y="2415"/>
                  </a:cxn>
                  <a:cxn ang="0">
                    <a:pos x="656" y="2568"/>
                  </a:cxn>
                  <a:cxn ang="0">
                    <a:pos x="658" y="2765"/>
                  </a:cxn>
                  <a:cxn ang="0">
                    <a:pos x="709" y="3045"/>
                  </a:cxn>
                  <a:cxn ang="0">
                    <a:pos x="832" y="3205"/>
                  </a:cxn>
                  <a:cxn ang="0">
                    <a:pos x="1010" y="3228"/>
                  </a:cxn>
                  <a:cxn ang="0">
                    <a:pos x="1196" y="3160"/>
                  </a:cxn>
                  <a:cxn ang="0">
                    <a:pos x="1445" y="2980"/>
                  </a:cxn>
                  <a:cxn ang="0">
                    <a:pos x="1606" y="2835"/>
                  </a:cxn>
                  <a:cxn ang="0">
                    <a:pos x="1645" y="2825"/>
                  </a:cxn>
                  <a:cxn ang="0">
                    <a:pos x="1687" y="2873"/>
                  </a:cxn>
                  <a:cxn ang="0">
                    <a:pos x="1642" y="2947"/>
                  </a:cxn>
                  <a:cxn ang="0">
                    <a:pos x="1511" y="3065"/>
                  </a:cxn>
                  <a:cxn ang="0">
                    <a:pos x="1395" y="3153"/>
                  </a:cxn>
                  <a:cxn ang="0">
                    <a:pos x="1174" y="3283"/>
                  </a:cxn>
                  <a:cxn ang="0">
                    <a:pos x="882" y="3333"/>
                  </a:cxn>
                  <a:cxn ang="0">
                    <a:pos x="653" y="3232"/>
                  </a:cxn>
                  <a:cxn ang="0">
                    <a:pos x="505" y="3022"/>
                  </a:cxn>
                  <a:cxn ang="0">
                    <a:pos x="419" y="2741"/>
                  </a:cxn>
                  <a:cxn ang="0">
                    <a:pos x="339" y="2677"/>
                  </a:cxn>
                  <a:cxn ang="0">
                    <a:pos x="233" y="2780"/>
                  </a:cxn>
                  <a:cxn ang="0">
                    <a:pos x="118" y="2890"/>
                  </a:cxn>
                  <a:cxn ang="0">
                    <a:pos x="71" y="2924"/>
                  </a:cxn>
                  <a:cxn ang="0">
                    <a:pos x="13" y="2896"/>
                  </a:cxn>
                  <a:cxn ang="0">
                    <a:pos x="23" y="2815"/>
                  </a:cxn>
                  <a:cxn ang="0">
                    <a:pos x="429" y="1983"/>
                  </a:cxn>
                  <a:cxn ang="0">
                    <a:pos x="645" y="1181"/>
                  </a:cxn>
                  <a:cxn ang="0">
                    <a:pos x="806" y="800"/>
                  </a:cxn>
                  <a:cxn ang="0">
                    <a:pos x="921" y="583"/>
                  </a:cxn>
                  <a:cxn ang="0">
                    <a:pos x="1097" y="318"/>
                  </a:cxn>
                  <a:cxn ang="0">
                    <a:pos x="1318" y="95"/>
                  </a:cxn>
                  <a:cxn ang="0">
                    <a:pos x="1568" y="0"/>
                  </a:cxn>
                </a:cxnLst>
                <a:rect l="0" t="0" r="r" b="b"/>
                <a:pathLst>
                  <a:path w="1846" h="3336">
                    <a:moveTo>
                      <a:pt x="1568" y="102"/>
                    </a:moveTo>
                    <a:lnTo>
                      <a:pt x="1532" y="106"/>
                    </a:lnTo>
                    <a:lnTo>
                      <a:pt x="1497" y="118"/>
                    </a:lnTo>
                    <a:lnTo>
                      <a:pt x="1465" y="135"/>
                    </a:lnTo>
                    <a:lnTo>
                      <a:pt x="1433" y="160"/>
                    </a:lnTo>
                    <a:lnTo>
                      <a:pt x="1402" y="190"/>
                    </a:lnTo>
                    <a:lnTo>
                      <a:pt x="1372" y="225"/>
                    </a:lnTo>
                    <a:lnTo>
                      <a:pt x="1343" y="268"/>
                    </a:lnTo>
                    <a:lnTo>
                      <a:pt x="1314" y="313"/>
                    </a:lnTo>
                    <a:lnTo>
                      <a:pt x="1285" y="364"/>
                    </a:lnTo>
                    <a:lnTo>
                      <a:pt x="1255" y="420"/>
                    </a:lnTo>
                    <a:lnTo>
                      <a:pt x="1225" y="479"/>
                    </a:lnTo>
                    <a:lnTo>
                      <a:pt x="1193" y="542"/>
                    </a:lnTo>
                    <a:lnTo>
                      <a:pt x="1159" y="608"/>
                    </a:lnTo>
                    <a:lnTo>
                      <a:pt x="1127" y="681"/>
                    </a:lnTo>
                    <a:lnTo>
                      <a:pt x="1097" y="754"/>
                    </a:lnTo>
                    <a:lnTo>
                      <a:pt x="1066" y="832"/>
                    </a:lnTo>
                    <a:lnTo>
                      <a:pt x="1036" y="913"/>
                    </a:lnTo>
                    <a:lnTo>
                      <a:pt x="1008" y="996"/>
                    </a:lnTo>
                    <a:lnTo>
                      <a:pt x="981" y="1079"/>
                    </a:lnTo>
                    <a:lnTo>
                      <a:pt x="954" y="1163"/>
                    </a:lnTo>
                    <a:lnTo>
                      <a:pt x="928" y="1248"/>
                    </a:lnTo>
                    <a:lnTo>
                      <a:pt x="903" y="1332"/>
                    </a:lnTo>
                    <a:lnTo>
                      <a:pt x="880" y="1415"/>
                    </a:lnTo>
                    <a:lnTo>
                      <a:pt x="858" y="1496"/>
                    </a:lnTo>
                    <a:lnTo>
                      <a:pt x="838" y="1577"/>
                    </a:lnTo>
                    <a:lnTo>
                      <a:pt x="819" y="1654"/>
                    </a:lnTo>
                    <a:lnTo>
                      <a:pt x="800" y="1727"/>
                    </a:lnTo>
                    <a:lnTo>
                      <a:pt x="784" y="1797"/>
                    </a:lnTo>
                    <a:lnTo>
                      <a:pt x="768" y="1863"/>
                    </a:lnTo>
                    <a:lnTo>
                      <a:pt x="755" y="1924"/>
                    </a:lnTo>
                    <a:lnTo>
                      <a:pt x="743" y="1980"/>
                    </a:lnTo>
                    <a:lnTo>
                      <a:pt x="733" y="2028"/>
                    </a:lnTo>
                    <a:lnTo>
                      <a:pt x="723" y="2071"/>
                    </a:lnTo>
                    <a:lnTo>
                      <a:pt x="717" y="2107"/>
                    </a:lnTo>
                    <a:lnTo>
                      <a:pt x="711" y="2134"/>
                    </a:lnTo>
                    <a:lnTo>
                      <a:pt x="707" y="2154"/>
                    </a:lnTo>
                    <a:lnTo>
                      <a:pt x="706" y="2166"/>
                    </a:lnTo>
                    <a:lnTo>
                      <a:pt x="706" y="2166"/>
                    </a:lnTo>
                    <a:lnTo>
                      <a:pt x="736" y="2134"/>
                    </a:lnTo>
                    <a:lnTo>
                      <a:pt x="770" y="2099"/>
                    </a:lnTo>
                    <a:lnTo>
                      <a:pt x="809" y="2056"/>
                    </a:lnTo>
                    <a:lnTo>
                      <a:pt x="853" y="2011"/>
                    </a:lnTo>
                    <a:lnTo>
                      <a:pt x="899" y="1960"/>
                    </a:lnTo>
                    <a:lnTo>
                      <a:pt x="949" y="1905"/>
                    </a:lnTo>
                    <a:lnTo>
                      <a:pt x="1001" y="1846"/>
                    </a:lnTo>
                    <a:lnTo>
                      <a:pt x="1055" y="1783"/>
                    </a:lnTo>
                    <a:lnTo>
                      <a:pt x="1109" y="1716"/>
                    </a:lnTo>
                    <a:lnTo>
                      <a:pt x="1165" y="1646"/>
                    </a:lnTo>
                    <a:lnTo>
                      <a:pt x="1221" y="1573"/>
                    </a:lnTo>
                    <a:lnTo>
                      <a:pt x="1276" y="1496"/>
                    </a:lnTo>
                    <a:lnTo>
                      <a:pt x="1331" y="1418"/>
                    </a:lnTo>
                    <a:lnTo>
                      <a:pt x="1385" y="1336"/>
                    </a:lnTo>
                    <a:lnTo>
                      <a:pt x="1436" y="1252"/>
                    </a:lnTo>
                    <a:lnTo>
                      <a:pt x="1485" y="1167"/>
                    </a:lnTo>
                    <a:lnTo>
                      <a:pt x="1532" y="1079"/>
                    </a:lnTo>
                    <a:lnTo>
                      <a:pt x="1574" y="990"/>
                    </a:lnTo>
                    <a:lnTo>
                      <a:pt x="1613" y="901"/>
                    </a:lnTo>
                    <a:lnTo>
                      <a:pt x="1648" y="808"/>
                    </a:lnTo>
                    <a:lnTo>
                      <a:pt x="1677" y="716"/>
                    </a:lnTo>
                    <a:lnTo>
                      <a:pt x="1701" y="624"/>
                    </a:lnTo>
                    <a:lnTo>
                      <a:pt x="1718" y="530"/>
                    </a:lnTo>
                    <a:lnTo>
                      <a:pt x="1730" y="437"/>
                    </a:lnTo>
                    <a:lnTo>
                      <a:pt x="1733" y="345"/>
                    </a:lnTo>
                    <a:lnTo>
                      <a:pt x="1733" y="328"/>
                    </a:lnTo>
                    <a:lnTo>
                      <a:pt x="1733" y="308"/>
                    </a:lnTo>
                    <a:lnTo>
                      <a:pt x="1731" y="286"/>
                    </a:lnTo>
                    <a:lnTo>
                      <a:pt x="1730" y="264"/>
                    </a:lnTo>
                    <a:lnTo>
                      <a:pt x="1725" y="241"/>
                    </a:lnTo>
                    <a:lnTo>
                      <a:pt x="1719" y="218"/>
                    </a:lnTo>
                    <a:lnTo>
                      <a:pt x="1712" y="196"/>
                    </a:lnTo>
                    <a:lnTo>
                      <a:pt x="1702" y="174"/>
                    </a:lnTo>
                    <a:lnTo>
                      <a:pt x="1689" y="155"/>
                    </a:lnTo>
                    <a:lnTo>
                      <a:pt x="1673" y="138"/>
                    </a:lnTo>
                    <a:lnTo>
                      <a:pt x="1653" y="123"/>
                    </a:lnTo>
                    <a:lnTo>
                      <a:pt x="1629" y="112"/>
                    </a:lnTo>
                    <a:lnTo>
                      <a:pt x="1602" y="105"/>
                    </a:lnTo>
                    <a:lnTo>
                      <a:pt x="1568" y="102"/>
                    </a:lnTo>
                    <a:close/>
                    <a:moveTo>
                      <a:pt x="1568" y="0"/>
                    </a:moveTo>
                    <a:lnTo>
                      <a:pt x="1612" y="3"/>
                    </a:lnTo>
                    <a:lnTo>
                      <a:pt x="1651" y="10"/>
                    </a:lnTo>
                    <a:lnTo>
                      <a:pt x="1686" y="23"/>
                    </a:lnTo>
                    <a:lnTo>
                      <a:pt x="1715" y="37"/>
                    </a:lnTo>
                    <a:lnTo>
                      <a:pt x="1741" y="55"/>
                    </a:lnTo>
                    <a:lnTo>
                      <a:pt x="1763" y="77"/>
                    </a:lnTo>
                    <a:lnTo>
                      <a:pt x="1782" y="101"/>
                    </a:lnTo>
                    <a:lnTo>
                      <a:pt x="1798" y="126"/>
                    </a:lnTo>
                    <a:lnTo>
                      <a:pt x="1811" y="152"/>
                    </a:lnTo>
                    <a:lnTo>
                      <a:pt x="1821" y="179"/>
                    </a:lnTo>
                    <a:lnTo>
                      <a:pt x="1830" y="207"/>
                    </a:lnTo>
                    <a:lnTo>
                      <a:pt x="1836" y="234"/>
                    </a:lnTo>
                    <a:lnTo>
                      <a:pt x="1840" y="259"/>
                    </a:lnTo>
                    <a:lnTo>
                      <a:pt x="1843" y="284"/>
                    </a:lnTo>
                    <a:lnTo>
                      <a:pt x="1845" y="306"/>
                    </a:lnTo>
                    <a:lnTo>
                      <a:pt x="1846" y="328"/>
                    </a:lnTo>
                    <a:lnTo>
                      <a:pt x="1846" y="345"/>
                    </a:lnTo>
                    <a:lnTo>
                      <a:pt x="1846" y="359"/>
                    </a:lnTo>
                    <a:lnTo>
                      <a:pt x="1840" y="468"/>
                    </a:lnTo>
                    <a:lnTo>
                      <a:pt x="1827" y="577"/>
                    </a:lnTo>
                    <a:lnTo>
                      <a:pt x="1804" y="686"/>
                    </a:lnTo>
                    <a:lnTo>
                      <a:pt x="1772" y="797"/>
                    </a:lnTo>
                    <a:lnTo>
                      <a:pt x="1734" y="905"/>
                    </a:lnTo>
                    <a:lnTo>
                      <a:pt x="1689" y="1014"/>
                    </a:lnTo>
                    <a:lnTo>
                      <a:pt x="1639" y="1120"/>
                    </a:lnTo>
                    <a:lnTo>
                      <a:pt x="1583" y="1227"/>
                    </a:lnTo>
                    <a:lnTo>
                      <a:pt x="1523" y="1330"/>
                    </a:lnTo>
                    <a:lnTo>
                      <a:pt x="1459" y="1431"/>
                    </a:lnTo>
                    <a:lnTo>
                      <a:pt x="1394" y="1530"/>
                    </a:lnTo>
                    <a:lnTo>
                      <a:pt x="1324" y="1625"/>
                    </a:lnTo>
                    <a:lnTo>
                      <a:pt x="1254" y="1719"/>
                    </a:lnTo>
                    <a:lnTo>
                      <a:pt x="1183" y="1807"/>
                    </a:lnTo>
                    <a:lnTo>
                      <a:pt x="1111" y="1892"/>
                    </a:lnTo>
                    <a:lnTo>
                      <a:pt x="1042" y="1973"/>
                    </a:lnTo>
                    <a:lnTo>
                      <a:pt x="972" y="2049"/>
                    </a:lnTo>
                    <a:lnTo>
                      <a:pt x="905" y="2120"/>
                    </a:lnTo>
                    <a:lnTo>
                      <a:pt x="841" y="2185"/>
                    </a:lnTo>
                    <a:lnTo>
                      <a:pt x="781" y="2245"/>
                    </a:lnTo>
                    <a:lnTo>
                      <a:pt x="757" y="2272"/>
                    </a:lnTo>
                    <a:lnTo>
                      <a:pt x="736" y="2293"/>
                    </a:lnTo>
                    <a:lnTo>
                      <a:pt x="722" y="2310"/>
                    </a:lnTo>
                    <a:lnTo>
                      <a:pt x="710" y="2323"/>
                    </a:lnTo>
                    <a:lnTo>
                      <a:pt x="700" y="2334"/>
                    </a:lnTo>
                    <a:lnTo>
                      <a:pt x="694" y="2343"/>
                    </a:lnTo>
                    <a:lnTo>
                      <a:pt x="688" y="2348"/>
                    </a:lnTo>
                    <a:lnTo>
                      <a:pt x="684" y="2354"/>
                    </a:lnTo>
                    <a:lnTo>
                      <a:pt x="679" y="2358"/>
                    </a:lnTo>
                    <a:lnTo>
                      <a:pt x="675" y="2363"/>
                    </a:lnTo>
                    <a:lnTo>
                      <a:pt x="674" y="2373"/>
                    </a:lnTo>
                    <a:lnTo>
                      <a:pt x="671" y="2391"/>
                    </a:lnTo>
                    <a:lnTo>
                      <a:pt x="668" y="2415"/>
                    </a:lnTo>
                    <a:lnTo>
                      <a:pt x="666" y="2443"/>
                    </a:lnTo>
                    <a:lnTo>
                      <a:pt x="663" y="2475"/>
                    </a:lnTo>
                    <a:lnTo>
                      <a:pt x="661" y="2507"/>
                    </a:lnTo>
                    <a:lnTo>
                      <a:pt x="658" y="2539"/>
                    </a:lnTo>
                    <a:lnTo>
                      <a:pt x="656" y="2568"/>
                    </a:lnTo>
                    <a:lnTo>
                      <a:pt x="655" y="2594"/>
                    </a:lnTo>
                    <a:lnTo>
                      <a:pt x="653" y="2614"/>
                    </a:lnTo>
                    <a:lnTo>
                      <a:pt x="653" y="2625"/>
                    </a:lnTo>
                    <a:lnTo>
                      <a:pt x="655" y="2697"/>
                    </a:lnTo>
                    <a:lnTo>
                      <a:pt x="658" y="2765"/>
                    </a:lnTo>
                    <a:lnTo>
                      <a:pt x="662" y="2829"/>
                    </a:lnTo>
                    <a:lnTo>
                      <a:pt x="671" y="2889"/>
                    </a:lnTo>
                    <a:lnTo>
                      <a:pt x="681" y="2946"/>
                    </a:lnTo>
                    <a:lnTo>
                      <a:pt x="694" y="2997"/>
                    </a:lnTo>
                    <a:lnTo>
                      <a:pt x="709" y="3045"/>
                    </a:lnTo>
                    <a:lnTo>
                      <a:pt x="727" y="3087"/>
                    </a:lnTo>
                    <a:lnTo>
                      <a:pt x="749" y="3124"/>
                    </a:lnTo>
                    <a:lnTo>
                      <a:pt x="774" y="3157"/>
                    </a:lnTo>
                    <a:lnTo>
                      <a:pt x="802" y="3184"/>
                    </a:lnTo>
                    <a:lnTo>
                      <a:pt x="832" y="3205"/>
                    </a:lnTo>
                    <a:lnTo>
                      <a:pt x="866" y="3221"/>
                    </a:lnTo>
                    <a:lnTo>
                      <a:pt x="905" y="3229"/>
                    </a:lnTo>
                    <a:lnTo>
                      <a:pt x="946" y="3232"/>
                    </a:lnTo>
                    <a:lnTo>
                      <a:pt x="976" y="3232"/>
                    </a:lnTo>
                    <a:lnTo>
                      <a:pt x="1010" y="3228"/>
                    </a:lnTo>
                    <a:lnTo>
                      <a:pt x="1043" y="3221"/>
                    </a:lnTo>
                    <a:lnTo>
                      <a:pt x="1078" y="3211"/>
                    </a:lnTo>
                    <a:lnTo>
                      <a:pt x="1114" y="3198"/>
                    </a:lnTo>
                    <a:lnTo>
                      <a:pt x="1154" y="3181"/>
                    </a:lnTo>
                    <a:lnTo>
                      <a:pt x="1196" y="3160"/>
                    </a:lnTo>
                    <a:lnTo>
                      <a:pt x="1239" y="3134"/>
                    </a:lnTo>
                    <a:lnTo>
                      <a:pt x="1286" y="3103"/>
                    </a:lnTo>
                    <a:lnTo>
                      <a:pt x="1335" y="3067"/>
                    </a:lnTo>
                    <a:lnTo>
                      <a:pt x="1388" y="3026"/>
                    </a:lnTo>
                    <a:lnTo>
                      <a:pt x="1445" y="2980"/>
                    </a:lnTo>
                    <a:lnTo>
                      <a:pt x="1504" y="2927"/>
                    </a:lnTo>
                    <a:lnTo>
                      <a:pt x="1568" y="2868"/>
                    </a:lnTo>
                    <a:lnTo>
                      <a:pt x="1586" y="2853"/>
                    </a:lnTo>
                    <a:lnTo>
                      <a:pt x="1597" y="2842"/>
                    </a:lnTo>
                    <a:lnTo>
                      <a:pt x="1606" y="2835"/>
                    </a:lnTo>
                    <a:lnTo>
                      <a:pt x="1612" y="2829"/>
                    </a:lnTo>
                    <a:lnTo>
                      <a:pt x="1618" y="2825"/>
                    </a:lnTo>
                    <a:lnTo>
                      <a:pt x="1622" y="2824"/>
                    </a:lnTo>
                    <a:lnTo>
                      <a:pt x="1628" y="2824"/>
                    </a:lnTo>
                    <a:lnTo>
                      <a:pt x="1645" y="2825"/>
                    </a:lnTo>
                    <a:lnTo>
                      <a:pt x="1660" y="2832"/>
                    </a:lnTo>
                    <a:lnTo>
                      <a:pt x="1671" y="2842"/>
                    </a:lnTo>
                    <a:lnTo>
                      <a:pt x="1679" y="2852"/>
                    </a:lnTo>
                    <a:lnTo>
                      <a:pt x="1685" y="2863"/>
                    </a:lnTo>
                    <a:lnTo>
                      <a:pt x="1687" y="2873"/>
                    </a:lnTo>
                    <a:lnTo>
                      <a:pt x="1689" y="2882"/>
                    </a:lnTo>
                    <a:lnTo>
                      <a:pt x="1685" y="2893"/>
                    </a:lnTo>
                    <a:lnTo>
                      <a:pt x="1676" y="2909"/>
                    </a:lnTo>
                    <a:lnTo>
                      <a:pt x="1661" y="2926"/>
                    </a:lnTo>
                    <a:lnTo>
                      <a:pt x="1642" y="2947"/>
                    </a:lnTo>
                    <a:lnTo>
                      <a:pt x="1619" y="2970"/>
                    </a:lnTo>
                    <a:lnTo>
                      <a:pt x="1594" y="2992"/>
                    </a:lnTo>
                    <a:lnTo>
                      <a:pt x="1567" y="3016"/>
                    </a:lnTo>
                    <a:lnTo>
                      <a:pt x="1539" y="3041"/>
                    </a:lnTo>
                    <a:lnTo>
                      <a:pt x="1511" y="3065"/>
                    </a:lnTo>
                    <a:lnTo>
                      <a:pt x="1484" y="3087"/>
                    </a:lnTo>
                    <a:lnTo>
                      <a:pt x="1458" y="3107"/>
                    </a:lnTo>
                    <a:lnTo>
                      <a:pt x="1433" y="3126"/>
                    </a:lnTo>
                    <a:lnTo>
                      <a:pt x="1413" y="3141"/>
                    </a:lnTo>
                    <a:lnTo>
                      <a:pt x="1395" y="3153"/>
                    </a:lnTo>
                    <a:lnTo>
                      <a:pt x="1360" y="3178"/>
                    </a:lnTo>
                    <a:lnTo>
                      <a:pt x="1321" y="3205"/>
                    </a:lnTo>
                    <a:lnTo>
                      <a:pt x="1276" y="3232"/>
                    </a:lnTo>
                    <a:lnTo>
                      <a:pt x="1226" y="3259"/>
                    </a:lnTo>
                    <a:lnTo>
                      <a:pt x="1174" y="3283"/>
                    </a:lnTo>
                    <a:lnTo>
                      <a:pt x="1119" y="3304"/>
                    </a:lnTo>
                    <a:lnTo>
                      <a:pt x="1061" y="3320"/>
                    </a:lnTo>
                    <a:lnTo>
                      <a:pt x="999" y="3331"/>
                    </a:lnTo>
                    <a:lnTo>
                      <a:pt x="938" y="3336"/>
                    </a:lnTo>
                    <a:lnTo>
                      <a:pt x="882" y="3333"/>
                    </a:lnTo>
                    <a:lnTo>
                      <a:pt x="829" y="3323"/>
                    </a:lnTo>
                    <a:lnTo>
                      <a:pt x="780" y="3309"/>
                    </a:lnTo>
                    <a:lnTo>
                      <a:pt x="735" y="3287"/>
                    </a:lnTo>
                    <a:lnTo>
                      <a:pt x="693" y="3262"/>
                    </a:lnTo>
                    <a:lnTo>
                      <a:pt x="653" y="3232"/>
                    </a:lnTo>
                    <a:lnTo>
                      <a:pt x="618" y="3198"/>
                    </a:lnTo>
                    <a:lnTo>
                      <a:pt x="585" y="3158"/>
                    </a:lnTo>
                    <a:lnTo>
                      <a:pt x="556" y="3117"/>
                    </a:lnTo>
                    <a:lnTo>
                      <a:pt x="530" y="3070"/>
                    </a:lnTo>
                    <a:lnTo>
                      <a:pt x="505" y="3022"/>
                    </a:lnTo>
                    <a:lnTo>
                      <a:pt x="483" y="2970"/>
                    </a:lnTo>
                    <a:lnTo>
                      <a:pt x="464" y="2916"/>
                    </a:lnTo>
                    <a:lnTo>
                      <a:pt x="447" y="2859"/>
                    </a:lnTo>
                    <a:lnTo>
                      <a:pt x="432" y="2801"/>
                    </a:lnTo>
                    <a:lnTo>
                      <a:pt x="419" y="2741"/>
                    </a:lnTo>
                    <a:lnTo>
                      <a:pt x="407" y="2680"/>
                    </a:lnTo>
                    <a:lnTo>
                      <a:pt x="399" y="2618"/>
                    </a:lnTo>
                    <a:lnTo>
                      <a:pt x="381" y="2635"/>
                    </a:lnTo>
                    <a:lnTo>
                      <a:pt x="362" y="2655"/>
                    </a:lnTo>
                    <a:lnTo>
                      <a:pt x="339" y="2677"/>
                    </a:lnTo>
                    <a:lnTo>
                      <a:pt x="316" y="2702"/>
                    </a:lnTo>
                    <a:lnTo>
                      <a:pt x="293" y="2726"/>
                    </a:lnTo>
                    <a:lnTo>
                      <a:pt x="269" y="2747"/>
                    </a:lnTo>
                    <a:lnTo>
                      <a:pt x="249" y="2765"/>
                    </a:lnTo>
                    <a:lnTo>
                      <a:pt x="233" y="2780"/>
                    </a:lnTo>
                    <a:lnTo>
                      <a:pt x="202" y="2809"/>
                    </a:lnTo>
                    <a:lnTo>
                      <a:pt x="175" y="2836"/>
                    </a:lnTo>
                    <a:lnTo>
                      <a:pt x="153" y="2858"/>
                    </a:lnTo>
                    <a:lnTo>
                      <a:pt x="134" y="2876"/>
                    </a:lnTo>
                    <a:lnTo>
                      <a:pt x="118" y="2890"/>
                    </a:lnTo>
                    <a:lnTo>
                      <a:pt x="105" y="2902"/>
                    </a:lnTo>
                    <a:lnTo>
                      <a:pt x="95" y="2910"/>
                    </a:lnTo>
                    <a:lnTo>
                      <a:pt x="86" y="2917"/>
                    </a:lnTo>
                    <a:lnTo>
                      <a:pt x="79" y="2921"/>
                    </a:lnTo>
                    <a:lnTo>
                      <a:pt x="71" y="2924"/>
                    </a:lnTo>
                    <a:lnTo>
                      <a:pt x="66" y="2926"/>
                    </a:lnTo>
                    <a:lnTo>
                      <a:pt x="61" y="2926"/>
                    </a:lnTo>
                    <a:lnTo>
                      <a:pt x="42" y="2921"/>
                    </a:lnTo>
                    <a:lnTo>
                      <a:pt x="26" y="2911"/>
                    </a:lnTo>
                    <a:lnTo>
                      <a:pt x="13" y="2896"/>
                    </a:lnTo>
                    <a:lnTo>
                      <a:pt x="5" y="2877"/>
                    </a:lnTo>
                    <a:lnTo>
                      <a:pt x="0" y="2859"/>
                    </a:lnTo>
                    <a:lnTo>
                      <a:pt x="5" y="2845"/>
                    </a:lnTo>
                    <a:lnTo>
                      <a:pt x="15" y="2831"/>
                    </a:lnTo>
                    <a:lnTo>
                      <a:pt x="23" y="2815"/>
                    </a:lnTo>
                    <a:lnTo>
                      <a:pt x="23" y="2815"/>
                    </a:lnTo>
                    <a:lnTo>
                      <a:pt x="391" y="2479"/>
                    </a:lnTo>
                    <a:lnTo>
                      <a:pt x="396" y="2313"/>
                    </a:lnTo>
                    <a:lnTo>
                      <a:pt x="409" y="2149"/>
                    </a:lnTo>
                    <a:lnTo>
                      <a:pt x="429" y="1983"/>
                    </a:lnTo>
                    <a:lnTo>
                      <a:pt x="458" y="1821"/>
                    </a:lnTo>
                    <a:lnTo>
                      <a:pt x="495" y="1659"/>
                    </a:lnTo>
                    <a:lnTo>
                      <a:pt x="538" y="1498"/>
                    </a:lnTo>
                    <a:lnTo>
                      <a:pt x="588" y="1339"/>
                    </a:lnTo>
                    <a:lnTo>
                      <a:pt x="645" y="1181"/>
                    </a:lnTo>
                    <a:lnTo>
                      <a:pt x="706" y="1025"/>
                    </a:lnTo>
                    <a:lnTo>
                      <a:pt x="773" y="871"/>
                    </a:lnTo>
                    <a:lnTo>
                      <a:pt x="781" y="854"/>
                    </a:lnTo>
                    <a:lnTo>
                      <a:pt x="791" y="830"/>
                    </a:lnTo>
                    <a:lnTo>
                      <a:pt x="806" y="800"/>
                    </a:lnTo>
                    <a:lnTo>
                      <a:pt x="823" y="764"/>
                    </a:lnTo>
                    <a:lnTo>
                      <a:pt x="844" y="725"/>
                    </a:lnTo>
                    <a:lnTo>
                      <a:pt x="867" y="681"/>
                    </a:lnTo>
                    <a:lnTo>
                      <a:pt x="892" y="632"/>
                    </a:lnTo>
                    <a:lnTo>
                      <a:pt x="921" y="583"/>
                    </a:lnTo>
                    <a:lnTo>
                      <a:pt x="951" y="530"/>
                    </a:lnTo>
                    <a:lnTo>
                      <a:pt x="985" y="478"/>
                    </a:lnTo>
                    <a:lnTo>
                      <a:pt x="1020" y="424"/>
                    </a:lnTo>
                    <a:lnTo>
                      <a:pt x="1058" y="370"/>
                    </a:lnTo>
                    <a:lnTo>
                      <a:pt x="1097" y="318"/>
                    </a:lnTo>
                    <a:lnTo>
                      <a:pt x="1138" y="268"/>
                    </a:lnTo>
                    <a:lnTo>
                      <a:pt x="1181" y="218"/>
                    </a:lnTo>
                    <a:lnTo>
                      <a:pt x="1225" y="173"/>
                    </a:lnTo>
                    <a:lnTo>
                      <a:pt x="1271" y="132"/>
                    </a:lnTo>
                    <a:lnTo>
                      <a:pt x="1318" y="95"/>
                    </a:lnTo>
                    <a:lnTo>
                      <a:pt x="1366" y="62"/>
                    </a:lnTo>
                    <a:lnTo>
                      <a:pt x="1415" y="37"/>
                    </a:lnTo>
                    <a:lnTo>
                      <a:pt x="1466" y="17"/>
                    </a:lnTo>
                    <a:lnTo>
                      <a:pt x="1517" y="4"/>
                    </a:lnTo>
                    <a:lnTo>
                      <a:pt x="15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7"/>
              <p:cNvSpPr>
                <a:spLocks/>
              </p:cNvSpPr>
              <p:nvPr/>
            </p:nvSpPr>
            <p:spPr bwMode="auto">
              <a:xfrm>
                <a:off x="1719" y="2578"/>
                <a:ext cx="410" cy="729"/>
              </a:xfrm>
              <a:custGeom>
                <a:avLst/>
                <a:gdLst/>
                <a:ahLst/>
                <a:cxnLst>
                  <a:cxn ang="0">
                    <a:pos x="692" y="0"/>
                  </a:cxn>
                  <a:cxn ang="0">
                    <a:pos x="736" y="7"/>
                  </a:cxn>
                  <a:cxn ang="0">
                    <a:pos x="756" y="27"/>
                  </a:cxn>
                  <a:cxn ang="0">
                    <a:pos x="763" y="65"/>
                  </a:cxn>
                  <a:cxn ang="0">
                    <a:pos x="765" y="95"/>
                  </a:cxn>
                  <a:cxn ang="0">
                    <a:pos x="765" y="1937"/>
                  </a:cxn>
                  <a:cxn ang="0">
                    <a:pos x="766" y="1974"/>
                  </a:cxn>
                  <a:cxn ang="0">
                    <a:pos x="777" y="2004"/>
                  </a:cxn>
                  <a:cxn ang="0">
                    <a:pos x="798" y="2028"/>
                  </a:cxn>
                  <a:cxn ang="0">
                    <a:pos x="838" y="2046"/>
                  </a:cxn>
                  <a:cxn ang="0">
                    <a:pos x="897" y="2059"/>
                  </a:cxn>
                  <a:cxn ang="0">
                    <a:pos x="985" y="2066"/>
                  </a:cxn>
                  <a:cxn ang="0">
                    <a:pos x="1102" y="2069"/>
                  </a:cxn>
                  <a:cxn ang="0">
                    <a:pos x="1229" y="2187"/>
                  </a:cxn>
                  <a:cxn ang="0">
                    <a:pos x="1178" y="2185"/>
                  </a:cxn>
                  <a:cxn ang="0">
                    <a:pos x="1095" y="2184"/>
                  </a:cxn>
                  <a:cxn ang="0">
                    <a:pos x="992" y="2181"/>
                  </a:cxn>
                  <a:cxn ang="0">
                    <a:pos x="881" y="2177"/>
                  </a:cxn>
                  <a:cxn ang="0">
                    <a:pos x="775" y="2174"/>
                  </a:cxn>
                  <a:cxn ang="0">
                    <a:pos x="685" y="2172"/>
                  </a:cxn>
                  <a:cxn ang="0">
                    <a:pos x="622" y="2171"/>
                  </a:cxn>
                  <a:cxn ang="0">
                    <a:pos x="554" y="2172"/>
                  </a:cxn>
                  <a:cxn ang="0">
                    <a:pos x="461" y="2174"/>
                  </a:cxn>
                  <a:cxn ang="0">
                    <a:pos x="355" y="2177"/>
                  </a:cxn>
                  <a:cxn ang="0">
                    <a:pos x="246" y="2181"/>
                  </a:cxn>
                  <a:cxn ang="0">
                    <a:pos x="145" y="2184"/>
                  </a:cxn>
                  <a:cxn ang="0">
                    <a:pos x="68" y="2185"/>
                  </a:cxn>
                  <a:cxn ang="0">
                    <a:pos x="22" y="2187"/>
                  </a:cxn>
                  <a:cxn ang="0">
                    <a:pos x="150" y="2069"/>
                  </a:cxn>
                  <a:cxn ang="0">
                    <a:pos x="267" y="2066"/>
                  </a:cxn>
                  <a:cxn ang="0">
                    <a:pos x="353" y="2059"/>
                  </a:cxn>
                  <a:cxn ang="0">
                    <a:pos x="414" y="2046"/>
                  </a:cxn>
                  <a:cxn ang="0">
                    <a:pos x="452" y="2028"/>
                  </a:cxn>
                  <a:cxn ang="0">
                    <a:pos x="474" y="2004"/>
                  </a:cxn>
                  <a:cxn ang="0">
                    <a:pos x="484" y="1974"/>
                  </a:cxn>
                  <a:cxn ang="0">
                    <a:pos x="487" y="1937"/>
                  </a:cxn>
                  <a:cxn ang="0">
                    <a:pos x="487" y="241"/>
                  </a:cxn>
                  <a:cxn ang="0">
                    <a:pos x="362" y="288"/>
                  </a:cxn>
                  <a:cxn ang="0">
                    <a:pos x="237" y="313"/>
                  </a:cxn>
                  <a:cxn ang="0">
                    <a:pos x="122" y="326"/>
                  </a:cxn>
                  <a:cxn ang="0">
                    <a:pos x="32" y="329"/>
                  </a:cxn>
                  <a:cxn ang="0">
                    <a:pos x="0" y="211"/>
                  </a:cxn>
                  <a:cxn ang="0">
                    <a:pos x="75" y="211"/>
                  </a:cxn>
                  <a:cxn ang="0">
                    <a:pos x="170" y="205"/>
                  </a:cxn>
                  <a:cxn ang="0">
                    <a:pos x="276" y="191"/>
                  </a:cxn>
                  <a:cxn ang="0">
                    <a:pos x="388" y="163"/>
                  </a:cxn>
                  <a:cxn ang="0">
                    <a:pos x="502" y="115"/>
                  </a:cxn>
                  <a:cxn ang="0">
                    <a:pos x="609" y="45"/>
                  </a:cxn>
                </a:cxnLst>
                <a:rect l="0" t="0" r="r" b="b"/>
                <a:pathLst>
                  <a:path w="1229" h="2187">
                    <a:moveTo>
                      <a:pt x="660" y="0"/>
                    </a:moveTo>
                    <a:lnTo>
                      <a:pt x="692" y="0"/>
                    </a:lnTo>
                    <a:lnTo>
                      <a:pt x="717" y="3"/>
                    </a:lnTo>
                    <a:lnTo>
                      <a:pt x="736" y="7"/>
                    </a:lnTo>
                    <a:lnTo>
                      <a:pt x="749" y="14"/>
                    </a:lnTo>
                    <a:lnTo>
                      <a:pt x="756" y="27"/>
                    </a:lnTo>
                    <a:lnTo>
                      <a:pt x="762" y="42"/>
                    </a:lnTo>
                    <a:lnTo>
                      <a:pt x="763" y="65"/>
                    </a:lnTo>
                    <a:lnTo>
                      <a:pt x="765" y="95"/>
                    </a:lnTo>
                    <a:lnTo>
                      <a:pt x="765" y="95"/>
                    </a:lnTo>
                    <a:lnTo>
                      <a:pt x="765" y="1916"/>
                    </a:lnTo>
                    <a:lnTo>
                      <a:pt x="765" y="1937"/>
                    </a:lnTo>
                    <a:lnTo>
                      <a:pt x="765" y="1955"/>
                    </a:lnTo>
                    <a:lnTo>
                      <a:pt x="766" y="1974"/>
                    </a:lnTo>
                    <a:lnTo>
                      <a:pt x="771" y="1989"/>
                    </a:lnTo>
                    <a:lnTo>
                      <a:pt x="777" y="2004"/>
                    </a:lnTo>
                    <a:lnTo>
                      <a:pt x="785" y="2016"/>
                    </a:lnTo>
                    <a:lnTo>
                      <a:pt x="798" y="2028"/>
                    </a:lnTo>
                    <a:lnTo>
                      <a:pt x="816" y="2038"/>
                    </a:lnTo>
                    <a:lnTo>
                      <a:pt x="838" y="2046"/>
                    </a:lnTo>
                    <a:lnTo>
                      <a:pt x="864" y="2053"/>
                    </a:lnTo>
                    <a:lnTo>
                      <a:pt x="897" y="2059"/>
                    </a:lnTo>
                    <a:lnTo>
                      <a:pt x="937" y="2063"/>
                    </a:lnTo>
                    <a:lnTo>
                      <a:pt x="985" y="2066"/>
                    </a:lnTo>
                    <a:lnTo>
                      <a:pt x="1038" y="2069"/>
                    </a:lnTo>
                    <a:lnTo>
                      <a:pt x="1102" y="2069"/>
                    </a:lnTo>
                    <a:lnTo>
                      <a:pt x="1229" y="2069"/>
                    </a:lnTo>
                    <a:lnTo>
                      <a:pt x="1229" y="2187"/>
                    </a:lnTo>
                    <a:lnTo>
                      <a:pt x="1209" y="2185"/>
                    </a:lnTo>
                    <a:lnTo>
                      <a:pt x="1178" y="2185"/>
                    </a:lnTo>
                    <a:lnTo>
                      <a:pt x="1139" y="2184"/>
                    </a:lnTo>
                    <a:lnTo>
                      <a:pt x="1095" y="2184"/>
                    </a:lnTo>
                    <a:lnTo>
                      <a:pt x="1044" y="2182"/>
                    </a:lnTo>
                    <a:lnTo>
                      <a:pt x="992" y="2181"/>
                    </a:lnTo>
                    <a:lnTo>
                      <a:pt x="937" y="2180"/>
                    </a:lnTo>
                    <a:lnTo>
                      <a:pt x="881" y="2177"/>
                    </a:lnTo>
                    <a:lnTo>
                      <a:pt x="827" y="2175"/>
                    </a:lnTo>
                    <a:lnTo>
                      <a:pt x="775" y="2174"/>
                    </a:lnTo>
                    <a:lnTo>
                      <a:pt x="727" y="2174"/>
                    </a:lnTo>
                    <a:lnTo>
                      <a:pt x="685" y="2172"/>
                    </a:lnTo>
                    <a:lnTo>
                      <a:pt x="649" y="2172"/>
                    </a:lnTo>
                    <a:lnTo>
                      <a:pt x="622" y="2171"/>
                    </a:lnTo>
                    <a:lnTo>
                      <a:pt x="592" y="2172"/>
                    </a:lnTo>
                    <a:lnTo>
                      <a:pt x="554" y="2172"/>
                    </a:lnTo>
                    <a:lnTo>
                      <a:pt x="510" y="2174"/>
                    </a:lnTo>
                    <a:lnTo>
                      <a:pt x="461" y="2174"/>
                    </a:lnTo>
                    <a:lnTo>
                      <a:pt x="409" y="2175"/>
                    </a:lnTo>
                    <a:lnTo>
                      <a:pt x="355" y="2177"/>
                    </a:lnTo>
                    <a:lnTo>
                      <a:pt x="299" y="2180"/>
                    </a:lnTo>
                    <a:lnTo>
                      <a:pt x="246" y="2181"/>
                    </a:lnTo>
                    <a:lnTo>
                      <a:pt x="193" y="2182"/>
                    </a:lnTo>
                    <a:lnTo>
                      <a:pt x="145" y="2184"/>
                    </a:lnTo>
                    <a:lnTo>
                      <a:pt x="103" y="2184"/>
                    </a:lnTo>
                    <a:lnTo>
                      <a:pt x="68" y="2185"/>
                    </a:lnTo>
                    <a:lnTo>
                      <a:pt x="39" y="2185"/>
                    </a:lnTo>
                    <a:lnTo>
                      <a:pt x="22" y="2187"/>
                    </a:lnTo>
                    <a:lnTo>
                      <a:pt x="22" y="2069"/>
                    </a:lnTo>
                    <a:lnTo>
                      <a:pt x="150" y="2069"/>
                    </a:lnTo>
                    <a:lnTo>
                      <a:pt x="212" y="2069"/>
                    </a:lnTo>
                    <a:lnTo>
                      <a:pt x="267" y="2066"/>
                    </a:lnTo>
                    <a:lnTo>
                      <a:pt x="314" y="2063"/>
                    </a:lnTo>
                    <a:lnTo>
                      <a:pt x="353" y="2059"/>
                    </a:lnTo>
                    <a:lnTo>
                      <a:pt x="387" y="2053"/>
                    </a:lnTo>
                    <a:lnTo>
                      <a:pt x="414" y="2046"/>
                    </a:lnTo>
                    <a:lnTo>
                      <a:pt x="436" y="2038"/>
                    </a:lnTo>
                    <a:lnTo>
                      <a:pt x="452" y="2028"/>
                    </a:lnTo>
                    <a:lnTo>
                      <a:pt x="465" y="2016"/>
                    </a:lnTo>
                    <a:lnTo>
                      <a:pt x="474" y="2004"/>
                    </a:lnTo>
                    <a:lnTo>
                      <a:pt x="480" y="1989"/>
                    </a:lnTo>
                    <a:lnTo>
                      <a:pt x="484" y="1974"/>
                    </a:lnTo>
                    <a:lnTo>
                      <a:pt x="486" y="1955"/>
                    </a:lnTo>
                    <a:lnTo>
                      <a:pt x="487" y="1937"/>
                    </a:lnTo>
                    <a:lnTo>
                      <a:pt x="487" y="1916"/>
                    </a:lnTo>
                    <a:lnTo>
                      <a:pt x="487" y="241"/>
                    </a:lnTo>
                    <a:lnTo>
                      <a:pt x="426" y="268"/>
                    </a:lnTo>
                    <a:lnTo>
                      <a:pt x="362" y="288"/>
                    </a:lnTo>
                    <a:lnTo>
                      <a:pt x="298" y="303"/>
                    </a:lnTo>
                    <a:lnTo>
                      <a:pt x="237" y="313"/>
                    </a:lnTo>
                    <a:lnTo>
                      <a:pt x="177" y="320"/>
                    </a:lnTo>
                    <a:lnTo>
                      <a:pt x="122" y="326"/>
                    </a:lnTo>
                    <a:lnTo>
                      <a:pt x="74" y="327"/>
                    </a:lnTo>
                    <a:lnTo>
                      <a:pt x="32" y="329"/>
                    </a:lnTo>
                    <a:lnTo>
                      <a:pt x="0" y="329"/>
                    </a:lnTo>
                    <a:lnTo>
                      <a:pt x="0" y="211"/>
                    </a:lnTo>
                    <a:lnTo>
                      <a:pt x="35" y="211"/>
                    </a:lnTo>
                    <a:lnTo>
                      <a:pt x="75" y="211"/>
                    </a:lnTo>
                    <a:lnTo>
                      <a:pt x="121" y="210"/>
                    </a:lnTo>
                    <a:lnTo>
                      <a:pt x="170" y="205"/>
                    </a:lnTo>
                    <a:lnTo>
                      <a:pt x="222" y="200"/>
                    </a:lnTo>
                    <a:lnTo>
                      <a:pt x="276" y="191"/>
                    </a:lnTo>
                    <a:lnTo>
                      <a:pt x="331" y="178"/>
                    </a:lnTo>
                    <a:lnTo>
                      <a:pt x="388" y="163"/>
                    </a:lnTo>
                    <a:lnTo>
                      <a:pt x="445" y="142"/>
                    </a:lnTo>
                    <a:lnTo>
                      <a:pt x="502" y="115"/>
                    </a:lnTo>
                    <a:lnTo>
                      <a:pt x="557" y="83"/>
                    </a:lnTo>
                    <a:lnTo>
                      <a:pt x="609" y="45"/>
                    </a:lnTo>
                    <a:lnTo>
                      <a:pt x="66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9" name="Group 68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543800" y="3429000"/>
              <a:ext cx="461051" cy="495300"/>
              <a:chOff x="1854" y="1895"/>
              <a:chExt cx="1225" cy="1316"/>
            </a:xfrm>
          </p:grpSpPr>
          <p:sp>
            <p:nvSpPr>
              <p:cNvPr id="70" name="Freeform 22"/>
              <p:cNvSpPr>
                <a:spLocks noEditPoints="1"/>
              </p:cNvSpPr>
              <p:nvPr/>
            </p:nvSpPr>
            <p:spPr bwMode="auto">
              <a:xfrm>
                <a:off x="1854" y="1895"/>
                <a:ext cx="615" cy="1112"/>
              </a:xfrm>
              <a:custGeom>
                <a:avLst/>
                <a:gdLst/>
                <a:ahLst/>
                <a:cxnLst>
                  <a:cxn ang="0">
                    <a:pos x="1433" y="160"/>
                  </a:cxn>
                  <a:cxn ang="0">
                    <a:pos x="1285" y="364"/>
                  </a:cxn>
                  <a:cxn ang="0">
                    <a:pos x="1127" y="681"/>
                  </a:cxn>
                  <a:cxn ang="0">
                    <a:pos x="981" y="1079"/>
                  </a:cxn>
                  <a:cxn ang="0">
                    <a:pos x="858" y="1496"/>
                  </a:cxn>
                  <a:cxn ang="0">
                    <a:pos x="768" y="1863"/>
                  </a:cxn>
                  <a:cxn ang="0">
                    <a:pos x="717" y="2107"/>
                  </a:cxn>
                  <a:cxn ang="0">
                    <a:pos x="736" y="2134"/>
                  </a:cxn>
                  <a:cxn ang="0">
                    <a:pos x="949" y="1905"/>
                  </a:cxn>
                  <a:cxn ang="0">
                    <a:pos x="1221" y="1573"/>
                  </a:cxn>
                  <a:cxn ang="0">
                    <a:pos x="1485" y="1167"/>
                  </a:cxn>
                  <a:cxn ang="0">
                    <a:pos x="1677" y="716"/>
                  </a:cxn>
                  <a:cxn ang="0">
                    <a:pos x="1733" y="328"/>
                  </a:cxn>
                  <a:cxn ang="0">
                    <a:pos x="1719" y="218"/>
                  </a:cxn>
                  <a:cxn ang="0">
                    <a:pos x="1653" y="123"/>
                  </a:cxn>
                  <a:cxn ang="0">
                    <a:pos x="1612" y="3"/>
                  </a:cxn>
                  <a:cxn ang="0">
                    <a:pos x="1763" y="77"/>
                  </a:cxn>
                  <a:cxn ang="0">
                    <a:pos x="1830" y="207"/>
                  </a:cxn>
                  <a:cxn ang="0">
                    <a:pos x="1846" y="328"/>
                  </a:cxn>
                  <a:cxn ang="0">
                    <a:pos x="1804" y="686"/>
                  </a:cxn>
                  <a:cxn ang="0">
                    <a:pos x="1583" y="1227"/>
                  </a:cxn>
                  <a:cxn ang="0">
                    <a:pos x="1254" y="1719"/>
                  </a:cxn>
                  <a:cxn ang="0">
                    <a:pos x="905" y="2120"/>
                  </a:cxn>
                  <a:cxn ang="0">
                    <a:pos x="722" y="2310"/>
                  </a:cxn>
                  <a:cxn ang="0">
                    <a:pos x="684" y="2354"/>
                  </a:cxn>
                  <a:cxn ang="0">
                    <a:pos x="668" y="2415"/>
                  </a:cxn>
                  <a:cxn ang="0">
                    <a:pos x="656" y="2568"/>
                  </a:cxn>
                  <a:cxn ang="0">
                    <a:pos x="658" y="2765"/>
                  </a:cxn>
                  <a:cxn ang="0">
                    <a:pos x="709" y="3045"/>
                  </a:cxn>
                  <a:cxn ang="0">
                    <a:pos x="832" y="3205"/>
                  </a:cxn>
                  <a:cxn ang="0">
                    <a:pos x="1010" y="3228"/>
                  </a:cxn>
                  <a:cxn ang="0">
                    <a:pos x="1196" y="3160"/>
                  </a:cxn>
                  <a:cxn ang="0">
                    <a:pos x="1445" y="2980"/>
                  </a:cxn>
                  <a:cxn ang="0">
                    <a:pos x="1606" y="2835"/>
                  </a:cxn>
                  <a:cxn ang="0">
                    <a:pos x="1645" y="2825"/>
                  </a:cxn>
                  <a:cxn ang="0">
                    <a:pos x="1687" y="2873"/>
                  </a:cxn>
                  <a:cxn ang="0">
                    <a:pos x="1642" y="2947"/>
                  </a:cxn>
                  <a:cxn ang="0">
                    <a:pos x="1511" y="3065"/>
                  </a:cxn>
                  <a:cxn ang="0">
                    <a:pos x="1395" y="3153"/>
                  </a:cxn>
                  <a:cxn ang="0">
                    <a:pos x="1174" y="3283"/>
                  </a:cxn>
                  <a:cxn ang="0">
                    <a:pos x="882" y="3333"/>
                  </a:cxn>
                  <a:cxn ang="0">
                    <a:pos x="653" y="3232"/>
                  </a:cxn>
                  <a:cxn ang="0">
                    <a:pos x="505" y="3022"/>
                  </a:cxn>
                  <a:cxn ang="0">
                    <a:pos x="419" y="2741"/>
                  </a:cxn>
                  <a:cxn ang="0">
                    <a:pos x="339" y="2677"/>
                  </a:cxn>
                  <a:cxn ang="0">
                    <a:pos x="233" y="2780"/>
                  </a:cxn>
                  <a:cxn ang="0">
                    <a:pos x="118" y="2890"/>
                  </a:cxn>
                  <a:cxn ang="0">
                    <a:pos x="71" y="2924"/>
                  </a:cxn>
                  <a:cxn ang="0">
                    <a:pos x="13" y="2896"/>
                  </a:cxn>
                  <a:cxn ang="0">
                    <a:pos x="23" y="2815"/>
                  </a:cxn>
                  <a:cxn ang="0">
                    <a:pos x="429" y="1983"/>
                  </a:cxn>
                  <a:cxn ang="0">
                    <a:pos x="645" y="1181"/>
                  </a:cxn>
                  <a:cxn ang="0">
                    <a:pos x="806" y="800"/>
                  </a:cxn>
                  <a:cxn ang="0">
                    <a:pos x="921" y="583"/>
                  </a:cxn>
                  <a:cxn ang="0">
                    <a:pos x="1097" y="318"/>
                  </a:cxn>
                  <a:cxn ang="0">
                    <a:pos x="1318" y="95"/>
                  </a:cxn>
                  <a:cxn ang="0">
                    <a:pos x="1568" y="0"/>
                  </a:cxn>
                </a:cxnLst>
                <a:rect l="0" t="0" r="r" b="b"/>
                <a:pathLst>
                  <a:path w="1846" h="3336">
                    <a:moveTo>
                      <a:pt x="1568" y="102"/>
                    </a:moveTo>
                    <a:lnTo>
                      <a:pt x="1532" y="106"/>
                    </a:lnTo>
                    <a:lnTo>
                      <a:pt x="1497" y="118"/>
                    </a:lnTo>
                    <a:lnTo>
                      <a:pt x="1465" y="135"/>
                    </a:lnTo>
                    <a:lnTo>
                      <a:pt x="1433" y="160"/>
                    </a:lnTo>
                    <a:lnTo>
                      <a:pt x="1402" y="190"/>
                    </a:lnTo>
                    <a:lnTo>
                      <a:pt x="1372" y="225"/>
                    </a:lnTo>
                    <a:lnTo>
                      <a:pt x="1343" y="268"/>
                    </a:lnTo>
                    <a:lnTo>
                      <a:pt x="1314" y="313"/>
                    </a:lnTo>
                    <a:lnTo>
                      <a:pt x="1285" y="364"/>
                    </a:lnTo>
                    <a:lnTo>
                      <a:pt x="1255" y="420"/>
                    </a:lnTo>
                    <a:lnTo>
                      <a:pt x="1225" y="479"/>
                    </a:lnTo>
                    <a:lnTo>
                      <a:pt x="1193" y="542"/>
                    </a:lnTo>
                    <a:lnTo>
                      <a:pt x="1159" y="608"/>
                    </a:lnTo>
                    <a:lnTo>
                      <a:pt x="1127" y="681"/>
                    </a:lnTo>
                    <a:lnTo>
                      <a:pt x="1097" y="754"/>
                    </a:lnTo>
                    <a:lnTo>
                      <a:pt x="1066" y="832"/>
                    </a:lnTo>
                    <a:lnTo>
                      <a:pt x="1036" y="913"/>
                    </a:lnTo>
                    <a:lnTo>
                      <a:pt x="1008" y="996"/>
                    </a:lnTo>
                    <a:lnTo>
                      <a:pt x="981" y="1079"/>
                    </a:lnTo>
                    <a:lnTo>
                      <a:pt x="954" y="1163"/>
                    </a:lnTo>
                    <a:lnTo>
                      <a:pt x="928" y="1248"/>
                    </a:lnTo>
                    <a:lnTo>
                      <a:pt x="903" y="1332"/>
                    </a:lnTo>
                    <a:lnTo>
                      <a:pt x="880" y="1415"/>
                    </a:lnTo>
                    <a:lnTo>
                      <a:pt x="858" y="1496"/>
                    </a:lnTo>
                    <a:lnTo>
                      <a:pt x="838" y="1577"/>
                    </a:lnTo>
                    <a:lnTo>
                      <a:pt x="819" y="1654"/>
                    </a:lnTo>
                    <a:lnTo>
                      <a:pt x="800" y="1727"/>
                    </a:lnTo>
                    <a:lnTo>
                      <a:pt x="784" y="1797"/>
                    </a:lnTo>
                    <a:lnTo>
                      <a:pt x="768" y="1863"/>
                    </a:lnTo>
                    <a:lnTo>
                      <a:pt x="755" y="1924"/>
                    </a:lnTo>
                    <a:lnTo>
                      <a:pt x="743" y="1980"/>
                    </a:lnTo>
                    <a:lnTo>
                      <a:pt x="733" y="2028"/>
                    </a:lnTo>
                    <a:lnTo>
                      <a:pt x="723" y="2071"/>
                    </a:lnTo>
                    <a:lnTo>
                      <a:pt x="717" y="2107"/>
                    </a:lnTo>
                    <a:lnTo>
                      <a:pt x="711" y="2134"/>
                    </a:lnTo>
                    <a:lnTo>
                      <a:pt x="707" y="2154"/>
                    </a:lnTo>
                    <a:lnTo>
                      <a:pt x="706" y="2166"/>
                    </a:lnTo>
                    <a:lnTo>
                      <a:pt x="706" y="2166"/>
                    </a:lnTo>
                    <a:lnTo>
                      <a:pt x="736" y="2134"/>
                    </a:lnTo>
                    <a:lnTo>
                      <a:pt x="770" y="2099"/>
                    </a:lnTo>
                    <a:lnTo>
                      <a:pt x="809" y="2056"/>
                    </a:lnTo>
                    <a:lnTo>
                      <a:pt x="853" y="2011"/>
                    </a:lnTo>
                    <a:lnTo>
                      <a:pt x="899" y="1960"/>
                    </a:lnTo>
                    <a:lnTo>
                      <a:pt x="949" y="1905"/>
                    </a:lnTo>
                    <a:lnTo>
                      <a:pt x="1001" y="1846"/>
                    </a:lnTo>
                    <a:lnTo>
                      <a:pt x="1055" y="1783"/>
                    </a:lnTo>
                    <a:lnTo>
                      <a:pt x="1109" y="1716"/>
                    </a:lnTo>
                    <a:lnTo>
                      <a:pt x="1165" y="1646"/>
                    </a:lnTo>
                    <a:lnTo>
                      <a:pt x="1221" y="1573"/>
                    </a:lnTo>
                    <a:lnTo>
                      <a:pt x="1276" y="1496"/>
                    </a:lnTo>
                    <a:lnTo>
                      <a:pt x="1331" y="1418"/>
                    </a:lnTo>
                    <a:lnTo>
                      <a:pt x="1385" y="1336"/>
                    </a:lnTo>
                    <a:lnTo>
                      <a:pt x="1436" y="1252"/>
                    </a:lnTo>
                    <a:lnTo>
                      <a:pt x="1485" y="1167"/>
                    </a:lnTo>
                    <a:lnTo>
                      <a:pt x="1532" y="1079"/>
                    </a:lnTo>
                    <a:lnTo>
                      <a:pt x="1574" y="990"/>
                    </a:lnTo>
                    <a:lnTo>
                      <a:pt x="1613" y="901"/>
                    </a:lnTo>
                    <a:lnTo>
                      <a:pt x="1648" y="808"/>
                    </a:lnTo>
                    <a:lnTo>
                      <a:pt x="1677" y="716"/>
                    </a:lnTo>
                    <a:lnTo>
                      <a:pt x="1701" y="624"/>
                    </a:lnTo>
                    <a:lnTo>
                      <a:pt x="1718" y="530"/>
                    </a:lnTo>
                    <a:lnTo>
                      <a:pt x="1730" y="437"/>
                    </a:lnTo>
                    <a:lnTo>
                      <a:pt x="1733" y="345"/>
                    </a:lnTo>
                    <a:lnTo>
                      <a:pt x="1733" y="328"/>
                    </a:lnTo>
                    <a:lnTo>
                      <a:pt x="1733" y="308"/>
                    </a:lnTo>
                    <a:lnTo>
                      <a:pt x="1731" y="286"/>
                    </a:lnTo>
                    <a:lnTo>
                      <a:pt x="1730" y="264"/>
                    </a:lnTo>
                    <a:lnTo>
                      <a:pt x="1725" y="241"/>
                    </a:lnTo>
                    <a:lnTo>
                      <a:pt x="1719" y="218"/>
                    </a:lnTo>
                    <a:lnTo>
                      <a:pt x="1712" y="196"/>
                    </a:lnTo>
                    <a:lnTo>
                      <a:pt x="1702" y="174"/>
                    </a:lnTo>
                    <a:lnTo>
                      <a:pt x="1689" y="155"/>
                    </a:lnTo>
                    <a:lnTo>
                      <a:pt x="1673" y="138"/>
                    </a:lnTo>
                    <a:lnTo>
                      <a:pt x="1653" y="123"/>
                    </a:lnTo>
                    <a:lnTo>
                      <a:pt x="1629" y="112"/>
                    </a:lnTo>
                    <a:lnTo>
                      <a:pt x="1602" y="105"/>
                    </a:lnTo>
                    <a:lnTo>
                      <a:pt x="1568" y="102"/>
                    </a:lnTo>
                    <a:close/>
                    <a:moveTo>
                      <a:pt x="1568" y="0"/>
                    </a:moveTo>
                    <a:lnTo>
                      <a:pt x="1612" y="3"/>
                    </a:lnTo>
                    <a:lnTo>
                      <a:pt x="1651" y="10"/>
                    </a:lnTo>
                    <a:lnTo>
                      <a:pt x="1686" y="23"/>
                    </a:lnTo>
                    <a:lnTo>
                      <a:pt x="1715" y="37"/>
                    </a:lnTo>
                    <a:lnTo>
                      <a:pt x="1741" y="55"/>
                    </a:lnTo>
                    <a:lnTo>
                      <a:pt x="1763" y="77"/>
                    </a:lnTo>
                    <a:lnTo>
                      <a:pt x="1782" y="101"/>
                    </a:lnTo>
                    <a:lnTo>
                      <a:pt x="1798" y="126"/>
                    </a:lnTo>
                    <a:lnTo>
                      <a:pt x="1811" y="152"/>
                    </a:lnTo>
                    <a:lnTo>
                      <a:pt x="1821" y="179"/>
                    </a:lnTo>
                    <a:lnTo>
                      <a:pt x="1830" y="207"/>
                    </a:lnTo>
                    <a:lnTo>
                      <a:pt x="1836" y="234"/>
                    </a:lnTo>
                    <a:lnTo>
                      <a:pt x="1840" y="259"/>
                    </a:lnTo>
                    <a:lnTo>
                      <a:pt x="1843" y="284"/>
                    </a:lnTo>
                    <a:lnTo>
                      <a:pt x="1845" y="306"/>
                    </a:lnTo>
                    <a:lnTo>
                      <a:pt x="1846" y="328"/>
                    </a:lnTo>
                    <a:lnTo>
                      <a:pt x="1846" y="345"/>
                    </a:lnTo>
                    <a:lnTo>
                      <a:pt x="1846" y="359"/>
                    </a:lnTo>
                    <a:lnTo>
                      <a:pt x="1840" y="468"/>
                    </a:lnTo>
                    <a:lnTo>
                      <a:pt x="1827" y="577"/>
                    </a:lnTo>
                    <a:lnTo>
                      <a:pt x="1804" y="686"/>
                    </a:lnTo>
                    <a:lnTo>
                      <a:pt x="1772" y="797"/>
                    </a:lnTo>
                    <a:lnTo>
                      <a:pt x="1734" y="905"/>
                    </a:lnTo>
                    <a:lnTo>
                      <a:pt x="1689" y="1014"/>
                    </a:lnTo>
                    <a:lnTo>
                      <a:pt x="1639" y="1120"/>
                    </a:lnTo>
                    <a:lnTo>
                      <a:pt x="1583" y="1227"/>
                    </a:lnTo>
                    <a:lnTo>
                      <a:pt x="1523" y="1330"/>
                    </a:lnTo>
                    <a:lnTo>
                      <a:pt x="1459" y="1431"/>
                    </a:lnTo>
                    <a:lnTo>
                      <a:pt x="1394" y="1530"/>
                    </a:lnTo>
                    <a:lnTo>
                      <a:pt x="1324" y="1625"/>
                    </a:lnTo>
                    <a:lnTo>
                      <a:pt x="1254" y="1719"/>
                    </a:lnTo>
                    <a:lnTo>
                      <a:pt x="1183" y="1807"/>
                    </a:lnTo>
                    <a:lnTo>
                      <a:pt x="1111" y="1892"/>
                    </a:lnTo>
                    <a:lnTo>
                      <a:pt x="1042" y="1973"/>
                    </a:lnTo>
                    <a:lnTo>
                      <a:pt x="972" y="2049"/>
                    </a:lnTo>
                    <a:lnTo>
                      <a:pt x="905" y="2120"/>
                    </a:lnTo>
                    <a:lnTo>
                      <a:pt x="841" y="2185"/>
                    </a:lnTo>
                    <a:lnTo>
                      <a:pt x="781" y="2245"/>
                    </a:lnTo>
                    <a:lnTo>
                      <a:pt x="757" y="2272"/>
                    </a:lnTo>
                    <a:lnTo>
                      <a:pt x="736" y="2293"/>
                    </a:lnTo>
                    <a:lnTo>
                      <a:pt x="722" y="2310"/>
                    </a:lnTo>
                    <a:lnTo>
                      <a:pt x="710" y="2323"/>
                    </a:lnTo>
                    <a:lnTo>
                      <a:pt x="700" y="2334"/>
                    </a:lnTo>
                    <a:lnTo>
                      <a:pt x="694" y="2343"/>
                    </a:lnTo>
                    <a:lnTo>
                      <a:pt x="688" y="2348"/>
                    </a:lnTo>
                    <a:lnTo>
                      <a:pt x="684" y="2354"/>
                    </a:lnTo>
                    <a:lnTo>
                      <a:pt x="679" y="2358"/>
                    </a:lnTo>
                    <a:lnTo>
                      <a:pt x="675" y="2363"/>
                    </a:lnTo>
                    <a:lnTo>
                      <a:pt x="674" y="2373"/>
                    </a:lnTo>
                    <a:lnTo>
                      <a:pt x="671" y="2391"/>
                    </a:lnTo>
                    <a:lnTo>
                      <a:pt x="668" y="2415"/>
                    </a:lnTo>
                    <a:lnTo>
                      <a:pt x="666" y="2443"/>
                    </a:lnTo>
                    <a:lnTo>
                      <a:pt x="663" y="2475"/>
                    </a:lnTo>
                    <a:lnTo>
                      <a:pt x="661" y="2507"/>
                    </a:lnTo>
                    <a:lnTo>
                      <a:pt x="658" y="2539"/>
                    </a:lnTo>
                    <a:lnTo>
                      <a:pt x="656" y="2568"/>
                    </a:lnTo>
                    <a:lnTo>
                      <a:pt x="655" y="2594"/>
                    </a:lnTo>
                    <a:lnTo>
                      <a:pt x="653" y="2614"/>
                    </a:lnTo>
                    <a:lnTo>
                      <a:pt x="653" y="2625"/>
                    </a:lnTo>
                    <a:lnTo>
                      <a:pt x="655" y="2697"/>
                    </a:lnTo>
                    <a:lnTo>
                      <a:pt x="658" y="2765"/>
                    </a:lnTo>
                    <a:lnTo>
                      <a:pt x="662" y="2829"/>
                    </a:lnTo>
                    <a:lnTo>
                      <a:pt x="671" y="2889"/>
                    </a:lnTo>
                    <a:lnTo>
                      <a:pt x="681" y="2946"/>
                    </a:lnTo>
                    <a:lnTo>
                      <a:pt x="694" y="2997"/>
                    </a:lnTo>
                    <a:lnTo>
                      <a:pt x="709" y="3045"/>
                    </a:lnTo>
                    <a:lnTo>
                      <a:pt x="727" y="3087"/>
                    </a:lnTo>
                    <a:lnTo>
                      <a:pt x="749" y="3124"/>
                    </a:lnTo>
                    <a:lnTo>
                      <a:pt x="774" y="3157"/>
                    </a:lnTo>
                    <a:lnTo>
                      <a:pt x="802" y="3184"/>
                    </a:lnTo>
                    <a:lnTo>
                      <a:pt x="832" y="3205"/>
                    </a:lnTo>
                    <a:lnTo>
                      <a:pt x="866" y="3221"/>
                    </a:lnTo>
                    <a:lnTo>
                      <a:pt x="905" y="3229"/>
                    </a:lnTo>
                    <a:lnTo>
                      <a:pt x="946" y="3232"/>
                    </a:lnTo>
                    <a:lnTo>
                      <a:pt x="976" y="3232"/>
                    </a:lnTo>
                    <a:lnTo>
                      <a:pt x="1010" y="3228"/>
                    </a:lnTo>
                    <a:lnTo>
                      <a:pt x="1043" y="3221"/>
                    </a:lnTo>
                    <a:lnTo>
                      <a:pt x="1078" y="3211"/>
                    </a:lnTo>
                    <a:lnTo>
                      <a:pt x="1114" y="3198"/>
                    </a:lnTo>
                    <a:lnTo>
                      <a:pt x="1154" y="3181"/>
                    </a:lnTo>
                    <a:lnTo>
                      <a:pt x="1196" y="3160"/>
                    </a:lnTo>
                    <a:lnTo>
                      <a:pt x="1239" y="3134"/>
                    </a:lnTo>
                    <a:lnTo>
                      <a:pt x="1286" y="3103"/>
                    </a:lnTo>
                    <a:lnTo>
                      <a:pt x="1335" y="3067"/>
                    </a:lnTo>
                    <a:lnTo>
                      <a:pt x="1388" y="3026"/>
                    </a:lnTo>
                    <a:lnTo>
                      <a:pt x="1445" y="2980"/>
                    </a:lnTo>
                    <a:lnTo>
                      <a:pt x="1504" y="2927"/>
                    </a:lnTo>
                    <a:lnTo>
                      <a:pt x="1568" y="2868"/>
                    </a:lnTo>
                    <a:lnTo>
                      <a:pt x="1586" y="2853"/>
                    </a:lnTo>
                    <a:lnTo>
                      <a:pt x="1597" y="2842"/>
                    </a:lnTo>
                    <a:lnTo>
                      <a:pt x="1606" y="2835"/>
                    </a:lnTo>
                    <a:lnTo>
                      <a:pt x="1612" y="2829"/>
                    </a:lnTo>
                    <a:lnTo>
                      <a:pt x="1618" y="2825"/>
                    </a:lnTo>
                    <a:lnTo>
                      <a:pt x="1622" y="2824"/>
                    </a:lnTo>
                    <a:lnTo>
                      <a:pt x="1628" y="2824"/>
                    </a:lnTo>
                    <a:lnTo>
                      <a:pt x="1645" y="2825"/>
                    </a:lnTo>
                    <a:lnTo>
                      <a:pt x="1660" y="2832"/>
                    </a:lnTo>
                    <a:lnTo>
                      <a:pt x="1671" y="2842"/>
                    </a:lnTo>
                    <a:lnTo>
                      <a:pt x="1679" y="2852"/>
                    </a:lnTo>
                    <a:lnTo>
                      <a:pt x="1685" y="2863"/>
                    </a:lnTo>
                    <a:lnTo>
                      <a:pt x="1687" y="2873"/>
                    </a:lnTo>
                    <a:lnTo>
                      <a:pt x="1689" y="2882"/>
                    </a:lnTo>
                    <a:lnTo>
                      <a:pt x="1685" y="2893"/>
                    </a:lnTo>
                    <a:lnTo>
                      <a:pt x="1676" y="2909"/>
                    </a:lnTo>
                    <a:lnTo>
                      <a:pt x="1661" y="2926"/>
                    </a:lnTo>
                    <a:lnTo>
                      <a:pt x="1642" y="2947"/>
                    </a:lnTo>
                    <a:lnTo>
                      <a:pt x="1619" y="2970"/>
                    </a:lnTo>
                    <a:lnTo>
                      <a:pt x="1594" y="2992"/>
                    </a:lnTo>
                    <a:lnTo>
                      <a:pt x="1567" y="3016"/>
                    </a:lnTo>
                    <a:lnTo>
                      <a:pt x="1539" y="3041"/>
                    </a:lnTo>
                    <a:lnTo>
                      <a:pt x="1511" y="3065"/>
                    </a:lnTo>
                    <a:lnTo>
                      <a:pt x="1484" y="3087"/>
                    </a:lnTo>
                    <a:lnTo>
                      <a:pt x="1458" y="3107"/>
                    </a:lnTo>
                    <a:lnTo>
                      <a:pt x="1433" y="3126"/>
                    </a:lnTo>
                    <a:lnTo>
                      <a:pt x="1413" y="3141"/>
                    </a:lnTo>
                    <a:lnTo>
                      <a:pt x="1395" y="3153"/>
                    </a:lnTo>
                    <a:lnTo>
                      <a:pt x="1360" y="3178"/>
                    </a:lnTo>
                    <a:lnTo>
                      <a:pt x="1321" y="3205"/>
                    </a:lnTo>
                    <a:lnTo>
                      <a:pt x="1276" y="3232"/>
                    </a:lnTo>
                    <a:lnTo>
                      <a:pt x="1226" y="3259"/>
                    </a:lnTo>
                    <a:lnTo>
                      <a:pt x="1174" y="3283"/>
                    </a:lnTo>
                    <a:lnTo>
                      <a:pt x="1119" y="3304"/>
                    </a:lnTo>
                    <a:lnTo>
                      <a:pt x="1061" y="3320"/>
                    </a:lnTo>
                    <a:lnTo>
                      <a:pt x="999" y="3331"/>
                    </a:lnTo>
                    <a:lnTo>
                      <a:pt x="938" y="3336"/>
                    </a:lnTo>
                    <a:lnTo>
                      <a:pt x="882" y="3333"/>
                    </a:lnTo>
                    <a:lnTo>
                      <a:pt x="829" y="3323"/>
                    </a:lnTo>
                    <a:lnTo>
                      <a:pt x="780" y="3309"/>
                    </a:lnTo>
                    <a:lnTo>
                      <a:pt x="735" y="3287"/>
                    </a:lnTo>
                    <a:lnTo>
                      <a:pt x="693" y="3262"/>
                    </a:lnTo>
                    <a:lnTo>
                      <a:pt x="653" y="3232"/>
                    </a:lnTo>
                    <a:lnTo>
                      <a:pt x="618" y="3198"/>
                    </a:lnTo>
                    <a:lnTo>
                      <a:pt x="585" y="3158"/>
                    </a:lnTo>
                    <a:lnTo>
                      <a:pt x="556" y="3117"/>
                    </a:lnTo>
                    <a:lnTo>
                      <a:pt x="530" y="3070"/>
                    </a:lnTo>
                    <a:lnTo>
                      <a:pt x="505" y="3022"/>
                    </a:lnTo>
                    <a:lnTo>
                      <a:pt x="483" y="2970"/>
                    </a:lnTo>
                    <a:lnTo>
                      <a:pt x="464" y="2916"/>
                    </a:lnTo>
                    <a:lnTo>
                      <a:pt x="447" y="2859"/>
                    </a:lnTo>
                    <a:lnTo>
                      <a:pt x="432" y="2801"/>
                    </a:lnTo>
                    <a:lnTo>
                      <a:pt x="419" y="2741"/>
                    </a:lnTo>
                    <a:lnTo>
                      <a:pt x="407" y="2680"/>
                    </a:lnTo>
                    <a:lnTo>
                      <a:pt x="399" y="2618"/>
                    </a:lnTo>
                    <a:lnTo>
                      <a:pt x="381" y="2635"/>
                    </a:lnTo>
                    <a:lnTo>
                      <a:pt x="362" y="2655"/>
                    </a:lnTo>
                    <a:lnTo>
                      <a:pt x="339" y="2677"/>
                    </a:lnTo>
                    <a:lnTo>
                      <a:pt x="316" y="2702"/>
                    </a:lnTo>
                    <a:lnTo>
                      <a:pt x="293" y="2726"/>
                    </a:lnTo>
                    <a:lnTo>
                      <a:pt x="269" y="2747"/>
                    </a:lnTo>
                    <a:lnTo>
                      <a:pt x="249" y="2765"/>
                    </a:lnTo>
                    <a:lnTo>
                      <a:pt x="233" y="2780"/>
                    </a:lnTo>
                    <a:lnTo>
                      <a:pt x="202" y="2809"/>
                    </a:lnTo>
                    <a:lnTo>
                      <a:pt x="175" y="2836"/>
                    </a:lnTo>
                    <a:lnTo>
                      <a:pt x="153" y="2858"/>
                    </a:lnTo>
                    <a:lnTo>
                      <a:pt x="134" y="2876"/>
                    </a:lnTo>
                    <a:lnTo>
                      <a:pt x="118" y="2890"/>
                    </a:lnTo>
                    <a:lnTo>
                      <a:pt x="105" y="2902"/>
                    </a:lnTo>
                    <a:lnTo>
                      <a:pt x="95" y="2910"/>
                    </a:lnTo>
                    <a:lnTo>
                      <a:pt x="86" y="2917"/>
                    </a:lnTo>
                    <a:lnTo>
                      <a:pt x="79" y="2921"/>
                    </a:lnTo>
                    <a:lnTo>
                      <a:pt x="71" y="2924"/>
                    </a:lnTo>
                    <a:lnTo>
                      <a:pt x="66" y="2926"/>
                    </a:lnTo>
                    <a:lnTo>
                      <a:pt x="61" y="2926"/>
                    </a:lnTo>
                    <a:lnTo>
                      <a:pt x="42" y="2921"/>
                    </a:lnTo>
                    <a:lnTo>
                      <a:pt x="26" y="2911"/>
                    </a:lnTo>
                    <a:lnTo>
                      <a:pt x="13" y="2896"/>
                    </a:lnTo>
                    <a:lnTo>
                      <a:pt x="5" y="2877"/>
                    </a:lnTo>
                    <a:lnTo>
                      <a:pt x="0" y="2859"/>
                    </a:lnTo>
                    <a:lnTo>
                      <a:pt x="5" y="2845"/>
                    </a:lnTo>
                    <a:lnTo>
                      <a:pt x="15" y="2831"/>
                    </a:lnTo>
                    <a:lnTo>
                      <a:pt x="23" y="2815"/>
                    </a:lnTo>
                    <a:lnTo>
                      <a:pt x="23" y="2815"/>
                    </a:lnTo>
                    <a:lnTo>
                      <a:pt x="391" y="2479"/>
                    </a:lnTo>
                    <a:lnTo>
                      <a:pt x="396" y="2313"/>
                    </a:lnTo>
                    <a:lnTo>
                      <a:pt x="409" y="2149"/>
                    </a:lnTo>
                    <a:lnTo>
                      <a:pt x="429" y="1983"/>
                    </a:lnTo>
                    <a:lnTo>
                      <a:pt x="458" y="1821"/>
                    </a:lnTo>
                    <a:lnTo>
                      <a:pt x="495" y="1659"/>
                    </a:lnTo>
                    <a:lnTo>
                      <a:pt x="538" y="1498"/>
                    </a:lnTo>
                    <a:lnTo>
                      <a:pt x="588" y="1339"/>
                    </a:lnTo>
                    <a:lnTo>
                      <a:pt x="645" y="1181"/>
                    </a:lnTo>
                    <a:lnTo>
                      <a:pt x="706" y="1025"/>
                    </a:lnTo>
                    <a:lnTo>
                      <a:pt x="773" y="871"/>
                    </a:lnTo>
                    <a:lnTo>
                      <a:pt x="781" y="854"/>
                    </a:lnTo>
                    <a:lnTo>
                      <a:pt x="791" y="830"/>
                    </a:lnTo>
                    <a:lnTo>
                      <a:pt x="806" y="800"/>
                    </a:lnTo>
                    <a:lnTo>
                      <a:pt x="823" y="764"/>
                    </a:lnTo>
                    <a:lnTo>
                      <a:pt x="844" y="725"/>
                    </a:lnTo>
                    <a:lnTo>
                      <a:pt x="867" y="681"/>
                    </a:lnTo>
                    <a:lnTo>
                      <a:pt x="892" y="632"/>
                    </a:lnTo>
                    <a:lnTo>
                      <a:pt x="921" y="583"/>
                    </a:lnTo>
                    <a:lnTo>
                      <a:pt x="951" y="530"/>
                    </a:lnTo>
                    <a:lnTo>
                      <a:pt x="985" y="478"/>
                    </a:lnTo>
                    <a:lnTo>
                      <a:pt x="1020" y="424"/>
                    </a:lnTo>
                    <a:lnTo>
                      <a:pt x="1058" y="370"/>
                    </a:lnTo>
                    <a:lnTo>
                      <a:pt x="1097" y="318"/>
                    </a:lnTo>
                    <a:lnTo>
                      <a:pt x="1138" y="268"/>
                    </a:lnTo>
                    <a:lnTo>
                      <a:pt x="1181" y="218"/>
                    </a:lnTo>
                    <a:lnTo>
                      <a:pt x="1225" y="173"/>
                    </a:lnTo>
                    <a:lnTo>
                      <a:pt x="1271" y="132"/>
                    </a:lnTo>
                    <a:lnTo>
                      <a:pt x="1318" y="95"/>
                    </a:lnTo>
                    <a:lnTo>
                      <a:pt x="1366" y="62"/>
                    </a:lnTo>
                    <a:lnTo>
                      <a:pt x="1415" y="37"/>
                    </a:lnTo>
                    <a:lnTo>
                      <a:pt x="1466" y="17"/>
                    </a:lnTo>
                    <a:lnTo>
                      <a:pt x="1517" y="4"/>
                    </a:lnTo>
                    <a:lnTo>
                      <a:pt x="15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3"/>
              <p:cNvSpPr>
                <a:spLocks/>
              </p:cNvSpPr>
              <p:nvPr/>
            </p:nvSpPr>
            <p:spPr bwMode="auto">
              <a:xfrm>
                <a:off x="2578" y="2482"/>
                <a:ext cx="501" cy="729"/>
              </a:xfrm>
              <a:custGeom>
                <a:avLst/>
                <a:gdLst/>
                <a:ahLst/>
                <a:cxnLst>
                  <a:cxn ang="0">
                    <a:pos x="856" y="10"/>
                  </a:cxn>
                  <a:cxn ang="0">
                    <a:pos x="1064" y="62"/>
                  </a:cxn>
                  <a:cxn ang="0">
                    <a:pos x="1241" y="154"/>
                  </a:cxn>
                  <a:cxn ang="0">
                    <a:pos x="1379" y="285"/>
                  </a:cxn>
                  <a:cxn ang="0">
                    <a:pos x="1468" y="448"/>
                  </a:cxn>
                  <a:cxn ang="0">
                    <a:pos x="1501" y="644"/>
                  </a:cxn>
                  <a:cxn ang="0">
                    <a:pos x="1469" y="831"/>
                  </a:cxn>
                  <a:cxn ang="0">
                    <a:pos x="1386" y="994"/>
                  </a:cxn>
                  <a:cxn ang="0">
                    <a:pos x="1264" y="1139"/>
                  </a:cxn>
                  <a:cxn ang="0">
                    <a:pos x="1119" y="1270"/>
                  </a:cxn>
                  <a:cxn ang="0">
                    <a:pos x="976" y="1381"/>
                  </a:cxn>
                  <a:cxn ang="0">
                    <a:pos x="872" y="1460"/>
                  </a:cxn>
                  <a:cxn ang="0">
                    <a:pos x="768" y="1543"/>
                  </a:cxn>
                  <a:cxn ang="0">
                    <a:pos x="653" y="1638"/>
                  </a:cxn>
                  <a:cxn ang="0">
                    <a:pos x="514" y="1755"/>
                  </a:cxn>
                  <a:cxn ang="0">
                    <a:pos x="339" y="1909"/>
                  </a:cxn>
                  <a:cxn ang="0">
                    <a:pos x="1000" y="1909"/>
                  </a:cxn>
                  <a:cxn ang="0">
                    <a:pos x="1098" y="1907"/>
                  </a:cxn>
                  <a:cxn ang="0">
                    <a:pos x="1208" y="1902"/>
                  </a:cxn>
                  <a:cxn ang="0">
                    <a:pos x="1286" y="1892"/>
                  </a:cxn>
                  <a:cxn ang="0">
                    <a:pos x="1321" y="1850"/>
                  </a:cxn>
                  <a:cxn ang="0">
                    <a:pos x="1352" y="1753"/>
                  </a:cxn>
                  <a:cxn ang="0">
                    <a:pos x="1373" y="1643"/>
                  </a:cxn>
                  <a:cxn ang="0">
                    <a:pos x="1501" y="1587"/>
                  </a:cxn>
                  <a:cxn ang="0">
                    <a:pos x="0" y="2187"/>
                  </a:cxn>
                  <a:cxn ang="0">
                    <a:pos x="3" y="2113"/>
                  </a:cxn>
                  <a:cxn ang="0">
                    <a:pos x="16" y="2077"/>
                  </a:cxn>
                  <a:cxn ang="0">
                    <a:pos x="848" y="1272"/>
                  </a:cxn>
                  <a:cxn ang="0">
                    <a:pos x="946" y="1164"/>
                  </a:cxn>
                  <a:cxn ang="0">
                    <a:pos x="1052" y="1021"/>
                  </a:cxn>
                  <a:cxn ang="0">
                    <a:pos x="1136" y="845"/>
                  </a:cxn>
                  <a:cxn ang="0">
                    <a:pos x="1171" y="644"/>
                  </a:cxn>
                  <a:cxn ang="0">
                    <a:pos x="1149" y="488"/>
                  </a:cxn>
                  <a:cxn ang="0">
                    <a:pos x="1085" y="344"/>
                  </a:cxn>
                  <a:cxn ang="0">
                    <a:pos x="982" y="227"/>
                  </a:cxn>
                  <a:cxn ang="0">
                    <a:pos x="837" y="146"/>
                  </a:cxn>
                  <a:cxn ang="0">
                    <a:pos x="653" y="116"/>
                  </a:cxn>
                  <a:cxn ang="0">
                    <a:pos x="536" y="129"/>
                  </a:cxn>
                  <a:cxn ang="0">
                    <a:pos x="410" y="173"/>
                  </a:cxn>
                  <a:cxn ang="0">
                    <a:pos x="291" y="251"/>
                  </a:cxn>
                  <a:cxn ang="0">
                    <a:pos x="192" y="373"/>
                  </a:cxn>
                  <a:cxn ang="0">
                    <a:pos x="240" y="434"/>
                  </a:cxn>
                  <a:cxn ang="0">
                    <a:pos x="313" y="472"/>
                  </a:cxn>
                  <a:cxn ang="0">
                    <a:pos x="348" y="529"/>
                  </a:cxn>
                  <a:cxn ang="0">
                    <a:pos x="360" y="584"/>
                  </a:cxn>
                  <a:cxn ang="0">
                    <a:pos x="349" y="663"/>
                  </a:cxn>
                  <a:cxn ang="0">
                    <a:pos x="301" y="732"/>
                  </a:cxn>
                  <a:cxn ang="0">
                    <a:pos x="232" y="768"/>
                  </a:cxn>
                  <a:cxn ang="0">
                    <a:pos x="172" y="774"/>
                  </a:cxn>
                  <a:cxn ang="0">
                    <a:pos x="127" y="767"/>
                  </a:cxn>
                  <a:cxn ang="0">
                    <a:pos x="70" y="740"/>
                  </a:cxn>
                  <a:cxn ang="0">
                    <a:pos x="22" y="686"/>
                  </a:cxn>
                  <a:cxn ang="0">
                    <a:pos x="0" y="593"/>
                  </a:cxn>
                  <a:cxn ang="0">
                    <a:pos x="34" y="412"/>
                  </a:cxn>
                  <a:cxn ang="0">
                    <a:pos x="128" y="251"/>
                  </a:cxn>
                  <a:cxn ang="0">
                    <a:pos x="277" y="120"/>
                  </a:cxn>
                  <a:cxn ang="0">
                    <a:pos x="472" y="32"/>
                  </a:cxn>
                  <a:cxn ang="0">
                    <a:pos x="706" y="0"/>
                  </a:cxn>
                </a:cxnLst>
                <a:rect l="0" t="0" r="r" b="b"/>
                <a:pathLst>
                  <a:path w="1501" h="2187">
                    <a:moveTo>
                      <a:pt x="706" y="0"/>
                    </a:moveTo>
                    <a:lnTo>
                      <a:pt x="781" y="3"/>
                    </a:lnTo>
                    <a:lnTo>
                      <a:pt x="856" y="10"/>
                    </a:lnTo>
                    <a:lnTo>
                      <a:pt x="927" y="22"/>
                    </a:lnTo>
                    <a:lnTo>
                      <a:pt x="997" y="39"/>
                    </a:lnTo>
                    <a:lnTo>
                      <a:pt x="1064" y="62"/>
                    </a:lnTo>
                    <a:lnTo>
                      <a:pt x="1126" y="88"/>
                    </a:lnTo>
                    <a:lnTo>
                      <a:pt x="1186" y="119"/>
                    </a:lnTo>
                    <a:lnTo>
                      <a:pt x="1241" y="154"/>
                    </a:lnTo>
                    <a:lnTo>
                      <a:pt x="1292" y="194"/>
                    </a:lnTo>
                    <a:lnTo>
                      <a:pt x="1337" y="237"/>
                    </a:lnTo>
                    <a:lnTo>
                      <a:pt x="1379" y="285"/>
                    </a:lnTo>
                    <a:lnTo>
                      <a:pt x="1414" y="336"/>
                    </a:lnTo>
                    <a:lnTo>
                      <a:pt x="1445" y="390"/>
                    </a:lnTo>
                    <a:lnTo>
                      <a:pt x="1468" y="448"/>
                    </a:lnTo>
                    <a:lnTo>
                      <a:pt x="1487" y="510"/>
                    </a:lnTo>
                    <a:lnTo>
                      <a:pt x="1497" y="576"/>
                    </a:lnTo>
                    <a:lnTo>
                      <a:pt x="1501" y="644"/>
                    </a:lnTo>
                    <a:lnTo>
                      <a:pt x="1497" y="709"/>
                    </a:lnTo>
                    <a:lnTo>
                      <a:pt x="1487" y="771"/>
                    </a:lnTo>
                    <a:lnTo>
                      <a:pt x="1469" y="831"/>
                    </a:lnTo>
                    <a:lnTo>
                      <a:pt x="1448" y="888"/>
                    </a:lnTo>
                    <a:lnTo>
                      <a:pt x="1420" y="943"/>
                    </a:lnTo>
                    <a:lnTo>
                      <a:pt x="1386" y="994"/>
                    </a:lnTo>
                    <a:lnTo>
                      <a:pt x="1350" y="1045"/>
                    </a:lnTo>
                    <a:lnTo>
                      <a:pt x="1309" y="1093"/>
                    </a:lnTo>
                    <a:lnTo>
                      <a:pt x="1264" y="1139"/>
                    </a:lnTo>
                    <a:lnTo>
                      <a:pt x="1218" y="1184"/>
                    </a:lnTo>
                    <a:lnTo>
                      <a:pt x="1170" y="1228"/>
                    </a:lnTo>
                    <a:lnTo>
                      <a:pt x="1119" y="1270"/>
                    </a:lnTo>
                    <a:lnTo>
                      <a:pt x="1066" y="1312"/>
                    </a:lnTo>
                    <a:lnTo>
                      <a:pt x="1014" y="1353"/>
                    </a:lnTo>
                    <a:lnTo>
                      <a:pt x="976" y="1381"/>
                    </a:lnTo>
                    <a:lnTo>
                      <a:pt x="941" y="1408"/>
                    </a:lnTo>
                    <a:lnTo>
                      <a:pt x="906" y="1435"/>
                    </a:lnTo>
                    <a:lnTo>
                      <a:pt x="872" y="1460"/>
                    </a:lnTo>
                    <a:lnTo>
                      <a:pt x="838" y="1487"/>
                    </a:lnTo>
                    <a:lnTo>
                      <a:pt x="803" y="1514"/>
                    </a:lnTo>
                    <a:lnTo>
                      <a:pt x="768" y="1543"/>
                    </a:lnTo>
                    <a:lnTo>
                      <a:pt x="732" y="1573"/>
                    </a:lnTo>
                    <a:lnTo>
                      <a:pt x="694" y="1604"/>
                    </a:lnTo>
                    <a:lnTo>
                      <a:pt x="653" y="1638"/>
                    </a:lnTo>
                    <a:lnTo>
                      <a:pt x="610" y="1675"/>
                    </a:lnTo>
                    <a:lnTo>
                      <a:pt x="565" y="1713"/>
                    </a:lnTo>
                    <a:lnTo>
                      <a:pt x="514" y="1755"/>
                    </a:lnTo>
                    <a:lnTo>
                      <a:pt x="460" y="1802"/>
                    </a:lnTo>
                    <a:lnTo>
                      <a:pt x="402" y="1853"/>
                    </a:lnTo>
                    <a:lnTo>
                      <a:pt x="339" y="1909"/>
                    </a:lnTo>
                    <a:lnTo>
                      <a:pt x="960" y="1909"/>
                    </a:lnTo>
                    <a:lnTo>
                      <a:pt x="976" y="1909"/>
                    </a:lnTo>
                    <a:lnTo>
                      <a:pt x="1000" y="1909"/>
                    </a:lnTo>
                    <a:lnTo>
                      <a:pt x="1029" y="1907"/>
                    </a:lnTo>
                    <a:lnTo>
                      <a:pt x="1062" y="1907"/>
                    </a:lnTo>
                    <a:lnTo>
                      <a:pt x="1098" y="1907"/>
                    </a:lnTo>
                    <a:lnTo>
                      <a:pt x="1135" y="1906"/>
                    </a:lnTo>
                    <a:lnTo>
                      <a:pt x="1173" y="1904"/>
                    </a:lnTo>
                    <a:lnTo>
                      <a:pt x="1208" y="1902"/>
                    </a:lnTo>
                    <a:lnTo>
                      <a:pt x="1240" y="1899"/>
                    </a:lnTo>
                    <a:lnTo>
                      <a:pt x="1266" y="1896"/>
                    </a:lnTo>
                    <a:lnTo>
                      <a:pt x="1286" y="1892"/>
                    </a:lnTo>
                    <a:lnTo>
                      <a:pt x="1299" y="1886"/>
                    </a:lnTo>
                    <a:lnTo>
                      <a:pt x="1309" y="1873"/>
                    </a:lnTo>
                    <a:lnTo>
                      <a:pt x="1321" y="1850"/>
                    </a:lnTo>
                    <a:lnTo>
                      <a:pt x="1331" y="1822"/>
                    </a:lnTo>
                    <a:lnTo>
                      <a:pt x="1341" y="1790"/>
                    </a:lnTo>
                    <a:lnTo>
                      <a:pt x="1352" y="1753"/>
                    </a:lnTo>
                    <a:lnTo>
                      <a:pt x="1359" y="1716"/>
                    </a:lnTo>
                    <a:lnTo>
                      <a:pt x="1368" y="1677"/>
                    </a:lnTo>
                    <a:lnTo>
                      <a:pt x="1373" y="1643"/>
                    </a:lnTo>
                    <a:lnTo>
                      <a:pt x="1378" y="1612"/>
                    </a:lnTo>
                    <a:lnTo>
                      <a:pt x="1381" y="1587"/>
                    </a:lnTo>
                    <a:lnTo>
                      <a:pt x="1501" y="1587"/>
                    </a:lnTo>
                    <a:lnTo>
                      <a:pt x="1501" y="1587"/>
                    </a:lnTo>
                    <a:lnTo>
                      <a:pt x="1397" y="2187"/>
                    </a:lnTo>
                    <a:lnTo>
                      <a:pt x="0" y="2187"/>
                    </a:lnTo>
                    <a:lnTo>
                      <a:pt x="0" y="2155"/>
                    </a:lnTo>
                    <a:lnTo>
                      <a:pt x="2" y="2131"/>
                    </a:lnTo>
                    <a:lnTo>
                      <a:pt x="3" y="2113"/>
                    </a:lnTo>
                    <a:lnTo>
                      <a:pt x="6" y="2099"/>
                    </a:lnTo>
                    <a:lnTo>
                      <a:pt x="10" y="2087"/>
                    </a:lnTo>
                    <a:lnTo>
                      <a:pt x="16" y="2077"/>
                    </a:lnTo>
                    <a:lnTo>
                      <a:pt x="26" y="2067"/>
                    </a:lnTo>
                    <a:lnTo>
                      <a:pt x="38" y="2055"/>
                    </a:lnTo>
                    <a:lnTo>
                      <a:pt x="848" y="1272"/>
                    </a:lnTo>
                    <a:lnTo>
                      <a:pt x="879" y="1241"/>
                    </a:lnTo>
                    <a:lnTo>
                      <a:pt x="911" y="1205"/>
                    </a:lnTo>
                    <a:lnTo>
                      <a:pt x="946" y="1164"/>
                    </a:lnTo>
                    <a:lnTo>
                      <a:pt x="982" y="1120"/>
                    </a:lnTo>
                    <a:lnTo>
                      <a:pt x="1017" y="1072"/>
                    </a:lnTo>
                    <a:lnTo>
                      <a:pt x="1052" y="1021"/>
                    </a:lnTo>
                    <a:lnTo>
                      <a:pt x="1084" y="966"/>
                    </a:lnTo>
                    <a:lnTo>
                      <a:pt x="1112" y="907"/>
                    </a:lnTo>
                    <a:lnTo>
                      <a:pt x="1136" y="845"/>
                    </a:lnTo>
                    <a:lnTo>
                      <a:pt x="1155" y="781"/>
                    </a:lnTo>
                    <a:lnTo>
                      <a:pt x="1167" y="713"/>
                    </a:lnTo>
                    <a:lnTo>
                      <a:pt x="1171" y="644"/>
                    </a:lnTo>
                    <a:lnTo>
                      <a:pt x="1168" y="591"/>
                    </a:lnTo>
                    <a:lnTo>
                      <a:pt x="1161" y="539"/>
                    </a:lnTo>
                    <a:lnTo>
                      <a:pt x="1149" y="488"/>
                    </a:lnTo>
                    <a:lnTo>
                      <a:pt x="1133" y="438"/>
                    </a:lnTo>
                    <a:lnTo>
                      <a:pt x="1112" y="390"/>
                    </a:lnTo>
                    <a:lnTo>
                      <a:pt x="1085" y="344"/>
                    </a:lnTo>
                    <a:lnTo>
                      <a:pt x="1056" y="302"/>
                    </a:lnTo>
                    <a:lnTo>
                      <a:pt x="1021" y="262"/>
                    </a:lnTo>
                    <a:lnTo>
                      <a:pt x="982" y="227"/>
                    </a:lnTo>
                    <a:lnTo>
                      <a:pt x="937" y="194"/>
                    </a:lnTo>
                    <a:lnTo>
                      <a:pt x="889" y="169"/>
                    </a:lnTo>
                    <a:lnTo>
                      <a:pt x="837" y="146"/>
                    </a:lnTo>
                    <a:lnTo>
                      <a:pt x="780" y="130"/>
                    </a:lnTo>
                    <a:lnTo>
                      <a:pt x="719" y="120"/>
                    </a:lnTo>
                    <a:lnTo>
                      <a:pt x="653" y="116"/>
                    </a:lnTo>
                    <a:lnTo>
                      <a:pt x="616" y="117"/>
                    </a:lnTo>
                    <a:lnTo>
                      <a:pt x="576" y="122"/>
                    </a:lnTo>
                    <a:lnTo>
                      <a:pt x="536" y="129"/>
                    </a:lnTo>
                    <a:lnTo>
                      <a:pt x="495" y="140"/>
                    </a:lnTo>
                    <a:lnTo>
                      <a:pt x="453" y="154"/>
                    </a:lnTo>
                    <a:lnTo>
                      <a:pt x="410" y="173"/>
                    </a:lnTo>
                    <a:lnTo>
                      <a:pt x="370" y="194"/>
                    </a:lnTo>
                    <a:lnTo>
                      <a:pt x="329" y="220"/>
                    </a:lnTo>
                    <a:lnTo>
                      <a:pt x="291" y="251"/>
                    </a:lnTo>
                    <a:lnTo>
                      <a:pt x="255" y="286"/>
                    </a:lnTo>
                    <a:lnTo>
                      <a:pt x="223" y="327"/>
                    </a:lnTo>
                    <a:lnTo>
                      <a:pt x="192" y="373"/>
                    </a:lnTo>
                    <a:lnTo>
                      <a:pt x="166" y="424"/>
                    </a:lnTo>
                    <a:lnTo>
                      <a:pt x="205" y="427"/>
                    </a:lnTo>
                    <a:lnTo>
                      <a:pt x="240" y="434"/>
                    </a:lnTo>
                    <a:lnTo>
                      <a:pt x="269" y="444"/>
                    </a:lnTo>
                    <a:lnTo>
                      <a:pt x="293" y="456"/>
                    </a:lnTo>
                    <a:lnTo>
                      <a:pt x="313" y="472"/>
                    </a:lnTo>
                    <a:lnTo>
                      <a:pt x="328" y="490"/>
                    </a:lnTo>
                    <a:lnTo>
                      <a:pt x="339" y="509"/>
                    </a:lnTo>
                    <a:lnTo>
                      <a:pt x="348" y="529"/>
                    </a:lnTo>
                    <a:lnTo>
                      <a:pt x="355" y="547"/>
                    </a:lnTo>
                    <a:lnTo>
                      <a:pt x="358" y="566"/>
                    </a:lnTo>
                    <a:lnTo>
                      <a:pt x="360" y="584"/>
                    </a:lnTo>
                    <a:lnTo>
                      <a:pt x="361" y="600"/>
                    </a:lnTo>
                    <a:lnTo>
                      <a:pt x="358" y="632"/>
                    </a:lnTo>
                    <a:lnTo>
                      <a:pt x="349" y="663"/>
                    </a:lnTo>
                    <a:lnTo>
                      <a:pt x="338" y="689"/>
                    </a:lnTo>
                    <a:lnTo>
                      <a:pt x="322" y="712"/>
                    </a:lnTo>
                    <a:lnTo>
                      <a:pt x="301" y="732"/>
                    </a:lnTo>
                    <a:lnTo>
                      <a:pt x="280" y="747"/>
                    </a:lnTo>
                    <a:lnTo>
                      <a:pt x="256" y="760"/>
                    </a:lnTo>
                    <a:lnTo>
                      <a:pt x="232" y="768"/>
                    </a:lnTo>
                    <a:lnTo>
                      <a:pt x="205" y="773"/>
                    </a:lnTo>
                    <a:lnTo>
                      <a:pt x="181" y="776"/>
                    </a:lnTo>
                    <a:lnTo>
                      <a:pt x="172" y="774"/>
                    </a:lnTo>
                    <a:lnTo>
                      <a:pt x="159" y="774"/>
                    </a:lnTo>
                    <a:lnTo>
                      <a:pt x="144" y="771"/>
                    </a:lnTo>
                    <a:lnTo>
                      <a:pt x="127" y="767"/>
                    </a:lnTo>
                    <a:lnTo>
                      <a:pt x="108" y="761"/>
                    </a:lnTo>
                    <a:lnTo>
                      <a:pt x="89" y="751"/>
                    </a:lnTo>
                    <a:lnTo>
                      <a:pt x="70" y="740"/>
                    </a:lnTo>
                    <a:lnTo>
                      <a:pt x="53" y="726"/>
                    </a:lnTo>
                    <a:lnTo>
                      <a:pt x="35" y="707"/>
                    </a:lnTo>
                    <a:lnTo>
                      <a:pt x="22" y="686"/>
                    </a:lnTo>
                    <a:lnTo>
                      <a:pt x="10" y="659"/>
                    </a:lnTo>
                    <a:lnTo>
                      <a:pt x="3" y="628"/>
                    </a:lnTo>
                    <a:lnTo>
                      <a:pt x="0" y="593"/>
                    </a:lnTo>
                    <a:lnTo>
                      <a:pt x="5" y="532"/>
                    </a:lnTo>
                    <a:lnTo>
                      <a:pt x="15" y="471"/>
                    </a:lnTo>
                    <a:lnTo>
                      <a:pt x="34" y="412"/>
                    </a:lnTo>
                    <a:lnTo>
                      <a:pt x="58" y="356"/>
                    </a:lnTo>
                    <a:lnTo>
                      <a:pt x="90" y="302"/>
                    </a:lnTo>
                    <a:lnTo>
                      <a:pt x="128" y="251"/>
                    </a:lnTo>
                    <a:lnTo>
                      <a:pt x="172" y="203"/>
                    </a:lnTo>
                    <a:lnTo>
                      <a:pt x="221" y="160"/>
                    </a:lnTo>
                    <a:lnTo>
                      <a:pt x="277" y="120"/>
                    </a:lnTo>
                    <a:lnTo>
                      <a:pt x="336" y="85"/>
                    </a:lnTo>
                    <a:lnTo>
                      <a:pt x="402" y="55"/>
                    </a:lnTo>
                    <a:lnTo>
                      <a:pt x="472" y="32"/>
                    </a:lnTo>
                    <a:lnTo>
                      <a:pt x="546" y="14"/>
                    </a:lnTo>
                    <a:lnTo>
                      <a:pt x="624" y="4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4" name="Group 39"/>
          <p:cNvGrpSpPr/>
          <p:nvPr/>
        </p:nvGrpSpPr>
        <p:grpSpPr>
          <a:xfrm>
            <a:off x="6705600" y="3200400"/>
            <a:ext cx="1600200" cy="1447800"/>
            <a:chOff x="1143000" y="609600"/>
            <a:chExt cx="5791200" cy="5436093"/>
          </a:xfrm>
        </p:grpSpPr>
        <p:cxnSp>
          <p:nvCxnSpPr>
            <p:cNvPr id="85" name="Straight Arrow Connector 84"/>
            <p:cNvCxnSpPr/>
            <p:nvPr/>
          </p:nvCxnSpPr>
          <p:spPr>
            <a:xfrm flipH="1" flipV="1">
              <a:off x="3581400" y="609600"/>
              <a:ext cx="38100" cy="17526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90" idx="1"/>
            </p:cNvCxnSpPr>
            <p:nvPr/>
          </p:nvCxnSpPr>
          <p:spPr>
            <a:xfrm flipH="1" flipV="1">
              <a:off x="3657600" y="2514600"/>
              <a:ext cx="1481278" cy="1786078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H="1">
              <a:off x="2702178" y="2362200"/>
              <a:ext cx="955422" cy="2007986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V="1">
              <a:off x="2667000" y="4419600"/>
              <a:ext cx="2438400" cy="37144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H="1">
              <a:off x="1143000" y="4495800"/>
              <a:ext cx="1447800" cy="14478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/>
            <p:cNvSpPr/>
            <p:nvPr/>
          </p:nvSpPr>
          <p:spPr>
            <a:xfrm>
              <a:off x="5105400" y="42672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>
              <a:off x="5257800" y="4495800"/>
              <a:ext cx="1676400" cy="10668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Group 4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 bwMode="auto">
            <a:xfrm>
              <a:off x="1524000" y="2514600"/>
              <a:ext cx="470593" cy="559293"/>
              <a:chOff x="1502" y="752"/>
              <a:chExt cx="1077" cy="1280"/>
            </a:xfrm>
          </p:grpSpPr>
          <p:sp>
            <p:nvSpPr>
              <p:cNvPr id="104" name="Freeform 6"/>
              <p:cNvSpPr>
                <a:spLocks noEditPoints="1"/>
              </p:cNvSpPr>
              <p:nvPr/>
            </p:nvSpPr>
            <p:spPr bwMode="auto">
              <a:xfrm>
                <a:off x="1502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7"/>
              <p:cNvSpPr>
                <a:spLocks/>
              </p:cNvSpPr>
              <p:nvPr/>
            </p:nvSpPr>
            <p:spPr bwMode="auto">
              <a:xfrm>
                <a:off x="2157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3" name="Group 48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5410200" y="2438400"/>
              <a:ext cx="487634" cy="559293"/>
              <a:chOff x="4286" y="944"/>
              <a:chExt cx="1116" cy="1280"/>
            </a:xfrm>
          </p:grpSpPr>
          <p:sp>
            <p:nvSpPr>
              <p:cNvPr id="102" name="Freeform 12"/>
              <p:cNvSpPr>
                <a:spLocks noEditPoints="1"/>
              </p:cNvSpPr>
              <p:nvPr/>
            </p:nvSpPr>
            <p:spPr bwMode="auto">
              <a:xfrm>
                <a:off x="4286" y="94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13"/>
              <p:cNvSpPr>
                <a:spLocks/>
              </p:cNvSpPr>
              <p:nvPr/>
            </p:nvSpPr>
            <p:spPr bwMode="auto">
              <a:xfrm>
                <a:off x="4886" y="1476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4" name="Oval 93"/>
            <p:cNvSpPr/>
            <p:nvPr/>
          </p:nvSpPr>
          <p:spPr>
            <a:xfrm>
              <a:off x="3505200" y="22860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10"/>
            <p:cNvSpPr/>
            <p:nvPr/>
          </p:nvSpPr>
          <p:spPr>
            <a:xfrm>
              <a:off x="2514600" y="4308042"/>
              <a:ext cx="228600" cy="2286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6" name="Group 16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3505200" y="5486400"/>
              <a:ext cx="483318" cy="559293"/>
              <a:chOff x="3326" y="3296"/>
              <a:chExt cx="1126" cy="1303"/>
            </a:xfrm>
          </p:grpSpPr>
          <p:sp>
            <p:nvSpPr>
              <p:cNvPr id="100" name="Freeform 18"/>
              <p:cNvSpPr>
                <a:spLocks noEditPoints="1"/>
              </p:cNvSpPr>
              <p:nvPr/>
            </p:nvSpPr>
            <p:spPr bwMode="auto">
              <a:xfrm>
                <a:off x="3326" y="329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9"/>
              <p:cNvSpPr>
                <a:spLocks/>
              </p:cNvSpPr>
              <p:nvPr/>
            </p:nvSpPr>
            <p:spPr bwMode="auto">
              <a:xfrm>
                <a:off x="3916" y="3828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7" name="Group 22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3581400" y="3352801"/>
              <a:ext cx="498994" cy="559293"/>
              <a:chOff x="3374" y="1952"/>
              <a:chExt cx="1142" cy="1280"/>
            </a:xfrm>
          </p:grpSpPr>
          <p:sp>
            <p:nvSpPr>
              <p:cNvPr id="98" name="Freeform 24"/>
              <p:cNvSpPr>
                <a:spLocks noEditPoints="1"/>
              </p:cNvSpPr>
              <p:nvPr/>
            </p:nvSpPr>
            <p:spPr bwMode="auto">
              <a:xfrm>
                <a:off x="3374" y="19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25"/>
              <p:cNvSpPr>
                <a:spLocks noEditPoints="1"/>
              </p:cNvSpPr>
              <p:nvPr/>
            </p:nvSpPr>
            <p:spPr bwMode="auto">
              <a:xfrm>
                <a:off x="3949" y="2474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The taut element</a:t>
            </a:r>
            <a:endParaRPr lang="en-US" dirty="0"/>
          </a:p>
        </p:txBody>
      </p:sp>
      <p:grpSp>
        <p:nvGrpSpPr>
          <p:cNvPr id="4100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981200" y="5410200"/>
            <a:ext cx="1953790" cy="419100"/>
            <a:chOff x="451" y="3004"/>
            <a:chExt cx="5184" cy="1112"/>
          </a:xfrm>
          <a:solidFill>
            <a:srgbClr val="FF0000"/>
          </a:solidFill>
        </p:grpSpPr>
        <p:sp>
          <p:nvSpPr>
            <p:cNvPr id="4102" name="Freeform 6"/>
            <p:cNvSpPr>
              <a:spLocks noEditPoints="1"/>
            </p:cNvSpPr>
            <p:nvPr/>
          </p:nvSpPr>
          <p:spPr bwMode="auto">
            <a:xfrm>
              <a:off x="451" y="3004"/>
              <a:ext cx="1032" cy="921"/>
            </a:xfrm>
            <a:custGeom>
              <a:avLst/>
              <a:gdLst/>
              <a:ahLst/>
              <a:cxnLst>
                <a:cxn ang="0">
                  <a:pos x="687" y="254"/>
                </a:cxn>
                <a:cxn ang="0">
                  <a:pos x="626" y="294"/>
                </a:cxn>
                <a:cxn ang="0">
                  <a:pos x="594" y="374"/>
                </a:cxn>
                <a:cxn ang="0">
                  <a:pos x="594" y="554"/>
                </a:cxn>
                <a:cxn ang="0">
                  <a:pos x="610" y="676"/>
                </a:cxn>
                <a:cxn ang="0">
                  <a:pos x="664" y="739"/>
                </a:cxn>
                <a:cxn ang="0">
                  <a:pos x="741" y="790"/>
                </a:cxn>
                <a:cxn ang="0">
                  <a:pos x="815" y="799"/>
                </a:cxn>
                <a:cxn ang="0">
                  <a:pos x="858" y="756"/>
                </a:cxn>
                <a:cxn ang="0">
                  <a:pos x="887" y="667"/>
                </a:cxn>
                <a:cxn ang="0">
                  <a:pos x="899" y="442"/>
                </a:cxn>
                <a:cxn ang="0">
                  <a:pos x="882" y="305"/>
                </a:cxn>
                <a:cxn ang="0">
                  <a:pos x="762" y="252"/>
                </a:cxn>
                <a:cxn ang="0">
                  <a:pos x="127" y="0"/>
                </a:cxn>
                <a:cxn ang="0">
                  <a:pos x="128" y="56"/>
                </a:cxn>
                <a:cxn ang="0">
                  <a:pos x="131" y="109"/>
                </a:cxn>
                <a:cxn ang="0">
                  <a:pos x="155" y="158"/>
                </a:cxn>
                <a:cxn ang="0">
                  <a:pos x="197" y="206"/>
                </a:cxn>
                <a:cxn ang="0">
                  <a:pos x="298" y="183"/>
                </a:cxn>
                <a:cxn ang="0">
                  <a:pos x="459" y="140"/>
                </a:cxn>
                <a:cxn ang="0">
                  <a:pos x="595" y="271"/>
                </a:cxn>
                <a:cxn ang="0">
                  <a:pos x="920" y="160"/>
                </a:cxn>
                <a:cxn ang="0">
                  <a:pos x="1027" y="274"/>
                </a:cxn>
                <a:cxn ang="0">
                  <a:pos x="1032" y="398"/>
                </a:cxn>
                <a:cxn ang="0">
                  <a:pos x="1027" y="536"/>
                </a:cxn>
                <a:cxn ang="0">
                  <a:pos x="1003" y="650"/>
                </a:cxn>
                <a:cxn ang="0">
                  <a:pos x="967" y="756"/>
                </a:cxn>
                <a:cxn ang="0">
                  <a:pos x="458" y="800"/>
                </a:cxn>
                <a:cxn ang="0">
                  <a:pos x="467" y="412"/>
                </a:cxn>
                <a:cxn ang="0">
                  <a:pos x="413" y="282"/>
                </a:cxn>
                <a:cxn ang="0">
                  <a:pos x="351" y="242"/>
                </a:cxn>
                <a:cxn ang="0">
                  <a:pos x="307" y="233"/>
                </a:cxn>
                <a:cxn ang="0">
                  <a:pos x="291" y="238"/>
                </a:cxn>
                <a:cxn ang="0">
                  <a:pos x="195" y="305"/>
                </a:cxn>
                <a:cxn ang="0">
                  <a:pos x="194" y="417"/>
                </a:cxn>
                <a:cxn ang="0">
                  <a:pos x="192" y="569"/>
                </a:cxn>
                <a:cxn ang="0">
                  <a:pos x="200" y="676"/>
                </a:cxn>
                <a:cxn ang="0">
                  <a:pos x="245" y="764"/>
                </a:cxn>
                <a:cxn ang="0">
                  <a:pos x="127" y="884"/>
                </a:cxn>
                <a:cxn ang="0">
                  <a:pos x="55" y="790"/>
                </a:cxn>
                <a:cxn ang="0">
                  <a:pos x="69" y="535"/>
                </a:cxn>
                <a:cxn ang="0">
                  <a:pos x="63" y="299"/>
                </a:cxn>
                <a:cxn ang="0">
                  <a:pos x="37" y="261"/>
                </a:cxn>
                <a:cxn ang="0">
                  <a:pos x="3" y="208"/>
                </a:cxn>
                <a:cxn ang="0">
                  <a:pos x="7" y="160"/>
                </a:cxn>
                <a:cxn ang="0">
                  <a:pos x="85" y="46"/>
                </a:cxn>
              </a:cxnLst>
              <a:rect l="0" t="0" r="r" b="b"/>
              <a:pathLst>
                <a:path w="1032" h="921">
                  <a:moveTo>
                    <a:pt x="722" y="242"/>
                  </a:moveTo>
                  <a:lnTo>
                    <a:pt x="706" y="246"/>
                  </a:lnTo>
                  <a:lnTo>
                    <a:pt x="687" y="254"/>
                  </a:lnTo>
                  <a:lnTo>
                    <a:pt x="666" y="266"/>
                  </a:lnTo>
                  <a:lnTo>
                    <a:pt x="645" y="279"/>
                  </a:lnTo>
                  <a:lnTo>
                    <a:pt x="626" y="294"/>
                  </a:lnTo>
                  <a:lnTo>
                    <a:pt x="608" y="305"/>
                  </a:lnTo>
                  <a:lnTo>
                    <a:pt x="595" y="315"/>
                  </a:lnTo>
                  <a:lnTo>
                    <a:pt x="594" y="374"/>
                  </a:lnTo>
                  <a:lnTo>
                    <a:pt x="592" y="432"/>
                  </a:lnTo>
                  <a:lnTo>
                    <a:pt x="592" y="490"/>
                  </a:lnTo>
                  <a:lnTo>
                    <a:pt x="594" y="554"/>
                  </a:lnTo>
                  <a:lnTo>
                    <a:pt x="597" y="622"/>
                  </a:lnTo>
                  <a:lnTo>
                    <a:pt x="600" y="650"/>
                  </a:lnTo>
                  <a:lnTo>
                    <a:pt x="610" y="676"/>
                  </a:lnTo>
                  <a:lnTo>
                    <a:pt x="624" y="700"/>
                  </a:lnTo>
                  <a:lnTo>
                    <a:pt x="642" y="719"/>
                  </a:lnTo>
                  <a:lnTo>
                    <a:pt x="664" y="739"/>
                  </a:lnTo>
                  <a:lnTo>
                    <a:pt x="688" y="759"/>
                  </a:lnTo>
                  <a:lnTo>
                    <a:pt x="714" y="775"/>
                  </a:lnTo>
                  <a:lnTo>
                    <a:pt x="741" y="790"/>
                  </a:lnTo>
                  <a:lnTo>
                    <a:pt x="771" y="799"/>
                  </a:lnTo>
                  <a:lnTo>
                    <a:pt x="802" y="802"/>
                  </a:lnTo>
                  <a:lnTo>
                    <a:pt x="815" y="799"/>
                  </a:lnTo>
                  <a:lnTo>
                    <a:pt x="829" y="790"/>
                  </a:lnTo>
                  <a:lnTo>
                    <a:pt x="840" y="779"/>
                  </a:lnTo>
                  <a:lnTo>
                    <a:pt x="858" y="756"/>
                  </a:lnTo>
                  <a:lnTo>
                    <a:pt x="871" y="728"/>
                  </a:lnTo>
                  <a:lnTo>
                    <a:pt x="880" y="696"/>
                  </a:lnTo>
                  <a:lnTo>
                    <a:pt x="887" y="667"/>
                  </a:lnTo>
                  <a:lnTo>
                    <a:pt x="895" y="592"/>
                  </a:lnTo>
                  <a:lnTo>
                    <a:pt x="899" y="516"/>
                  </a:lnTo>
                  <a:lnTo>
                    <a:pt x="899" y="442"/>
                  </a:lnTo>
                  <a:lnTo>
                    <a:pt x="898" y="396"/>
                  </a:lnTo>
                  <a:lnTo>
                    <a:pt x="893" y="351"/>
                  </a:lnTo>
                  <a:lnTo>
                    <a:pt x="882" y="305"/>
                  </a:lnTo>
                  <a:lnTo>
                    <a:pt x="845" y="284"/>
                  </a:lnTo>
                  <a:lnTo>
                    <a:pt x="803" y="266"/>
                  </a:lnTo>
                  <a:lnTo>
                    <a:pt x="762" y="252"/>
                  </a:lnTo>
                  <a:lnTo>
                    <a:pt x="722" y="242"/>
                  </a:lnTo>
                  <a:lnTo>
                    <a:pt x="722" y="242"/>
                  </a:lnTo>
                  <a:close/>
                  <a:moveTo>
                    <a:pt x="127" y="0"/>
                  </a:moveTo>
                  <a:lnTo>
                    <a:pt x="149" y="8"/>
                  </a:lnTo>
                  <a:lnTo>
                    <a:pt x="136" y="31"/>
                  </a:lnTo>
                  <a:lnTo>
                    <a:pt x="128" y="56"/>
                  </a:lnTo>
                  <a:lnTo>
                    <a:pt x="125" y="82"/>
                  </a:lnTo>
                  <a:lnTo>
                    <a:pt x="127" y="94"/>
                  </a:lnTo>
                  <a:lnTo>
                    <a:pt x="131" y="109"/>
                  </a:lnTo>
                  <a:lnTo>
                    <a:pt x="139" y="125"/>
                  </a:lnTo>
                  <a:lnTo>
                    <a:pt x="147" y="143"/>
                  </a:lnTo>
                  <a:lnTo>
                    <a:pt x="155" y="158"/>
                  </a:lnTo>
                  <a:lnTo>
                    <a:pt x="165" y="173"/>
                  </a:lnTo>
                  <a:lnTo>
                    <a:pt x="181" y="190"/>
                  </a:lnTo>
                  <a:lnTo>
                    <a:pt x="197" y="206"/>
                  </a:lnTo>
                  <a:lnTo>
                    <a:pt x="197" y="259"/>
                  </a:lnTo>
                  <a:lnTo>
                    <a:pt x="248" y="221"/>
                  </a:lnTo>
                  <a:lnTo>
                    <a:pt x="298" y="183"/>
                  </a:lnTo>
                  <a:lnTo>
                    <a:pt x="347" y="142"/>
                  </a:lnTo>
                  <a:lnTo>
                    <a:pt x="392" y="99"/>
                  </a:lnTo>
                  <a:lnTo>
                    <a:pt x="459" y="140"/>
                  </a:lnTo>
                  <a:lnTo>
                    <a:pt x="528" y="178"/>
                  </a:lnTo>
                  <a:lnTo>
                    <a:pt x="597" y="213"/>
                  </a:lnTo>
                  <a:lnTo>
                    <a:pt x="595" y="271"/>
                  </a:lnTo>
                  <a:lnTo>
                    <a:pt x="595" y="271"/>
                  </a:lnTo>
                  <a:lnTo>
                    <a:pt x="823" y="104"/>
                  </a:lnTo>
                  <a:lnTo>
                    <a:pt x="920" y="160"/>
                  </a:lnTo>
                  <a:lnTo>
                    <a:pt x="1023" y="213"/>
                  </a:lnTo>
                  <a:lnTo>
                    <a:pt x="1026" y="239"/>
                  </a:lnTo>
                  <a:lnTo>
                    <a:pt x="1027" y="274"/>
                  </a:lnTo>
                  <a:lnTo>
                    <a:pt x="1031" y="313"/>
                  </a:lnTo>
                  <a:lnTo>
                    <a:pt x="1031" y="355"/>
                  </a:lnTo>
                  <a:lnTo>
                    <a:pt x="1032" y="398"/>
                  </a:lnTo>
                  <a:lnTo>
                    <a:pt x="1032" y="436"/>
                  </a:lnTo>
                  <a:lnTo>
                    <a:pt x="1031" y="490"/>
                  </a:lnTo>
                  <a:lnTo>
                    <a:pt x="1027" y="536"/>
                  </a:lnTo>
                  <a:lnTo>
                    <a:pt x="1021" y="577"/>
                  </a:lnTo>
                  <a:lnTo>
                    <a:pt x="1013" y="615"/>
                  </a:lnTo>
                  <a:lnTo>
                    <a:pt x="1003" y="650"/>
                  </a:lnTo>
                  <a:lnTo>
                    <a:pt x="992" y="685"/>
                  </a:lnTo>
                  <a:lnTo>
                    <a:pt x="979" y="719"/>
                  </a:lnTo>
                  <a:lnTo>
                    <a:pt x="967" y="756"/>
                  </a:lnTo>
                  <a:lnTo>
                    <a:pt x="671" y="921"/>
                  </a:lnTo>
                  <a:lnTo>
                    <a:pt x="563" y="858"/>
                  </a:lnTo>
                  <a:lnTo>
                    <a:pt x="458" y="800"/>
                  </a:lnTo>
                  <a:lnTo>
                    <a:pt x="466" y="655"/>
                  </a:lnTo>
                  <a:lnTo>
                    <a:pt x="471" y="511"/>
                  </a:lnTo>
                  <a:lnTo>
                    <a:pt x="467" y="412"/>
                  </a:lnTo>
                  <a:lnTo>
                    <a:pt x="463" y="315"/>
                  </a:lnTo>
                  <a:lnTo>
                    <a:pt x="439" y="299"/>
                  </a:lnTo>
                  <a:lnTo>
                    <a:pt x="413" y="282"/>
                  </a:lnTo>
                  <a:lnTo>
                    <a:pt x="389" y="267"/>
                  </a:lnTo>
                  <a:lnTo>
                    <a:pt x="367" y="252"/>
                  </a:lnTo>
                  <a:lnTo>
                    <a:pt x="351" y="242"/>
                  </a:lnTo>
                  <a:lnTo>
                    <a:pt x="331" y="236"/>
                  </a:lnTo>
                  <a:lnTo>
                    <a:pt x="312" y="233"/>
                  </a:lnTo>
                  <a:lnTo>
                    <a:pt x="307" y="233"/>
                  </a:lnTo>
                  <a:lnTo>
                    <a:pt x="301" y="234"/>
                  </a:lnTo>
                  <a:lnTo>
                    <a:pt x="296" y="236"/>
                  </a:lnTo>
                  <a:lnTo>
                    <a:pt x="291" y="238"/>
                  </a:lnTo>
                  <a:lnTo>
                    <a:pt x="287" y="241"/>
                  </a:lnTo>
                  <a:lnTo>
                    <a:pt x="239" y="272"/>
                  </a:lnTo>
                  <a:lnTo>
                    <a:pt x="195" y="305"/>
                  </a:lnTo>
                  <a:lnTo>
                    <a:pt x="195" y="333"/>
                  </a:lnTo>
                  <a:lnTo>
                    <a:pt x="194" y="373"/>
                  </a:lnTo>
                  <a:lnTo>
                    <a:pt x="194" y="417"/>
                  </a:lnTo>
                  <a:lnTo>
                    <a:pt x="194" y="467"/>
                  </a:lnTo>
                  <a:lnTo>
                    <a:pt x="192" y="518"/>
                  </a:lnTo>
                  <a:lnTo>
                    <a:pt x="192" y="569"/>
                  </a:lnTo>
                  <a:lnTo>
                    <a:pt x="192" y="617"/>
                  </a:lnTo>
                  <a:lnTo>
                    <a:pt x="194" y="647"/>
                  </a:lnTo>
                  <a:lnTo>
                    <a:pt x="200" y="676"/>
                  </a:lnTo>
                  <a:lnTo>
                    <a:pt x="210" y="704"/>
                  </a:lnTo>
                  <a:lnTo>
                    <a:pt x="224" y="731"/>
                  </a:lnTo>
                  <a:lnTo>
                    <a:pt x="245" y="764"/>
                  </a:lnTo>
                  <a:lnTo>
                    <a:pt x="267" y="795"/>
                  </a:lnTo>
                  <a:lnTo>
                    <a:pt x="147" y="919"/>
                  </a:lnTo>
                  <a:lnTo>
                    <a:pt x="127" y="884"/>
                  </a:lnTo>
                  <a:lnTo>
                    <a:pt x="104" y="850"/>
                  </a:lnTo>
                  <a:lnTo>
                    <a:pt x="82" y="818"/>
                  </a:lnTo>
                  <a:lnTo>
                    <a:pt x="55" y="790"/>
                  </a:lnTo>
                  <a:lnTo>
                    <a:pt x="64" y="706"/>
                  </a:lnTo>
                  <a:lnTo>
                    <a:pt x="69" y="620"/>
                  </a:lnTo>
                  <a:lnTo>
                    <a:pt x="69" y="535"/>
                  </a:lnTo>
                  <a:lnTo>
                    <a:pt x="69" y="422"/>
                  </a:lnTo>
                  <a:lnTo>
                    <a:pt x="64" y="310"/>
                  </a:lnTo>
                  <a:lnTo>
                    <a:pt x="63" y="299"/>
                  </a:lnTo>
                  <a:lnTo>
                    <a:pt x="58" y="287"/>
                  </a:lnTo>
                  <a:lnTo>
                    <a:pt x="50" y="279"/>
                  </a:lnTo>
                  <a:lnTo>
                    <a:pt x="37" y="261"/>
                  </a:lnTo>
                  <a:lnTo>
                    <a:pt x="24" y="246"/>
                  </a:lnTo>
                  <a:lnTo>
                    <a:pt x="10" y="229"/>
                  </a:lnTo>
                  <a:lnTo>
                    <a:pt x="3" y="208"/>
                  </a:lnTo>
                  <a:lnTo>
                    <a:pt x="0" y="188"/>
                  </a:lnTo>
                  <a:lnTo>
                    <a:pt x="2" y="176"/>
                  </a:lnTo>
                  <a:lnTo>
                    <a:pt x="7" y="160"/>
                  </a:lnTo>
                  <a:lnTo>
                    <a:pt x="11" y="147"/>
                  </a:lnTo>
                  <a:lnTo>
                    <a:pt x="47" y="96"/>
                  </a:lnTo>
                  <a:lnTo>
                    <a:pt x="85" y="46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1733" y="3345"/>
              <a:ext cx="409" cy="771"/>
            </a:xfrm>
            <a:custGeom>
              <a:avLst/>
              <a:gdLst/>
              <a:ahLst/>
              <a:cxnLst>
                <a:cxn ang="0">
                  <a:pos x="219" y="0"/>
                </a:cxn>
                <a:cxn ang="0">
                  <a:pos x="238" y="0"/>
                </a:cxn>
                <a:cxn ang="0">
                  <a:pos x="249" y="5"/>
                </a:cxn>
                <a:cxn ang="0">
                  <a:pos x="253" y="15"/>
                </a:cxn>
                <a:cxn ang="0">
                  <a:pos x="254" y="33"/>
                </a:cxn>
                <a:cxn ang="0">
                  <a:pos x="254" y="675"/>
                </a:cxn>
                <a:cxn ang="0">
                  <a:pos x="254" y="689"/>
                </a:cxn>
                <a:cxn ang="0">
                  <a:pos x="256" y="700"/>
                </a:cxn>
                <a:cxn ang="0">
                  <a:pos x="261" y="710"/>
                </a:cxn>
                <a:cxn ang="0">
                  <a:pos x="269" y="717"/>
                </a:cxn>
                <a:cxn ang="0">
                  <a:pos x="281" y="723"/>
                </a:cxn>
                <a:cxn ang="0">
                  <a:pos x="302" y="726"/>
                </a:cxn>
                <a:cxn ang="0">
                  <a:pos x="329" y="728"/>
                </a:cxn>
                <a:cxn ang="0">
                  <a:pos x="366" y="730"/>
                </a:cxn>
                <a:cxn ang="0">
                  <a:pos x="409" y="730"/>
                </a:cxn>
                <a:cxn ang="0">
                  <a:pos x="409" y="771"/>
                </a:cxn>
                <a:cxn ang="0">
                  <a:pos x="395" y="771"/>
                </a:cxn>
                <a:cxn ang="0">
                  <a:pos x="371" y="769"/>
                </a:cxn>
                <a:cxn ang="0">
                  <a:pos x="344" y="769"/>
                </a:cxn>
                <a:cxn ang="0">
                  <a:pos x="312" y="768"/>
                </a:cxn>
                <a:cxn ang="0">
                  <a:pos x="280" y="768"/>
                </a:cxn>
                <a:cxn ang="0">
                  <a:pos x="249" y="766"/>
                </a:cxn>
                <a:cxn ang="0">
                  <a:pos x="224" y="766"/>
                </a:cxn>
                <a:cxn ang="0">
                  <a:pos x="206" y="766"/>
                </a:cxn>
                <a:cxn ang="0">
                  <a:pos x="187" y="766"/>
                </a:cxn>
                <a:cxn ang="0">
                  <a:pos x="161" y="766"/>
                </a:cxn>
                <a:cxn ang="0">
                  <a:pos x="131" y="768"/>
                </a:cxn>
                <a:cxn ang="0">
                  <a:pos x="99" y="768"/>
                </a:cxn>
                <a:cxn ang="0">
                  <a:pos x="69" y="769"/>
                </a:cxn>
                <a:cxn ang="0">
                  <a:pos x="40" y="769"/>
                </a:cxn>
                <a:cxn ang="0">
                  <a:pos x="19" y="771"/>
                </a:cxn>
                <a:cxn ang="0">
                  <a:pos x="6" y="771"/>
                </a:cxn>
                <a:cxn ang="0">
                  <a:pos x="6" y="730"/>
                </a:cxn>
                <a:cxn ang="0">
                  <a:pos x="49" y="730"/>
                </a:cxn>
                <a:cxn ang="0">
                  <a:pos x="86" y="728"/>
                </a:cxn>
                <a:cxn ang="0">
                  <a:pos x="113" y="726"/>
                </a:cxn>
                <a:cxn ang="0">
                  <a:pos x="134" y="723"/>
                </a:cxn>
                <a:cxn ang="0">
                  <a:pos x="147" y="717"/>
                </a:cxn>
                <a:cxn ang="0">
                  <a:pos x="155" y="710"/>
                </a:cxn>
                <a:cxn ang="0">
                  <a:pos x="160" y="700"/>
                </a:cxn>
                <a:cxn ang="0">
                  <a:pos x="161" y="689"/>
                </a:cxn>
                <a:cxn ang="0">
                  <a:pos x="161" y="675"/>
                </a:cxn>
                <a:cxn ang="0">
                  <a:pos x="161" y="85"/>
                </a:cxn>
                <a:cxn ang="0">
                  <a:pos x="125" y="99"/>
                </a:cxn>
                <a:cxn ang="0">
                  <a:pos x="86" y="109"/>
                </a:cxn>
                <a:cxn ang="0">
                  <a:pos x="51" y="114"/>
                </a:cxn>
                <a:cxn ang="0">
                  <a:pos x="21" y="116"/>
                </a:cxn>
                <a:cxn ang="0">
                  <a:pos x="0" y="116"/>
                </a:cxn>
                <a:cxn ang="0">
                  <a:pos x="0" y="75"/>
                </a:cxn>
                <a:cxn ang="0">
                  <a:pos x="19" y="75"/>
                </a:cxn>
                <a:cxn ang="0">
                  <a:pos x="43" y="73"/>
                </a:cxn>
                <a:cxn ang="0">
                  <a:pos x="72" y="71"/>
                </a:cxn>
                <a:cxn ang="0">
                  <a:pos x="101" y="65"/>
                </a:cxn>
                <a:cxn ang="0">
                  <a:pos x="131" y="57"/>
                </a:cxn>
                <a:cxn ang="0">
                  <a:pos x="161" y="43"/>
                </a:cxn>
                <a:cxn ang="0">
                  <a:pos x="192" y="25"/>
                </a:cxn>
                <a:cxn ang="0">
                  <a:pos x="219" y="0"/>
                </a:cxn>
              </a:cxnLst>
              <a:rect l="0" t="0" r="r" b="b"/>
              <a:pathLst>
                <a:path w="409" h="771">
                  <a:moveTo>
                    <a:pt x="219" y="0"/>
                  </a:moveTo>
                  <a:lnTo>
                    <a:pt x="238" y="0"/>
                  </a:lnTo>
                  <a:lnTo>
                    <a:pt x="249" y="5"/>
                  </a:lnTo>
                  <a:lnTo>
                    <a:pt x="253" y="15"/>
                  </a:lnTo>
                  <a:lnTo>
                    <a:pt x="254" y="33"/>
                  </a:lnTo>
                  <a:lnTo>
                    <a:pt x="254" y="675"/>
                  </a:lnTo>
                  <a:lnTo>
                    <a:pt x="254" y="689"/>
                  </a:lnTo>
                  <a:lnTo>
                    <a:pt x="256" y="700"/>
                  </a:lnTo>
                  <a:lnTo>
                    <a:pt x="261" y="710"/>
                  </a:lnTo>
                  <a:lnTo>
                    <a:pt x="269" y="717"/>
                  </a:lnTo>
                  <a:lnTo>
                    <a:pt x="281" y="723"/>
                  </a:lnTo>
                  <a:lnTo>
                    <a:pt x="302" y="726"/>
                  </a:lnTo>
                  <a:lnTo>
                    <a:pt x="329" y="728"/>
                  </a:lnTo>
                  <a:lnTo>
                    <a:pt x="366" y="730"/>
                  </a:lnTo>
                  <a:lnTo>
                    <a:pt x="409" y="730"/>
                  </a:lnTo>
                  <a:lnTo>
                    <a:pt x="409" y="771"/>
                  </a:lnTo>
                  <a:lnTo>
                    <a:pt x="395" y="771"/>
                  </a:lnTo>
                  <a:lnTo>
                    <a:pt x="371" y="769"/>
                  </a:lnTo>
                  <a:lnTo>
                    <a:pt x="344" y="769"/>
                  </a:lnTo>
                  <a:lnTo>
                    <a:pt x="312" y="768"/>
                  </a:lnTo>
                  <a:lnTo>
                    <a:pt x="280" y="768"/>
                  </a:lnTo>
                  <a:lnTo>
                    <a:pt x="249" y="766"/>
                  </a:lnTo>
                  <a:lnTo>
                    <a:pt x="224" y="766"/>
                  </a:lnTo>
                  <a:lnTo>
                    <a:pt x="206" y="766"/>
                  </a:lnTo>
                  <a:lnTo>
                    <a:pt x="187" y="766"/>
                  </a:lnTo>
                  <a:lnTo>
                    <a:pt x="161" y="766"/>
                  </a:lnTo>
                  <a:lnTo>
                    <a:pt x="131" y="768"/>
                  </a:lnTo>
                  <a:lnTo>
                    <a:pt x="99" y="768"/>
                  </a:lnTo>
                  <a:lnTo>
                    <a:pt x="69" y="769"/>
                  </a:lnTo>
                  <a:lnTo>
                    <a:pt x="40" y="769"/>
                  </a:lnTo>
                  <a:lnTo>
                    <a:pt x="19" y="771"/>
                  </a:lnTo>
                  <a:lnTo>
                    <a:pt x="6" y="771"/>
                  </a:lnTo>
                  <a:lnTo>
                    <a:pt x="6" y="730"/>
                  </a:lnTo>
                  <a:lnTo>
                    <a:pt x="49" y="730"/>
                  </a:lnTo>
                  <a:lnTo>
                    <a:pt x="86" y="728"/>
                  </a:lnTo>
                  <a:lnTo>
                    <a:pt x="113" y="726"/>
                  </a:lnTo>
                  <a:lnTo>
                    <a:pt x="134" y="723"/>
                  </a:lnTo>
                  <a:lnTo>
                    <a:pt x="147" y="717"/>
                  </a:lnTo>
                  <a:lnTo>
                    <a:pt x="155" y="710"/>
                  </a:lnTo>
                  <a:lnTo>
                    <a:pt x="160" y="700"/>
                  </a:lnTo>
                  <a:lnTo>
                    <a:pt x="161" y="689"/>
                  </a:lnTo>
                  <a:lnTo>
                    <a:pt x="161" y="675"/>
                  </a:lnTo>
                  <a:lnTo>
                    <a:pt x="161" y="85"/>
                  </a:lnTo>
                  <a:lnTo>
                    <a:pt x="125" y="99"/>
                  </a:lnTo>
                  <a:lnTo>
                    <a:pt x="86" y="109"/>
                  </a:lnTo>
                  <a:lnTo>
                    <a:pt x="51" y="114"/>
                  </a:lnTo>
                  <a:lnTo>
                    <a:pt x="21" y="116"/>
                  </a:lnTo>
                  <a:lnTo>
                    <a:pt x="0" y="116"/>
                  </a:lnTo>
                  <a:lnTo>
                    <a:pt x="0" y="75"/>
                  </a:lnTo>
                  <a:lnTo>
                    <a:pt x="19" y="75"/>
                  </a:lnTo>
                  <a:lnTo>
                    <a:pt x="43" y="73"/>
                  </a:lnTo>
                  <a:lnTo>
                    <a:pt x="72" y="71"/>
                  </a:lnTo>
                  <a:lnTo>
                    <a:pt x="101" y="65"/>
                  </a:lnTo>
                  <a:lnTo>
                    <a:pt x="131" y="57"/>
                  </a:lnTo>
                  <a:lnTo>
                    <a:pt x="161" y="43"/>
                  </a:lnTo>
                  <a:lnTo>
                    <a:pt x="192" y="25"/>
                  </a:lnTo>
                  <a:lnTo>
                    <a:pt x="2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auto">
            <a:xfrm>
              <a:off x="2787" y="3116"/>
              <a:ext cx="587" cy="706"/>
            </a:xfrm>
            <a:custGeom>
              <a:avLst/>
              <a:gdLst/>
              <a:ahLst/>
              <a:cxnLst>
                <a:cxn ang="0">
                  <a:pos x="311" y="2"/>
                </a:cxn>
                <a:cxn ang="0">
                  <a:pos x="330" y="18"/>
                </a:cxn>
                <a:cxn ang="0">
                  <a:pos x="336" y="41"/>
                </a:cxn>
                <a:cxn ang="0">
                  <a:pos x="335" y="64"/>
                </a:cxn>
                <a:cxn ang="0">
                  <a:pos x="493" y="185"/>
                </a:cxn>
                <a:cxn ang="0">
                  <a:pos x="520" y="163"/>
                </a:cxn>
                <a:cxn ang="0">
                  <a:pos x="535" y="155"/>
                </a:cxn>
                <a:cxn ang="0">
                  <a:pos x="544" y="154"/>
                </a:cxn>
                <a:cxn ang="0">
                  <a:pos x="575" y="168"/>
                </a:cxn>
                <a:cxn ang="0">
                  <a:pos x="587" y="201"/>
                </a:cxn>
                <a:cxn ang="0">
                  <a:pos x="578" y="226"/>
                </a:cxn>
                <a:cxn ang="0">
                  <a:pos x="551" y="244"/>
                </a:cxn>
                <a:cxn ang="0">
                  <a:pos x="363" y="371"/>
                </a:cxn>
                <a:cxn ang="0">
                  <a:pos x="416" y="396"/>
                </a:cxn>
                <a:cxn ang="0">
                  <a:pos x="455" y="413"/>
                </a:cxn>
                <a:cxn ang="0">
                  <a:pos x="488" y="429"/>
                </a:cxn>
                <a:cxn ang="0">
                  <a:pos x="530" y="451"/>
                </a:cxn>
                <a:cxn ang="0">
                  <a:pos x="568" y="470"/>
                </a:cxn>
                <a:cxn ang="0">
                  <a:pos x="586" y="492"/>
                </a:cxn>
                <a:cxn ang="0">
                  <a:pos x="584" y="525"/>
                </a:cxn>
                <a:cxn ang="0">
                  <a:pos x="562" y="550"/>
                </a:cxn>
                <a:cxn ang="0">
                  <a:pos x="536" y="553"/>
                </a:cxn>
                <a:cxn ang="0">
                  <a:pos x="517" y="541"/>
                </a:cxn>
                <a:cxn ang="0">
                  <a:pos x="338" y="665"/>
                </a:cxn>
                <a:cxn ang="0">
                  <a:pos x="328" y="693"/>
                </a:cxn>
                <a:cxn ang="0">
                  <a:pos x="306" y="705"/>
                </a:cxn>
                <a:cxn ang="0">
                  <a:pos x="283" y="705"/>
                </a:cxn>
                <a:cxn ang="0">
                  <a:pos x="263" y="693"/>
                </a:cxn>
                <a:cxn ang="0">
                  <a:pos x="253" y="665"/>
                </a:cxn>
                <a:cxn ang="0">
                  <a:pos x="98" y="523"/>
                </a:cxn>
                <a:cxn ang="0">
                  <a:pos x="69" y="545"/>
                </a:cxn>
                <a:cxn ang="0">
                  <a:pos x="55" y="553"/>
                </a:cxn>
                <a:cxn ang="0">
                  <a:pos x="45" y="555"/>
                </a:cxn>
                <a:cxn ang="0">
                  <a:pos x="15" y="540"/>
                </a:cxn>
                <a:cxn ang="0">
                  <a:pos x="0" y="508"/>
                </a:cxn>
                <a:cxn ang="0">
                  <a:pos x="10" y="480"/>
                </a:cxn>
                <a:cxn ang="0">
                  <a:pos x="40" y="464"/>
                </a:cxn>
                <a:cxn ang="0">
                  <a:pos x="32" y="243"/>
                </a:cxn>
                <a:cxn ang="0">
                  <a:pos x="15" y="231"/>
                </a:cxn>
                <a:cxn ang="0">
                  <a:pos x="2" y="215"/>
                </a:cxn>
                <a:cxn ang="0">
                  <a:pos x="3" y="183"/>
                </a:cxn>
                <a:cxn ang="0">
                  <a:pos x="29" y="159"/>
                </a:cxn>
                <a:cxn ang="0">
                  <a:pos x="51" y="155"/>
                </a:cxn>
                <a:cxn ang="0">
                  <a:pos x="63" y="160"/>
                </a:cxn>
                <a:cxn ang="0">
                  <a:pos x="277" y="319"/>
                </a:cxn>
                <a:cxn ang="0">
                  <a:pos x="255" y="43"/>
                </a:cxn>
                <a:cxn ang="0">
                  <a:pos x="264" y="13"/>
                </a:cxn>
                <a:cxn ang="0">
                  <a:pos x="295" y="0"/>
                </a:cxn>
              </a:cxnLst>
              <a:rect l="0" t="0" r="r" b="b"/>
              <a:pathLst>
                <a:path w="587" h="706">
                  <a:moveTo>
                    <a:pt x="295" y="0"/>
                  </a:moveTo>
                  <a:lnTo>
                    <a:pt x="311" y="2"/>
                  </a:lnTo>
                  <a:lnTo>
                    <a:pt x="322" y="8"/>
                  </a:lnTo>
                  <a:lnTo>
                    <a:pt x="330" y="18"/>
                  </a:lnTo>
                  <a:lnTo>
                    <a:pt x="333" y="28"/>
                  </a:lnTo>
                  <a:lnTo>
                    <a:pt x="336" y="41"/>
                  </a:lnTo>
                  <a:lnTo>
                    <a:pt x="336" y="53"/>
                  </a:lnTo>
                  <a:lnTo>
                    <a:pt x="335" y="64"/>
                  </a:lnTo>
                  <a:lnTo>
                    <a:pt x="312" y="319"/>
                  </a:lnTo>
                  <a:lnTo>
                    <a:pt x="493" y="185"/>
                  </a:lnTo>
                  <a:lnTo>
                    <a:pt x="509" y="172"/>
                  </a:lnTo>
                  <a:lnTo>
                    <a:pt x="520" y="163"/>
                  </a:lnTo>
                  <a:lnTo>
                    <a:pt x="530" y="159"/>
                  </a:lnTo>
                  <a:lnTo>
                    <a:pt x="535" y="155"/>
                  </a:lnTo>
                  <a:lnTo>
                    <a:pt x="541" y="154"/>
                  </a:lnTo>
                  <a:lnTo>
                    <a:pt x="544" y="154"/>
                  </a:lnTo>
                  <a:lnTo>
                    <a:pt x="562" y="159"/>
                  </a:lnTo>
                  <a:lnTo>
                    <a:pt x="575" y="168"/>
                  </a:lnTo>
                  <a:lnTo>
                    <a:pt x="584" y="183"/>
                  </a:lnTo>
                  <a:lnTo>
                    <a:pt x="587" y="201"/>
                  </a:lnTo>
                  <a:lnTo>
                    <a:pt x="586" y="216"/>
                  </a:lnTo>
                  <a:lnTo>
                    <a:pt x="578" y="226"/>
                  </a:lnTo>
                  <a:lnTo>
                    <a:pt x="567" y="236"/>
                  </a:lnTo>
                  <a:lnTo>
                    <a:pt x="551" y="244"/>
                  </a:lnTo>
                  <a:lnTo>
                    <a:pt x="330" y="355"/>
                  </a:lnTo>
                  <a:lnTo>
                    <a:pt x="363" y="371"/>
                  </a:lnTo>
                  <a:lnTo>
                    <a:pt x="392" y="385"/>
                  </a:lnTo>
                  <a:lnTo>
                    <a:pt x="416" y="396"/>
                  </a:lnTo>
                  <a:lnTo>
                    <a:pt x="435" y="404"/>
                  </a:lnTo>
                  <a:lnTo>
                    <a:pt x="455" y="413"/>
                  </a:lnTo>
                  <a:lnTo>
                    <a:pt x="471" y="421"/>
                  </a:lnTo>
                  <a:lnTo>
                    <a:pt x="488" y="429"/>
                  </a:lnTo>
                  <a:lnTo>
                    <a:pt x="507" y="439"/>
                  </a:lnTo>
                  <a:lnTo>
                    <a:pt x="530" y="451"/>
                  </a:lnTo>
                  <a:lnTo>
                    <a:pt x="555" y="464"/>
                  </a:lnTo>
                  <a:lnTo>
                    <a:pt x="568" y="470"/>
                  </a:lnTo>
                  <a:lnTo>
                    <a:pt x="579" y="480"/>
                  </a:lnTo>
                  <a:lnTo>
                    <a:pt x="586" y="492"/>
                  </a:lnTo>
                  <a:lnTo>
                    <a:pt x="587" y="508"/>
                  </a:lnTo>
                  <a:lnTo>
                    <a:pt x="584" y="525"/>
                  </a:lnTo>
                  <a:lnTo>
                    <a:pt x="575" y="540"/>
                  </a:lnTo>
                  <a:lnTo>
                    <a:pt x="562" y="550"/>
                  </a:lnTo>
                  <a:lnTo>
                    <a:pt x="544" y="555"/>
                  </a:lnTo>
                  <a:lnTo>
                    <a:pt x="536" y="553"/>
                  </a:lnTo>
                  <a:lnTo>
                    <a:pt x="528" y="548"/>
                  </a:lnTo>
                  <a:lnTo>
                    <a:pt x="517" y="541"/>
                  </a:lnTo>
                  <a:lnTo>
                    <a:pt x="312" y="390"/>
                  </a:lnTo>
                  <a:lnTo>
                    <a:pt x="338" y="665"/>
                  </a:lnTo>
                  <a:lnTo>
                    <a:pt x="335" y="682"/>
                  </a:lnTo>
                  <a:lnTo>
                    <a:pt x="328" y="693"/>
                  </a:lnTo>
                  <a:lnTo>
                    <a:pt x="317" y="700"/>
                  </a:lnTo>
                  <a:lnTo>
                    <a:pt x="306" y="705"/>
                  </a:lnTo>
                  <a:lnTo>
                    <a:pt x="295" y="706"/>
                  </a:lnTo>
                  <a:lnTo>
                    <a:pt x="283" y="705"/>
                  </a:lnTo>
                  <a:lnTo>
                    <a:pt x="274" y="701"/>
                  </a:lnTo>
                  <a:lnTo>
                    <a:pt x="263" y="693"/>
                  </a:lnTo>
                  <a:lnTo>
                    <a:pt x="256" y="682"/>
                  </a:lnTo>
                  <a:lnTo>
                    <a:pt x="253" y="665"/>
                  </a:lnTo>
                  <a:lnTo>
                    <a:pt x="277" y="390"/>
                  </a:lnTo>
                  <a:lnTo>
                    <a:pt x="98" y="523"/>
                  </a:lnTo>
                  <a:lnTo>
                    <a:pt x="80" y="536"/>
                  </a:lnTo>
                  <a:lnTo>
                    <a:pt x="69" y="545"/>
                  </a:lnTo>
                  <a:lnTo>
                    <a:pt x="59" y="550"/>
                  </a:lnTo>
                  <a:lnTo>
                    <a:pt x="55" y="553"/>
                  </a:lnTo>
                  <a:lnTo>
                    <a:pt x="50" y="555"/>
                  </a:lnTo>
                  <a:lnTo>
                    <a:pt x="45" y="555"/>
                  </a:lnTo>
                  <a:lnTo>
                    <a:pt x="29" y="550"/>
                  </a:lnTo>
                  <a:lnTo>
                    <a:pt x="15" y="540"/>
                  </a:lnTo>
                  <a:lnTo>
                    <a:pt x="3" y="525"/>
                  </a:lnTo>
                  <a:lnTo>
                    <a:pt x="0" y="508"/>
                  </a:lnTo>
                  <a:lnTo>
                    <a:pt x="2" y="492"/>
                  </a:lnTo>
                  <a:lnTo>
                    <a:pt x="10" y="480"/>
                  </a:lnTo>
                  <a:lnTo>
                    <a:pt x="23" y="472"/>
                  </a:lnTo>
                  <a:lnTo>
                    <a:pt x="40" y="464"/>
                  </a:lnTo>
                  <a:lnTo>
                    <a:pt x="259" y="353"/>
                  </a:lnTo>
                  <a:lnTo>
                    <a:pt x="32" y="243"/>
                  </a:lnTo>
                  <a:lnTo>
                    <a:pt x="23" y="238"/>
                  </a:lnTo>
                  <a:lnTo>
                    <a:pt x="15" y="231"/>
                  </a:lnTo>
                  <a:lnTo>
                    <a:pt x="7" y="225"/>
                  </a:lnTo>
                  <a:lnTo>
                    <a:pt x="2" y="215"/>
                  </a:lnTo>
                  <a:lnTo>
                    <a:pt x="0" y="201"/>
                  </a:lnTo>
                  <a:lnTo>
                    <a:pt x="3" y="183"/>
                  </a:lnTo>
                  <a:lnTo>
                    <a:pt x="15" y="168"/>
                  </a:lnTo>
                  <a:lnTo>
                    <a:pt x="29" y="159"/>
                  </a:lnTo>
                  <a:lnTo>
                    <a:pt x="45" y="154"/>
                  </a:lnTo>
                  <a:lnTo>
                    <a:pt x="51" y="155"/>
                  </a:lnTo>
                  <a:lnTo>
                    <a:pt x="56" y="157"/>
                  </a:lnTo>
                  <a:lnTo>
                    <a:pt x="63" y="160"/>
                  </a:lnTo>
                  <a:lnTo>
                    <a:pt x="72" y="167"/>
                  </a:lnTo>
                  <a:lnTo>
                    <a:pt x="277" y="319"/>
                  </a:lnTo>
                  <a:lnTo>
                    <a:pt x="255" y="64"/>
                  </a:lnTo>
                  <a:lnTo>
                    <a:pt x="255" y="43"/>
                  </a:lnTo>
                  <a:lnTo>
                    <a:pt x="256" y="28"/>
                  </a:lnTo>
                  <a:lnTo>
                    <a:pt x="264" y="13"/>
                  </a:lnTo>
                  <a:lnTo>
                    <a:pt x="277" y="3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5" name="Freeform 9"/>
            <p:cNvSpPr>
              <a:spLocks noEditPoints="1"/>
            </p:cNvSpPr>
            <p:nvPr/>
          </p:nvSpPr>
          <p:spPr bwMode="auto">
            <a:xfrm>
              <a:off x="3907" y="3004"/>
              <a:ext cx="1032" cy="921"/>
            </a:xfrm>
            <a:custGeom>
              <a:avLst/>
              <a:gdLst/>
              <a:ahLst/>
              <a:cxnLst>
                <a:cxn ang="0">
                  <a:pos x="687" y="254"/>
                </a:cxn>
                <a:cxn ang="0">
                  <a:pos x="626" y="294"/>
                </a:cxn>
                <a:cxn ang="0">
                  <a:pos x="594" y="374"/>
                </a:cxn>
                <a:cxn ang="0">
                  <a:pos x="594" y="554"/>
                </a:cxn>
                <a:cxn ang="0">
                  <a:pos x="610" y="676"/>
                </a:cxn>
                <a:cxn ang="0">
                  <a:pos x="664" y="739"/>
                </a:cxn>
                <a:cxn ang="0">
                  <a:pos x="741" y="790"/>
                </a:cxn>
                <a:cxn ang="0">
                  <a:pos x="815" y="799"/>
                </a:cxn>
                <a:cxn ang="0">
                  <a:pos x="858" y="756"/>
                </a:cxn>
                <a:cxn ang="0">
                  <a:pos x="887" y="667"/>
                </a:cxn>
                <a:cxn ang="0">
                  <a:pos x="899" y="442"/>
                </a:cxn>
                <a:cxn ang="0">
                  <a:pos x="882" y="305"/>
                </a:cxn>
                <a:cxn ang="0">
                  <a:pos x="762" y="252"/>
                </a:cxn>
                <a:cxn ang="0">
                  <a:pos x="127" y="0"/>
                </a:cxn>
                <a:cxn ang="0">
                  <a:pos x="128" y="56"/>
                </a:cxn>
                <a:cxn ang="0">
                  <a:pos x="131" y="109"/>
                </a:cxn>
                <a:cxn ang="0">
                  <a:pos x="154" y="158"/>
                </a:cxn>
                <a:cxn ang="0">
                  <a:pos x="197" y="206"/>
                </a:cxn>
                <a:cxn ang="0">
                  <a:pos x="298" y="183"/>
                </a:cxn>
                <a:cxn ang="0">
                  <a:pos x="458" y="140"/>
                </a:cxn>
                <a:cxn ang="0">
                  <a:pos x="594" y="271"/>
                </a:cxn>
                <a:cxn ang="0">
                  <a:pos x="920" y="160"/>
                </a:cxn>
                <a:cxn ang="0">
                  <a:pos x="1027" y="274"/>
                </a:cxn>
                <a:cxn ang="0">
                  <a:pos x="1032" y="398"/>
                </a:cxn>
                <a:cxn ang="0">
                  <a:pos x="1027" y="536"/>
                </a:cxn>
                <a:cxn ang="0">
                  <a:pos x="1003" y="650"/>
                </a:cxn>
                <a:cxn ang="0">
                  <a:pos x="967" y="756"/>
                </a:cxn>
                <a:cxn ang="0">
                  <a:pos x="456" y="800"/>
                </a:cxn>
                <a:cxn ang="0">
                  <a:pos x="467" y="412"/>
                </a:cxn>
                <a:cxn ang="0">
                  <a:pos x="413" y="282"/>
                </a:cxn>
                <a:cxn ang="0">
                  <a:pos x="349" y="242"/>
                </a:cxn>
                <a:cxn ang="0">
                  <a:pos x="307" y="233"/>
                </a:cxn>
                <a:cxn ang="0">
                  <a:pos x="291" y="238"/>
                </a:cxn>
                <a:cxn ang="0">
                  <a:pos x="194" y="305"/>
                </a:cxn>
                <a:cxn ang="0">
                  <a:pos x="194" y="417"/>
                </a:cxn>
                <a:cxn ang="0">
                  <a:pos x="192" y="569"/>
                </a:cxn>
                <a:cxn ang="0">
                  <a:pos x="200" y="676"/>
                </a:cxn>
                <a:cxn ang="0">
                  <a:pos x="245" y="764"/>
                </a:cxn>
                <a:cxn ang="0">
                  <a:pos x="127" y="884"/>
                </a:cxn>
                <a:cxn ang="0">
                  <a:pos x="55" y="790"/>
                </a:cxn>
                <a:cxn ang="0">
                  <a:pos x="69" y="535"/>
                </a:cxn>
                <a:cxn ang="0">
                  <a:pos x="61" y="299"/>
                </a:cxn>
                <a:cxn ang="0">
                  <a:pos x="37" y="261"/>
                </a:cxn>
                <a:cxn ang="0">
                  <a:pos x="2" y="208"/>
                </a:cxn>
                <a:cxn ang="0">
                  <a:pos x="7" y="160"/>
                </a:cxn>
                <a:cxn ang="0">
                  <a:pos x="85" y="46"/>
                </a:cxn>
              </a:cxnLst>
              <a:rect l="0" t="0" r="r" b="b"/>
              <a:pathLst>
                <a:path w="1032" h="921">
                  <a:moveTo>
                    <a:pt x="722" y="242"/>
                  </a:moveTo>
                  <a:lnTo>
                    <a:pt x="706" y="246"/>
                  </a:lnTo>
                  <a:lnTo>
                    <a:pt x="687" y="254"/>
                  </a:lnTo>
                  <a:lnTo>
                    <a:pt x="666" y="266"/>
                  </a:lnTo>
                  <a:lnTo>
                    <a:pt x="645" y="279"/>
                  </a:lnTo>
                  <a:lnTo>
                    <a:pt x="626" y="294"/>
                  </a:lnTo>
                  <a:lnTo>
                    <a:pt x="608" y="305"/>
                  </a:lnTo>
                  <a:lnTo>
                    <a:pt x="594" y="315"/>
                  </a:lnTo>
                  <a:lnTo>
                    <a:pt x="594" y="374"/>
                  </a:lnTo>
                  <a:lnTo>
                    <a:pt x="592" y="432"/>
                  </a:lnTo>
                  <a:lnTo>
                    <a:pt x="592" y="490"/>
                  </a:lnTo>
                  <a:lnTo>
                    <a:pt x="594" y="554"/>
                  </a:lnTo>
                  <a:lnTo>
                    <a:pt x="597" y="622"/>
                  </a:lnTo>
                  <a:lnTo>
                    <a:pt x="600" y="650"/>
                  </a:lnTo>
                  <a:lnTo>
                    <a:pt x="610" y="676"/>
                  </a:lnTo>
                  <a:lnTo>
                    <a:pt x="623" y="700"/>
                  </a:lnTo>
                  <a:lnTo>
                    <a:pt x="642" y="719"/>
                  </a:lnTo>
                  <a:lnTo>
                    <a:pt x="664" y="739"/>
                  </a:lnTo>
                  <a:lnTo>
                    <a:pt x="688" y="759"/>
                  </a:lnTo>
                  <a:lnTo>
                    <a:pt x="714" y="775"/>
                  </a:lnTo>
                  <a:lnTo>
                    <a:pt x="741" y="790"/>
                  </a:lnTo>
                  <a:lnTo>
                    <a:pt x="770" y="799"/>
                  </a:lnTo>
                  <a:lnTo>
                    <a:pt x="802" y="802"/>
                  </a:lnTo>
                  <a:lnTo>
                    <a:pt x="815" y="799"/>
                  </a:lnTo>
                  <a:lnTo>
                    <a:pt x="827" y="790"/>
                  </a:lnTo>
                  <a:lnTo>
                    <a:pt x="840" y="779"/>
                  </a:lnTo>
                  <a:lnTo>
                    <a:pt x="858" y="756"/>
                  </a:lnTo>
                  <a:lnTo>
                    <a:pt x="871" y="728"/>
                  </a:lnTo>
                  <a:lnTo>
                    <a:pt x="880" y="696"/>
                  </a:lnTo>
                  <a:lnTo>
                    <a:pt x="887" y="667"/>
                  </a:lnTo>
                  <a:lnTo>
                    <a:pt x="895" y="592"/>
                  </a:lnTo>
                  <a:lnTo>
                    <a:pt x="898" y="516"/>
                  </a:lnTo>
                  <a:lnTo>
                    <a:pt x="899" y="442"/>
                  </a:lnTo>
                  <a:lnTo>
                    <a:pt x="898" y="396"/>
                  </a:lnTo>
                  <a:lnTo>
                    <a:pt x="891" y="351"/>
                  </a:lnTo>
                  <a:lnTo>
                    <a:pt x="882" y="305"/>
                  </a:lnTo>
                  <a:lnTo>
                    <a:pt x="843" y="284"/>
                  </a:lnTo>
                  <a:lnTo>
                    <a:pt x="803" y="266"/>
                  </a:lnTo>
                  <a:lnTo>
                    <a:pt x="762" y="252"/>
                  </a:lnTo>
                  <a:lnTo>
                    <a:pt x="722" y="242"/>
                  </a:lnTo>
                  <a:lnTo>
                    <a:pt x="722" y="242"/>
                  </a:lnTo>
                  <a:close/>
                  <a:moveTo>
                    <a:pt x="127" y="0"/>
                  </a:moveTo>
                  <a:lnTo>
                    <a:pt x="149" y="8"/>
                  </a:lnTo>
                  <a:lnTo>
                    <a:pt x="136" y="31"/>
                  </a:lnTo>
                  <a:lnTo>
                    <a:pt x="128" y="56"/>
                  </a:lnTo>
                  <a:lnTo>
                    <a:pt x="125" y="82"/>
                  </a:lnTo>
                  <a:lnTo>
                    <a:pt x="127" y="94"/>
                  </a:lnTo>
                  <a:lnTo>
                    <a:pt x="131" y="109"/>
                  </a:lnTo>
                  <a:lnTo>
                    <a:pt x="138" y="125"/>
                  </a:lnTo>
                  <a:lnTo>
                    <a:pt x="146" y="143"/>
                  </a:lnTo>
                  <a:lnTo>
                    <a:pt x="154" y="158"/>
                  </a:lnTo>
                  <a:lnTo>
                    <a:pt x="165" y="173"/>
                  </a:lnTo>
                  <a:lnTo>
                    <a:pt x="181" y="190"/>
                  </a:lnTo>
                  <a:lnTo>
                    <a:pt x="197" y="206"/>
                  </a:lnTo>
                  <a:lnTo>
                    <a:pt x="197" y="259"/>
                  </a:lnTo>
                  <a:lnTo>
                    <a:pt x="248" y="221"/>
                  </a:lnTo>
                  <a:lnTo>
                    <a:pt x="298" y="183"/>
                  </a:lnTo>
                  <a:lnTo>
                    <a:pt x="347" y="142"/>
                  </a:lnTo>
                  <a:lnTo>
                    <a:pt x="392" y="99"/>
                  </a:lnTo>
                  <a:lnTo>
                    <a:pt x="458" y="140"/>
                  </a:lnTo>
                  <a:lnTo>
                    <a:pt x="527" y="178"/>
                  </a:lnTo>
                  <a:lnTo>
                    <a:pt x="597" y="213"/>
                  </a:lnTo>
                  <a:lnTo>
                    <a:pt x="594" y="271"/>
                  </a:lnTo>
                  <a:lnTo>
                    <a:pt x="594" y="271"/>
                  </a:lnTo>
                  <a:lnTo>
                    <a:pt x="823" y="104"/>
                  </a:lnTo>
                  <a:lnTo>
                    <a:pt x="920" y="160"/>
                  </a:lnTo>
                  <a:lnTo>
                    <a:pt x="1023" y="213"/>
                  </a:lnTo>
                  <a:lnTo>
                    <a:pt x="1026" y="239"/>
                  </a:lnTo>
                  <a:lnTo>
                    <a:pt x="1027" y="274"/>
                  </a:lnTo>
                  <a:lnTo>
                    <a:pt x="1029" y="313"/>
                  </a:lnTo>
                  <a:lnTo>
                    <a:pt x="1031" y="355"/>
                  </a:lnTo>
                  <a:lnTo>
                    <a:pt x="1032" y="398"/>
                  </a:lnTo>
                  <a:lnTo>
                    <a:pt x="1032" y="436"/>
                  </a:lnTo>
                  <a:lnTo>
                    <a:pt x="1031" y="490"/>
                  </a:lnTo>
                  <a:lnTo>
                    <a:pt x="1027" y="536"/>
                  </a:lnTo>
                  <a:lnTo>
                    <a:pt x="1021" y="577"/>
                  </a:lnTo>
                  <a:lnTo>
                    <a:pt x="1013" y="615"/>
                  </a:lnTo>
                  <a:lnTo>
                    <a:pt x="1003" y="650"/>
                  </a:lnTo>
                  <a:lnTo>
                    <a:pt x="992" y="685"/>
                  </a:lnTo>
                  <a:lnTo>
                    <a:pt x="979" y="719"/>
                  </a:lnTo>
                  <a:lnTo>
                    <a:pt x="967" y="756"/>
                  </a:lnTo>
                  <a:lnTo>
                    <a:pt x="669" y="921"/>
                  </a:lnTo>
                  <a:lnTo>
                    <a:pt x="563" y="858"/>
                  </a:lnTo>
                  <a:lnTo>
                    <a:pt x="456" y="800"/>
                  </a:lnTo>
                  <a:lnTo>
                    <a:pt x="466" y="655"/>
                  </a:lnTo>
                  <a:lnTo>
                    <a:pt x="469" y="511"/>
                  </a:lnTo>
                  <a:lnTo>
                    <a:pt x="467" y="412"/>
                  </a:lnTo>
                  <a:lnTo>
                    <a:pt x="463" y="315"/>
                  </a:lnTo>
                  <a:lnTo>
                    <a:pt x="439" y="299"/>
                  </a:lnTo>
                  <a:lnTo>
                    <a:pt x="413" y="282"/>
                  </a:lnTo>
                  <a:lnTo>
                    <a:pt x="387" y="267"/>
                  </a:lnTo>
                  <a:lnTo>
                    <a:pt x="367" y="252"/>
                  </a:lnTo>
                  <a:lnTo>
                    <a:pt x="349" y="242"/>
                  </a:lnTo>
                  <a:lnTo>
                    <a:pt x="331" y="236"/>
                  </a:lnTo>
                  <a:lnTo>
                    <a:pt x="312" y="233"/>
                  </a:lnTo>
                  <a:lnTo>
                    <a:pt x="307" y="233"/>
                  </a:lnTo>
                  <a:lnTo>
                    <a:pt x="301" y="234"/>
                  </a:lnTo>
                  <a:lnTo>
                    <a:pt x="296" y="236"/>
                  </a:lnTo>
                  <a:lnTo>
                    <a:pt x="291" y="238"/>
                  </a:lnTo>
                  <a:lnTo>
                    <a:pt x="287" y="241"/>
                  </a:lnTo>
                  <a:lnTo>
                    <a:pt x="239" y="272"/>
                  </a:lnTo>
                  <a:lnTo>
                    <a:pt x="194" y="305"/>
                  </a:lnTo>
                  <a:lnTo>
                    <a:pt x="194" y="333"/>
                  </a:lnTo>
                  <a:lnTo>
                    <a:pt x="194" y="373"/>
                  </a:lnTo>
                  <a:lnTo>
                    <a:pt x="194" y="417"/>
                  </a:lnTo>
                  <a:lnTo>
                    <a:pt x="192" y="467"/>
                  </a:lnTo>
                  <a:lnTo>
                    <a:pt x="192" y="518"/>
                  </a:lnTo>
                  <a:lnTo>
                    <a:pt x="192" y="569"/>
                  </a:lnTo>
                  <a:lnTo>
                    <a:pt x="192" y="617"/>
                  </a:lnTo>
                  <a:lnTo>
                    <a:pt x="194" y="647"/>
                  </a:lnTo>
                  <a:lnTo>
                    <a:pt x="200" y="676"/>
                  </a:lnTo>
                  <a:lnTo>
                    <a:pt x="210" y="704"/>
                  </a:lnTo>
                  <a:lnTo>
                    <a:pt x="224" y="731"/>
                  </a:lnTo>
                  <a:lnTo>
                    <a:pt x="245" y="764"/>
                  </a:lnTo>
                  <a:lnTo>
                    <a:pt x="267" y="795"/>
                  </a:lnTo>
                  <a:lnTo>
                    <a:pt x="147" y="919"/>
                  </a:lnTo>
                  <a:lnTo>
                    <a:pt x="127" y="884"/>
                  </a:lnTo>
                  <a:lnTo>
                    <a:pt x="104" y="850"/>
                  </a:lnTo>
                  <a:lnTo>
                    <a:pt x="80" y="818"/>
                  </a:lnTo>
                  <a:lnTo>
                    <a:pt x="55" y="790"/>
                  </a:lnTo>
                  <a:lnTo>
                    <a:pt x="64" y="706"/>
                  </a:lnTo>
                  <a:lnTo>
                    <a:pt x="69" y="620"/>
                  </a:lnTo>
                  <a:lnTo>
                    <a:pt x="69" y="535"/>
                  </a:lnTo>
                  <a:lnTo>
                    <a:pt x="69" y="422"/>
                  </a:lnTo>
                  <a:lnTo>
                    <a:pt x="64" y="310"/>
                  </a:lnTo>
                  <a:lnTo>
                    <a:pt x="61" y="299"/>
                  </a:lnTo>
                  <a:lnTo>
                    <a:pt x="58" y="287"/>
                  </a:lnTo>
                  <a:lnTo>
                    <a:pt x="50" y="279"/>
                  </a:lnTo>
                  <a:lnTo>
                    <a:pt x="37" y="261"/>
                  </a:lnTo>
                  <a:lnTo>
                    <a:pt x="24" y="246"/>
                  </a:lnTo>
                  <a:lnTo>
                    <a:pt x="10" y="229"/>
                  </a:lnTo>
                  <a:lnTo>
                    <a:pt x="2" y="208"/>
                  </a:lnTo>
                  <a:lnTo>
                    <a:pt x="0" y="188"/>
                  </a:lnTo>
                  <a:lnTo>
                    <a:pt x="2" y="176"/>
                  </a:lnTo>
                  <a:lnTo>
                    <a:pt x="7" y="160"/>
                  </a:lnTo>
                  <a:lnTo>
                    <a:pt x="11" y="147"/>
                  </a:lnTo>
                  <a:lnTo>
                    <a:pt x="47" y="96"/>
                  </a:lnTo>
                  <a:lnTo>
                    <a:pt x="85" y="46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5136" y="3345"/>
              <a:ext cx="499" cy="771"/>
            </a:xfrm>
            <a:custGeom>
              <a:avLst/>
              <a:gdLst/>
              <a:ahLst/>
              <a:cxnLst>
                <a:cxn ang="0">
                  <a:pos x="282" y="4"/>
                </a:cxn>
                <a:cxn ang="0">
                  <a:pos x="368" y="29"/>
                </a:cxn>
                <a:cxn ang="0">
                  <a:pos x="437" y="75"/>
                </a:cxn>
                <a:cxn ang="0">
                  <a:pos x="483" y="142"/>
                </a:cxn>
                <a:cxn ang="0">
                  <a:pos x="499" y="227"/>
                </a:cxn>
                <a:cxn ang="0">
                  <a:pos x="486" y="304"/>
                </a:cxn>
                <a:cxn ang="0">
                  <a:pos x="450" y="368"/>
                </a:cxn>
                <a:cxn ang="0">
                  <a:pos x="397" y="425"/>
                </a:cxn>
                <a:cxn ang="0">
                  <a:pos x="338" y="477"/>
                </a:cxn>
                <a:cxn ang="0">
                  <a:pos x="294" y="510"/>
                </a:cxn>
                <a:cxn ang="0">
                  <a:pos x="254" y="545"/>
                </a:cxn>
                <a:cxn ang="0">
                  <a:pos x="208" y="586"/>
                </a:cxn>
                <a:cxn ang="0">
                  <a:pos x="149" y="639"/>
                </a:cxn>
                <a:cxn ang="0">
                  <a:pos x="320" y="674"/>
                </a:cxn>
                <a:cxn ang="0">
                  <a:pos x="347" y="672"/>
                </a:cxn>
                <a:cxn ang="0">
                  <a:pos x="389" y="672"/>
                </a:cxn>
                <a:cxn ang="0">
                  <a:pos x="424" y="669"/>
                </a:cxn>
                <a:cxn ang="0">
                  <a:pos x="438" y="656"/>
                </a:cxn>
                <a:cxn ang="0">
                  <a:pos x="450" y="618"/>
                </a:cxn>
                <a:cxn ang="0">
                  <a:pos x="458" y="576"/>
                </a:cxn>
                <a:cxn ang="0">
                  <a:pos x="499" y="560"/>
                </a:cxn>
                <a:cxn ang="0">
                  <a:pos x="466" y="771"/>
                </a:cxn>
                <a:cxn ang="0">
                  <a:pos x="0" y="751"/>
                </a:cxn>
                <a:cxn ang="0">
                  <a:pos x="5" y="733"/>
                </a:cxn>
                <a:cxn ang="0">
                  <a:pos x="282" y="449"/>
                </a:cxn>
                <a:cxn ang="0">
                  <a:pos x="320" y="405"/>
                </a:cxn>
                <a:cxn ang="0">
                  <a:pos x="360" y="344"/>
                </a:cxn>
                <a:cxn ang="0">
                  <a:pos x="386" y="269"/>
                </a:cxn>
                <a:cxn ang="0">
                  <a:pos x="387" y="197"/>
                </a:cxn>
                <a:cxn ang="0">
                  <a:pos x="370" y="137"/>
                </a:cxn>
                <a:cxn ang="0">
                  <a:pos x="336" y="88"/>
                </a:cxn>
                <a:cxn ang="0">
                  <a:pos x="285" y="53"/>
                </a:cxn>
                <a:cxn ang="0">
                  <a:pos x="218" y="42"/>
                </a:cxn>
                <a:cxn ang="0">
                  <a:pos x="168" y="48"/>
                </a:cxn>
                <a:cxn ang="0">
                  <a:pos x="117" y="73"/>
                </a:cxn>
                <a:cxn ang="0">
                  <a:pos x="72" y="118"/>
                </a:cxn>
                <a:cxn ang="0">
                  <a:pos x="77" y="152"/>
                </a:cxn>
                <a:cxn ang="0">
                  <a:pos x="104" y="167"/>
                </a:cxn>
                <a:cxn ang="0">
                  <a:pos x="117" y="190"/>
                </a:cxn>
                <a:cxn ang="0">
                  <a:pos x="120" y="212"/>
                </a:cxn>
                <a:cxn ang="0">
                  <a:pos x="107" y="251"/>
                </a:cxn>
                <a:cxn ang="0">
                  <a:pos x="77" y="271"/>
                </a:cxn>
                <a:cxn ang="0">
                  <a:pos x="53" y="273"/>
                </a:cxn>
                <a:cxn ang="0">
                  <a:pos x="32" y="266"/>
                </a:cxn>
                <a:cxn ang="0">
                  <a:pos x="10" y="248"/>
                </a:cxn>
                <a:cxn ang="0">
                  <a:pos x="0" y="208"/>
                </a:cxn>
                <a:cxn ang="0">
                  <a:pos x="13" y="139"/>
                </a:cxn>
                <a:cxn ang="0">
                  <a:pos x="51" y="78"/>
                </a:cxn>
                <a:cxn ang="0">
                  <a:pos x="112" y="30"/>
                </a:cxn>
                <a:cxn ang="0">
                  <a:pos x="190" y="4"/>
                </a:cxn>
              </a:cxnLst>
              <a:rect l="0" t="0" r="r" b="b"/>
              <a:pathLst>
                <a:path w="499" h="771">
                  <a:moveTo>
                    <a:pt x="235" y="0"/>
                  </a:moveTo>
                  <a:lnTo>
                    <a:pt x="282" y="4"/>
                  </a:lnTo>
                  <a:lnTo>
                    <a:pt x="326" y="12"/>
                  </a:lnTo>
                  <a:lnTo>
                    <a:pt x="368" y="29"/>
                  </a:lnTo>
                  <a:lnTo>
                    <a:pt x="405" y="48"/>
                  </a:lnTo>
                  <a:lnTo>
                    <a:pt x="437" y="75"/>
                  </a:lnTo>
                  <a:lnTo>
                    <a:pt x="464" y="106"/>
                  </a:lnTo>
                  <a:lnTo>
                    <a:pt x="483" y="142"/>
                  </a:lnTo>
                  <a:lnTo>
                    <a:pt x="496" y="182"/>
                  </a:lnTo>
                  <a:lnTo>
                    <a:pt x="499" y="227"/>
                  </a:lnTo>
                  <a:lnTo>
                    <a:pt x="496" y="266"/>
                  </a:lnTo>
                  <a:lnTo>
                    <a:pt x="486" y="304"/>
                  </a:lnTo>
                  <a:lnTo>
                    <a:pt x="470" y="337"/>
                  </a:lnTo>
                  <a:lnTo>
                    <a:pt x="450" y="368"/>
                  </a:lnTo>
                  <a:lnTo>
                    <a:pt x="426" y="398"/>
                  </a:lnTo>
                  <a:lnTo>
                    <a:pt x="397" y="425"/>
                  </a:lnTo>
                  <a:lnTo>
                    <a:pt x="368" y="451"/>
                  </a:lnTo>
                  <a:lnTo>
                    <a:pt x="338" y="477"/>
                  </a:lnTo>
                  <a:lnTo>
                    <a:pt x="315" y="494"/>
                  </a:lnTo>
                  <a:lnTo>
                    <a:pt x="294" y="510"/>
                  </a:lnTo>
                  <a:lnTo>
                    <a:pt x="275" y="528"/>
                  </a:lnTo>
                  <a:lnTo>
                    <a:pt x="254" y="545"/>
                  </a:lnTo>
                  <a:lnTo>
                    <a:pt x="232" y="565"/>
                  </a:lnTo>
                  <a:lnTo>
                    <a:pt x="208" y="586"/>
                  </a:lnTo>
                  <a:lnTo>
                    <a:pt x="181" y="611"/>
                  </a:lnTo>
                  <a:lnTo>
                    <a:pt x="149" y="639"/>
                  </a:lnTo>
                  <a:lnTo>
                    <a:pt x="112" y="674"/>
                  </a:lnTo>
                  <a:lnTo>
                    <a:pt x="320" y="674"/>
                  </a:lnTo>
                  <a:lnTo>
                    <a:pt x="330" y="672"/>
                  </a:lnTo>
                  <a:lnTo>
                    <a:pt x="347" y="672"/>
                  </a:lnTo>
                  <a:lnTo>
                    <a:pt x="366" y="672"/>
                  </a:lnTo>
                  <a:lnTo>
                    <a:pt x="389" y="672"/>
                  </a:lnTo>
                  <a:lnTo>
                    <a:pt x="408" y="670"/>
                  </a:lnTo>
                  <a:lnTo>
                    <a:pt x="424" y="669"/>
                  </a:lnTo>
                  <a:lnTo>
                    <a:pt x="432" y="665"/>
                  </a:lnTo>
                  <a:lnTo>
                    <a:pt x="438" y="656"/>
                  </a:lnTo>
                  <a:lnTo>
                    <a:pt x="445" y="639"/>
                  </a:lnTo>
                  <a:lnTo>
                    <a:pt x="450" y="618"/>
                  </a:lnTo>
                  <a:lnTo>
                    <a:pt x="454" y="596"/>
                  </a:lnTo>
                  <a:lnTo>
                    <a:pt x="458" y="576"/>
                  </a:lnTo>
                  <a:lnTo>
                    <a:pt x="459" y="560"/>
                  </a:lnTo>
                  <a:lnTo>
                    <a:pt x="499" y="560"/>
                  </a:lnTo>
                  <a:lnTo>
                    <a:pt x="499" y="560"/>
                  </a:lnTo>
                  <a:lnTo>
                    <a:pt x="466" y="771"/>
                  </a:lnTo>
                  <a:lnTo>
                    <a:pt x="0" y="771"/>
                  </a:lnTo>
                  <a:lnTo>
                    <a:pt x="0" y="751"/>
                  </a:lnTo>
                  <a:lnTo>
                    <a:pt x="2" y="740"/>
                  </a:lnTo>
                  <a:lnTo>
                    <a:pt x="5" y="733"/>
                  </a:lnTo>
                  <a:lnTo>
                    <a:pt x="13" y="725"/>
                  </a:lnTo>
                  <a:lnTo>
                    <a:pt x="282" y="449"/>
                  </a:lnTo>
                  <a:lnTo>
                    <a:pt x="299" y="428"/>
                  </a:lnTo>
                  <a:lnTo>
                    <a:pt x="320" y="405"/>
                  </a:lnTo>
                  <a:lnTo>
                    <a:pt x="341" y="375"/>
                  </a:lnTo>
                  <a:lnTo>
                    <a:pt x="360" y="344"/>
                  </a:lnTo>
                  <a:lnTo>
                    <a:pt x="374" y="307"/>
                  </a:lnTo>
                  <a:lnTo>
                    <a:pt x="386" y="269"/>
                  </a:lnTo>
                  <a:lnTo>
                    <a:pt x="390" y="227"/>
                  </a:lnTo>
                  <a:lnTo>
                    <a:pt x="387" y="197"/>
                  </a:lnTo>
                  <a:lnTo>
                    <a:pt x="381" y="165"/>
                  </a:lnTo>
                  <a:lnTo>
                    <a:pt x="370" y="137"/>
                  </a:lnTo>
                  <a:lnTo>
                    <a:pt x="355" y="111"/>
                  </a:lnTo>
                  <a:lnTo>
                    <a:pt x="336" y="88"/>
                  </a:lnTo>
                  <a:lnTo>
                    <a:pt x="312" y="68"/>
                  </a:lnTo>
                  <a:lnTo>
                    <a:pt x="285" y="53"/>
                  </a:lnTo>
                  <a:lnTo>
                    <a:pt x="253" y="45"/>
                  </a:lnTo>
                  <a:lnTo>
                    <a:pt x="218" y="42"/>
                  </a:lnTo>
                  <a:lnTo>
                    <a:pt x="194" y="43"/>
                  </a:lnTo>
                  <a:lnTo>
                    <a:pt x="168" y="48"/>
                  </a:lnTo>
                  <a:lnTo>
                    <a:pt x="142" y="58"/>
                  </a:lnTo>
                  <a:lnTo>
                    <a:pt x="117" y="73"/>
                  </a:lnTo>
                  <a:lnTo>
                    <a:pt x="93" y="93"/>
                  </a:lnTo>
                  <a:lnTo>
                    <a:pt x="72" y="118"/>
                  </a:lnTo>
                  <a:lnTo>
                    <a:pt x="54" y="149"/>
                  </a:lnTo>
                  <a:lnTo>
                    <a:pt x="77" y="152"/>
                  </a:lnTo>
                  <a:lnTo>
                    <a:pt x="93" y="159"/>
                  </a:lnTo>
                  <a:lnTo>
                    <a:pt x="104" y="167"/>
                  </a:lnTo>
                  <a:lnTo>
                    <a:pt x="112" y="179"/>
                  </a:lnTo>
                  <a:lnTo>
                    <a:pt x="117" y="190"/>
                  </a:lnTo>
                  <a:lnTo>
                    <a:pt x="118" y="202"/>
                  </a:lnTo>
                  <a:lnTo>
                    <a:pt x="120" y="212"/>
                  </a:lnTo>
                  <a:lnTo>
                    <a:pt x="117" y="233"/>
                  </a:lnTo>
                  <a:lnTo>
                    <a:pt x="107" y="251"/>
                  </a:lnTo>
                  <a:lnTo>
                    <a:pt x="93" y="263"/>
                  </a:lnTo>
                  <a:lnTo>
                    <a:pt x="77" y="271"/>
                  </a:lnTo>
                  <a:lnTo>
                    <a:pt x="59" y="273"/>
                  </a:lnTo>
                  <a:lnTo>
                    <a:pt x="53" y="273"/>
                  </a:lnTo>
                  <a:lnTo>
                    <a:pt x="43" y="271"/>
                  </a:lnTo>
                  <a:lnTo>
                    <a:pt x="32" y="266"/>
                  </a:lnTo>
                  <a:lnTo>
                    <a:pt x="21" y="260"/>
                  </a:lnTo>
                  <a:lnTo>
                    <a:pt x="10" y="248"/>
                  </a:lnTo>
                  <a:lnTo>
                    <a:pt x="3" y="231"/>
                  </a:lnTo>
                  <a:lnTo>
                    <a:pt x="0" y="208"/>
                  </a:lnTo>
                  <a:lnTo>
                    <a:pt x="3" y="174"/>
                  </a:lnTo>
                  <a:lnTo>
                    <a:pt x="13" y="139"/>
                  </a:lnTo>
                  <a:lnTo>
                    <a:pt x="29" y="106"/>
                  </a:lnTo>
                  <a:lnTo>
                    <a:pt x="51" y="78"/>
                  </a:lnTo>
                  <a:lnTo>
                    <a:pt x="78" y="52"/>
                  </a:lnTo>
                  <a:lnTo>
                    <a:pt x="112" y="30"/>
                  </a:lnTo>
                  <a:lnTo>
                    <a:pt x="149" y="14"/>
                  </a:lnTo>
                  <a:lnTo>
                    <a:pt x="190" y="4"/>
                  </a:lnTo>
                  <a:lnTo>
                    <a:pt x="2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09" name="Group 13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5410200" y="5410200"/>
            <a:ext cx="1923798" cy="419100"/>
            <a:chOff x="4051" y="3052"/>
            <a:chExt cx="5210" cy="1135"/>
          </a:xfrm>
          <a:solidFill>
            <a:srgbClr val="800080"/>
          </a:solidFill>
        </p:grpSpPr>
        <p:sp>
          <p:nvSpPr>
            <p:cNvPr id="4111" name="Freeform 15"/>
            <p:cNvSpPr>
              <a:spLocks noEditPoints="1"/>
            </p:cNvSpPr>
            <p:nvPr/>
          </p:nvSpPr>
          <p:spPr bwMode="auto">
            <a:xfrm>
              <a:off x="4051" y="3052"/>
              <a:ext cx="1032" cy="921"/>
            </a:xfrm>
            <a:custGeom>
              <a:avLst/>
              <a:gdLst/>
              <a:ahLst/>
              <a:cxnLst>
                <a:cxn ang="0">
                  <a:pos x="687" y="254"/>
                </a:cxn>
                <a:cxn ang="0">
                  <a:pos x="626" y="294"/>
                </a:cxn>
                <a:cxn ang="0">
                  <a:pos x="594" y="374"/>
                </a:cxn>
                <a:cxn ang="0">
                  <a:pos x="594" y="554"/>
                </a:cxn>
                <a:cxn ang="0">
                  <a:pos x="610" y="676"/>
                </a:cxn>
                <a:cxn ang="0">
                  <a:pos x="664" y="739"/>
                </a:cxn>
                <a:cxn ang="0">
                  <a:pos x="741" y="790"/>
                </a:cxn>
                <a:cxn ang="0">
                  <a:pos x="815" y="799"/>
                </a:cxn>
                <a:cxn ang="0">
                  <a:pos x="858" y="756"/>
                </a:cxn>
                <a:cxn ang="0">
                  <a:pos x="887" y="667"/>
                </a:cxn>
                <a:cxn ang="0">
                  <a:pos x="899" y="442"/>
                </a:cxn>
                <a:cxn ang="0">
                  <a:pos x="882" y="305"/>
                </a:cxn>
                <a:cxn ang="0">
                  <a:pos x="762" y="252"/>
                </a:cxn>
                <a:cxn ang="0">
                  <a:pos x="127" y="0"/>
                </a:cxn>
                <a:cxn ang="0">
                  <a:pos x="128" y="56"/>
                </a:cxn>
                <a:cxn ang="0">
                  <a:pos x="131" y="109"/>
                </a:cxn>
                <a:cxn ang="0">
                  <a:pos x="155" y="158"/>
                </a:cxn>
                <a:cxn ang="0">
                  <a:pos x="197" y="206"/>
                </a:cxn>
                <a:cxn ang="0">
                  <a:pos x="298" y="183"/>
                </a:cxn>
                <a:cxn ang="0">
                  <a:pos x="459" y="140"/>
                </a:cxn>
                <a:cxn ang="0">
                  <a:pos x="595" y="271"/>
                </a:cxn>
                <a:cxn ang="0">
                  <a:pos x="920" y="160"/>
                </a:cxn>
                <a:cxn ang="0">
                  <a:pos x="1027" y="274"/>
                </a:cxn>
                <a:cxn ang="0">
                  <a:pos x="1032" y="398"/>
                </a:cxn>
                <a:cxn ang="0">
                  <a:pos x="1027" y="536"/>
                </a:cxn>
                <a:cxn ang="0">
                  <a:pos x="1003" y="650"/>
                </a:cxn>
                <a:cxn ang="0">
                  <a:pos x="967" y="756"/>
                </a:cxn>
                <a:cxn ang="0">
                  <a:pos x="458" y="800"/>
                </a:cxn>
                <a:cxn ang="0">
                  <a:pos x="467" y="412"/>
                </a:cxn>
                <a:cxn ang="0">
                  <a:pos x="413" y="282"/>
                </a:cxn>
                <a:cxn ang="0">
                  <a:pos x="351" y="242"/>
                </a:cxn>
                <a:cxn ang="0">
                  <a:pos x="307" y="233"/>
                </a:cxn>
                <a:cxn ang="0">
                  <a:pos x="291" y="238"/>
                </a:cxn>
                <a:cxn ang="0">
                  <a:pos x="195" y="305"/>
                </a:cxn>
                <a:cxn ang="0">
                  <a:pos x="194" y="417"/>
                </a:cxn>
                <a:cxn ang="0">
                  <a:pos x="192" y="569"/>
                </a:cxn>
                <a:cxn ang="0">
                  <a:pos x="200" y="676"/>
                </a:cxn>
                <a:cxn ang="0">
                  <a:pos x="245" y="764"/>
                </a:cxn>
                <a:cxn ang="0">
                  <a:pos x="127" y="884"/>
                </a:cxn>
                <a:cxn ang="0">
                  <a:pos x="55" y="790"/>
                </a:cxn>
                <a:cxn ang="0">
                  <a:pos x="69" y="535"/>
                </a:cxn>
                <a:cxn ang="0">
                  <a:pos x="63" y="299"/>
                </a:cxn>
                <a:cxn ang="0">
                  <a:pos x="37" y="261"/>
                </a:cxn>
                <a:cxn ang="0">
                  <a:pos x="3" y="208"/>
                </a:cxn>
                <a:cxn ang="0">
                  <a:pos x="7" y="160"/>
                </a:cxn>
                <a:cxn ang="0">
                  <a:pos x="85" y="46"/>
                </a:cxn>
              </a:cxnLst>
              <a:rect l="0" t="0" r="r" b="b"/>
              <a:pathLst>
                <a:path w="1032" h="921">
                  <a:moveTo>
                    <a:pt x="722" y="242"/>
                  </a:moveTo>
                  <a:lnTo>
                    <a:pt x="706" y="246"/>
                  </a:lnTo>
                  <a:lnTo>
                    <a:pt x="687" y="254"/>
                  </a:lnTo>
                  <a:lnTo>
                    <a:pt x="666" y="266"/>
                  </a:lnTo>
                  <a:lnTo>
                    <a:pt x="645" y="279"/>
                  </a:lnTo>
                  <a:lnTo>
                    <a:pt x="626" y="294"/>
                  </a:lnTo>
                  <a:lnTo>
                    <a:pt x="608" y="305"/>
                  </a:lnTo>
                  <a:lnTo>
                    <a:pt x="595" y="315"/>
                  </a:lnTo>
                  <a:lnTo>
                    <a:pt x="594" y="374"/>
                  </a:lnTo>
                  <a:lnTo>
                    <a:pt x="592" y="432"/>
                  </a:lnTo>
                  <a:lnTo>
                    <a:pt x="592" y="490"/>
                  </a:lnTo>
                  <a:lnTo>
                    <a:pt x="594" y="554"/>
                  </a:lnTo>
                  <a:lnTo>
                    <a:pt x="597" y="622"/>
                  </a:lnTo>
                  <a:lnTo>
                    <a:pt x="600" y="650"/>
                  </a:lnTo>
                  <a:lnTo>
                    <a:pt x="610" y="676"/>
                  </a:lnTo>
                  <a:lnTo>
                    <a:pt x="624" y="700"/>
                  </a:lnTo>
                  <a:lnTo>
                    <a:pt x="642" y="719"/>
                  </a:lnTo>
                  <a:lnTo>
                    <a:pt x="664" y="739"/>
                  </a:lnTo>
                  <a:lnTo>
                    <a:pt x="688" y="759"/>
                  </a:lnTo>
                  <a:lnTo>
                    <a:pt x="714" y="775"/>
                  </a:lnTo>
                  <a:lnTo>
                    <a:pt x="741" y="790"/>
                  </a:lnTo>
                  <a:lnTo>
                    <a:pt x="771" y="799"/>
                  </a:lnTo>
                  <a:lnTo>
                    <a:pt x="802" y="802"/>
                  </a:lnTo>
                  <a:lnTo>
                    <a:pt x="815" y="799"/>
                  </a:lnTo>
                  <a:lnTo>
                    <a:pt x="829" y="790"/>
                  </a:lnTo>
                  <a:lnTo>
                    <a:pt x="840" y="779"/>
                  </a:lnTo>
                  <a:lnTo>
                    <a:pt x="858" y="756"/>
                  </a:lnTo>
                  <a:lnTo>
                    <a:pt x="871" y="728"/>
                  </a:lnTo>
                  <a:lnTo>
                    <a:pt x="880" y="696"/>
                  </a:lnTo>
                  <a:lnTo>
                    <a:pt x="887" y="667"/>
                  </a:lnTo>
                  <a:lnTo>
                    <a:pt x="895" y="592"/>
                  </a:lnTo>
                  <a:lnTo>
                    <a:pt x="899" y="516"/>
                  </a:lnTo>
                  <a:lnTo>
                    <a:pt x="899" y="442"/>
                  </a:lnTo>
                  <a:lnTo>
                    <a:pt x="898" y="396"/>
                  </a:lnTo>
                  <a:lnTo>
                    <a:pt x="893" y="351"/>
                  </a:lnTo>
                  <a:lnTo>
                    <a:pt x="882" y="305"/>
                  </a:lnTo>
                  <a:lnTo>
                    <a:pt x="845" y="284"/>
                  </a:lnTo>
                  <a:lnTo>
                    <a:pt x="803" y="266"/>
                  </a:lnTo>
                  <a:lnTo>
                    <a:pt x="762" y="252"/>
                  </a:lnTo>
                  <a:lnTo>
                    <a:pt x="722" y="242"/>
                  </a:lnTo>
                  <a:lnTo>
                    <a:pt x="722" y="242"/>
                  </a:lnTo>
                  <a:close/>
                  <a:moveTo>
                    <a:pt x="127" y="0"/>
                  </a:moveTo>
                  <a:lnTo>
                    <a:pt x="149" y="8"/>
                  </a:lnTo>
                  <a:lnTo>
                    <a:pt x="136" y="31"/>
                  </a:lnTo>
                  <a:lnTo>
                    <a:pt x="128" y="56"/>
                  </a:lnTo>
                  <a:lnTo>
                    <a:pt x="125" y="82"/>
                  </a:lnTo>
                  <a:lnTo>
                    <a:pt x="127" y="94"/>
                  </a:lnTo>
                  <a:lnTo>
                    <a:pt x="131" y="109"/>
                  </a:lnTo>
                  <a:lnTo>
                    <a:pt x="139" y="125"/>
                  </a:lnTo>
                  <a:lnTo>
                    <a:pt x="147" y="143"/>
                  </a:lnTo>
                  <a:lnTo>
                    <a:pt x="155" y="158"/>
                  </a:lnTo>
                  <a:lnTo>
                    <a:pt x="165" y="173"/>
                  </a:lnTo>
                  <a:lnTo>
                    <a:pt x="181" y="190"/>
                  </a:lnTo>
                  <a:lnTo>
                    <a:pt x="197" y="206"/>
                  </a:lnTo>
                  <a:lnTo>
                    <a:pt x="197" y="259"/>
                  </a:lnTo>
                  <a:lnTo>
                    <a:pt x="248" y="221"/>
                  </a:lnTo>
                  <a:lnTo>
                    <a:pt x="298" y="183"/>
                  </a:lnTo>
                  <a:lnTo>
                    <a:pt x="347" y="142"/>
                  </a:lnTo>
                  <a:lnTo>
                    <a:pt x="392" y="99"/>
                  </a:lnTo>
                  <a:lnTo>
                    <a:pt x="459" y="140"/>
                  </a:lnTo>
                  <a:lnTo>
                    <a:pt x="528" y="178"/>
                  </a:lnTo>
                  <a:lnTo>
                    <a:pt x="597" y="213"/>
                  </a:lnTo>
                  <a:lnTo>
                    <a:pt x="595" y="271"/>
                  </a:lnTo>
                  <a:lnTo>
                    <a:pt x="595" y="271"/>
                  </a:lnTo>
                  <a:lnTo>
                    <a:pt x="823" y="104"/>
                  </a:lnTo>
                  <a:lnTo>
                    <a:pt x="920" y="160"/>
                  </a:lnTo>
                  <a:lnTo>
                    <a:pt x="1023" y="213"/>
                  </a:lnTo>
                  <a:lnTo>
                    <a:pt x="1026" y="239"/>
                  </a:lnTo>
                  <a:lnTo>
                    <a:pt x="1027" y="274"/>
                  </a:lnTo>
                  <a:lnTo>
                    <a:pt x="1031" y="313"/>
                  </a:lnTo>
                  <a:lnTo>
                    <a:pt x="1031" y="355"/>
                  </a:lnTo>
                  <a:lnTo>
                    <a:pt x="1032" y="398"/>
                  </a:lnTo>
                  <a:lnTo>
                    <a:pt x="1032" y="436"/>
                  </a:lnTo>
                  <a:lnTo>
                    <a:pt x="1031" y="490"/>
                  </a:lnTo>
                  <a:lnTo>
                    <a:pt x="1027" y="536"/>
                  </a:lnTo>
                  <a:lnTo>
                    <a:pt x="1021" y="577"/>
                  </a:lnTo>
                  <a:lnTo>
                    <a:pt x="1013" y="615"/>
                  </a:lnTo>
                  <a:lnTo>
                    <a:pt x="1003" y="650"/>
                  </a:lnTo>
                  <a:lnTo>
                    <a:pt x="992" y="685"/>
                  </a:lnTo>
                  <a:lnTo>
                    <a:pt x="979" y="719"/>
                  </a:lnTo>
                  <a:lnTo>
                    <a:pt x="967" y="756"/>
                  </a:lnTo>
                  <a:lnTo>
                    <a:pt x="671" y="921"/>
                  </a:lnTo>
                  <a:lnTo>
                    <a:pt x="563" y="858"/>
                  </a:lnTo>
                  <a:lnTo>
                    <a:pt x="458" y="800"/>
                  </a:lnTo>
                  <a:lnTo>
                    <a:pt x="466" y="655"/>
                  </a:lnTo>
                  <a:lnTo>
                    <a:pt x="471" y="511"/>
                  </a:lnTo>
                  <a:lnTo>
                    <a:pt x="467" y="412"/>
                  </a:lnTo>
                  <a:lnTo>
                    <a:pt x="463" y="315"/>
                  </a:lnTo>
                  <a:lnTo>
                    <a:pt x="439" y="299"/>
                  </a:lnTo>
                  <a:lnTo>
                    <a:pt x="413" y="282"/>
                  </a:lnTo>
                  <a:lnTo>
                    <a:pt x="389" y="267"/>
                  </a:lnTo>
                  <a:lnTo>
                    <a:pt x="367" y="252"/>
                  </a:lnTo>
                  <a:lnTo>
                    <a:pt x="351" y="242"/>
                  </a:lnTo>
                  <a:lnTo>
                    <a:pt x="331" y="236"/>
                  </a:lnTo>
                  <a:lnTo>
                    <a:pt x="312" y="233"/>
                  </a:lnTo>
                  <a:lnTo>
                    <a:pt x="307" y="233"/>
                  </a:lnTo>
                  <a:lnTo>
                    <a:pt x="301" y="234"/>
                  </a:lnTo>
                  <a:lnTo>
                    <a:pt x="296" y="236"/>
                  </a:lnTo>
                  <a:lnTo>
                    <a:pt x="291" y="238"/>
                  </a:lnTo>
                  <a:lnTo>
                    <a:pt x="287" y="241"/>
                  </a:lnTo>
                  <a:lnTo>
                    <a:pt x="239" y="272"/>
                  </a:lnTo>
                  <a:lnTo>
                    <a:pt x="195" y="305"/>
                  </a:lnTo>
                  <a:lnTo>
                    <a:pt x="195" y="333"/>
                  </a:lnTo>
                  <a:lnTo>
                    <a:pt x="194" y="373"/>
                  </a:lnTo>
                  <a:lnTo>
                    <a:pt x="194" y="417"/>
                  </a:lnTo>
                  <a:lnTo>
                    <a:pt x="194" y="467"/>
                  </a:lnTo>
                  <a:lnTo>
                    <a:pt x="192" y="518"/>
                  </a:lnTo>
                  <a:lnTo>
                    <a:pt x="192" y="569"/>
                  </a:lnTo>
                  <a:lnTo>
                    <a:pt x="192" y="617"/>
                  </a:lnTo>
                  <a:lnTo>
                    <a:pt x="194" y="647"/>
                  </a:lnTo>
                  <a:lnTo>
                    <a:pt x="200" y="676"/>
                  </a:lnTo>
                  <a:lnTo>
                    <a:pt x="210" y="704"/>
                  </a:lnTo>
                  <a:lnTo>
                    <a:pt x="224" y="731"/>
                  </a:lnTo>
                  <a:lnTo>
                    <a:pt x="245" y="764"/>
                  </a:lnTo>
                  <a:lnTo>
                    <a:pt x="267" y="795"/>
                  </a:lnTo>
                  <a:lnTo>
                    <a:pt x="147" y="919"/>
                  </a:lnTo>
                  <a:lnTo>
                    <a:pt x="127" y="884"/>
                  </a:lnTo>
                  <a:lnTo>
                    <a:pt x="104" y="850"/>
                  </a:lnTo>
                  <a:lnTo>
                    <a:pt x="82" y="818"/>
                  </a:lnTo>
                  <a:lnTo>
                    <a:pt x="55" y="790"/>
                  </a:lnTo>
                  <a:lnTo>
                    <a:pt x="64" y="706"/>
                  </a:lnTo>
                  <a:lnTo>
                    <a:pt x="69" y="620"/>
                  </a:lnTo>
                  <a:lnTo>
                    <a:pt x="69" y="535"/>
                  </a:lnTo>
                  <a:lnTo>
                    <a:pt x="69" y="422"/>
                  </a:lnTo>
                  <a:lnTo>
                    <a:pt x="64" y="310"/>
                  </a:lnTo>
                  <a:lnTo>
                    <a:pt x="63" y="299"/>
                  </a:lnTo>
                  <a:lnTo>
                    <a:pt x="58" y="287"/>
                  </a:lnTo>
                  <a:lnTo>
                    <a:pt x="50" y="279"/>
                  </a:lnTo>
                  <a:lnTo>
                    <a:pt x="37" y="261"/>
                  </a:lnTo>
                  <a:lnTo>
                    <a:pt x="24" y="246"/>
                  </a:lnTo>
                  <a:lnTo>
                    <a:pt x="10" y="229"/>
                  </a:lnTo>
                  <a:lnTo>
                    <a:pt x="3" y="208"/>
                  </a:lnTo>
                  <a:lnTo>
                    <a:pt x="0" y="188"/>
                  </a:lnTo>
                  <a:lnTo>
                    <a:pt x="2" y="176"/>
                  </a:lnTo>
                  <a:lnTo>
                    <a:pt x="7" y="160"/>
                  </a:lnTo>
                  <a:lnTo>
                    <a:pt x="11" y="147"/>
                  </a:lnTo>
                  <a:lnTo>
                    <a:pt x="47" y="96"/>
                  </a:lnTo>
                  <a:lnTo>
                    <a:pt x="85" y="46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5269" y="3393"/>
              <a:ext cx="520" cy="794"/>
            </a:xfrm>
            <a:custGeom>
              <a:avLst/>
              <a:gdLst/>
              <a:ahLst/>
              <a:cxnLst>
                <a:cxn ang="0">
                  <a:pos x="347" y="12"/>
                </a:cxn>
                <a:cxn ang="0">
                  <a:pos x="446" y="70"/>
                </a:cxn>
                <a:cxn ang="0">
                  <a:pos x="486" y="161"/>
                </a:cxn>
                <a:cxn ang="0">
                  <a:pos x="465" y="245"/>
                </a:cxn>
                <a:cxn ang="0">
                  <a:pos x="400" y="324"/>
                </a:cxn>
                <a:cxn ang="0">
                  <a:pos x="368" y="377"/>
                </a:cxn>
                <a:cxn ang="0">
                  <a:pos x="469" y="443"/>
                </a:cxn>
                <a:cxn ang="0">
                  <a:pos x="517" y="537"/>
                </a:cxn>
                <a:cxn ang="0">
                  <a:pos x="505" y="646"/>
                </a:cxn>
                <a:cxn ang="0">
                  <a:pos x="430" y="738"/>
                </a:cxn>
                <a:cxn ang="0">
                  <a:pos x="305" y="791"/>
                </a:cxn>
                <a:cxn ang="0">
                  <a:pos x="168" y="784"/>
                </a:cxn>
                <a:cxn ang="0">
                  <a:pos x="62" y="735"/>
                </a:cxn>
                <a:cxn ang="0">
                  <a:pos x="5" y="649"/>
                </a:cxn>
                <a:cxn ang="0">
                  <a:pos x="9" y="576"/>
                </a:cxn>
                <a:cxn ang="0">
                  <a:pos x="49" y="548"/>
                </a:cxn>
                <a:cxn ang="0">
                  <a:pos x="102" y="558"/>
                </a:cxn>
                <a:cxn ang="0">
                  <a:pos x="126" y="611"/>
                </a:cxn>
                <a:cxn ang="0">
                  <a:pos x="113" y="651"/>
                </a:cxn>
                <a:cxn ang="0">
                  <a:pos x="61" y="675"/>
                </a:cxn>
                <a:cxn ang="0">
                  <a:pos x="131" y="731"/>
                </a:cxn>
                <a:cxn ang="0">
                  <a:pos x="211" y="755"/>
                </a:cxn>
                <a:cxn ang="0">
                  <a:pos x="273" y="756"/>
                </a:cxn>
                <a:cxn ang="0">
                  <a:pos x="333" y="733"/>
                </a:cxn>
                <a:cxn ang="0">
                  <a:pos x="379" y="674"/>
                </a:cxn>
                <a:cxn ang="0">
                  <a:pos x="398" y="570"/>
                </a:cxn>
                <a:cxn ang="0">
                  <a:pos x="374" y="456"/>
                </a:cxn>
                <a:cxn ang="0">
                  <a:pos x="309" y="396"/>
                </a:cxn>
                <a:cxn ang="0">
                  <a:pos x="189" y="383"/>
                </a:cxn>
                <a:cxn ang="0">
                  <a:pos x="160" y="377"/>
                </a:cxn>
                <a:cxn ang="0">
                  <a:pos x="160" y="359"/>
                </a:cxn>
                <a:cxn ang="0">
                  <a:pos x="166" y="354"/>
                </a:cxn>
                <a:cxn ang="0">
                  <a:pos x="173" y="352"/>
                </a:cxn>
                <a:cxn ang="0">
                  <a:pos x="206" y="349"/>
                </a:cxn>
                <a:cxn ang="0">
                  <a:pos x="286" y="334"/>
                </a:cxn>
                <a:cxn ang="0">
                  <a:pos x="350" y="269"/>
                </a:cxn>
                <a:cxn ang="0">
                  <a:pos x="376" y="161"/>
                </a:cxn>
                <a:cxn ang="0">
                  <a:pos x="355" y="83"/>
                </a:cxn>
                <a:cxn ang="0">
                  <a:pos x="309" y="43"/>
                </a:cxn>
                <a:cxn ang="0">
                  <a:pos x="253" y="33"/>
                </a:cxn>
                <a:cxn ang="0">
                  <a:pos x="174" y="47"/>
                </a:cxn>
                <a:cxn ang="0">
                  <a:pos x="96" y="98"/>
                </a:cxn>
                <a:cxn ang="0">
                  <a:pos x="149" y="134"/>
                </a:cxn>
                <a:cxn ang="0">
                  <a:pos x="142" y="192"/>
                </a:cxn>
                <a:cxn ang="0">
                  <a:pos x="96" y="217"/>
                </a:cxn>
                <a:cxn ang="0">
                  <a:pos x="46" y="195"/>
                </a:cxn>
                <a:cxn ang="0">
                  <a:pos x="40" y="124"/>
                </a:cxn>
                <a:cxn ang="0">
                  <a:pos x="101" y="43"/>
                </a:cxn>
                <a:cxn ang="0">
                  <a:pos x="213" y="2"/>
                </a:cxn>
              </a:cxnLst>
              <a:rect l="0" t="0" r="r" b="b"/>
              <a:pathLst>
                <a:path w="520" h="794">
                  <a:moveTo>
                    <a:pt x="257" y="0"/>
                  </a:moveTo>
                  <a:lnTo>
                    <a:pt x="304" y="4"/>
                  </a:lnTo>
                  <a:lnTo>
                    <a:pt x="347" y="12"/>
                  </a:lnTo>
                  <a:lnTo>
                    <a:pt x="385" y="27"/>
                  </a:lnTo>
                  <a:lnTo>
                    <a:pt x="419" y="47"/>
                  </a:lnTo>
                  <a:lnTo>
                    <a:pt x="446" y="70"/>
                  </a:lnTo>
                  <a:lnTo>
                    <a:pt x="467" y="96"/>
                  </a:lnTo>
                  <a:lnTo>
                    <a:pt x="481" y="128"/>
                  </a:lnTo>
                  <a:lnTo>
                    <a:pt x="486" y="161"/>
                  </a:lnTo>
                  <a:lnTo>
                    <a:pt x="483" y="187"/>
                  </a:lnTo>
                  <a:lnTo>
                    <a:pt x="477" y="217"/>
                  </a:lnTo>
                  <a:lnTo>
                    <a:pt x="465" y="245"/>
                  </a:lnTo>
                  <a:lnTo>
                    <a:pt x="449" y="273"/>
                  </a:lnTo>
                  <a:lnTo>
                    <a:pt x="427" y="299"/>
                  </a:lnTo>
                  <a:lnTo>
                    <a:pt x="400" y="324"/>
                  </a:lnTo>
                  <a:lnTo>
                    <a:pt x="365" y="345"/>
                  </a:lnTo>
                  <a:lnTo>
                    <a:pt x="323" y="363"/>
                  </a:lnTo>
                  <a:lnTo>
                    <a:pt x="368" y="377"/>
                  </a:lnTo>
                  <a:lnTo>
                    <a:pt x="406" y="393"/>
                  </a:lnTo>
                  <a:lnTo>
                    <a:pt x="440" y="416"/>
                  </a:lnTo>
                  <a:lnTo>
                    <a:pt x="469" y="443"/>
                  </a:lnTo>
                  <a:lnTo>
                    <a:pt x="491" y="472"/>
                  </a:lnTo>
                  <a:lnTo>
                    <a:pt x="507" y="504"/>
                  </a:lnTo>
                  <a:lnTo>
                    <a:pt x="517" y="537"/>
                  </a:lnTo>
                  <a:lnTo>
                    <a:pt x="520" y="570"/>
                  </a:lnTo>
                  <a:lnTo>
                    <a:pt x="517" y="608"/>
                  </a:lnTo>
                  <a:lnTo>
                    <a:pt x="505" y="646"/>
                  </a:lnTo>
                  <a:lnTo>
                    <a:pt x="486" y="680"/>
                  </a:lnTo>
                  <a:lnTo>
                    <a:pt x="461" y="712"/>
                  </a:lnTo>
                  <a:lnTo>
                    <a:pt x="430" y="738"/>
                  </a:lnTo>
                  <a:lnTo>
                    <a:pt x="393" y="761"/>
                  </a:lnTo>
                  <a:lnTo>
                    <a:pt x="352" y="779"/>
                  </a:lnTo>
                  <a:lnTo>
                    <a:pt x="305" y="791"/>
                  </a:lnTo>
                  <a:lnTo>
                    <a:pt x="256" y="794"/>
                  </a:lnTo>
                  <a:lnTo>
                    <a:pt x="211" y="791"/>
                  </a:lnTo>
                  <a:lnTo>
                    <a:pt x="168" y="784"/>
                  </a:lnTo>
                  <a:lnTo>
                    <a:pt x="128" y="773"/>
                  </a:lnTo>
                  <a:lnTo>
                    <a:pt x="93" y="756"/>
                  </a:lnTo>
                  <a:lnTo>
                    <a:pt x="62" y="735"/>
                  </a:lnTo>
                  <a:lnTo>
                    <a:pt x="37" y="710"/>
                  </a:lnTo>
                  <a:lnTo>
                    <a:pt x="17" y="682"/>
                  </a:lnTo>
                  <a:lnTo>
                    <a:pt x="5" y="649"/>
                  </a:lnTo>
                  <a:lnTo>
                    <a:pt x="0" y="614"/>
                  </a:lnTo>
                  <a:lnTo>
                    <a:pt x="3" y="593"/>
                  </a:lnTo>
                  <a:lnTo>
                    <a:pt x="9" y="576"/>
                  </a:lnTo>
                  <a:lnTo>
                    <a:pt x="21" y="563"/>
                  </a:lnTo>
                  <a:lnTo>
                    <a:pt x="35" y="553"/>
                  </a:lnTo>
                  <a:lnTo>
                    <a:pt x="49" y="548"/>
                  </a:lnTo>
                  <a:lnTo>
                    <a:pt x="65" y="547"/>
                  </a:lnTo>
                  <a:lnTo>
                    <a:pt x="85" y="550"/>
                  </a:lnTo>
                  <a:lnTo>
                    <a:pt x="102" y="558"/>
                  </a:lnTo>
                  <a:lnTo>
                    <a:pt x="115" y="573"/>
                  </a:lnTo>
                  <a:lnTo>
                    <a:pt x="123" y="591"/>
                  </a:lnTo>
                  <a:lnTo>
                    <a:pt x="126" y="611"/>
                  </a:lnTo>
                  <a:lnTo>
                    <a:pt x="125" y="624"/>
                  </a:lnTo>
                  <a:lnTo>
                    <a:pt x="120" y="637"/>
                  </a:lnTo>
                  <a:lnTo>
                    <a:pt x="113" y="651"/>
                  </a:lnTo>
                  <a:lnTo>
                    <a:pt x="101" y="662"/>
                  </a:lnTo>
                  <a:lnTo>
                    <a:pt x="83" y="672"/>
                  </a:lnTo>
                  <a:lnTo>
                    <a:pt x="61" y="675"/>
                  </a:lnTo>
                  <a:lnTo>
                    <a:pt x="80" y="698"/>
                  </a:lnTo>
                  <a:lnTo>
                    <a:pt x="104" y="718"/>
                  </a:lnTo>
                  <a:lnTo>
                    <a:pt x="131" y="731"/>
                  </a:lnTo>
                  <a:lnTo>
                    <a:pt x="158" y="743"/>
                  </a:lnTo>
                  <a:lnTo>
                    <a:pt x="185" y="750"/>
                  </a:lnTo>
                  <a:lnTo>
                    <a:pt x="211" y="755"/>
                  </a:lnTo>
                  <a:lnTo>
                    <a:pt x="233" y="758"/>
                  </a:lnTo>
                  <a:lnTo>
                    <a:pt x="253" y="758"/>
                  </a:lnTo>
                  <a:lnTo>
                    <a:pt x="273" y="756"/>
                  </a:lnTo>
                  <a:lnTo>
                    <a:pt x="293" y="753"/>
                  </a:lnTo>
                  <a:lnTo>
                    <a:pt x="313" y="745"/>
                  </a:lnTo>
                  <a:lnTo>
                    <a:pt x="333" y="733"/>
                  </a:lnTo>
                  <a:lnTo>
                    <a:pt x="350" y="718"/>
                  </a:lnTo>
                  <a:lnTo>
                    <a:pt x="366" y="698"/>
                  </a:lnTo>
                  <a:lnTo>
                    <a:pt x="379" y="674"/>
                  </a:lnTo>
                  <a:lnTo>
                    <a:pt x="389" y="644"/>
                  </a:lnTo>
                  <a:lnTo>
                    <a:pt x="395" y="609"/>
                  </a:lnTo>
                  <a:lnTo>
                    <a:pt x="398" y="570"/>
                  </a:lnTo>
                  <a:lnTo>
                    <a:pt x="395" y="527"/>
                  </a:lnTo>
                  <a:lnTo>
                    <a:pt x="387" y="489"/>
                  </a:lnTo>
                  <a:lnTo>
                    <a:pt x="374" y="456"/>
                  </a:lnTo>
                  <a:lnTo>
                    <a:pt x="357" y="431"/>
                  </a:lnTo>
                  <a:lnTo>
                    <a:pt x="334" y="410"/>
                  </a:lnTo>
                  <a:lnTo>
                    <a:pt x="309" y="396"/>
                  </a:lnTo>
                  <a:lnTo>
                    <a:pt x="280" y="387"/>
                  </a:lnTo>
                  <a:lnTo>
                    <a:pt x="248" y="383"/>
                  </a:lnTo>
                  <a:lnTo>
                    <a:pt x="189" y="383"/>
                  </a:lnTo>
                  <a:lnTo>
                    <a:pt x="174" y="383"/>
                  </a:lnTo>
                  <a:lnTo>
                    <a:pt x="166" y="382"/>
                  </a:lnTo>
                  <a:lnTo>
                    <a:pt x="160" y="377"/>
                  </a:lnTo>
                  <a:lnTo>
                    <a:pt x="158" y="367"/>
                  </a:lnTo>
                  <a:lnTo>
                    <a:pt x="158" y="362"/>
                  </a:lnTo>
                  <a:lnTo>
                    <a:pt x="160" y="359"/>
                  </a:lnTo>
                  <a:lnTo>
                    <a:pt x="161" y="355"/>
                  </a:lnTo>
                  <a:lnTo>
                    <a:pt x="165" y="354"/>
                  </a:lnTo>
                  <a:lnTo>
                    <a:pt x="166" y="354"/>
                  </a:lnTo>
                  <a:lnTo>
                    <a:pt x="168" y="354"/>
                  </a:lnTo>
                  <a:lnTo>
                    <a:pt x="168" y="354"/>
                  </a:lnTo>
                  <a:lnTo>
                    <a:pt x="173" y="352"/>
                  </a:lnTo>
                  <a:lnTo>
                    <a:pt x="179" y="350"/>
                  </a:lnTo>
                  <a:lnTo>
                    <a:pt x="189" y="350"/>
                  </a:lnTo>
                  <a:lnTo>
                    <a:pt x="206" y="349"/>
                  </a:lnTo>
                  <a:lnTo>
                    <a:pt x="237" y="347"/>
                  </a:lnTo>
                  <a:lnTo>
                    <a:pt x="262" y="342"/>
                  </a:lnTo>
                  <a:lnTo>
                    <a:pt x="286" y="334"/>
                  </a:lnTo>
                  <a:lnTo>
                    <a:pt x="309" y="321"/>
                  </a:lnTo>
                  <a:lnTo>
                    <a:pt x="331" y="299"/>
                  </a:lnTo>
                  <a:lnTo>
                    <a:pt x="350" y="269"/>
                  </a:lnTo>
                  <a:lnTo>
                    <a:pt x="365" y="235"/>
                  </a:lnTo>
                  <a:lnTo>
                    <a:pt x="373" y="197"/>
                  </a:lnTo>
                  <a:lnTo>
                    <a:pt x="376" y="161"/>
                  </a:lnTo>
                  <a:lnTo>
                    <a:pt x="373" y="129"/>
                  </a:lnTo>
                  <a:lnTo>
                    <a:pt x="366" y="103"/>
                  </a:lnTo>
                  <a:lnTo>
                    <a:pt x="355" y="83"/>
                  </a:lnTo>
                  <a:lnTo>
                    <a:pt x="342" y="66"/>
                  </a:lnTo>
                  <a:lnTo>
                    <a:pt x="326" y="53"/>
                  </a:lnTo>
                  <a:lnTo>
                    <a:pt x="309" y="43"/>
                  </a:lnTo>
                  <a:lnTo>
                    <a:pt x="289" y="38"/>
                  </a:lnTo>
                  <a:lnTo>
                    <a:pt x="272" y="35"/>
                  </a:lnTo>
                  <a:lnTo>
                    <a:pt x="253" y="33"/>
                  </a:lnTo>
                  <a:lnTo>
                    <a:pt x="230" y="35"/>
                  </a:lnTo>
                  <a:lnTo>
                    <a:pt x="203" y="38"/>
                  </a:lnTo>
                  <a:lnTo>
                    <a:pt x="174" y="47"/>
                  </a:lnTo>
                  <a:lnTo>
                    <a:pt x="145" y="58"/>
                  </a:lnTo>
                  <a:lnTo>
                    <a:pt x="118" y="75"/>
                  </a:lnTo>
                  <a:lnTo>
                    <a:pt x="96" y="98"/>
                  </a:lnTo>
                  <a:lnTo>
                    <a:pt x="120" y="104"/>
                  </a:lnTo>
                  <a:lnTo>
                    <a:pt x="137" y="116"/>
                  </a:lnTo>
                  <a:lnTo>
                    <a:pt x="149" y="134"/>
                  </a:lnTo>
                  <a:lnTo>
                    <a:pt x="153" y="157"/>
                  </a:lnTo>
                  <a:lnTo>
                    <a:pt x="150" y="177"/>
                  </a:lnTo>
                  <a:lnTo>
                    <a:pt x="142" y="192"/>
                  </a:lnTo>
                  <a:lnTo>
                    <a:pt x="131" y="205"/>
                  </a:lnTo>
                  <a:lnTo>
                    <a:pt x="115" y="213"/>
                  </a:lnTo>
                  <a:lnTo>
                    <a:pt x="96" y="217"/>
                  </a:lnTo>
                  <a:lnTo>
                    <a:pt x="75" y="215"/>
                  </a:lnTo>
                  <a:lnTo>
                    <a:pt x="59" y="207"/>
                  </a:lnTo>
                  <a:lnTo>
                    <a:pt x="46" y="195"/>
                  </a:lnTo>
                  <a:lnTo>
                    <a:pt x="38" y="179"/>
                  </a:lnTo>
                  <a:lnTo>
                    <a:pt x="35" y="157"/>
                  </a:lnTo>
                  <a:lnTo>
                    <a:pt x="40" y="124"/>
                  </a:lnTo>
                  <a:lnTo>
                    <a:pt x="53" y="93"/>
                  </a:lnTo>
                  <a:lnTo>
                    <a:pt x="73" y="66"/>
                  </a:lnTo>
                  <a:lnTo>
                    <a:pt x="101" y="43"/>
                  </a:lnTo>
                  <a:lnTo>
                    <a:pt x="133" y="25"/>
                  </a:lnTo>
                  <a:lnTo>
                    <a:pt x="171" y="12"/>
                  </a:lnTo>
                  <a:lnTo>
                    <a:pt x="213" y="2"/>
                  </a:lnTo>
                  <a:lnTo>
                    <a:pt x="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6387" y="3164"/>
              <a:ext cx="587" cy="706"/>
            </a:xfrm>
            <a:custGeom>
              <a:avLst/>
              <a:gdLst/>
              <a:ahLst/>
              <a:cxnLst>
                <a:cxn ang="0">
                  <a:pos x="311" y="2"/>
                </a:cxn>
                <a:cxn ang="0">
                  <a:pos x="330" y="18"/>
                </a:cxn>
                <a:cxn ang="0">
                  <a:pos x="336" y="41"/>
                </a:cxn>
                <a:cxn ang="0">
                  <a:pos x="335" y="64"/>
                </a:cxn>
                <a:cxn ang="0">
                  <a:pos x="493" y="185"/>
                </a:cxn>
                <a:cxn ang="0">
                  <a:pos x="520" y="163"/>
                </a:cxn>
                <a:cxn ang="0">
                  <a:pos x="535" y="155"/>
                </a:cxn>
                <a:cxn ang="0">
                  <a:pos x="544" y="154"/>
                </a:cxn>
                <a:cxn ang="0">
                  <a:pos x="575" y="168"/>
                </a:cxn>
                <a:cxn ang="0">
                  <a:pos x="587" y="201"/>
                </a:cxn>
                <a:cxn ang="0">
                  <a:pos x="578" y="226"/>
                </a:cxn>
                <a:cxn ang="0">
                  <a:pos x="551" y="244"/>
                </a:cxn>
                <a:cxn ang="0">
                  <a:pos x="363" y="371"/>
                </a:cxn>
                <a:cxn ang="0">
                  <a:pos x="416" y="396"/>
                </a:cxn>
                <a:cxn ang="0">
                  <a:pos x="455" y="413"/>
                </a:cxn>
                <a:cxn ang="0">
                  <a:pos x="488" y="429"/>
                </a:cxn>
                <a:cxn ang="0">
                  <a:pos x="530" y="451"/>
                </a:cxn>
                <a:cxn ang="0">
                  <a:pos x="568" y="470"/>
                </a:cxn>
                <a:cxn ang="0">
                  <a:pos x="586" y="492"/>
                </a:cxn>
                <a:cxn ang="0">
                  <a:pos x="584" y="525"/>
                </a:cxn>
                <a:cxn ang="0">
                  <a:pos x="562" y="550"/>
                </a:cxn>
                <a:cxn ang="0">
                  <a:pos x="536" y="553"/>
                </a:cxn>
                <a:cxn ang="0">
                  <a:pos x="517" y="541"/>
                </a:cxn>
                <a:cxn ang="0">
                  <a:pos x="338" y="665"/>
                </a:cxn>
                <a:cxn ang="0">
                  <a:pos x="328" y="693"/>
                </a:cxn>
                <a:cxn ang="0">
                  <a:pos x="306" y="705"/>
                </a:cxn>
                <a:cxn ang="0">
                  <a:pos x="283" y="705"/>
                </a:cxn>
                <a:cxn ang="0">
                  <a:pos x="263" y="693"/>
                </a:cxn>
                <a:cxn ang="0">
                  <a:pos x="253" y="665"/>
                </a:cxn>
                <a:cxn ang="0">
                  <a:pos x="98" y="523"/>
                </a:cxn>
                <a:cxn ang="0">
                  <a:pos x="69" y="545"/>
                </a:cxn>
                <a:cxn ang="0">
                  <a:pos x="55" y="553"/>
                </a:cxn>
                <a:cxn ang="0">
                  <a:pos x="45" y="555"/>
                </a:cxn>
                <a:cxn ang="0">
                  <a:pos x="15" y="540"/>
                </a:cxn>
                <a:cxn ang="0">
                  <a:pos x="0" y="508"/>
                </a:cxn>
                <a:cxn ang="0">
                  <a:pos x="10" y="480"/>
                </a:cxn>
                <a:cxn ang="0">
                  <a:pos x="40" y="464"/>
                </a:cxn>
                <a:cxn ang="0">
                  <a:pos x="32" y="243"/>
                </a:cxn>
                <a:cxn ang="0">
                  <a:pos x="15" y="231"/>
                </a:cxn>
                <a:cxn ang="0">
                  <a:pos x="2" y="215"/>
                </a:cxn>
                <a:cxn ang="0">
                  <a:pos x="3" y="183"/>
                </a:cxn>
                <a:cxn ang="0">
                  <a:pos x="29" y="159"/>
                </a:cxn>
                <a:cxn ang="0">
                  <a:pos x="51" y="155"/>
                </a:cxn>
                <a:cxn ang="0">
                  <a:pos x="63" y="160"/>
                </a:cxn>
                <a:cxn ang="0">
                  <a:pos x="277" y="319"/>
                </a:cxn>
                <a:cxn ang="0">
                  <a:pos x="255" y="43"/>
                </a:cxn>
                <a:cxn ang="0">
                  <a:pos x="264" y="13"/>
                </a:cxn>
                <a:cxn ang="0">
                  <a:pos x="295" y="0"/>
                </a:cxn>
              </a:cxnLst>
              <a:rect l="0" t="0" r="r" b="b"/>
              <a:pathLst>
                <a:path w="587" h="706">
                  <a:moveTo>
                    <a:pt x="295" y="0"/>
                  </a:moveTo>
                  <a:lnTo>
                    <a:pt x="311" y="2"/>
                  </a:lnTo>
                  <a:lnTo>
                    <a:pt x="322" y="8"/>
                  </a:lnTo>
                  <a:lnTo>
                    <a:pt x="330" y="18"/>
                  </a:lnTo>
                  <a:lnTo>
                    <a:pt x="333" y="28"/>
                  </a:lnTo>
                  <a:lnTo>
                    <a:pt x="336" y="41"/>
                  </a:lnTo>
                  <a:lnTo>
                    <a:pt x="336" y="53"/>
                  </a:lnTo>
                  <a:lnTo>
                    <a:pt x="335" y="64"/>
                  </a:lnTo>
                  <a:lnTo>
                    <a:pt x="312" y="319"/>
                  </a:lnTo>
                  <a:lnTo>
                    <a:pt x="493" y="185"/>
                  </a:lnTo>
                  <a:lnTo>
                    <a:pt x="509" y="172"/>
                  </a:lnTo>
                  <a:lnTo>
                    <a:pt x="520" y="163"/>
                  </a:lnTo>
                  <a:lnTo>
                    <a:pt x="530" y="159"/>
                  </a:lnTo>
                  <a:lnTo>
                    <a:pt x="535" y="155"/>
                  </a:lnTo>
                  <a:lnTo>
                    <a:pt x="541" y="154"/>
                  </a:lnTo>
                  <a:lnTo>
                    <a:pt x="544" y="154"/>
                  </a:lnTo>
                  <a:lnTo>
                    <a:pt x="562" y="159"/>
                  </a:lnTo>
                  <a:lnTo>
                    <a:pt x="575" y="168"/>
                  </a:lnTo>
                  <a:lnTo>
                    <a:pt x="584" y="183"/>
                  </a:lnTo>
                  <a:lnTo>
                    <a:pt x="587" y="201"/>
                  </a:lnTo>
                  <a:lnTo>
                    <a:pt x="586" y="216"/>
                  </a:lnTo>
                  <a:lnTo>
                    <a:pt x="578" y="226"/>
                  </a:lnTo>
                  <a:lnTo>
                    <a:pt x="567" y="236"/>
                  </a:lnTo>
                  <a:lnTo>
                    <a:pt x="551" y="244"/>
                  </a:lnTo>
                  <a:lnTo>
                    <a:pt x="330" y="355"/>
                  </a:lnTo>
                  <a:lnTo>
                    <a:pt x="363" y="371"/>
                  </a:lnTo>
                  <a:lnTo>
                    <a:pt x="392" y="385"/>
                  </a:lnTo>
                  <a:lnTo>
                    <a:pt x="416" y="396"/>
                  </a:lnTo>
                  <a:lnTo>
                    <a:pt x="435" y="404"/>
                  </a:lnTo>
                  <a:lnTo>
                    <a:pt x="455" y="413"/>
                  </a:lnTo>
                  <a:lnTo>
                    <a:pt x="471" y="421"/>
                  </a:lnTo>
                  <a:lnTo>
                    <a:pt x="488" y="429"/>
                  </a:lnTo>
                  <a:lnTo>
                    <a:pt x="507" y="439"/>
                  </a:lnTo>
                  <a:lnTo>
                    <a:pt x="530" y="451"/>
                  </a:lnTo>
                  <a:lnTo>
                    <a:pt x="555" y="464"/>
                  </a:lnTo>
                  <a:lnTo>
                    <a:pt x="568" y="470"/>
                  </a:lnTo>
                  <a:lnTo>
                    <a:pt x="579" y="480"/>
                  </a:lnTo>
                  <a:lnTo>
                    <a:pt x="586" y="492"/>
                  </a:lnTo>
                  <a:lnTo>
                    <a:pt x="587" y="508"/>
                  </a:lnTo>
                  <a:lnTo>
                    <a:pt x="584" y="525"/>
                  </a:lnTo>
                  <a:lnTo>
                    <a:pt x="575" y="540"/>
                  </a:lnTo>
                  <a:lnTo>
                    <a:pt x="562" y="550"/>
                  </a:lnTo>
                  <a:lnTo>
                    <a:pt x="544" y="555"/>
                  </a:lnTo>
                  <a:lnTo>
                    <a:pt x="536" y="553"/>
                  </a:lnTo>
                  <a:lnTo>
                    <a:pt x="528" y="548"/>
                  </a:lnTo>
                  <a:lnTo>
                    <a:pt x="517" y="541"/>
                  </a:lnTo>
                  <a:lnTo>
                    <a:pt x="312" y="390"/>
                  </a:lnTo>
                  <a:lnTo>
                    <a:pt x="338" y="665"/>
                  </a:lnTo>
                  <a:lnTo>
                    <a:pt x="335" y="682"/>
                  </a:lnTo>
                  <a:lnTo>
                    <a:pt x="328" y="693"/>
                  </a:lnTo>
                  <a:lnTo>
                    <a:pt x="317" y="700"/>
                  </a:lnTo>
                  <a:lnTo>
                    <a:pt x="306" y="705"/>
                  </a:lnTo>
                  <a:lnTo>
                    <a:pt x="295" y="706"/>
                  </a:lnTo>
                  <a:lnTo>
                    <a:pt x="283" y="705"/>
                  </a:lnTo>
                  <a:lnTo>
                    <a:pt x="274" y="701"/>
                  </a:lnTo>
                  <a:lnTo>
                    <a:pt x="263" y="693"/>
                  </a:lnTo>
                  <a:lnTo>
                    <a:pt x="256" y="682"/>
                  </a:lnTo>
                  <a:lnTo>
                    <a:pt x="253" y="665"/>
                  </a:lnTo>
                  <a:lnTo>
                    <a:pt x="277" y="390"/>
                  </a:lnTo>
                  <a:lnTo>
                    <a:pt x="98" y="523"/>
                  </a:lnTo>
                  <a:lnTo>
                    <a:pt x="80" y="536"/>
                  </a:lnTo>
                  <a:lnTo>
                    <a:pt x="69" y="545"/>
                  </a:lnTo>
                  <a:lnTo>
                    <a:pt x="59" y="550"/>
                  </a:lnTo>
                  <a:lnTo>
                    <a:pt x="55" y="553"/>
                  </a:lnTo>
                  <a:lnTo>
                    <a:pt x="50" y="555"/>
                  </a:lnTo>
                  <a:lnTo>
                    <a:pt x="45" y="555"/>
                  </a:lnTo>
                  <a:lnTo>
                    <a:pt x="29" y="550"/>
                  </a:lnTo>
                  <a:lnTo>
                    <a:pt x="15" y="540"/>
                  </a:lnTo>
                  <a:lnTo>
                    <a:pt x="3" y="525"/>
                  </a:lnTo>
                  <a:lnTo>
                    <a:pt x="0" y="508"/>
                  </a:lnTo>
                  <a:lnTo>
                    <a:pt x="2" y="492"/>
                  </a:lnTo>
                  <a:lnTo>
                    <a:pt x="10" y="480"/>
                  </a:lnTo>
                  <a:lnTo>
                    <a:pt x="23" y="472"/>
                  </a:lnTo>
                  <a:lnTo>
                    <a:pt x="40" y="464"/>
                  </a:lnTo>
                  <a:lnTo>
                    <a:pt x="259" y="353"/>
                  </a:lnTo>
                  <a:lnTo>
                    <a:pt x="32" y="243"/>
                  </a:lnTo>
                  <a:lnTo>
                    <a:pt x="23" y="238"/>
                  </a:lnTo>
                  <a:lnTo>
                    <a:pt x="15" y="231"/>
                  </a:lnTo>
                  <a:lnTo>
                    <a:pt x="7" y="225"/>
                  </a:lnTo>
                  <a:lnTo>
                    <a:pt x="2" y="215"/>
                  </a:lnTo>
                  <a:lnTo>
                    <a:pt x="0" y="201"/>
                  </a:lnTo>
                  <a:lnTo>
                    <a:pt x="3" y="183"/>
                  </a:lnTo>
                  <a:lnTo>
                    <a:pt x="15" y="168"/>
                  </a:lnTo>
                  <a:lnTo>
                    <a:pt x="29" y="159"/>
                  </a:lnTo>
                  <a:lnTo>
                    <a:pt x="45" y="154"/>
                  </a:lnTo>
                  <a:lnTo>
                    <a:pt x="51" y="155"/>
                  </a:lnTo>
                  <a:lnTo>
                    <a:pt x="56" y="157"/>
                  </a:lnTo>
                  <a:lnTo>
                    <a:pt x="63" y="160"/>
                  </a:lnTo>
                  <a:lnTo>
                    <a:pt x="72" y="167"/>
                  </a:lnTo>
                  <a:lnTo>
                    <a:pt x="277" y="319"/>
                  </a:lnTo>
                  <a:lnTo>
                    <a:pt x="255" y="64"/>
                  </a:lnTo>
                  <a:lnTo>
                    <a:pt x="255" y="43"/>
                  </a:lnTo>
                  <a:lnTo>
                    <a:pt x="256" y="28"/>
                  </a:lnTo>
                  <a:lnTo>
                    <a:pt x="264" y="13"/>
                  </a:lnTo>
                  <a:lnTo>
                    <a:pt x="277" y="3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 noEditPoints="1"/>
            </p:cNvSpPr>
            <p:nvPr/>
          </p:nvSpPr>
          <p:spPr bwMode="auto">
            <a:xfrm>
              <a:off x="7507" y="3052"/>
              <a:ext cx="1032" cy="921"/>
            </a:xfrm>
            <a:custGeom>
              <a:avLst/>
              <a:gdLst/>
              <a:ahLst/>
              <a:cxnLst>
                <a:cxn ang="0">
                  <a:pos x="687" y="254"/>
                </a:cxn>
                <a:cxn ang="0">
                  <a:pos x="626" y="294"/>
                </a:cxn>
                <a:cxn ang="0">
                  <a:pos x="594" y="374"/>
                </a:cxn>
                <a:cxn ang="0">
                  <a:pos x="594" y="554"/>
                </a:cxn>
                <a:cxn ang="0">
                  <a:pos x="610" y="676"/>
                </a:cxn>
                <a:cxn ang="0">
                  <a:pos x="664" y="739"/>
                </a:cxn>
                <a:cxn ang="0">
                  <a:pos x="741" y="790"/>
                </a:cxn>
                <a:cxn ang="0">
                  <a:pos x="815" y="799"/>
                </a:cxn>
                <a:cxn ang="0">
                  <a:pos x="858" y="756"/>
                </a:cxn>
                <a:cxn ang="0">
                  <a:pos x="887" y="667"/>
                </a:cxn>
                <a:cxn ang="0">
                  <a:pos x="899" y="442"/>
                </a:cxn>
                <a:cxn ang="0">
                  <a:pos x="882" y="305"/>
                </a:cxn>
                <a:cxn ang="0">
                  <a:pos x="762" y="252"/>
                </a:cxn>
                <a:cxn ang="0">
                  <a:pos x="127" y="0"/>
                </a:cxn>
                <a:cxn ang="0">
                  <a:pos x="128" y="56"/>
                </a:cxn>
                <a:cxn ang="0">
                  <a:pos x="131" y="109"/>
                </a:cxn>
                <a:cxn ang="0">
                  <a:pos x="154" y="158"/>
                </a:cxn>
                <a:cxn ang="0">
                  <a:pos x="197" y="206"/>
                </a:cxn>
                <a:cxn ang="0">
                  <a:pos x="298" y="183"/>
                </a:cxn>
                <a:cxn ang="0">
                  <a:pos x="458" y="140"/>
                </a:cxn>
                <a:cxn ang="0">
                  <a:pos x="594" y="271"/>
                </a:cxn>
                <a:cxn ang="0">
                  <a:pos x="920" y="160"/>
                </a:cxn>
                <a:cxn ang="0">
                  <a:pos x="1027" y="274"/>
                </a:cxn>
                <a:cxn ang="0">
                  <a:pos x="1032" y="398"/>
                </a:cxn>
                <a:cxn ang="0">
                  <a:pos x="1027" y="536"/>
                </a:cxn>
                <a:cxn ang="0">
                  <a:pos x="1003" y="650"/>
                </a:cxn>
                <a:cxn ang="0">
                  <a:pos x="967" y="756"/>
                </a:cxn>
                <a:cxn ang="0">
                  <a:pos x="456" y="800"/>
                </a:cxn>
                <a:cxn ang="0">
                  <a:pos x="467" y="412"/>
                </a:cxn>
                <a:cxn ang="0">
                  <a:pos x="413" y="282"/>
                </a:cxn>
                <a:cxn ang="0">
                  <a:pos x="349" y="242"/>
                </a:cxn>
                <a:cxn ang="0">
                  <a:pos x="307" y="233"/>
                </a:cxn>
                <a:cxn ang="0">
                  <a:pos x="291" y="238"/>
                </a:cxn>
                <a:cxn ang="0">
                  <a:pos x="194" y="305"/>
                </a:cxn>
                <a:cxn ang="0">
                  <a:pos x="194" y="417"/>
                </a:cxn>
                <a:cxn ang="0">
                  <a:pos x="192" y="569"/>
                </a:cxn>
                <a:cxn ang="0">
                  <a:pos x="200" y="676"/>
                </a:cxn>
                <a:cxn ang="0">
                  <a:pos x="245" y="764"/>
                </a:cxn>
                <a:cxn ang="0">
                  <a:pos x="127" y="884"/>
                </a:cxn>
                <a:cxn ang="0">
                  <a:pos x="55" y="790"/>
                </a:cxn>
                <a:cxn ang="0">
                  <a:pos x="69" y="535"/>
                </a:cxn>
                <a:cxn ang="0">
                  <a:pos x="61" y="299"/>
                </a:cxn>
                <a:cxn ang="0">
                  <a:pos x="37" y="261"/>
                </a:cxn>
                <a:cxn ang="0">
                  <a:pos x="2" y="208"/>
                </a:cxn>
                <a:cxn ang="0">
                  <a:pos x="7" y="160"/>
                </a:cxn>
                <a:cxn ang="0">
                  <a:pos x="85" y="46"/>
                </a:cxn>
              </a:cxnLst>
              <a:rect l="0" t="0" r="r" b="b"/>
              <a:pathLst>
                <a:path w="1032" h="921">
                  <a:moveTo>
                    <a:pt x="722" y="242"/>
                  </a:moveTo>
                  <a:lnTo>
                    <a:pt x="706" y="246"/>
                  </a:lnTo>
                  <a:lnTo>
                    <a:pt x="687" y="254"/>
                  </a:lnTo>
                  <a:lnTo>
                    <a:pt x="666" y="266"/>
                  </a:lnTo>
                  <a:lnTo>
                    <a:pt x="645" y="279"/>
                  </a:lnTo>
                  <a:lnTo>
                    <a:pt x="626" y="294"/>
                  </a:lnTo>
                  <a:lnTo>
                    <a:pt x="608" y="305"/>
                  </a:lnTo>
                  <a:lnTo>
                    <a:pt x="594" y="315"/>
                  </a:lnTo>
                  <a:lnTo>
                    <a:pt x="594" y="374"/>
                  </a:lnTo>
                  <a:lnTo>
                    <a:pt x="592" y="432"/>
                  </a:lnTo>
                  <a:lnTo>
                    <a:pt x="592" y="490"/>
                  </a:lnTo>
                  <a:lnTo>
                    <a:pt x="594" y="554"/>
                  </a:lnTo>
                  <a:lnTo>
                    <a:pt x="597" y="622"/>
                  </a:lnTo>
                  <a:lnTo>
                    <a:pt x="600" y="650"/>
                  </a:lnTo>
                  <a:lnTo>
                    <a:pt x="610" y="676"/>
                  </a:lnTo>
                  <a:lnTo>
                    <a:pt x="623" y="700"/>
                  </a:lnTo>
                  <a:lnTo>
                    <a:pt x="642" y="719"/>
                  </a:lnTo>
                  <a:lnTo>
                    <a:pt x="664" y="739"/>
                  </a:lnTo>
                  <a:lnTo>
                    <a:pt x="688" y="759"/>
                  </a:lnTo>
                  <a:lnTo>
                    <a:pt x="714" y="775"/>
                  </a:lnTo>
                  <a:lnTo>
                    <a:pt x="741" y="790"/>
                  </a:lnTo>
                  <a:lnTo>
                    <a:pt x="770" y="799"/>
                  </a:lnTo>
                  <a:lnTo>
                    <a:pt x="802" y="802"/>
                  </a:lnTo>
                  <a:lnTo>
                    <a:pt x="815" y="799"/>
                  </a:lnTo>
                  <a:lnTo>
                    <a:pt x="827" y="790"/>
                  </a:lnTo>
                  <a:lnTo>
                    <a:pt x="840" y="779"/>
                  </a:lnTo>
                  <a:lnTo>
                    <a:pt x="858" y="756"/>
                  </a:lnTo>
                  <a:lnTo>
                    <a:pt x="871" y="728"/>
                  </a:lnTo>
                  <a:lnTo>
                    <a:pt x="880" y="696"/>
                  </a:lnTo>
                  <a:lnTo>
                    <a:pt x="887" y="667"/>
                  </a:lnTo>
                  <a:lnTo>
                    <a:pt x="895" y="592"/>
                  </a:lnTo>
                  <a:lnTo>
                    <a:pt x="898" y="516"/>
                  </a:lnTo>
                  <a:lnTo>
                    <a:pt x="899" y="442"/>
                  </a:lnTo>
                  <a:lnTo>
                    <a:pt x="898" y="396"/>
                  </a:lnTo>
                  <a:lnTo>
                    <a:pt x="891" y="351"/>
                  </a:lnTo>
                  <a:lnTo>
                    <a:pt x="882" y="305"/>
                  </a:lnTo>
                  <a:lnTo>
                    <a:pt x="843" y="284"/>
                  </a:lnTo>
                  <a:lnTo>
                    <a:pt x="803" y="266"/>
                  </a:lnTo>
                  <a:lnTo>
                    <a:pt x="762" y="252"/>
                  </a:lnTo>
                  <a:lnTo>
                    <a:pt x="722" y="242"/>
                  </a:lnTo>
                  <a:lnTo>
                    <a:pt x="722" y="242"/>
                  </a:lnTo>
                  <a:close/>
                  <a:moveTo>
                    <a:pt x="127" y="0"/>
                  </a:moveTo>
                  <a:lnTo>
                    <a:pt x="149" y="8"/>
                  </a:lnTo>
                  <a:lnTo>
                    <a:pt x="136" y="31"/>
                  </a:lnTo>
                  <a:lnTo>
                    <a:pt x="128" y="56"/>
                  </a:lnTo>
                  <a:lnTo>
                    <a:pt x="125" y="82"/>
                  </a:lnTo>
                  <a:lnTo>
                    <a:pt x="127" y="94"/>
                  </a:lnTo>
                  <a:lnTo>
                    <a:pt x="131" y="109"/>
                  </a:lnTo>
                  <a:lnTo>
                    <a:pt x="138" y="125"/>
                  </a:lnTo>
                  <a:lnTo>
                    <a:pt x="146" y="143"/>
                  </a:lnTo>
                  <a:lnTo>
                    <a:pt x="154" y="158"/>
                  </a:lnTo>
                  <a:lnTo>
                    <a:pt x="165" y="173"/>
                  </a:lnTo>
                  <a:lnTo>
                    <a:pt x="181" y="190"/>
                  </a:lnTo>
                  <a:lnTo>
                    <a:pt x="197" y="206"/>
                  </a:lnTo>
                  <a:lnTo>
                    <a:pt x="197" y="259"/>
                  </a:lnTo>
                  <a:lnTo>
                    <a:pt x="248" y="221"/>
                  </a:lnTo>
                  <a:lnTo>
                    <a:pt x="298" y="183"/>
                  </a:lnTo>
                  <a:lnTo>
                    <a:pt x="347" y="142"/>
                  </a:lnTo>
                  <a:lnTo>
                    <a:pt x="392" y="99"/>
                  </a:lnTo>
                  <a:lnTo>
                    <a:pt x="458" y="140"/>
                  </a:lnTo>
                  <a:lnTo>
                    <a:pt x="527" y="178"/>
                  </a:lnTo>
                  <a:lnTo>
                    <a:pt x="597" y="213"/>
                  </a:lnTo>
                  <a:lnTo>
                    <a:pt x="594" y="271"/>
                  </a:lnTo>
                  <a:lnTo>
                    <a:pt x="594" y="271"/>
                  </a:lnTo>
                  <a:lnTo>
                    <a:pt x="823" y="104"/>
                  </a:lnTo>
                  <a:lnTo>
                    <a:pt x="920" y="160"/>
                  </a:lnTo>
                  <a:lnTo>
                    <a:pt x="1023" y="213"/>
                  </a:lnTo>
                  <a:lnTo>
                    <a:pt x="1026" y="239"/>
                  </a:lnTo>
                  <a:lnTo>
                    <a:pt x="1027" y="274"/>
                  </a:lnTo>
                  <a:lnTo>
                    <a:pt x="1029" y="313"/>
                  </a:lnTo>
                  <a:lnTo>
                    <a:pt x="1031" y="355"/>
                  </a:lnTo>
                  <a:lnTo>
                    <a:pt x="1032" y="398"/>
                  </a:lnTo>
                  <a:lnTo>
                    <a:pt x="1032" y="436"/>
                  </a:lnTo>
                  <a:lnTo>
                    <a:pt x="1031" y="490"/>
                  </a:lnTo>
                  <a:lnTo>
                    <a:pt x="1027" y="536"/>
                  </a:lnTo>
                  <a:lnTo>
                    <a:pt x="1021" y="577"/>
                  </a:lnTo>
                  <a:lnTo>
                    <a:pt x="1013" y="615"/>
                  </a:lnTo>
                  <a:lnTo>
                    <a:pt x="1003" y="650"/>
                  </a:lnTo>
                  <a:lnTo>
                    <a:pt x="992" y="685"/>
                  </a:lnTo>
                  <a:lnTo>
                    <a:pt x="979" y="719"/>
                  </a:lnTo>
                  <a:lnTo>
                    <a:pt x="967" y="756"/>
                  </a:lnTo>
                  <a:lnTo>
                    <a:pt x="669" y="921"/>
                  </a:lnTo>
                  <a:lnTo>
                    <a:pt x="563" y="858"/>
                  </a:lnTo>
                  <a:lnTo>
                    <a:pt x="456" y="800"/>
                  </a:lnTo>
                  <a:lnTo>
                    <a:pt x="466" y="655"/>
                  </a:lnTo>
                  <a:lnTo>
                    <a:pt x="469" y="511"/>
                  </a:lnTo>
                  <a:lnTo>
                    <a:pt x="467" y="412"/>
                  </a:lnTo>
                  <a:lnTo>
                    <a:pt x="463" y="315"/>
                  </a:lnTo>
                  <a:lnTo>
                    <a:pt x="439" y="299"/>
                  </a:lnTo>
                  <a:lnTo>
                    <a:pt x="413" y="282"/>
                  </a:lnTo>
                  <a:lnTo>
                    <a:pt x="387" y="267"/>
                  </a:lnTo>
                  <a:lnTo>
                    <a:pt x="367" y="252"/>
                  </a:lnTo>
                  <a:lnTo>
                    <a:pt x="349" y="242"/>
                  </a:lnTo>
                  <a:lnTo>
                    <a:pt x="331" y="236"/>
                  </a:lnTo>
                  <a:lnTo>
                    <a:pt x="312" y="233"/>
                  </a:lnTo>
                  <a:lnTo>
                    <a:pt x="307" y="233"/>
                  </a:lnTo>
                  <a:lnTo>
                    <a:pt x="301" y="234"/>
                  </a:lnTo>
                  <a:lnTo>
                    <a:pt x="296" y="236"/>
                  </a:lnTo>
                  <a:lnTo>
                    <a:pt x="291" y="238"/>
                  </a:lnTo>
                  <a:lnTo>
                    <a:pt x="287" y="241"/>
                  </a:lnTo>
                  <a:lnTo>
                    <a:pt x="239" y="272"/>
                  </a:lnTo>
                  <a:lnTo>
                    <a:pt x="194" y="305"/>
                  </a:lnTo>
                  <a:lnTo>
                    <a:pt x="194" y="333"/>
                  </a:lnTo>
                  <a:lnTo>
                    <a:pt x="194" y="373"/>
                  </a:lnTo>
                  <a:lnTo>
                    <a:pt x="194" y="417"/>
                  </a:lnTo>
                  <a:lnTo>
                    <a:pt x="192" y="467"/>
                  </a:lnTo>
                  <a:lnTo>
                    <a:pt x="192" y="518"/>
                  </a:lnTo>
                  <a:lnTo>
                    <a:pt x="192" y="569"/>
                  </a:lnTo>
                  <a:lnTo>
                    <a:pt x="192" y="617"/>
                  </a:lnTo>
                  <a:lnTo>
                    <a:pt x="194" y="647"/>
                  </a:lnTo>
                  <a:lnTo>
                    <a:pt x="200" y="676"/>
                  </a:lnTo>
                  <a:lnTo>
                    <a:pt x="210" y="704"/>
                  </a:lnTo>
                  <a:lnTo>
                    <a:pt x="224" y="731"/>
                  </a:lnTo>
                  <a:lnTo>
                    <a:pt x="245" y="764"/>
                  </a:lnTo>
                  <a:lnTo>
                    <a:pt x="267" y="795"/>
                  </a:lnTo>
                  <a:lnTo>
                    <a:pt x="147" y="919"/>
                  </a:lnTo>
                  <a:lnTo>
                    <a:pt x="127" y="884"/>
                  </a:lnTo>
                  <a:lnTo>
                    <a:pt x="104" y="850"/>
                  </a:lnTo>
                  <a:lnTo>
                    <a:pt x="80" y="818"/>
                  </a:lnTo>
                  <a:lnTo>
                    <a:pt x="55" y="790"/>
                  </a:lnTo>
                  <a:lnTo>
                    <a:pt x="64" y="706"/>
                  </a:lnTo>
                  <a:lnTo>
                    <a:pt x="69" y="620"/>
                  </a:lnTo>
                  <a:lnTo>
                    <a:pt x="69" y="535"/>
                  </a:lnTo>
                  <a:lnTo>
                    <a:pt x="69" y="422"/>
                  </a:lnTo>
                  <a:lnTo>
                    <a:pt x="64" y="310"/>
                  </a:lnTo>
                  <a:lnTo>
                    <a:pt x="61" y="299"/>
                  </a:lnTo>
                  <a:lnTo>
                    <a:pt x="58" y="287"/>
                  </a:lnTo>
                  <a:lnTo>
                    <a:pt x="50" y="279"/>
                  </a:lnTo>
                  <a:lnTo>
                    <a:pt x="37" y="261"/>
                  </a:lnTo>
                  <a:lnTo>
                    <a:pt x="24" y="246"/>
                  </a:lnTo>
                  <a:lnTo>
                    <a:pt x="10" y="229"/>
                  </a:lnTo>
                  <a:lnTo>
                    <a:pt x="2" y="208"/>
                  </a:lnTo>
                  <a:lnTo>
                    <a:pt x="0" y="188"/>
                  </a:lnTo>
                  <a:lnTo>
                    <a:pt x="2" y="176"/>
                  </a:lnTo>
                  <a:lnTo>
                    <a:pt x="7" y="160"/>
                  </a:lnTo>
                  <a:lnTo>
                    <a:pt x="11" y="147"/>
                  </a:lnTo>
                  <a:lnTo>
                    <a:pt x="47" y="96"/>
                  </a:lnTo>
                  <a:lnTo>
                    <a:pt x="85" y="46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 noEditPoints="1"/>
            </p:cNvSpPr>
            <p:nvPr/>
          </p:nvSpPr>
          <p:spPr bwMode="auto">
            <a:xfrm>
              <a:off x="8710" y="3382"/>
              <a:ext cx="551" cy="782"/>
            </a:xfrm>
            <a:custGeom>
              <a:avLst/>
              <a:gdLst/>
              <a:ahLst/>
              <a:cxnLst>
                <a:cxn ang="0">
                  <a:pos x="338" y="124"/>
                </a:cxn>
                <a:cxn ang="0">
                  <a:pos x="40" y="549"/>
                </a:cxn>
                <a:cxn ang="0">
                  <a:pos x="338" y="549"/>
                </a:cxn>
                <a:cxn ang="0">
                  <a:pos x="338" y="124"/>
                </a:cxn>
                <a:cxn ang="0">
                  <a:pos x="400" y="0"/>
                </a:cxn>
                <a:cxn ang="0">
                  <a:pos x="415" y="2"/>
                </a:cxn>
                <a:cxn ang="0">
                  <a:pos x="423" y="8"/>
                </a:cxn>
                <a:cxn ang="0">
                  <a:pos x="426" y="16"/>
                </a:cxn>
                <a:cxn ang="0">
                  <a:pos x="426" y="31"/>
                </a:cxn>
                <a:cxn ang="0">
                  <a:pos x="426" y="549"/>
                </a:cxn>
                <a:cxn ang="0">
                  <a:pos x="551" y="549"/>
                </a:cxn>
                <a:cxn ang="0">
                  <a:pos x="551" y="591"/>
                </a:cxn>
                <a:cxn ang="0">
                  <a:pos x="551" y="591"/>
                </a:cxn>
                <a:cxn ang="0">
                  <a:pos x="426" y="591"/>
                </a:cxn>
                <a:cxn ang="0">
                  <a:pos x="426" y="686"/>
                </a:cxn>
                <a:cxn ang="0">
                  <a:pos x="426" y="700"/>
                </a:cxn>
                <a:cxn ang="0">
                  <a:pos x="428" y="711"/>
                </a:cxn>
                <a:cxn ang="0">
                  <a:pos x="431" y="721"/>
                </a:cxn>
                <a:cxn ang="0">
                  <a:pos x="437" y="728"/>
                </a:cxn>
                <a:cxn ang="0">
                  <a:pos x="448" y="734"/>
                </a:cxn>
                <a:cxn ang="0">
                  <a:pos x="464" y="737"/>
                </a:cxn>
                <a:cxn ang="0">
                  <a:pos x="488" y="739"/>
                </a:cxn>
                <a:cxn ang="0">
                  <a:pos x="519" y="741"/>
                </a:cxn>
                <a:cxn ang="0">
                  <a:pos x="548" y="741"/>
                </a:cxn>
                <a:cxn ang="0">
                  <a:pos x="548" y="782"/>
                </a:cxn>
                <a:cxn ang="0">
                  <a:pos x="503" y="780"/>
                </a:cxn>
                <a:cxn ang="0">
                  <a:pos x="458" y="779"/>
                </a:cxn>
                <a:cxn ang="0">
                  <a:pos x="415" y="777"/>
                </a:cxn>
                <a:cxn ang="0">
                  <a:pos x="378" y="777"/>
                </a:cxn>
                <a:cxn ang="0">
                  <a:pos x="351" y="777"/>
                </a:cxn>
                <a:cxn ang="0">
                  <a:pos x="317" y="777"/>
                </a:cxn>
                <a:cxn ang="0">
                  <a:pos x="282" y="779"/>
                </a:cxn>
                <a:cxn ang="0">
                  <a:pos x="244" y="780"/>
                </a:cxn>
                <a:cxn ang="0">
                  <a:pos x="208" y="782"/>
                </a:cxn>
                <a:cxn ang="0">
                  <a:pos x="208" y="741"/>
                </a:cxn>
                <a:cxn ang="0">
                  <a:pos x="240" y="741"/>
                </a:cxn>
                <a:cxn ang="0">
                  <a:pos x="271" y="739"/>
                </a:cxn>
                <a:cxn ang="0">
                  <a:pos x="293" y="737"/>
                </a:cxn>
                <a:cxn ang="0">
                  <a:pos x="309" y="734"/>
                </a:cxn>
                <a:cxn ang="0">
                  <a:pos x="319" y="728"/>
                </a:cxn>
                <a:cxn ang="0">
                  <a:pos x="327" y="721"/>
                </a:cxn>
                <a:cxn ang="0">
                  <a:pos x="330" y="711"/>
                </a:cxn>
                <a:cxn ang="0">
                  <a:pos x="330" y="700"/>
                </a:cxn>
                <a:cxn ang="0">
                  <a:pos x="332" y="686"/>
                </a:cxn>
                <a:cxn ang="0">
                  <a:pos x="332" y="591"/>
                </a:cxn>
                <a:cxn ang="0">
                  <a:pos x="0" y="591"/>
                </a:cxn>
                <a:cxn ang="0">
                  <a:pos x="0" y="549"/>
                </a:cxn>
                <a:cxn ang="0">
                  <a:pos x="373" y="16"/>
                </a:cxn>
                <a:cxn ang="0">
                  <a:pos x="380" y="7"/>
                </a:cxn>
                <a:cxn ang="0">
                  <a:pos x="386" y="3"/>
                </a:cxn>
                <a:cxn ang="0">
                  <a:pos x="392" y="2"/>
                </a:cxn>
                <a:cxn ang="0">
                  <a:pos x="400" y="0"/>
                </a:cxn>
              </a:cxnLst>
              <a:rect l="0" t="0" r="r" b="b"/>
              <a:pathLst>
                <a:path w="551" h="782">
                  <a:moveTo>
                    <a:pt x="338" y="124"/>
                  </a:moveTo>
                  <a:lnTo>
                    <a:pt x="40" y="549"/>
                  </a:lnTo>
                  <a:lnTo>
                    <a:pt x="338" y="549"/>
                  </a:lnTo>
                  <a:lnTo>
                    <a:pt x="338" y="124"/>
                  </a:lnTo>
                  <a:close/>
                  <a:moveTo>
                    <a:pt x="400" y="0"/>
                  </a:moveTo>
                  <a:lnTo>
                    <a:pt x="415" y="2"/>
                  </a:lnTo>
                  <a:lnTo>
                    <a:pt x="423" y="8"/>
                  </a:lnTo>
                  <a:lnTo>
                    <a:pt x="426" y="16"/>
                  </a:lnTo>
                  <a:lnTo>
                    <a:pt x="426" y="31"/>
                  </a:lnTo>
                  <a:lnTo>
                    <a:pt x="426" y="549"/>
                  </a:lnTo>
                  <a:lnTo>
                    <a:pt x="551" y="549"/>
                  </a:lnTo>
                  <a:lnTo>
                    <a:pt x="551" y="591"/>
                  </a:lnTo>
                  <a:lnTo>
                    <a:pt x="551" y="591"/>
                  </a:lnTo>
                  <a:lnTo>
                    <a:pt x="426" y="591"/>
                  </a:lnTo>
                  <a:lnTo>
                    <a:pt x="426" y="686"/>
                  </a:lnTo>
                  <a:lnTo>
                    <a:pt x="426" y="700"/>
                  </a:lnTo>
                  <a:lnTo>
                    <a:pt x="428" y="711"/>
                  </a:lnTo>
                  <a:lnTo>
                    <a:pt x="431" y="721"/>
                  </a:lnTo>
                  <a:lnTo>
                    <a:pt x="437" y="728"/>
                  </a:lnTo>
                  <a:lnTo>
                    <a:pt x="448" y="734"/>
                  </a:lnTo>
                  <a:lnTo>
                    <a:pt x="464" y="737"/>
                  </a:lnTo>
                  <a:lnTo>
                    <a:pt x="488" y="739"/>
                  </a:lnTo>
                  <a:lnTo>
                    <a:pt x="519" y="741"/>
                  </a:lnTo>
                  <a:lnTo>
                    <a:pt x="548" y="741"/>
                  </a:lnTo>
                  <a:lnTo>
                    <a:pt x="548" y="782"/>
                  </a:lnTo>
                  <a:lnTo>
                    <a:pt x="503" y="780"/>
                  </a:lnTo>
                  <a:lnTo>
                    <a:pt x="458" y="779"/>
                  </a:lnTo>
                  <a:lnTo>
                    <a:pt x="415" y="777"/>
                  </a:lnTo>
                  <a:lnTo>
                    <a:pt x="378" y="777"/>
                  </a:lnTo>
                  <a:lnTo>
                    <a:pt x="351" y="777"/>
                  </a:lnTo>
                  <a:lnTo>
                    <a:pt x="317" y="777"/>
                  </a:lnTo>
                  <a:lnTo>
                    <a:pt x="282" y="779"/>
                  </a:lnTo>
                  <a:lnTo>
                    <a:pt x="244" y="780"/>
                  </a:lnTo>
                  <a:lnTo>
                    <a:pt x="208" y="782"/>
                  </a:lnTo>
                  <a:lnTo>
                    <a:pt x="208" y="741"/>
                  </a:lnTo>
                  <a:lnTo>
                    <a:pt x="240" y="741"/>
                  </a:lnTo>
                  <a:lnTo>
                    <a:pt x="271" y="739"/>
                  </a:lnTo>
                  <a:lnTo>
                    <a:pt x="293" y="737"/>
                  </a:lnTo>
                  <a:lnTo>
                    <a:pt x="309" y="734"/>
                  </a:lnTo>
                  <a:lnTo>
                    <a:pt x="319" y="728"/>
                  </a:lnTo>
                  <a:lnTo>
                    <a:pt x="327" y="721"/>
                  </a:lnTo>
                  <a:lnTo>
                    <a:pt x="330" y="711"/>
                  </a:lnTo>
                  <a:lnTo>
                    <a:pt x="330" y="700"/>
                  </a:lnTo>
                  <a:lnTo>
                    <a:pt x="332" y="686"/>
                  </a:lnTo>
                  <a:lnTo>
                    <a:pt x="332" y="591"/>
                  </a:lnTo>
                  <a:lnTo>
                    <a:pt x="0" y="591"/>
                  </a:lnTo>
                  <a:lnTo>
                    <a:pt x="0" y="549"/>
                  </a:lnTo>
                  <a:lnTo>
                    <a:pt x="373" y="16"/>
                  </a:lnTo>
                  <a:lnTo>
                    <a:pt x="380" y="7"/>
                  </a:lnTo>
                  <a:lnTo>
                    <a:pt x="386" y="3"/>
                  </a:lnTo>
                  <a:lnTo>
                    <a:pt x="392" y="2"/>
                  </a:lnTo>
                  <a:lnTo>
                    <a:pt x="4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1143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0000FF"/>
                </a:solidFill>
              </a:rPr>
              <a:t>Definition:</a:t>
            </a:r>
            <a:r>
              <a:rPr lang="en-US" sz="2800" dirty="0" smtClean="0">
                <a:solidFill>
                  <a:srgbClr val="0000FF"/>
                </a:solidFill>
              </a:rPr>
              <a:t> The taut element </a:t>
            </a:r>
            <a:r>
              <a:rPr lang="en-US" sz="2800" dirty="0" smtClean="0">
                <a:solidFill>
                  <a:srgbClr val="0000FF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t</a:t>
            </a:r>
            <a:r>
              <a:rPr lang="en-US" sz="2800" dirty="0" smtClean="0">
                <a:solidFill>
                  <a:srgbClr val="0000FF"/>
                </a:solidFill>
              </a:rPr>
              <a:t> is the sum of all taut webs with standard orientation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1028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419600" y="1905000"/>
            <a:ext cx="4154947" cy="762000"/>
            <a:chOff x="1253" y="1443"/>
            <a:chExt cx="10431" cy="1913"/>
          </a:xfrm>
          <a:solidFill>
            <a:srgbClr val="0000FF"/>
          </a:solidFill>
        </p:grpSpPr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253" y="1609"/>
              <a:ext cx="508" cy="1033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340" y="22"/>
                </a:cxn>
                <a:cxn ang="0">
                  <a:pos x="298" y="64"/>
                </a:cxn>
                <a:cxn ang="0">
                  <a:pos x="291" y="73"/>
                </a:cxn>
                <a:cxn ang="0">
                  <a:pos x="285" y="83"/>
                </a:cxn>
                <a:cxn ang="0">
                  <a:pos x="282" y="92"/>
                </a:cxn>
                <a:cxn ang="0">
                  <a:pos x="272" y="194"/>
                </a:cxn>
                <a:cxn ang="0">
                  <a:pos x="265" y="296"/>
                </a:cxn>
                <a:cxn ang="0">
                  <a:pos x="265" y="401"/>
                </a:cxn>
                <a:cxn ang="0">
                  <a:pos x="434" y="401"/>
                </a:cxn>
                <a:cxn ang="0">
                  <a:pos x="408" y="456"/>
                </a:cxn>
                <a:cxn ang="0">
                  <a:pos x="265" y="456"/>
                </a:cxn>
                <a:cxn ang="0">
                  <a:pos x="269" y="809"/>
                </a:cxn>
                <a:cxn ang="0">
                  <a:pos x="301" y="838"/>
                </a:cxn>
                <a:cxn ang="0">
                  <a:pos x="337" y="867"/>
                </a:cxn>
                <a:cxn ang="0">
                  <a:pos x="366" y="889"/>
                </a:cxn>
                <a:cxn ang="0">
                  <a:pos x="375" y="892"/>
                </a:cxn>
                <a:cxn ang="0">
                  <a:pos x="385" y="895"/>
                </a:cxn>
                <a:cxn ang="0">
                  <a:pos x="395" y="895"/>
                </a:cxn>
                <a:cxn ang="0">
                  <a:pos x="414" y="892"/>
                </a:cxn>
                <a:cxn ang="0">
                  <a:pos x="437" y="883"/>
                </a:cxn>
                <a:cxn ang="0">
                  <a:pos x="469" y="867"/>
                </a:cxn>
                <a:cxn ang="0">
                  <a:pos x="505" y="844"/>
                </a:cxn>
                <a:cxn ang="0">
                  <a:pos x="508" y="880"/>
                </a:cxn>
                <a:cxn ang="0">
                  <a:pos x="291" y="1033"/>
                </a:cxn>
                <a:cxn ang="0">
                  <a:pos x="139" y="905"/>
                </a:cxn>
                <a:cxn ang="0">
                  <a:pos x="139" y="895"/>
                </a:cxn>
                <a:cxn ang="0">
                  <a:pos x="139" y="864"/>
                </a:cxn>
                <a:cxn ang="0">
                  <a:pos x="139" y="822"/>
                </a:cxn>
                <a:cxn ang="0">
                  <a:pos x="139" y="765"/>
                </a:cxn>
                <a:cxn ang="0">
                  <a:pos x="139" y="704"/>
                </a:cxn>
                <a:cxn ang="0">
                  <a:pos x="139" y="637"/>
                </a:cxn>
                <a:cxn ang="0">
                  <a:pos x="139" y="574"/>
                </a:cxn>
                <a:cxn ang="0">
                  <a:pos x="139" y="510"/>
                </a:cxn>
                <a:cxn ang="0">
                  <a:pos x="139" y="456"/>
                </a:cxn>
                <a:cxn ang="0">
                  <a:pos x="0" y="456"/>
                </a:cxn>
                <a:cxn ang="0">
                  <a:pos x="23" y="401"/>
                </a:cxn>
                <a:cxn ang="0">
                  <a:pos x="139" y="401"/>
                </a:cxn>
                <a:cxn ang="0">
                  <a:pos x="139" y="130"/>
                </a:cxn>
                <a:cxn ang="0">
                  <a:pos x="317" y="0"/>
                </a:cxn>
                <a:cxn ang="0">
                  <a:pos x="317" y="0"/>
                </a:cxn>
              </a:cxnLst>
              <a:rect l="0" t="0" r="r" b="b"/>
              <a:pathLst>
                <a:path w="508" h="1033">
                  <a:moveTo>
                    <a:pt x="317" y="0"/>
                  </a:moveTo>
                  <a:lnTo>
                    <a:pt x="340" y="22"/>
                  </a:lnTo>
                  <a:lnTo>
                    <a:pt x="298" y="64"/>
                  </a:lnTo>
                  <a:lnTo>
                    <a:pt x="291" y="73"/>
                  </a:lnTo>
                  <a:lnTo>
                    <a:pt x="285" y="83"/>
                  </a:lnTo>
                  <a:lnTo>
                    <a:pt x="282" y="92"/>
                  </a:lnTo>
                  <a:lnTo>
                    <a:pt x="272" y="194"/>
                  </a:lnTo>
                  <a:lnTo>
                    <a:pt x="265" y="296"/>
                  </a:lnTo>
                  <a:lnTo>
                    <a:pt x="265" y="401"/>
                  </a:lnTo>
                  <a:lnTo>
                    <a:pt x="434" y="401"/>
                  </a:lnTo>
                  <a:lnTo>
                    <a:pt x="408" y="456"/>
                  </a:lnTo>
                  <a:lnTo>
                    <a:pt x="265" y="456"/>
                  </a:lnTo>
                  <a:lnTo>
                    <a:pt x="269" y="809"/>
                  </a:lnTo>
                  <a:lnTo>
                    <a:pt x="301" y="838"/>
                  </a:lnTo>
                  <a:lnTo>
                    <a:pt x="337" y="867"/>
                  </a:lnTo>
                  <a:lnTo>
                    <a:pt x="366" y="889"/>
                  </a:lnTo>
                  <a:lnTo>
                    <a:pt x="375" y="892"/>
                  </a:lnTo>
                  <a:lnTo>
                    <a:pt x="385" y="895"/>
                  </a:lnTo>
                  <a:lnTo>
                    <a:pt x="395" y="895"/>
                  </a:lnTo>
                  <a:lnTo>
                    <a:pt x="414" y="892"/>
                  </a:lnTo>
                  <a:lnTo>
                    <a:pt x="437" y="883"/>
                  </a:lnTo>
                  <a:lnTo>
                    <a:pt x="469" y="867"/>
                  </a:lnTo>
                  <a:lnTo>
                    <a:pt x="505" y="844"/>
                  </a:lnTo>
                  <a:lnTo>
                    <a:pt x="508" y="880"/>
                  </a:lnTo>
                  <a:lnTo>
                    <a:pt x="291" y="1033"/>
                  </a:lnTo>
                  <a:lnTo>
                    <a:pt x="139" y="905"/>
                  </a:lnTo>
                  <a:lnTo>
                    <a:pt x="139" y="895"/>
                  </a:lnTo>
                  <a:lnTo>
                    <a:pt x="139" y="864"/>
                  </a:lnTo>
                  <a:lnTo>
                    <a:pt x="139" y="822"/>
                  </a:lnTo>
                  <a:lnTo>
                    <a:pt x="139" y="765"/>
                  </a:lnTo>
                  <a:lnTo>
                    <a:pt x="139" y="704"/>
                  </a:lnTo>
                  <a:lnTo>
                    <a:pt x="139" y="637"/>
                  </a:lnTo>
                  <a:lnTo>
                    <a:pt x="139" y="574"/>
                  </a:lnTo>
                  <a:lnTo>
                    <a:pt x="139" y="510"/>
                  </a:lnTo>
                  <a:lnTo>
                    <a:pt x="139" y="456"/>
                  </a:lnTo>
                  <a:lnTo>
                    <a:pt x="0" y="456"/>
                  </a:lnTo>
                  <a:lnTo>
                    <a:pt x="23" y="401"/>
                  </a:lnTo>
                  <a:lnTo>
                    <a:pt x="139" y="401"/>
                  </a:lnTo>
                  <a:lnTo>
                    <a:pt x="139" y="130"/>
                  </a:lnTo>
                  <a:lnTo>
                    <a:pt x="317" y="0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 noEditPoints="1"/>
            </p:cNvSpPr>
            <p:nvPr/>
          </p:nvSpPr>
          <p:spPr bwMode="auto">
            <a:xfrm>
              <a:off x="2321" y="1937"/>
              <a:ext cx="169" cy="673"/>
            </a:xfrm>
            <a:custGeom>
              <a:avLst/>
              <a:gdLst/>
              <a:ahLst/>
              <a:cxnLst>
                <a:cxn ang="0">
                  <a:pos x="84" y="510"/>
                </a:cxn>
                <a:cxn ang="0">
                  <a:pos x="117" y="516"/>
                </a:cxn>
                <a:cxn ang="0">
                  <a:pos x="143" y="532"/>
                </a:cxn>
                <a:cxn ang="0">
                  <a:pos x="162" y="558"/>
                </a:cxn>
                <a:cxn ang="0">
                  <a:pos x="169" y="590"/>
                </a:cxn>
                <a:cxn ang="0">
                  <a:pos x="162" y="622"/>
                </a:cxn>
                <a:cxn ang="0">
                  <a:pos x="143" y="650"/>
                </a:cxn>
                <a:cxn ang="0">
                  <a:pos x="117" y="666"/>
                </a:cxn>
                <a:cxn ang="0">
                  <a:pos x="84" y="673"/>
                </a:cxn>
                <a:cxn ang="0">
                  <a:pos x="52" y="666"/>
                </a:cxn>
                <a:cxn ang="0">
                  <a:pos x="26" y="650"/>
                </a:cxn>
                <a:cxn ang="0">
                  <a:pos x="7" y="622"/>
                </a:cxn>
                <a:cxn ang="0">
                  <a:pos x="0" y="590"/>
                </a:cxn>
                <a:cxn ang="0">
                  <a:pos x="7" y="558"/>
                </a:cxn>
                <a:cxn ang="0">
                  <a:pos x="26" y="532"/>
                </a:cxn>
                <a:cxn ang="0">
                  <a:pos x="52" y="516"/>
                </a:cxn>
                <a:cxn ang="0">
                  <a:pos x="84" y="510"/>
                </a:cxn>
                <a:cxn ang="0">
                  <a:pos x="84" y="0"/>
                </a:cxn>
                <a:cxn ang="0">
                  <a:pos x="117" y="6"/>
                </a:cxn>
                <a:cxn ang="0">
                  <a:pos x="143" y="26"/>
                </a:cxn>
                <a:cxn ang="0">
                  <a:pos x="162" y="51"/>
                </a:cxn>
                <a:cxn ang="0">
                  <a:pos x="169" y="83"/>
                </a:cxn>
                <a:cxn ang="0">
                  <a:pos x="162" y="115"/>
                </a:cxn>
                <a:cxn ang="0">
                  <a:pos x="143" y="140"/>
                </a:cxn>
                <a:cxn ang="0">
                  <a:pos x="117" y="159"/>
                </a:cxn>
                <a:cxn ang="0">
                  <a:pos x="84" y="166"/>
                </a:cxn>
                <a:cxn ang="0">
                  <a:pos x="52" y="159"/>
                </a:cxn>
                <a:cxn ang="0">
                  <a:pos x="26" y="140"/>
                </a:cxn>
                <a:cxn ang="0">
                  <a:pos x="7" y="115"/>
                </a:cxn>
                <a:cxn ang="0">
                  <a:pos x="0" y="83"/>
                </a:cxn>
                <a:cxn ang="0">
                  <a:pos x="7" y="51"/>
                </a:cxn>
                <a:cxn ang="0">
                  <a:pos x="26" y="26"/>
                </a:cxn>
                <a:cxn ang="0">
                  <a:pos x="52" y="6"/>
                </a:cxn>
                <a:cxn ang="0">
                  <a:pos x="84" y="0"/>
                </a:cxn>
              </a:cxnLst>
              <a:rect l="0" t="0" r="r" b="b"/>
              <a:pathLst>
                <a:path w="169" h="673">
                  <a:moveTo>
                    <a:pt x="84" y="510"/>
                  </a:moveTo>
                  <a:lnTo>
                    <a:pt x="117" y="516"/>
                  </a:lnTo>
                  <a:lnTo>
                    <a:pt x="143" y="532"/>
                  </a:lnTo>
                  <a:lnTo>
                    <a:pt x="162" y="558"/>
                  </a:lnTo>
                  <a:lnTo>
                    <a:pt x="169" y="590"/>
                  </a:lnTo>
                  <a:lnTo>
                    <a:pt x="162" y="622"/>
                  </a:lnTo>
                  <a:lnTo>
                    <a:pt x="143" y="650"/>
                  </a:lnTo>
                  <a:lnTo>
                    <a:pt x="117" y="666"/>
                  </a:lnTo>
                  <a:lnTo>
                    <a:pt x="84" y="673"/>
                  </a:lnTo>
                  <a:lnTo>
                    <a:pt x="52" y="666"/>
                  </a:lnTo>
                  <a:lnTo>
                    <a:pt x="26" y="650"/>
                  </a:lnTo>
                  <a:lnTo>
                    <a:pt x="7" y="622"/>
                  </a:lnTo>
                  <a:lnTo>
                    <a:pt x="0" y="590"/>
                  </a:lnTo>
                  <a:lnTo>
                    <a:pt x="7" y="558"/>
                  </a:lnTo>
                  <a:lnTo>
                    <a:pt x="26" y="532"/>
                  </a:lnTo>
                  <a:lnTo>
                    <a:pt x="52" y="516"/>
                  </a:lnTo>
                  <a:lnTo>
                    <a:pt x="84" y="510"/>
                  </a:lnTo>
                  <a:close/>
                  <a:moveTo>
                    <a:pt x="84" y="0"/>
                  </a:moveTo>
                  <a:lnTo>
                    <a:pt x="117" y="6"/>
                  </a:lnTo>
                  <a:lnTo>
                    <a:pt x="143" y="26"/>
                  </a:lnTo>
                  <a:lnTo>
                    <a:pt x="162" y="51"/>
                  </a:lnTo>
                  <a:lnTo>
                    <a:pt x="169" y="83"/>
                  </a:lnTo>
                  <a:lnTo>
                    <a:pt x="162" y="115"/>
                  </a:lnTo>
                  <a:lnTo>
                    <a:pt x="143" y="140"/>
                  </a:lnTo>
                  <a:lnTo>
                    <a:pt x="117" y="159"/>
                  </a:lnTo>
                  <a:lnTo>
                    <a:pt x="84" y="166"/>
                  </a:lnTo>
                  <a:lnTo>
                    <a:pt x="52" y="159"/>
                  </a:lnTo>
                  <a:lnTo>
                    <a:pt x="26" y="140"/>
                  </a:lnTo>
                  <a:lnTo>
                    <a:pt x="7" y="115"/>
                  </a:lnTo>
                  <a:lnTo>
                    <a:pt x="0" y="83"/>
                  </a:lnTo>
                  <a:lnTo>
                    <a:pt x="7" y="51"/>
                  </a:lnTo>
                  <a:lnTo>
                    <a:pt x="26" y="26"/>
                  </a:lnTo>
                  <a:lnTo>
                    <a:pt x="52" y="6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 noEditPoints="1"/>
            </p:cNvSpPr>
            <p:nvPr/>
          </p:nvSpPr>
          <p:spPr bwMode="auto">
            <a:xfrm>
              <a:off x="2713" y="2039"/>
              <a:ext cx="1055" cy="363"/>
            </a:xfrm>
            <a:custGeom>
              <a:avLst/>
              <a:gdLst/>
              <a:ahLst/>
              <a:cxnLst>
                <a:cxn ang="0">
                  <a:pos x="55" y="300"/>
                </a:cxn>
                <a:cxn ang="0">
                  <a:pos x="1000" y="300"/>
                </a:cxn>
                <a:cxn ang="0">
                  <a:pos x="1020" y="303"/>
                </a:cxn>
                <a:cxn ang="0">
                  <a:pos x="1036" y="306"/>
                </a:cxn>
                <a:cxn ang="0">
                  <a:pos x="1049" y="316"/>
                </a:cxn>
                <a:cxn ang="0">
                  <a:pos x="1055" y="332"/>
                </a:cxn>
                <a:cxn ang="0">
                  <a:pos x="1049" y="351"/>
                </a:cxn>
                <a:cxn ang="0">
                  <a:pos x="1039" y="360"/>
                </a:cxn>
                <a:cxn ang="0">
                  <a:pos x="1020" y="363"/>
                </a:cxn>
                <a:cxn ang="0">
                  <a:pos x="1004" y="363"/>
                </a:cxn>
                <a:cxn ang="0">
                  <a:pos x="55" y="363"/>
                </a:cxn>
                <a:cxn ang="0">
                  <a:pos x="36" y="363"/>
                </a:cxn>
                <a:cxn ang="0">
                  <a:pos x="19" y="360"/>
                </a:cxn>
                <a:cxn ang="0">
                  <a:pos x="6" y="351"/>
                </a:cxn>
                <a:cxn ang="0">
                  <a:pos x="0" y="332"/>
                </a:cxn>
                <a:cxn ang="0">
                  <a:pos x="6" y="316"/>
                </a:cxn>
                <a:cxn ang="0">
                  <a:pos x="19" y="306"/>
                </a:cxn>
                <a:cxn ang="0">
                  <a:pos x="36" y="303"/>
                </a:cxn>
                <a:cxn ang="0">
                  <a:pos x="55" y="300"/>
                </a:cxn>
                <a:cxn ang="0">
                  <a:pos x="55" y="0"/>
                </a:cxn>
                <a:cxn ang="0">
                  <a:pos x="1004" y="0"/>
                </a:cxn>
                <a:cxn ang="0">
                  <a:pos x="1020" y="0"/>
                </a:cxn>
                <a:cxn ang="0">
                  <a:pos x="1039" y="3"/>
                </a:cxn>
                <a:cxn ang="0">
                  <a:pos x="1049" y="13"/>
                </a:cxn>
                <a:cxn ang="0">
                  <a:pos x="1055" y="29"/>
                </a:cxn>
                <a:cxn ang="0">
                  <a:pos x="1049" y="48"/>
                </a:cxn>
                <a:cxn ang="0">
                  <a:pos x="1036" y="57"/>
                </a:cxn>
                <a:cxn ang="0">
                  <a:pos x="1020" y="61"/>
                </a:cxn>
                <a:cxn ang="0">
                  <a:pos x="1000" y="61"/>
                </a:cxn>
                <a:cxn ang="0">
                  <a:pos x="55" y="61"/>
                </a:cxn>
                <a:cxn ang="0">
                  <a:pos x="36" y="61"/>
                </a:cxn>
                <a:cxn ang="0">
                  <a:pos x="19" y="57"/>
                </a:cxn>
                <a:cxn ang="0">
                  <a:pos x="6" y="48"/>
                </a:cxn>
                <a:cxn ang="0">
                  <a:pos x="0" y="29"/>
                </a:cxn>
                <a:cxn ang="0">
                  <a:pos x="6" y="13"/>
                </a:cxn>
                <a:cxn ang="0">
                  <a:pos x="19" y="3"/>
                </a:cxn>
                <a:cxn ang="0">
                  <a:pos x="36" y="0"/>
                </a:cxn>
                <a:cxn ang="0">
                  <a:pos x="55" y="0"/>
                </a:cxn>
              </a:cxnLst>
              <a:rect l="0" t="0" r="r" b="b"/>
              <a:pathLst>
                <a:path w="1055" h="363">
                  <a:moveTo>
                    <a:pt x="55" y="300"/>
                  </a:moveTo>
                  <a:lnTo>
                    <a:pt x="1000" y="300"/>
                  </a:lnTo>
                  <a:lnTo>
                    <a:pt x="1020" y="303"/>
                  </a:lnTo>
                  <a:lnTo>
                    <a:pt x="1036" y="306"/>
                  </a:lnTo>
                  <a:lnTo>
                    <a:pt x="1049" y="316"/>
                  </a:lnTo>
                  <a:lnTo>
                    <a:pt x="1055" y="332"/>
                  </a:lnTo>
                  <a:lnTo>
                    <a:pt x="1049" y="351"/>
                  </a:lnTo>
                  <a:lnTo>
                    <a:pt x="1039" y="360"/>
                  </a:lnTo>
                  <a:lnTo>
                    <a:pt x="1020" y="363"/>
                  </a:lnTo>
                  <a:lnTo>
                    <a:pt x="1004" y="363"/>
                  </a:lnTo>
                  <a:lnTo>
                    <a:pt x="55" y="363"/>
                  </a:lnTo>
                  <a:lnTo>
                    <a:pt x="36" y="363"/>
                  </a:lnTo>
                  <a:lnTo>
                    <a:pt x="19" y="360"/>
                  </a:lnTo>
                  <a:lnTo>
                    <a:pt x="6" y="351"/>
                  </a:lnTo>
                  <a:lnTo>
                    <a:pt x="0" y="332"/>
                  </a:lnTo>
                  <a:lnTo>
                    <a:pt x="6" y="316"/>
                  </a:lnTo>
                  <a:lnTo>
                    <a:pt x="19" y="306"/>
                  </a:lnTo>
                  <a:lnTo>
                    <a:pt x="36" y="303"/>
                  </a:lnTo>
                  <a:lnTo>
                    <a:pt x="55" y="300"/>
                  </a:lnTo>
                  <a:close/>
                  <a:moveTo>
                    <a:pt x="55" y="0"/>
                  </a:moveTo>
                  <a:lnTo>
                    <a:pt x="1004" y="0"/>
                  </a:lnTo>
                  <a:lnTo>
                    <a:pt x="1020" y="0"/>
                  </a:lnTo>
                  <a:lnTo>
                    <a:pt x="1039" y="3"/>
                  </a:lnTo>
                  <a:lnTo>
                    <a:pt x="1049" y="13"/>
                  </a:lnTo>
                  <a:lnTo>
                    <a:pt x="1055" y="29"/>
                  </a:lnTo>
                  <a:lnTo>
                    <a:pt x="1049" y="48"/>
                  </a:lnTo>
                  <a:lnTo>
                    <a:pt x="1036" y="57"/>
                  </a:lnTo>
                  <a:lnTo>
                    <a:pt x="1020" y="61"/>
                  </a:lnTo>
                  <a:lnTo>
                    <a:pt x="1000" y="61"/>
                  </a:lnTo>
                  <a:lnTo>
                    <a:pt x="55" y="61"/>
                  </a:lnTo>
                  <a:lnTo>
                    <a:pt x="36" y="61"/>
                  </a:lnTo>
                  <a:lnTo>
                    <a:pt x="19" y="57"/>
                  </a:lnTo>
                  <a:lnTo>
                    <a:pt x="6" y="48"/>
                  </a:lnTo>
                  <a:lnTo>
                    <a:pt x="0" y="29"/>
                  </a:lnTo>
                  <a:lnTo>
                    <a:pt x="6" y="13"/>
                  </a:lnTo>
                  <a:lnTo>
                    <a:pt x="19" y="3"/>
                  </a:lnTo>
                  <a:lnTo>
                    <a:pt x="36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4400" y="1443"/>
              <a:ext cx="1495" cy="1559"/>
            </a:xfrm>
            <a:custGeom>
              <a:avLst/>
              <a:gdLst/>
              <a:ahLst/>
              <a:cxnLst>
                <a:cxn ang="0">
                  <a:pos x="1356" y="0"/>
                </a:cxn>
                <a:cxn ang="0">
                  <a:pos x="1453" y="363"/>
                </a:cxn>
                <a:cxn ang="0">
                  <a:pos x="1379" y="239"/>
                </a:cxn>
                <a:cxn ang="0">
                  <a:pos x="1275" y="156"/>
                </a:cxn>
                <a:cxn ang="0">
                  <a:pos x="1152" y="102"/>
                </a:cxn>
                <a:cxn ang="0">
                  <a:pos x="1023" y="73"/>
                </a:cxn>
                <a:cxn ang="0">
                  <a:pos x="903" y="64"/>
                </a:cxn>
                <a:cxn ang="0">
                  <a:pos x="799" y="61"/>
                </a:cxn>
                <a:cxn ang="0">
                  <a:pos x="683" y="755"/>
                </a:cxn>
                <a:cxn ang="0">
                  <a:pos x="692" y="768"/>
                </a:cxn>
                <a:cxn ang="0">
                  <a:pos x="696" y="775"/>
                </a:cxn>
                <a:cxn ang="0">
                  <a:pos x="696" y="781"/>
                </a:cxn>
                <a:cxn ang="0">
                  <a:pos x="692" y="791"/>
                </a:cxn>
                <a:cxn ang="0">
                  <a:pos x="683" y="803"/>
                </a:cxn>
                <a:cxn ang="0">
                  <a:pos x="806" y="1473"/>
                </a:cxn>
                <a:cxn ang="0">
                  <a:pos x="974" y="1466"/>
                </a:cxn>
                <a:cxn ang="0">
                  <a:pos x="1091" y="1450"/>
                </a:cxn>
                <a:cxn ang="0">
                  <a:pos x="1155" y="1431"/>
                </a:cxn>
                <a:cxn ang="0">
                  <a:pos x="1249" y="1393"/>
                </a:cxn>
                <a:cxn ang="0">
                  <a:pos x="1375" y="1297"/>
                </a:cxn>
                <a:cxn ang="0">
                  <a:pos x="1453" y="1170"/>
                </a:cxn>
                <a:cxn ang="0">
                  <a:pos x="1356" y="1559"/>
                </a:cxn>
                <a:cxn ang="0">
                  <a:pos x="29" y="1559"/>
                </a:cxn>
                <a:cxn ang="0">
                  <a:pos x="9" y="1556"/>
                </a:cxn>
                <a:cxn ang="0">
                  <a:pos x="0" y="1549"/>
                </a:cxn>
                <a:cxn ang="0">
                  <a:pos x="0" y="1536"/>
                </a:cxn>
                <a:cxn ang="0">
                  <a:pos x="3" y="1530"/>
                </a:cxn>
                <a:cxn ang="0">
                  <a:pos x="13" y="1517"/>
                </a:cxn>
                <a:cxn ang="0">
                  <a:pos x="0" y="48"/>
                </a:cxn>
                <a:cxn ang="0">
                  <a:pos x="0" y="19"/>
                </a:cxn>
                <a:cxn ang="0">
                  <a:pos x="6" y="3"/>
                </a:cxn>
                <a:cxn ang="0">
                  <a:pos x="26" y="0"/>
                </a:cxn>
              </a:cxnLst>
              <a:rect l="0" t="0" r="r" b="b"/>
              <a:pathLst>
                <a:path w="1495" h="1559">
                  <a:moveTo>
                    <a:pt x="42" y="0"/>
                  </a:moveTo>
                  <a:lnTo>
                    <a:pt x="1356" y="0"/>
                  </a:lnTo>
                  <a:lnTo>
                    <a:pt x="1495" y="363"/>
                  </a:lnTo>
                  <a:lnTo>
                    <a:pt x="1453" y="363"/>
                  </a:lnTo>
                  <a:lnTo>
                    <a:pt x="1421" y="296"/>
                  </a:lnTo>
                  <a:lnTo>
                    <a:pt x="1379" y="239"/>
                  </a:lnTo>
                  <a:lnTo>
                    <a:pt x="1330" y="194"/>
                  </a:lnTo>
                  <a:lnTo>
                    <a:pt x="1275" y="156"/>
                  </a:lnTo>
                  <a:lnTo>
                    <a:pt x="1214" y="124"/>
                  </a:lnTo>
                  <a:lnTo>
                    <a:pt x="1152" y="102"/>
                  </a:lnTo>
                  <a:lnTo>
                    <a:pt x="1087" y="86"/>
                  </a:lnTo>
                  <a:lnTo>
                    <a:pt x="1023" y="73"/>
                  </a:lnTo>
                  <a:lnTo>
                    <a:pt x="961" y="67"/>
                  </a:lnTo>
                  <a:lnTo>
                    <a:pt x="903" y="64"/>
                  </a:lnTo>
                  <a:lnTo>
                    <a:pt x="848" y="61"/>
                  </a:lnTo>
                  <a:lnTo>
                    <a:pt x="799" y="61"/>
                  </a:lnTo>
                  <a:lnTo>
                    <a:pt x="168" y="61"/>
                  </a:lnTo>
                  <a:lnTo>
                    <a:pt x="683" y="755"/>
                  </a:lnTo>
                  <a:lnTo>
                    <a:pt x="689" y="765"/>
                  </a:lnTo>
                  <a:lnTo>
                    <a:pt x="692" y="768"/>
                  </a:lnTo>
                  <a:lnTo>
                    <a:pt x="696" y="771"/>
                  </a:lnTo>
                  <a:lnTo>
                    <a:pt x="696" y="775"/>
                  </a:lnTo>
                  <a:lnTo>
                    <a:pt x="696" y="778"/>
                  </a:lnTo>
                  <a:lnTo>
                    <a:pt x="696" y="781"/>
                  </a:lnTo>
                  <a:lnTo>
                    <a:pt x="696" y="784"/>
                  </a:lnTo>
                  <a:lnTo>
                    <a:pt x="692" y="791"/>
                  </a:lnTo>
                  <a:lnTo>
                    <a:pt x="689" y="797"/>
                  </a:lnTo>
                  <a:lnTo>
                    <a:pt x="683" y="803"/>
                  </a:lnTo>
                  <a:lnTo>
                    <a:pt x="132" y="1473"/>
                  </a:lnTo>
                  <a:lnTo>
                    <a:pt x="806" y="1473"/>
                  </a:lnTo>
                  <a:lnTo>
                    <a:pt x="896" y="1473"/>
                  </a:lnTo>
                  <a:lnTo>
                    <a:pt x="974" y="1466"/>
                  </a:lnTo>
                  <a:lnTo>
                    <a:pt x="1039" y="1457"/>
                  </a:lnTo>
                  <a:lnTo>
                    <a:pt x="1091" y="1450"/>
                  </a:lnTo>
                  <a:lnTo>
                    <a:pt x="1129" y="1441"/>
                  </a:lnTo>
                  <a:lnTo>
                    <a:pt x="1155" y="1431"/>
                  </a:lnTo>
                  <a:lnTo>
                    <a:pt x="1172" y="1428"/>
                  </a:lnTo>
                  <a:lnTo>
                    <a:pt x="1249" y="1393"/>
                  </a:lnTo>
                  <a:lnTo>
                    <a:pt x="1320" y="1352"/>
                  </a:lnTo>
                  <a:lnTo>
                    <a:pt x="1375" y="1297"/>
                  </a:lnTo>
                  <a:lnTo>
                    <a:pt x="1421" y="1237"/>
                  </a:lnTo>
                  <a:lnTo>
                    <a:pt x="1453" y="1170"/>
                  </a:lnTo>
                  <a:lnTo>
                    <a:pt x="1495" y="1170"/>
                  </a:lnTo>
                  <a:lnTo>
                    <a:pt x="1356" y="1559"/>
                  </a:lnTo>
                  <a:lnTo>
                    <a:pt x="42" y="1559"/>
                  </a:lnTo>
                  <a:lnTo>
                    <a:pt x="29" y="1559"/>
                  </a:lnTo>
                  <a:lnTo>
                    <a:pt x="19" y="1559"/>
                  </a:lnTo>
                  <a:lnTo>
                    <a:pt x="9" y="1556"/>
                  </a:lnTo>
                  <a:lnTo>
                    <a:pt x="3" y="1552"/>
                  </a:lnTo>
                  <a:lnTo>
                    <a:pt x="0" y="1549"/>
                  </a:lnTo>
                  <a:lnTo>
                    <a:pt x="0" y="1543"/>
                  </a:lnTo>
                  <a:lnTo>
                    <a:pt x="0" y="1536"/>
                  </a:lnTo>
                  <a:lnTo>
                    <a:pt x="0" y="1533"/>
                  </a:lnTo>
                  <a:lnTo>
                    <a:pt x="3" y="1530"/>
                  </a:lnTo>
                  <a:lnTo>
                    <a:pt x="6" y="1524"/>
                  </a:lnTo>
                  <a:lnTo>
                    <a:pt x="13" y="1517"/>
                  </a:lnTo>
                  <a:lnTo>
                    <a:pt x="576" y="832"/>
                  </a:lnTo>
                  <a:lnTo>
                    <a:pt x="0" y="48"/>
                  </a:lnTo>
                  <a:lnTo>
                    <a:pt x="0" y="32"/>
                  </a:lnTo>
                  <a:lnTo>
                    <a:pt x="0" y="19"/>
                  </a:lnTo>
                  <a:lnTo>
                    <a:pt x="3" y="10"/>
                  </a:lnTo>
                  <a:lnTo>
                    <a:pt x="6" y="3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 noEditPoints="1"/>
            </p:cNvSpPr>
            <p:nvPr/>
          </p:nvSpPr>
          <p:spPr bwMode="auto">
            <a:xfrm>
              <a:off x="6041" y="2316"/>
              <a:ext cx="576" cy="775"/>
            </a:xfrm>
            <a:custGeom>
              <a:avLst/>
              <a:gdLst/>
              <a:ahLst/>
              <a:cxnLst>
                <a:cxn ang="0">
                  <a:pos x="243" y="319"/>
                </a:cxn>
                <a:cxn ang="0">
                  <a:pos x="149" y="415"/>
                </a:cxn>
                <a:cxn ang="0">
                  <a:pos x="104" y="545"/>
                </a:cxn>
                <a:cxn ang="0">
                  <a:pos x="97" y="679"/>
                </a:cxn>
                <a:cxn ang="0">
                  <a:pos x="149" y="743"/>
                </a:cxn>
                <a:cxn ang="0">
                  <a:pos x="240" y="727"/>
                </a:cxn>
                <a:cxn ang="0">
                  <a:pos x="301" y="679"/>
                </a:cxn>
                <a:cxn ang="0">
                  <a:pos x="333" y="628"/>
                </a:cxn>
                <a:cxn ang="0">
                  <a:pos x="392" y="412"/>
                </a:cxn>
                <a:cxn ang="0">
                  <a:pos x="382" y="373"/>
                </a:cxn>
                <a:cxn ang="0">
                  <a:pos x="327" y="316"/>
                </a:cxn>
                <a:cxn ang="0">
                  <a:pos x="566" y="0"/>
                </a:cxn>
                <a:cxn ang="0">
                  <a:pos x="576" y="10"/>
                </a:cxn>
                <a:cxn ang="0">
                  <a:pos x="576" y="23"/>
                </a:cxn>
                <a:cxn ang="0">
                  <a:pos x="573" y="32"/>
                </a:cxn>
                <a:cxn ang="0">
                  <a:pos x="411" y="667"/>
                </a:cxn>
                <a:cxn ang="0">
                  <a:pos x="414" y="711"/>
                </a:cxn>
                <a:cxn ang="0">
                  <a:pos x="447" y="746"/>
                </a:cxn>
                <a:cxn ang="0">
                  <a:pos x="508" y="692"/>
                </a:cxn>
                <a:cxn ang="0">
                  <a:pos x="534" y="616"/>
                </a:cxn>
                <a:cxn ang="0">
                  <a:pos x="544" y="596"/>
                </a:cxn>
                <a:cxn ang="0">
                  <a:pos x="557" y="593"/>
                </a:cxn>
                <a:cxn ang="0">
                  <a:pos x="570" y="596"/>
                </a:cxn>
                <a:cxn ang="0">
                  <a:pos x="570" y="616"/>
                </a:cxn>
                <a:cxn ang="0">
                  <a:pos x="547" y="689"/>
                </a:cxn>
                <a:cxn ang="0">
                  <a:pos x="482" y="769"/>
                </a:cxn>
                <a:cxn ang="0">
                  <a:pos x="398" y="769"/>
                </a:cxn>
                <a:cxn ang="0">
                  <a:pos x="330" y="698"/>
                </a:cxn>
                <a:cxn ang="0">
                  <a:pos x="214" y="769"/>
                </a:cxn>
                <a:cxn ang="0">
                  <a:pos x="68" y="740"/>
                </a:cxn>
                <a:cxn ang="0">
                  <a:pos x="0" y="593"/>
                </a:cxn>
                <a:cxn ang="0">
                  <a:pos x="68" y="402"/>
                </a:cxn>
                <a:cxn ang="0">
                  <a:pos x="230" y="287"/>
                </a:cxn>
                <a:cxn ang="0">
                  <a:pos x="359" y="297"/>
                </a:cxn>
                <a:cxn ang="0">
                  <a:pos x="469" y="93"/>
                </a:cxn>
                <a:cxn ang="0">
                  <a:pos x="476" y="67"/>
                </a:cxn>
                <a:cxn ang="0">
                  <a:pos x="453" y="51"/>
                </a:cxn>
                <a:cxn ang="0">
                  <a:pos x="408" y="51"/>
                </a:cxn>
                <a:cxn ang="0">
                  <a:pos x="392" y="42"/>
                </a:cxn>
                <a:cxn ang="0">
                  <a:pos x="395" y="20"/>
                </a:cxn>
                <a:cxn ang="0">
                  <a:pos x="408" y="13"/>
                </a:cxn>
                <a:cxn ang="0">
                  <a:pos x="440" y="7"/>
                </a:cxn>
                <a:cxn ang="0">
                  <a:pos x="541" y="0"/>
                </a:cxn>
              </a:cxnLst>
              <a:rect l="0" t="0" r="r" b="b"/>
              <a:pathLst>
                <a:path w="576" h="775">
                  <a:moveTo>
                    <a:pt x="291" y="310"/>
                  </a:moveTo>
                  <a:lnTo>
                    <a:pt x="269" y="313"/>
                  </a:lnTo>
                  <a:lnTo>
                    <a:pt x="243" y="319"/>
                  </a:lnTo>
                  <a:lnTo>
                    <a:pt x="214" y="338"/>
                  </a:lnTo>
                  <a:lnTo>
                    <a:pt x="181" y="370"/>
                  </a:lnTo>
                  <a:lnTo>
                    <a:pt x="149" y="415"/>
                  </a:lnTo>
                  <a:lnTo>
                    <a:pt x="133" y="450"/>
                  </a:lnTo>
                  <a:lnTo>
                    <a:pt x="120" y="494"/>
                  </a:lnTo>
                  <a:lnTo>
                    <a:pt x="104" y="545"/>
                  </a:lnTo>
                  <a:lnTo>
                    <a:pt x="97" y="596"/>
                  </a:lnTo>
                  <a:lnTo>
                    <a:pt x="91" y="638"/>
                  </a:lnTo>
                  <a:lnTo>
                    <a:pt x="97" y="679"/>
                  </a:lnTo>
                  <a:lnTo>
                    <a:pt x="110" y="708"/>
                  </a:lnTo>
                  <a:lnTo>
                    <a:pt x="126" y="730"/>
                  </a:lnTo>
                  <a:lnTo>
                    <a:pt x="149" y="743"/>
                  </a:lnTo>
                  <a:lnTo>
                    <a:pt x="175" y="746"/>
                  </a:lnTo>
                  <a:lnTo>
                    <a:pt x="207" y="740"/>
                  </a:lnTo>
                  <a:lnTo>
                    <a:pt x="240" y="727"/>
                  </a:lnTo>
                  <a:lnTo>
                    <a:pt x="262" y="711"/>
                  </a:lnTo>
                  <a:lnTo>
                    <a:pt x="275" y="702"/>
                  </a:lnTo>
                  <a:lnTo>
                    <a:pt x="301" y="679"/>
                  </a:lnTo>
                  <a:lnTo>
                    <a:pt x="320" y="654"/>
                  </a:lnTo>
                  <a:lnTo>
                    <a:pt x="333" y="628"/>
                  </a:lnTo>
                  <a:lnTo>
                    <a:pt x="333" y="628"/>
                  </a:lnTo>
                  <a:lnTo>
                    <a:pt x="388" y="421"/>
                  </a:lnTo>
                  <a:lnTo>
                    <a:pt x="388" y="415"/>
                  </a:lnTo>
                  <a:lnTo>
                    <a:pt x="392" y="412"/>
                  </a:lnTo>
                  <a:lnTo>
                    <a:pt x="392" y="405"/>
                  </a:lnTo>
                  <a:lnTo>
                    <a:pt x="388" y="392"/>
                  </a:lnTo>
                  <a:lnTo>
                    <a:pt x="382" y="373"/>
                  </a:lnTo>
                  <a:lnTo>
                    <a:pt x="369" y="351"/>
                  </a:lnTo>
                  <a:lnTo>
                    <a:pt x="353" y="332"/>
                  </a:lnTo>
                  <a:lnTo>
                    <a:pt x="327" y="316"/>
                  </a:lnTo>
                  <a:lnTo>
                    <a:pt x="291" y="310"/>
                  </a:lnTo>
                  <a:close/>
                  <a:moveTo>
                    <a:pt x="560" y="0"/>
                  </a:moveTo>
                  <a:lnTo>
                    <a:pt x="566" y="0"/>
                  </a:lnTo>
                  <a:lnTo>
                    <a:pt x="573" y="4"/>
                  </a:lnTo>
                  <a:lnTo>
                    <a:pt x="576" y="7"/>
                  </a:lnTo>
                  <a:lnTo>
                    <a:pt x="576" y="10"/>
                  </a:lnTo>
                  <a:lnTo>
                    <a:pt x="576" y="13"/>
                  </a:lnTo>
                  <a:lnTo>
                    <a:pt x="576" y="16"/>
                  </a:lnTo>
                  <a:lnTo>
                    <a:pt x="576" y="23"/>
                  </a:lnTo>
                  <a:lnTo>
                    <a:pt x="573" y="29"/>
                  </a:lnTo>
                  <a:lnTo>
                    <a:pt x="573" y="32"/>
                  </a:lnTo>
                  <a:lnTo>
                    <a:pt x="573" y="32"/>
                  </a:lnTo>
                  <a:lnTo>
                    <a:pt x="418" y="644"/>
                  </a:lnTo>
                  <a:lnTo>
                    <a:pt x="414" y="654"/>
                  </a:lnTo>
                  <a:lnTo>
                    <a:pt x="411" y="667"/>
                  </a:lnTo>
                  <a:lnTo>
                    <a:pt x="411" y="676"/>
                  </a:lnTo>
                  <a:lnTo>
                    <a:pt x="411" y="692"/>
                  </a:lnTo>
                  <a:lnTo>
                    <a:pt x="414" y="711"/>
                  </a:lnTo>
                  <a:lnTo>
                    <a:pt x="418" y="730"/>
                  </a:lnTo>
                  <a:lnTo>
                    <a:pt x="431" y="740"/>
                  </a:lnTo>
                  <a:lnTo>
                    <a:pt x="447" y="746"/>
                  </a:lnTo>
                  <a:lnTo>
                    <a:pt x="473" y="737"/>
                  </a:lnTo>
                  <a:lnTo>
                    <a:pt x="495" y="718"/>
                  </a:lnTo>
                  <a:lnTo>
                    <a:pt x="508" y="692"/>
                  </a:lnTo>
                  <a:lnTo>
                    <a:pt x="521" y="660"/>
                  </a:lnTo>
                  <a:lnTo>
                    <a:pt x="531" y="628"/>
                  </a:lnTo>
                  <a:lnTo>
                    <a:pt x="534" y="616"/>
                  </a:lnTo>
                  <a:lnTo>
                    <a:pt x="537" y="606"/>
                  </a:lnTo>
                  <a:lnTo>
                    <a:pt x="541" y="600"/>
                  </a:lnTo>
                  <a:lnTo>
                    <a:pt x="544" y="596"/>
                  </a:lnTo>
                  <a:lnTo>
                    <a:pt x="550" y="593"/>
                  </a:lnTo>
                  <a:lnTo>
                    <a:pt x="557" y="593"/>
                  </a:lnTo>
                  <a:lnTo>
                    <a:pt x="557" y="593"/>
                  </a:lnTo>
                  <a:lnTo>
                    <a:pt x="560" y="593"/>
                  </a:lnTo>
                  <a:lnTo>
                    <a:pt x="563" y="596"/>
                  </a:lnTo>
                  <a:lnTo>
                    <a:pt x="570" y="596"/>
                  </a:lnTo>
                  <a:lnTo>
                    <a:pt x="573" y="603"/>
                  </a:lnTo>
                  <a:lnTo>
                    <a:pt x="573" y="609"/>
                  </a:lnTo>
                  <a:lnTo>
                    <a:pt x="570" y="616"/>
                  </a:lnTo>
                  <a:lnTo>
                    <a:pt x="566" y="635"/>
                  </a:lnTo>
                  <a:lnTo>
                    <a:pt x="557" y="660"/>
                  </a:lnTo>
                  <a:lnTo>
                    <a:pt x="547" y="689"/>
                  </a:lnTo>
                  <a:lnTo>
                    <a:pt x="534" y="718"/>
                  </a:lnTo>
                  <a:lnTo>
                    <a:pt x="511" y="749"/>
                  </a:lnTo>
                  <a:lnTo>
                    <a:pt x="482" y="769"/>
                  </a:lnTo>
                  <a:lnTo>
                    <a:pt x="447" y="775"/>
                  </a:lnTo>
                  <a:lnTo>
                    <a:pt x="424" y="772"/>
                  </a:lnTo>
                  <a:lnTo>
                    <a:pt x="398" y="769"/>
                  </a:lnTo>
                  <a:lnTo>
                    <a:pt x="372" y="756"/>
                  </a:lnTo>
                  <a:lnTo>
                    <a:pt x="346" y="734"/>
                  </a:lnTo>
                  <a:lnTo>
                    <a:pt x="330" y="698"/>
                  </a:lnTo>
                  <a:lnTo>
                    <a:pt x="295" y="730"/>
                  </a:lnTo>
                  <a:lnTo>
                    <a:pt x="256" y="753"/>
                  </a:lnTo>
                  <a:lnTo>
                    <a:pt x="214" y="769"/>
                  </a:lnTo>
                  <a:lnTo>
                    <a:pt x="172" y="775"/>
                  </a:lnTo>
                  <a:lnTo>
                    <a:pt x="116" y="765"/>
                  </a:lnTo>
                  <a:lnTo>
                    <a:pt x="68" y="740"/>
                  </a:lnTo>
                  <a:lnTo>
                    <a:pt x="32" y="702"/>
                  </a:lnTo>
                  <a:lnTo>
                    <a:pt x="10" y="654"/>
                  </a:lnTo>
                  <a:lnTo>
                    <a:pt x="0" y="593"/>
                  </a:lnTo>
                  <a:lnTo>
                    <a:pt x="10" y="526"/>
                  </a:lnTo>
                  <a:lnTo>
                    <a:pt x="32" y="463"/>
                  </a:lnTo>
                  <a:lnTo>
                    <a:pt x="68" y="402"/>
                  </a:lnTo>
                  <a:lnTo>
                    <a:pt x="116" y="354"/>
                  </a:lnTo>
                  <a:lnTo>
                    <a:pt x="172" y="313"/>
                  </a:lnTo>
                  <a:lnTo>
                    <a:pt x="230" y="287"/>
                  </a:lnTo>
                  <a:lnTo>
                    <a:pt x="291" y="281"/>
                  </a:lnTo>
                  <a:lnTo>
                    <a:pt x="327" y="284"/>
                  </a:lnTo>
                  <a:lnTo>
                    <a:pt x="359" y="297"/>
                  </a:lnTo>
                  <a:lnTo>
                    <a:pt x="385" y="319"/>
                  </a:lnTo>
                  <a:lnTo>
                    <a:pt x="405" y="345"/>
                  </a:lnTo>
                  <a:lnTo>
                    <a:pt x="469" y="93"/>
                  </a:lnTo>
                  <a:lnTo>
                    <a:pt x="473" y="83"/>
                  </a:lnTo>
                  <a:lnTo>
                    <a:pt x="476" y="74"/>
                  </a:lnTo>
                  <a:lnTo>
                    <a:pt x="476" y="67"/>
                  </a:lnTo>
                  <a:lnTo>
                    <a:pt x="476" y="61"/>
                  </a:lnTo>
                  <a:lnTo>
                    <a:pt x="469" y="58"/>
                  </a:lnTo>
                  <a:lnTo>
                    <a:pt x="453" y="51"/>
                  </a:lnTo>
                  <a:lnTo>
                    <a:pt x="421" y="51"/>
                  </a:lnTo>
                  <a:lnTo>
                    <a:pt x="414" y="51"/>
                  </a:lnTo>
                  <a:lnTo>
                    <a:pt x="408" y="51"/>
                  </a:lnTo>
                  <a:lnTo>
                    <a:pt x="398" y="48"/>
                  </a:lnTo>
                  <a:lnTo>
                    <a:pt x="395" y="48"/>
                  </a:lnTo>
                  <a:lnTo>
                    <a:pt x="392" y="42"/>
                  </a:lnTo>
                  <a:lnTo>
                    <a:pt x="392" y="35"/>
                  </a:lnTo>
                  <a:lnTo>
                    <a:pt x="392" y="26"/>
                  </a:lnTo>
                  <a:lnTo>
                    <a:pt x="395" y="20"/>
                  </a:lnTo>
                  <a:lnTo>
                    <a:pt x="398" y="16"/>
                  </a:lnTo>
                  <a:lnTo>
                    <a:pt x="401" y="13"/>
                  </a:lnTo>
                  <a:lnTo>
                    <a:pt x="408" y="13"/>
                  </a:lnTo>
                  <a:lnTo>
                    <a:pt x="411" y="10"/>
                  </a:lnTo>
                  <a:lnTo>
                    <a:pt x="414" y="10"/>
                  </a:lnTo>
                  <a:lnTo>
                    <a:pt x="440" y="7"/>
                  </a:lnTo>
                  <a:lnTo>
                    <a:pt x="473" y="4"/>
                  </a:lnTo>
                  <a:lnTo>
                    <a:pt x="508" y="4"/>
                  </a:lnTo>
                  <a:lnTo>
                    <a:pt x="541" y="0"/>
                  </a:lnTo>
                  <a:lnTo>
                    <a:pt x="5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773" y="2256"/>
              <a:ext cx="291" cy="1100"/>
            </a:xfrm>
            <a:custGeom>
              <a:avLst/>
              <a:gdLst/>
              <a:ahLst/>
              <a:cxnLst>
                <a:cxn ang="0">
                  <a:pos x="268" y="0"/>
                </a:cxn>
                <a:cxn ang="0">
                  <a:pos x="268" y="0"/>
                </a:cxn>
                <a:cxn ang="0">
                  <a:pos x="275" y="0"/>
                </a:cxn>
                <a:cxn ang="0">
                  <a:pos x="281" y="0"/>
                </a:cxn>
                <a:cxn ang="0">
                  <a:pos x="284" y="0"/>
                </a:cxn>
                <a:cxn ang="0">
                  <a:pos x="291" y="6"/>
                </a:cxn>
                <a:cxn ang="0">
                  <a:pos x="291" y="9"/>
                </a:cxn>
                <a:cxn ang="0">
                  <a:pos x="291" y="16"/>
                </a:cxn>
                <a:cxn ang="0">
                  <a:pos x="288" y="19"/>
                </a:cxn>
                <a:cxn ang="0">
                  <a:pos x="284" y="22"/>
                </a:cxn>
                <a:cxn ang="0">
                  <a:pos x="249" y="57"/>
                </a:cxn>
                <a:cxn ang="0">
                  <a:pos x="213" y="99"/>
                </a:cxn>
                <a:cxn ang="0">
                  <a:pos x="178" y="146"/>
                </a:cxn>
                <a:cxn ang="0">
                  <a:pos x="145" y="207"/>
                </a:cxn>
                <a:cxn ang="0">
                  <a:pos x="116" y="274"/>
                </a:cxn>
                <a:cxn ang="0">
                  <a:pos x="93" y="354"/>
                </a:cxn>
                <a:cxn ang="0">
                  <a:pos x="81" y="446"/>
                </a:cxn>
                <a:cxn ang="0">
                  <a:pos x="74" y="551"/>
                </a:cxn>
                <a:cxn ang="0">
                  <a:pos x="81" y="650"/>
                </a:cxn>
                <a:cxn ang="0">
                  <a:pos x="93" y="743"/>
                </a:cxn>
                <a:cxn ang="0">
                  <a:pos x="123" y="835"/>
                </a:cxn>
                <a:cxn ang="0">
                  <a:pos x="161" y="921"/>
                </a:cxn>
                <a:cxn ang="0">
                  <a:pos x="213" y="1001"/>
                </a:cxn>
                <a:cxn ang="0">
                  <a:pos x="278" y="1071"/>
                </a:cxn>
                <a:cxn ang="0">
                  <a:pos x="284" y="1074"/>
                </a:cxn>
                <a:cxn ang="0">
                  <a:pos x="288" y="1080"/>
                </a:cxn>
                <a:cxn ang="0">
                  <a:pos x="291" y="1084"/>
                </a:cxn>
                <a:cxn ang="0">
                  <a:pos x="291" y="1087"/>
                </a:cxn>
                <a:cxn ang="0">
                  <a:pos x="291" y="1093"/>
                </a:cxn>
                <a:cxn ang="0">
                  <a:pos x="284" y="1096"/>
                </a:cxn>
                <a:cxn ang="0">
                  <a:pos x="281" y="1100"/>
                </a:cxn>
                <a:cxn ang="0">
                  <a:pos x="275" y="1100"/>
                </a:cxn>
                <a:cxn ang="0">
                  <a:pos x="268" y="1100"/>
                </a:cxn>
                <a:cxn ang="0">
                  <a:pos x="194" y="1039"/>
                </a:cxn>
                <a:cxn ang="0">
                  <a:pos x="132" y="972"/>
                </a:cxn>
                <a:cxn ang="0">
                  <a:pos x="87" y="899"/>
                </a:cxn>
                <a:cxn ang="0">
                  <a:pos x="51" y="825"/>
                </a:cxn>
                <a:cxn ang="0">
                  <a:pos x="25" y="752"/>
                </a:cxn>
                <a:cxn ang="0">
                  <a:pos x="9" y="679"/>
                </a:cxn>
                <a:cxn ang="0">
                  <a:pos x="3" y="612"/>
                </a:cxn>
                <a:cxn ang="0">
                  <a:pos x="0" y="548"/>
                </a:cxn>
                <a:cxn ang="0">
                  <a:pos x="3" y="481"/>
                </a:cxn>
                <a:cxn ang="0">
                  <a:pos x="13" y="411"/>
                </a:cxn>
                <a:cxn ang="0">
                  <a:pos x="29" y="338"/>
                </a:cxn>
                <a:cxn ang="0">
                  <a:pos x="55" y="264"/>
                </a:cxn>
                <a:cxn ang="0">
                  <a:pos x="90" y="191"/>
                </a:cxn>
                <a:cxn ang="0">
                  <a:pos x="136" y="124"/>
                </a:cxn>
                <a:cxn ang="0">
                  <a:pos x="197" y="57"/>
                </a:cxn>
                <a:cxn ang="0">
                  <a:pos x="268" y="0"/>
                </a:cxn>
              </a:cxnLst>
              <a:rect l="0" t="0" r="r" b="b"/>
              <a:pathLst>
                <a:path w="291" h="1100">
                  <a:moveTo>
                    <a:pt x="268" y="0"/>
                  </a:moveTo>
                  <a:lnTo>
                    <a:pt x="268" y="0"/>
                  </a:lnTo>
                  <a:lnTo>
                    <a:pt x="275" y="0"/>
                  </a:lnTo>
                  <a:lnTo>
                    <a:pt x="281" y="0"/>
                  </a:lnTo>
                  <a:lnTo>
                    <a:pt x="284" y="0"/>
                  </a:lnTo>
                  <a:lnTo>
                    <a:pt x="291" y="6"/>
                  </a:lnTo>
                  <a:lnTo>
                    <a:pt x="291" y="9"/>
                  </a:lnTo>
                  <a:lnTo>
                    <a:pt x="291" y="16"/>
                  </a:lnTo>
                  <a:lnTo>
                    <a:pt x="288" y="19"/>
                  </a:lnTo>
                  <a:lnTo>
                    <a:pt x="284" y="22"/>
                  </a:lnTo>
                  <a:lnTo>
                    <a:pt x="249" y="57"/>
                  </a:lnTo>
                  <a:lnTo>
                    <a:pt x="213" y="99"/>
                  </a:lnTo>
                  <a:lnTo>
                    <a:pt x="178" y="146"/>
                  </a:lnTo>
                  <a:lnTo>
                    <a:pt x="145" y="207"/>
                  </a:lnTo>
                  <a:lnTo>
                    <a:pt x="116" y="274"/>
                  </a:lnTo>
                  <a:lnTo>
                    <a:pt x="93" y="354"/>
                  </a:lnTo>
                  <a:lnTo>
                    <a:pt x="81" y="446"/>
                  </a:lnTo>
                  <a:lnTo>
                    <a:pt x="74" y="551"/>
                  </a:lnTo>
                  <a:lnTo>
                    <a:pt x="81" y="650"/>
                  </a:lnTo>
                  <a:lnTo>
                    <a:pt x="93" y="743"/>
                  </a:lnTo>
                  <a:lnTo>
                    <a:pt x="123" y="835"/>
                  </a:lnTo>
                  <a:lnTo>
                    <a:pt x="161" y="921"/>
                  </a:lnTo>
                  <a:lnTo>
                    <a:pt x="213" y="1001"/>
                  </a:lnTo>
                  <a:lnTo>
                    <a:pt x="278" y="1071"/>
                  </a:lnTo>
                  <a:lnTo>
                    <a:pt x="284" y="1074"/>
                  </a:lnTo>
                  <a:lnTo>
                    <a:pt x="288" y="1080"/>
                  </a:lnTo>
                  <a:lnTo>
                    <a:pt x="291" y="1084"/>
                  </a:lnTo>
                  <a:lnTo>
                    <a:pt x="291" y="1087"/>
                  </a:lnTo>
                  <a:lnTo>
                    <a:pt x="291" y="1093"/>
                  </a:lnTo>
                  <a:lnTo>
                    <a:pt x="284" y="1096"/>
                  </a:lnTo>
                  <a:lnTo>
                    <a:pt x="281" y="1100"/>
                  </a:lnTo>
                  <a:lnTo>
                    <a:pt x="275" y="1100"/>
                  </a:lnTo>
                  <a:lnTo>
                    <a:pt x="268" y="1100"/>
                  </a:lnTo>
                  <a:lnTo>
                    <a:pt x="194" y="1039"/>
                  </a:lnTo>
                  <a:lnTo>
                    <a:pt x="132" y="972"/>
                  </a:lnTo>
                  <a:lnTo>
                    <a:pt x="87" y="899"/>
                  </a:lnTo>
                  <a:lnTo>
                    <a:pt x="51" y="825"/>
                  </a:lnTo>
                  <a:lnTo>
                    <a:pt x="25" y="752"/>
                  </a:lnTo>
                  <a:lnTo>
                    <a:pt x="9" y="679"/>
                  </a:lnTo>
                  <a:lnTo>
                    <a:pt x="3" y="612"/>
                  </a:lnTo>
                  <a:lnTo>
                    <a:pt x="0" y="548"/>
                  </a:lnTo>
                  <a:lnTo>
                    <a:pt x="3" y="481"/>
                  </a:lnTo>
                  <a:lnTo>
                    <a:pt x="13" y="411"/>
                  </a:lnTo>
                  <a:lnTo>
                    <a:pt x="29" y="338"/>
                  </a:lnTo>
                  <a:lnTo>
                    <a:pt x="55" y="264"/>
                  </a:lnTo>
                  <a:lnTo>
                    <a:pt x="90" y="191"/>
                  </a:lnTo>
                  <a:lnTo>
                    <a:pt x="136" y="124"/>
                  </a:lnTo>
                  <a:lnTo>
                    <a:pt x="197" y="57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 noEditPoints="1"/>
            </p:cNvSpPr>
            <p:nvPr/>
          </p:nvSpPr>
          <p:spPr bwMode="auto">
            <a:xfrm>
              <a:off x="7219" y="2492"/>
              <a:ext cx="797" cy="621"/>
            </a:xfrm>
            <a:custGeom>
              <a:avLst/>
              <a:gdLst/>
              <a:ahLst/>
              <a:cxnLst>
                <a:cxn ang="0">
                  <a:pos x="557" y="162"/>
                </a:cxn>
                <a:cxn ang="0">
                  <a:pos x="505" y="181"/>
                </a:cxn>
                <a:cxn ang="0">
                  <a:pos x="460" y="213"/>
                </a:cxn>
                <a:cxn ang="0">
                  <a:pos x="454" y="328"/>
                </a:cxn>
                <a:cxn ang="0">
                  <a:pos x="463" y="443"/>
                </a:cxn>
                <a:cxn ang="0">
                  <a:pos x="496" y="484"/>
                </a:cxn>
                <a:cxn ang="0">
                  <a:pos x="551" y="522"/>
                </a:cxn>
                <a:cxn ang="0">
                  <a:pos x="615" y="542"/>
                </a:cxn>
                <a:cxn ang="0">
                  <a:pos x="632" y="535"/>
                </a:cxn>
                <a:cxn ang="0">
                  <a:pos x="645" y="526"/>
                </a:cxn>
                <a:cxn ang="0">
                  <a:pos x="677" y="478"/>
                </a:cxn>
                <a:cxn ang="0">
                  <a:pos x="690" y="373"/>
                </a:cxn>
                <a:cxn ang="0">
                  <a:pos x="690" y="252"/>
                </a:cxn>
                <a:cxn ang="0">
                  <a:pos x="641" y="185"/>
                </a:cxn>
                <a:cxn ang="0">
                  <a:pos x="557" y="162"/>
                </a:cxn>
                <a:cxn ang="0">
                  <a:pos x="117" y="6"/>
                </a:cxn>
                <a:cxn ang="0">
                  <a:pos x="94" y="57"/>
                </a:cxn>
                <a:cxn ang="0">
                  <a:pos x="101" y="70"/>
                </a:cxn>
                <a:cxn ang="0">
                  <a:pos x="110" y="89"/>
                </a:cxn>
                <a:cxn ang="0">
                  <a:pos x="120" y="105"/>
                </a:cxn>
                <a:cxn ang="0">
                  <a:pos x="133" y="121"/>
                </a:cxn>
                <a:cxn ang="0">
                  <a:pos x="152" y="137"/>
                </a:cxn>
                <a:cxn ang="0">
                  <a:pos x="230" y="121"/>
                </a:cxn>
                <a:cxn ang="0">
                  <a:pos x="379" y="108"/>
                </a:cxn>
                <a:cxn ang="0">
                  <a:pos x="457" y="181"/>
                </a:cxn>
                <a:cxn ang="0">
                  <a:pos x="632" y="70"/>
                </a:cxn>
                <a:cxn ang="0">
                  <a:pos x="787" y="143"/>
                </a:cxn>
                <a:cxn ang="0">
                  <a:pos x="793" y="210"/>
                </a:cxn>
                <a:cxn ang="0">
                  <a:pos x="797" y="293"/>
                </a:cxn>
                <a:cxn ang="0">
                  <a:pos x="784" y="392"/>
                </a:cxn>
                <a:cxn ang="0">
                  <a:pos x="761" y="471"/>
                </a:cxn>
                <a:cxn ang="0">
                  <a:pos x="515" y="621"/>
                </a:cxn>
                <a:cxn ang="0">
                  <a:pos x="353" y="538"/>
                </a:cxn>
                <a:cxn ang="0">
                  <a:pos x="363" y="344"/>
                </a:cxn>
                <a:cxn ang="0">
                  <a:pos x="353" y="213"/>
                </a:cxn>
                <a:cxn ang="0">
                  <a:pos x="295" y="175"/>
                </a:cxn>
                <a:cxn ang="0">
                  <a:pos x="263" y="159"/>
                </a:cxn>
                <a:cxn ang="0">
                  <a:pos x="240" y="156"/>
                </a:cxn>
                <a:cxn ang="0">
                  <a:pos x="227" y="159"/>
                </a:cxn>
                <a:cxn ang="0">
                  <a:pos x="185" y="181"/>
                </a:cxn>
                <a:cxn ang="0">
                  <a:pos x="149" y="245"/>
                </a:cxn>
                <a:cxn ang="0">
                  <a:pos x="149" y="357"/>
                </a:cxn>
                <a:cxn ang="0">
                  <a:pos x="152" y="456"/>
                </a:cxn>
                <a:cxn ang="0">
                  <a:pos x="185" y="507"/>
                </a:cxn>
                <a:cxn ang="0">
                  <a:pos x="204" y="535"/>
                </a:cxn>
                <a:cxn ang="0">
                  <a:pos x="81" y="573"/>
                </a:cxn>
                <a:cxn ang="0">
                  <a:pos x="52" y="446"/>
                </a:cxn>
                <a:cxn ang="0">
                  <a:pos x="55" y="283"/>
                </a:cxn>
                <a:cxn ang="0">
                  <a:pos x="49" y="201"/>
                </a:cxn>
                <a:cxn ang="0">
                  <a:pos x="39" y="188"/>
                </a:cxn>
                <a:cxn ang="0">
                  <a:pos x="20" y="165"/>
                </a:cxn>
                <a:cxn ang="0">
                  <a:pos x="4" y="146"/>
                </a:cxn>
                <a:cxn ang="0">
                  <a:pos x="0" y="127"/>
                </a:cxn>
                <a:cxn ang="0">
                  <a:pos x="4" y="114"/>
                </a:cxn>
                <a:cxn ang="0">
                  <a:pos x="10" y="99"/>
                </a:cxn>
                <a:cxn ang="0">
                  <a:pos x="97" y="0"/>
                </a:cxn>
              </a:cxnLst>
              <a:rect l="0" t="0" r="r" b="b"/>
              <a:pathLst>
                <a:path w="797" h="621">
                  <a:moveTo>
                    <a:pt x="557" y="162"/>
                  </a:moveTo>
                  <a:lnTo>
                    <a:pt x="557" y="162"/>
                  </a:lnTo>
                  <a:lnTo>
                    <a:pt x="531" y="169"/>
                  </a:lnTo>
                  <a:lnTo>
                    <a:pt x="505" y="181"/>
                  </a:lnTo>
                  <a:lnTo>
                    <a:pt x="479" y="201"/>
                  </a:lnTo>
                  <a:lnTo>
                    <a:pt x="460" y="213"/>
                  </a:lnTo>
                  <a:lnTo>
                    <a:pt x="457" y="274"/>
                  </a:lnTo>
                  <a:lnTo>
                    <a:pt x="454" y="328"/>
                  </a:lnTo>
                  <a:lnTo>
                    <a:pt x="460" y="420"/>
                  </a:lnTo>
                  <a:lnTo>
                    <a:pt x="463" y="443"/>
                  </a:lnTo>
                  <a:lnTo>
                    <a:pt x="476" y="465"/>
                  </a:lnTo>
                  <a:lnTo>
                    <a:pt x="496" y="484"/>
                  </a:lnTo>
                  <a:lnTo>
                    <a:pt x="522" y="503"/>
                  </a:lnTo>
                  <a:lnTo>
                    <a:pt x="551" y="522"/>
                  </a:lnTo>
                  <a:lnTo>
                    <a:pt x="580" y="535"/>
                  </a:lnTo>
                  <a:lnTo>
                    <a:pt x="615" y="542"/>
                  </a:lnTo>
                  <a:lnTo>
                    <a:pt x="625" y="538"/>
                  </a:lnTo>
                  <a:lnTo>
                    <a:pt x="632" y="535"/>
                  </a:lnTo>
                  <a:lnTo>
                    <a:pt x="638" y="532"/>
                  </a:lnTo>
                  <a:lnTo>
                    <a:pt x="645" y="526"/>
                  </a:lnTo>
                  <a:lnTo>
                    <a:pt x="664" y="503"/>
                  </a:lnTo>
                  <a:lnTo>
                    <a:pt x="677" y="478"/>
                  </a:lnTo>
                  <a:lnTo>
                    <a:pt x="683" y="449"/>
                  </a:lnTo>
                  <a:lnTo>
                    <a:pt x="690" y="373"/>
                  </a:lnTo>
                  <a:lnTo>
                    <a:pt x="693" y="296"/>
                  </a:lnTo>
                  <a:lnTo>
                    <a:pt x="690" y="252"/>
                  </a:lnTo>
                  <a:lnTo>
                    <a:pt x="677" y="204"/>
                  </a:lnTo>
                  <a:lnTo>
                    <a:pt x="641" y="185"/>
                  </a:lnTo>
                  <a:lnTo>
                    <a:pt x="599" y="172"/>
                  </a:lnTo>
                  <a:lnTo>
                    <a:pt x="557" y="162"/>
                  </a:lnTo>
                  <a:close/>
                  <a:moveTo>
                    <a:pt x="97" y="0"/>
                  </a:moveTo>
                  <a:lnTo>
                    <a:pt x="117" y="6"/>
                  </a:lnTo>
                  <a:lnTo>
                    <a:pt x="101" y="28"/>
                  </a:lnTo>
                  <a:lnTo>
                    <a:pt x="94" y="57"/>
                  </a:lnTo>
                  <a:lnTo>
                    <a:pt x="97" y="63"/>
                  </a:lnTo>
                  <a:lnTo>
                    <a:pt x="101" y="70"/>
                  </a:lnTo>
                  <a:lnTo>
                    <a:pt x="104" y="79"/>
                  </a:lnTo>
                  <a:lnTo>
                    <a:pt x="110" y="89"/>
                  </a:lnTo>
                  <a:lnTo>
                    <a:pt x="114" y="99"/>
                  </a:lnTo>
                  <a:lnTo>
                    <a:pt x="120" y="105"/>
                  </a:lnTo>
                  <a:lnTo>
                    <a:pt x="127" y="114"/>
                  </a:lnTo>
                  <a:lnTo>
                    <a:pt x="133" y="121"/>
                  </a:lnTo>
                  <a:lnTo>
                    <a:pt x="143" y="130"/>
                  </a:lnTo>
                  <a:lnTo>
                    <a:pt x="152" y="137"/>
                  </a:lnTo>
                  <a:lnTo>
                    <a:pt x="152" y="175"/>
                  </a:lnTo>
                  <a:lnTo>
                    <a:pt x="230" y="121"/>
                  </a:lnTo>
                  <a:lnTo>
                    <a:pt x="301" y="67"/>
                  </a:lnTo>
                  <a:lnTo>
                    <a:pt x="379" y="108"/>
                  </a:lnTo>
                  <a:lnTo>
                    <a:pt x="460" y="143"/>
                  </a:lnTo>
                  <a:lnTo>
                    <a:pt x="457" y="181"/>
                  </a:lnTo>
                  <a:lnTo>
                    <a:pt x="457" y="181"/>
                  </a:lnTo>
                  <a:lnTo>
                    <a:pt x="632" y="70"/>
                  </a:lnTo>
                  <a:lnTo>
                    <a:pt x="709" y="108"/>
                  </a:lnTo>
                  <a:lnTo>
                    <a:pt x="787" y="143"/>
                  </a:lnTo>
                  <a:lnTo>
                    <a:pt x="790" y="172"/>
                  </a:lnTo>
                  <a:lnTo>
                    <a:pt x="793" y="210"/>
                  </a:lnTo>
                  <a:lnTo>
                    <a:pt x="793" y="252"/>
                  </a:lnTo>
                  <a:lnTo>
                    <a:pt x="797" y="293"/>
                  </a:lnTo>
                  <a:lnTo>
                    <a:pt x="793" y="347"/>
                  </a:lnTo>
                  <a:lnTo>
                    <a:pt x="784" y="392"/>
                  </a:lnTo>
                  <a:lnTo>
                    <a:pt x="774" y="433"/>
                  </a:lnTo>
                  <a:lnTo>
                    <a:pt x="761" y="471"/>
                  </a:lnTo>
                  <a:lnTo>
                    <a:pt x="745" y="510"/>
                  </a:lnTo>
                  <a:lnTo>
                    <a:pt x="515" y="621"/>
                  </a:lnTo>
                  <a:lnTo>
                    <a:pt x="434" y="577"/>
                  </a:lnTo>
                  <a:lnTo>
                    <a:pt x="353" y="538"/>
                  </a:lnTo>
                  <a:lnTo>
                    <a:pt x="360" y="440"/>
                  </a:lnTo>
                  <a:lnTo>
                    <a:pt x="363" y="344"/>
                  </a:lnTo>
                  <a:lnTo>
                    <a:pt x="360" y="277"/>
                  </a:lnTo>
                  <a:lnTo>
                    <a:pt x="353" y="213"/>
                  </a:lnTo>
                  <a:lnTo>
                    <a:pt x="324" y="194"/>
                  </a:lnTo>
                  <a:lnTo>
                    <a:pt x="295" y="175"/>
                  </a:lnTo>
                  <a:lnTo>
                    <a:pt x="269" y="165"/>
                  </a:lnTo>
                  <a:lnTo>
                    <a:pt x="263" y="159"/>
                  </a:lnTo>
                  <a:lnTo>
                    <a:pt x="250" y="159"/>
                  </a:lnTo>
                  <a:lnTo>
                    <a:pt x="240" y="156"/>
                  </a:lnTo>
                  <a:lnTo>
                    <a:pt x="233" y="159"/>
                  </a:lnTo>
                  <a:lnTo>
                    <a:pt x="227" y="159"/>
                  </a:lnTo>
                  <a:lnTo>
                    <a:pt x="220" y="162"/>
                  </a:lnTo>
                  <a:lnTo>
                    <a:pt x="185" y="181"/>
                  </a:lnTo>
                  <a:lnTo>
                    <a:pt x="149" y="204"/>
                  </a:lnTo>
                  <a:lnTo>
                    <a:pt x="149" y="245"/>
                  </a:lnTo>
                  <a:lnTo>
                    <a:pt x="149" y="296"/>
                  </a:lnTo>
                  <a:lnTo>
                    <a:pt x="149" y="357"/>
                  </a:lnTo>
                  <a:lnTo>
                    <a:pt x="149" y="414"/>
                  </a:lnTo>
                  <a:lnTo>
                    <a:pt x="152" y="456"/>
                  </a:lnTo>
                  <a:lnTo>
                    <a:pt x="172" y="491"/>
                  </a:lnTo>
                  <a:lnTo>
                    <a:pt x="185" y="507"/>
                  </a:lnTo>
                  <a:lnTo>
                    <a:pt x="195" y="522"/>
                  </a:lnTo>
                  <a:lnTo>
                    <a:pt x="204" y="535"/>
                  </a:lnTo>
                  <a:lnTo>
                    <a:pt x="117" y="618"/>
                  </a:lnTo>
                  <a:lnTo>
                    <a:pt x="81" y="573"/>
                  </a:lnTo>
                  <a:lnTo>
                    <a:pt x="42" y="532"/>
                  </a:lnTo>
                  <a:lnTo>
                    <a:pt x="52" y="446"/>
                  </a:lnTo>
                  <a:lnTo>
                    <a:pt x="55" y="360"/>
                  </a:lnTo>
                  <a:lnTo>
                    <a:pt x="55" y="283"/>
                  </a:lnTo>
                  <a:lnTo>
                    <a:pt x="52" y="210"/>
                  </a:lnTo>
                  <a:lnTo>
                    <a:pt x="49" y="201"/>
                  </a:lnTo>
                  <a:lnTo>
                    <a:pt x="46" y="194"/>
                  </a:lnTo>
                  <a:lnTo>
                    <a:pt x="39" y="188"/>
                  </a:lnTo>
                  <a:lnTo>
                    <a:pt x="29" y="175"/>
                  </a:lnTo>
                  <a:lnTo>
                    <a:pt x="20" y="165"/>
                  </a:lnTo>
                  <a:lnTo>
                    <a:pt x="10" y="156"/>
                  </a:lnTo>
                  <a:lnTo>
                    <a:pt x="4" y="146"/>
                  </a:lnTo>
                  <a:lnTo>
                    <a:pt x="0" y="137"/>
                  </a:lnTo>
                  <a:lnTo>
                    <a:pt x="0" y="127"/>
                  </a:lnTo>
                  <a:lnTo>
                    <a:pt x="0" y="121"/>
                  </a:lnTo>
                  <a:lnTo>
                    <a:pt x="4" y="114"/>
                  </a:lnTo>
                  <a:lnTo>
                    <a:pt x="7" y="105"/>
                  </a:lnTo>
                  <a:lnTo>
                    <a:pt x="10" y="99"/>
                  </a:lnTo>
                  <a:lnTo>
                    <a:pt x="52" y="48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8213" y="2256"/>
              <a:ext cx="292" cy="110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01" y="60"/>
                </a:cxn>
                <a:cxn ang="0">
                  <a:pos x="159" y="127"/>
                </a:cxn>
                <a:cxn ang="0">
                  <a:pos x="207" y="201"/>
                </a:cxn>
                <a:cxn ang="0">
                  <a:pos x="243" y="274"/>
                </a:cxn>
                <a:cxn ang="0">
                  <a:pos x="266" y="347"/>
                </a:cxn>
                <a:cxn ang="0">
                  <a:pos x="282" y="421"/>
                </a:cxn>
                <a:cxn ang="0">
                  <a:pos x="292" y="488"/>
                </a:cxn>
                <a:cxn ang="0">
                  <a:pos x="292" y="551"/>
                </a:cxn>
                <a:cxn ang="0">
                  <a:pos x="288" y="644"/>
                </a:cxn>
                <a:cxn ang="0">
                  <a:pos x="269" y="733"/>
                </a:cxn>
                <a:cxn ang="0">
                  <a:pos x="243" y="816"/>
                </a:cxn>
                <a:cxn ang="0">
                  <a:pos x="211" y="889"/>
                </a:cxn>
                <a:cxn ang="0">
                  <a:pos x="178" y="943"/>
                </a:cxn>
                <a:cxn ang="0">
                  <a:pos x="143" y="991"/>
                </a:cxn>
                <a:cxn ang="0">
                  <a:pos x="107" y="1029"/>
                </a:cxn>
                <a:cxn ang="0">
                  <a:pos x="75" y="1061"/>
                </a:cxn>
                <a:cxn ang="0">
                  <a:pos x="49" y="1084"/>
                </a:cxn>
                <a:cxn ang="0">
                  <a:pos x="26" y="1096"/>
                </a:cxn>
                <a:cxn ang="0">
                  <a:pos x="16" y="1100"/>
                </a:cxn>
                <a:cxn ang="0">
                  <a:pos x="10" y="1100"/>
                </a:cxn>
                <a:cxn ang="0">
                  <a:pos x="7" y="1096"/>
                </a:cxn>
                <a:cxn ang="0">
                  <a:pos x="3" y="1093"/>
                </a:cxn>
                <a:cxn ang="0">
                  <a:pos x="0" y="1090"/>
                </a:cxn>
                <a:cxn ang="0">
                  <a:pos x="0" y="1087"/>
                </a:cxn>
                <a:cxn ang="0">
                  <a:pos x="0" y="1084"/>
                </a:cxn>
                <a:cxn ang="0">
                  <a:pos x="3" y="1084"/>
                </a:cxn>
                <a:cxn ang="0">
                  <a:pos x="3" y="1080"/>
                </a:cxn>
                <a:cxn ang="0">
                  <a:pos x="7" y="1077"/>
                </a:cxn>
                <a:cxn ang="0">
                  <a:pos x="10" y="1074"/>
                </a:cxn>
                <a:cxn ang="0">
                  <a:pos x="13" y="1068"/>
                </a:cxn>
                <a:cxn ang="0">
                  <a:pos x="23" y="1061"/>
                </a:cxn>
                <a:cxn ang="0">
                  <a:pos x="78" y="1001"/>
                </a:cxn>
                <a:cxn ang="0">
                  <a:pos x="126" y="931"/>
                </a:cxn>
                <a:cxn ang="0">
                  <a:pos x="165" y="851"/>
                </a:cxn>
                <a:cxn ang="0">
                  <a:pos x="191" y="758"/>
                </a:cxn>
                <a:cxn ang="0">
                  <a:pos x="211" y="660"/>
                </a:cxn>
                <a:cxn ang="0">
                  <a:pos x="217" y="548"/>
                </a:cxn>
                <a:cxn ang="0">
                  <a:pos x="211" y="446"/>
                </a:cxn>
                <a:cxn ang="0">
                  <a:pos x="198" y="360"/>
                </a:cxn>
                <a:cxn ang="0">
                  <a:pos x="175" y="280"/>
                </a:cxn>
                <a:cxn ang="0">
                  <a:pos x="149" y="213"/>
                </a:cxn>
                <a:cxn ang="0">
                  <a:pos x="120" y="153"/>
                </a:cxn>
                <a:cxn ang="0">
                  <a:pos x="84" y="105"/>
                </a:cxn>
                <a:cxn ang="0">
                  <a:pos x="49" y="64"/>
                </a:cxn>
                <a:cxn ang="0">
                  <a:pos x="10" y="29"/>
                </a:cxn>
                <a:cxn ang="0">
                  <a:pos x="7" y="22"/>
                </a:cxn>
                <a:cxn ang="0">
                  <a:pos x="3" y="16"/>
                </a:cxn>
                <a:cxn ang="0">
                  <a:pos x="0" y="9"/>
                </a:cxn>
                <a:cxn ang="0">
                  <a:pos x="3" y="6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23" y="0"/>
                </a:cxn>
              </a:cxnLst>
              <a:rect l="0" t="0" r="r" b="b"/>
              <a:pathLst>
                <a:path w="292" h="1100">
                  <a:moveTo>
                    <a:pt x="23" y="0"/>
                  </a:moveTo>
                  <a:lnTo>
                    <a:pt x="101" y="60"/>
                  </a:lnTo>
                  <a:lnTo>
                    <a:pt x="159" y="127"/>
                  </a:lnTo>
                  <a:lnTo>
                    <a:pt x="207" y="201"/>
                  </a:lnTo>
                  <a:lnTo>
                    <a:pt x="243" y="274"/>
                  </a:lnTo>
                  <a:lnTo>
                    <a:pt x="266" y="347"/>
                  </a:lnTo>
                  <a:lnTo>
                    <a:pt x="282" y="421"/>
                  </a:lnTo>
                  <a:lnTo>
                    <a:pt x="292" y="488"/>
                  </a:lnTo>
                  <a:lnTo>
                    <a:pt x="292" y="551"/>
                  </a:lnTo>
                  <a:lnTo>
                    <a:pt x="288" y="644"/>
                  </a:lnTo>
                  <a:lnTo>
                    <a:pt x="269" y="733"/>
                  </a:lnTo>
                  <a:lnTo>
                    <a:pt x="243" y="816"/>
                  </a:lnTo>
                  <a:lnTo>
                    <a:pt x="211" y="889"/>
                  </a:lnTo>
                  <a:lnTo>
                    <a:pt x="178" y="943"/>
                  </a:lnTo>
                  <a:lnTo>
                    <a:pt x="143" y="991"/>
                  </a:lnTo>
                  <a:lnTo>
                    <a:pt x="107" y="1029"/>
                  </a:lnTo>
                  <a:lnTo>
                    <a:pt x="75" y="1061"/>
                  </a:lnTo>
                  <a:lnTo>
                    <a:pt x="49" y="1084"/>
                  </a:lnTo>
                  <a:lnTo>
                    <a:pt x="26" y="1096"/>
                  </a:lnTo>
                  <a:lnTo>
                    <a:pt x="16" y="1100"/>
                  </a:lnTo>
                  <a:lnTo>
                    <a:pt x="10" y="1100"/>
                  </a:lnTo>
                  <a:lnTo>
                    <a:pt x="7" y="1096"/>
                  </a:lnTo>
                  <a:lnTo>
                    <a:pt x="3" y="1093"/>
                  </a:lnTo>
                  <a:lnTo>
                    <a:pt x="0" y="1090"/>
                  </a:lnTo>
                  <a:lnTo>
                    <a:pt x="0" y="1087"/>
                  </a:lnTo>
                  <a:lnTo>
                    <a:pt x="0" y="1084"/>
                  </a:lnTo>
                  <a:lnTo>
                    <a:pt x="3" y="1084"/>
                  </a:lnTo>
                  <a:lnTo>
                    <a:pt x="3" y="1080"/>
                  </a:lnTo>
                  <a:lnTo>
                    <a:pt x="7" y="1077"/>
                  </a:lnTo>
                  <a:lnTo>
                    <a:pt x="10" y="1074"/>
                  </a:lnTo>
                  <a:lnTo>
                    <a:pt x="13" y="1068"/>
                  </a:lnTo>
                  <a:lnTo>
                    <a:pt x="23" y="1061"/>
                  </a:lnTo>
                  <a:lnTo>
                    <a:pt x="78" y="1001"/>
                  </a:lnTo>
                  <a:lnTo>
                    <a:pt x="126" y="931"/>
                  </a:lnTo>
                  <a:lnTo>
                    <a:pt x="165" y="851"/>
                  </a:lnTo>
                  <a:lnTo>
                    <a:pt x="191" y="758"/>
                  </a:lnTo>
                  <a:lnTo>
                    <a:pt x="211" y="660"/>
                  </a:lnTo>
                  <a:lnTo>
                    <a:pt x="217" y="548"/>
                  </a:lnTo>
                  <a:lnTo>
                    <a:pt x="211" y="446"/>
                  </a:lnTo>
                  <a:lnTo>
                    <a:pt x="198" y="360"/>
                  </a:lnTo>
                  <a:lnTo>
                    <a:pt x="175" y="280"/>
                  </a:lnTo>
                  <a:lnTo>
                    <a:pt x="149" y="213"/>
                  </a:lnTo>
                  <a:lnTo>
                    <a:pt x="120" y="153"/>
                  </a:lnTo>
                  <a:lnTo>
                    <a:pt x="84" y="105"/>
                  </a:lnTo>
                  <a:lnTo>
                    <a:pt x="49" y="64"/>
                  </a:lnTo>
                  <a:lnTo>
                    <a:pt x="10" y="29"/>
                  </a:lnTo>
                  <a:lnTo>
                    <a:pt x="7" y="22"/>
                  </a:lnTo>
                  <a:lnTo>
                    <a:pt x="3" y="16"/>
                  </a:lnTo>
                  <a:lnTo>
                    <a:pt x="0" y="9"/>
                  </a:lnTo>
                  <a:lnTo>
                    <a:pt x="3" y="6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 noEditPoints="1"/>
            </p:cNvSpPr>
            <p:nvPr/>
          </p:nvSpPr>
          <p:spPr bwMode="auto">
            <a:xfrm>
              <a:off x="8712" y="2657"/>
              <a:ext cx="825" cy="297"/>
            </a:xfrm>
            <a:custGeom>
              <a:avLst/>
              <a:gdLst/>
              <a:ahLst/>
              <a:cxnLst>
                <a:cxn ang="0">
                  <a:pos x="783" y="243"/>
                </a:cxn>
                <a:cxn ang="0">
                  <a:pos x="799" y="243"/>
                </a:cxn>
                <a:cxn ang="0">
                  <a:pos x="812" y="249"/>
                </a:cxn>
                <a:cxn ang="0">
                  <a:pos x="822" y="259"/>
                </a:cxn>
                <a:cxn ang="0">
                  <a:pos x="822" y="278"/>
                </a:cxn>
                <a:cxn ang="0">
                  <a:pos x="816" y="291"/>
                </a:cxn>
                <a:cxn ang="0">
                  <a:pos x="803" y="294"/>
                </a:cxn>
                <a:cxn ang="0">
                  <a:pos x="790" y="297"/>
                </a:cxn>
                <a:cxn ang="0">
                  <a:pos x="39" y="297"/>
                </a:cxn>
                <a:cxn ang="0">
                  <a:pos x="26" y="297"/>
                </a:cxn>
                <a:cxn ang="0">
                  <a:pos x="9" y="291"/>
                </a:cxn>
                <a:cxn ang="0">
                  <a:pos x="0" y="281"/>
                </a:cxn>
                <a:cxn ang="0">
                  <a:pos x="0" y="259"/>
                </a:cxn>
                <a:cxn ang="0">
                  <a:pos x="9" y="249"/>
                </a:cxn>
                <a:cxn ang="0">
                  <a:pos x="26" y="243"/>
                </a:cxn>
                <a:cxn ang="0">
                  <a:pos x="42" y="243"/>
                </a:cxn>
                <a:cxn ang="0">
                  <a:pos x="783" y="0"/>
                </a:cxn>
                <a:cxn ang="0">
                  <a:pos x="796" y="0"/>
                </a:cxn>
                <a:cxn ang="0">
                  <a:pos x="809" y="4"/>
                </a:cxn>
                <a:cxn ang="0">
                  <a:pos x="819" y="10"/>
                </a:cxn>
                <a:cxn ang="0">
                  <a:pos x="825" y="26"/>
                </a:cxn>
                <a:cxn ang="0">
                  <a:pos x="819" y="45"/>
                </a:cxn>
                <a:cxn ang="0">
                  <a:pos x="806" y="51"/>
                </a:cxn>
                <a:cxn ang="0">
                  <a:pos x="790" y="55"/>
                </a:cxn>
                <a:cxn ang="0">
                  <a:pos x="42" y="55"/>
                </a:cxn>
                <a:cxn ang="0">
                  <a:pos x="26" y="51"/>
                </a:cxn>
                <a:cxn ang="0">
                  <a:pos x="9" y="48"/>
                </a:cxn>
                <a:cxn ang="0">
                  <a:pos x="0" y="36"/>
                </a:cxn>
                <a:cxn ang="0">
                  <a:pos x="0" y="16"/>
                </a:cxn>
                <a:cxn ang="0">
                  <a:pos x="9" y="4"/>
                </a:cxn>
                <a:cxn ang="0">
                  <a:pos x="26" y="0"/>
                </a:cxn>
                <a:cxn ang="0">
                  <a:pos x="39" y="0"/>
                </a:cxn>
              </a:cxnLst>
              <a:rect l="0" t="0" r="r" b="b"/>
              <a:pathLst>
                <a:path w="825" h="297">
                  <a:moveTo>
                    <a:pt x="42" y="243"/>
                  </a:moveTo>
                  <a:lnTo>
                    <a:pt x="783" y="243"/>
                  </a:lnTo>
                  <a:lnTo>
                    <a:pt x="790" y="243"/>
                  </a:lnTo>
                  <a:lnTo>
                    <a:pt x="799" y="243"/>
                  </a:lnTo>
                  <a:lnTo>
                    <a:pt x="806" y="246"/>
                  </a:lnTo>
                  <a:lnTo>
                    <a:pt x="812" y="249"/>
                  </a:lnTo>
                  <a:lnTo>
                    <a:pt x="819" y="252"/>
                  </a:lnTo>
                  <a:lnTo>
                    <a:pt x="822" y="259"/>
                  </a:lnTo>
                  <a:lnTo>
                    <a:pt x="825" y="268"/>
                  </a:lnTo>
                  <a:lnTo>
                    <a:pt x="822" y="278"/>
                  </a:lnTo>
                  <a:lnTo>
                    <a:pt x="819" y="284"/>
                  </a:lnTo>
                  <a:lnTo>
                    <a:pt x="816" y="291"/>
                  </a:lnTo>
                  <a:lnTo>
                    <a:pt x="809" y="294"/>
                  </a:lnTo>
                  <a:lnTo>
                    <a:pt x="803" y="294"/>
                  </a:lnTo>
                  <a:lnTo>
                    <a:pt x="796" y="297"/>
                  </a:lnTo>
                  <a:lnTo>
                    <a:pt x="790" y="297"/>
                  </a:lnTo>
                  <a:lnTo>
                    <a:pt x="783" y="297"/>
                  </a:lnTo>
                  <a:lnTo>
                    <a:pt x="39" y="297"/>
                  </a:lnTo>
                  <a:lnTo>
                    <a:pt x="32" y="297"/>
                  </a:lnTo>
                  <a:lnTo>
                    <a:pt x="26" y="297"/>
                  </a:lnTo>
                  <a:lnTo>
                    <a:pt x="16" y="294"/>
                  </a:lnTo>
                  <a:lnTo>
                    <a:pt x="9" y="291"/>
                  </a:lnTo>
                  <a:lnTo>
                    <a:pt x="6" y="287"/>
                  </a:lnTo>
                  <a:lnTo>
                    <a:pt x="0" y="281"/>
                  </a:lnTo>
                  <a:lnTo>
                    <a:pt x="0" y="268"/>
                  </a:lnTo>
                  <a:lnTo>
                    <a:pt x="0" y="259"/>
                  </a:lnTo>
                  <a:lnTo>
                    <a:pt x="6" y="252"/>
                  </a:lnTo>
                  <a:lnTo>
                    <a:pt x="9" y="249"/>
                  </a:lnTo>
                  <a:lnTo>
                    <a:pt x="19" y="246"/>
                  </a:lnTo>
                  <a:lnTo>
                    <a:pt x="26" y="243"/>
                  </a:lnTo>
                  <a:lnTo>
                    <a:pt x="35" y="243"/>
                  </a:lnTo>
                  <a:lnTo>
                    <a:pt x="42" y="243"/>
                  </a:lnTo>
                  <a:close/>
                  <a:moveTo>
                    <a:pt x="39" y="0"/>
                  </a:moveTo>
                  <a:lnTo>
                    <a:pt x="783" y="0"/>
                  </a:lnTo>
                  <a:lnTo>
                    <a:pt x="790" y="0"/>
                  </a:lnTo>
                  <a:lnTo>
                    <a:pt x="796" y="0"/>
                  </a:lnTo>
                  <a:lnTo>
                    <a:pt x="803" y="0"/>
                  </a:lnTo>
                  <a:lnTo>
                    <a:pt x="809" y="4"/>
                  </a:lnTo>
                  <a:lnTo>
                    <a:pt x="816" y="7"/>
                  </a:lnTo>
                  <a:lnTo>
                    <a:pt x="819" y="10"/>
                  </a:lnTo>
                  <a:lnTo>
                    <a:pt x="822" y="16"/>
                  </a:lnTo>
                  <a:lnTo>
                    <a:pt x="825" y="26"/>
                  </a:lnTo>
                  <a:lnTo>
                    <a:pt x="822" y="36"/>
                  </a:lnTo>
                  <a:lnTo>
                    <a:pt x="819" y="45"/>
                  </a:lnTo>
                  <a:lnTo>
                    <a:pt x="812" y="48"/>
                  </a:lnTo>
                  <a:lnTo>
                    <a:pt x="806" y="51"/>
                  </a:lnTo>
                  <a:lnTo>
                    <a:pt x="799" y="51"/>
                  </a:lnTo>
                  <a:lnTo>
                    <a:pt x="790" y="55"/>
                  </a:lnTo>
                  <a:lnTo>
                    <a:pt x="783" y="55"/>
                  </a:lnTo>
                  <a:lnTo>
                    <a:pt x="42" y="55"/>
                  </a:lnTo>
                  <a:lnTo>
                    <a:pt x="35" y="55"/>
                  </a:lnTo>
                  <a:lnTo>
                    <a:pt x="26" y="51"/>
                  </a:lnTo>
                  <a:lnTo>
                    <a:pt x="19" y="51"/>
                  </a:lnTo>
                  <a:lnTo>
                    <a:pt x="9" y="48"/>
                  </a:lnTo>
                  <a:lnTo>
                    <a:pt x="6" y="45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6" y="10"/>
                  </a:lnTo>
                  <a:lnTo>
                    <a:pt x="9" y="4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9728" y="2348"/>
              <a:ext cx="411" cy="733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33" y="0"/>
                </a:cxn>
                <a:cxn ang="0">
                  <a:pos x="243" y="0"/>
                </a:cxn>
                <a:cxn ang="0">
                  <a:pos x="250" y="3"/>
                </a:cxn>
                <a:cxn ang="0">
                  <a:pos x="253" y="10"/>
                </a:cxn>
                <a:cxn ang="0">
                  <a:pos x="256" y="19"/>
                </a:cxn>
                <a:cxn ang="0">
                  <a:pos x="256" y="32"/>
                </a:cxn>
                <a:cxn ang="0">
                  <a:pos x="256" y="641"/>
                </a:cxn>
                <a:cxn ang="0">
                  <a:pos x="256" y="660"/>
                </a:cxn>
                <a:cxn ang="0">
                  <a:pos x="259" y="673"/>
                </a:cxn>
                <a:cxn ang="0">
                  <a:pos x="269" y="682"/>
                </a:cxn>
                <a:cxn ang="0">
                  <a:pos x="288" y="689"/>
                </a:cxn>
                <a:cxn ang="0">
                  <a:pos x="321" y="692"/>
                </a:cxn>
                <a:cxn ang="0">
                  <a:pos x="366" y="695"/>
                </a:cxn>
                <a:cxn ang="0">
                  <a:pos x="411" y="695"/>
                </a:cxn>
                <a:cxn ang="0">
                  <a:pos x="411" y="733"/>
                </a:cxn>
                <a:cxn ang="0">
                  <a:pos x="389" y="733"/>
                </a:cxn>
                <a:cxn ang="0">
                  <a:pos x="353" y="733"/>
                </a:cxn>
                <a:cxn ang="0">
                  <a:pos x="311" y="730"/>
                </a:cxn>
                <a:cxn ang="0">
                  <a:pos x="269" y="730"/>
                </a:cxn>
                <a:cxn ang="0">
                  <a:pos x="233" y="727"/>
                </a:cxn>
                <a:cxn ang="0">
                  <a:pos x="207" y="727"/>
                </a:cxn>
                <a:cxn ang="0">
                  <a:pos x="182" y="727"/>
                </a:cxn>
                <a:cxn ang="0">
                  <a:pos x="143" y="730"/>
                </a:cxn>
                <a:cxn ang="0">
                  <a:pos x="101" y="730"/>
                </a:cxn>
                <a:cxn ang="0">
                  <a:pos x="62" y="733"/>
                </a:cxn>
                <a:cxn ang="0">
                  <a:pos x="26" y="733"/>
                </a:cxn>
                <a:cxn ang="0">
                  <a:pos x="10" y="733"/>
                </a:cxn>
                <a:cxn ang="0">
                  <a:pos x="10" y="695"/>
                </a:cxn>
                <a:cxn ang="0">
                  <a:pos x="52" y="695"/>
                </a:cxn>
                <a:cxn ang="0">
                  <a:pos x="97" y="692"/>
                </a:cxn>
                <a:cxn ang="0">
                  <a:pos x="130" y="689"/>
                </a:cxn>
                <a:cxn ang="0">
                  <a:pos x="149" y="682"/>
                </a:cxn>
                <a:cxn ang="0">
                  <a:pos x="159" y="673"/>
                </a:cxn>
                <a:cxn ang="0">
                  <a:pos x="162" y="660"/>
                </a:cxn>
                <a:cxn ang="0">
                  <a:pos x="162" y="641"/>
                </a:cxn>
                <a:cxn ang="0">
                  <a:pos x="162" y="80"/>
                </a:cxn>
                <a:cxn ang="0">
                  <a:pos x="117" y="99"/>
                </a:cxn>
                <a:cxn ang="0">
                  <a:pos x="72" y="105"/>
                </a:cxn>
                <a:cxn ang="0">
                  <a:pos x="29" y="109"/>
                </a:cxn>
                <a:cxn ang="0">
                  <a:pos x="0" y="109"/>
                </a:cxn>
                <a:cxn ang="0">
                  <a:pos x="0" y="70"/>
                </a:cxn>
                <a:cxn ang="0">
                  <a:pos x="36" y="70"/>
                </a:cxn>
                <a:cxn ang="0">
                  <a:pos x="78" y="67"/>
                </a:cxn>
                <a:cxn ang="0">
                  <a:pos x="127" y="54"/>
                </a:cxn>
                <a:cxn ang="0">
                  <a:pos x="175" y="35"/>
                </a:cxn>
                <a:cxn ang="0">
                  <a:pos x="220" y="0"/>
                </a:cxn>
              </a:cxnLst>
              <a:rect l="0" t="0" r="r" b="b"/>
              <a:pathLst>
                <a:path w="411" h="733">
                  <a:moveTo>
                    <a:pt x="220" y="0"/>
                  </a:moveTo>
                  <a:lnTo>
                    <a:pt x="233" y="0"/>
                  </a:lnTo>
                  <a:lnTo>
                    <a:pt x="243" y="0"/>
                  </a:lnTo>
                  <a:lnTo>
                    <a:pt x="250" y="3"/>
                  </a:lnTo>
                  <a:lnTo>
                    <a:pt x="253" y="10"/>
                  </a:lnTo>
                  <a:lnTo>
                    <a:pt x="256" y="19"/>
                  </a:lnTo>
                  <a:lnTo>
                    <a:pt x="256" y="32"/>
                  </a:lnTo>
                  <a:lnTo>
                    <a:pt x="256" y="641"/>
                  </a:lnTo>
                  <a:lnTo>
                    <a:pt x="256" y="660"/>
                  </a:lnTo>
                  <a:lnTo>
                    <a:pt x="259" y="673"/>
                  </a:lnTo>
                  <a:lnTo>
                    <a:pt x="269" y="682"/>
                  </a:lnTo>
                  <a:lnTo>
                    <a:pt x="288" y="689"/>
                  </a:lnTo>
                  <a:lnTo>
                    <a:pt x="321" y="692"/>
                  </a:lnTo>
                  <a:lnTo>
                    <a:pt x="366" y="695"/>
                  </a:lnTo>
                  <a:lnTo>
                    <a:pt x="411" y="695"/>
                  </a:lnTo>
                  <a:lnTo>
                    <a:pt x="411" y="733"/>
                  </a:lnTo>
                  <a:lnTo>
                    <a:pt x="389" y="733"/>
                  </a:lnTo>
                  <a:lnTo>
                    <a:pt x="353" y="733"/>
                  </a:lnTo>
                  <a:lnTo>
                    <a:pt x="311" y="730"/>
                  </a:lnTo>
                  <a:lnTo>
                    <a:pt x="269" y="730"/>
                  </a:lnTo>
                  <a:lnTo>
                    <a:pt x="233" y="727"/>
                  </a:lnTo>
                  <a:lnTo>
                    <a:pt x="207" y="727"/>
                  </a:lnTo>
                  <a:lnTo>
                    <a:pt x="182" y="727"/>
                  </a:lnTo>
                  <a:lnTo>
                    <a:pt x="143" y="730"/>
                  </a:lnTo>
                  <a:lnTo>
                    <a:pt x="101" y="730"/>
                  </a:lnTo>
                  <a:lnTo>
                    <a:pt x="62" y="733"/>
                  </a:lnTo>
                  <a:lnTo>
                    <a:pt x="26" y="733"/>
                  </a:lnTo>
                  <a:lnTo>
                    <a:pt x="10" y="733"/>
                  </a:lnTo>
                  <a:lnTo>
                    <a:pt x="10" y="695"/>
                  </a:lnTo>
                  <a:lnTo>
                    <a:pt x="52" y="695"/>
                  </a:lnTo>
                  <a:lnTo>
                    <a:pt x="97" y="692"/>
                  </a:lnTo>
                  <a:lnTo>
                    <a:pt x="130" y="689"/>
                  </a:lnTo>
                  <a:lnTo>
                    <a:pt x="149" y="682"/>
                  </a:lnTo>
                  <a:lnTo>
                    <a:pt x="159" y="673"/>
                  </a:lnTo>
                  <a:lnTo>
                    <a:pt x="162" y="660"/>
                  </a:lnTo>
                  <a:lnTo>
                    <a:pt x="162" y="641"/>
                  </a:lnTo>
                  <a:lnTo>
                    <a:pt x="162" y="80"/>
                  </a:lnTo>
                  <a:lnTo>
                    <a:pt x="117" y="99"/>
                  </a:lnTo>
                  <a:lnTo>
                    <a:pt x="72" y="105"/>
                  </a:lnTo>
                  <a:lnTo>
                    <a:pt x="29" y="109"/>
                  </a:lnTo>
                  <a:lnTo>
                    <a:pt x="0" y="109"/>
                  </a:lnTo>
                  <a:lnTo>
                    <a:pt x="0" y="70"/>
                  </a:lnTo>
                  <a:lnTo>
                    <a:pt x="36" y="70"/>
                  </a:lnTo>
                  <a:lnTo>
                    <a:pt x="78" y="67"/>
                  </a:lnTo>
                  <a:lnTo>
                    <a:pt x="127" y="54"/>
                  </a:lnTo>
                  <a:lnTo>
                    <a:pt x="175" y="35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 noEditPoints="1"/>
            </p:cNvSpPr>
            <p:nvPr/>
          </p:nvSpPr>
          <p:spPr bwMode="auto">
            <a:xfrm>
              <a:off x="10654" y="1778"/>
              <a:ext cx="1030" cy="876"/>
            </a:xfrm>
            <a:custGeom>
              <a:avLst/>
              <a:gdLst/>
              <a:ahLst/>
              <a:cxnLst>
                <a:cxn ang="0">
                  <a:pos x="696" y="236"/>
                </a:cxn>
                <a:cxn ang="0">
                  <a:pos x="641" y="267"/>
                </a:cxn>
                <a:cxn ang="0">
                  <a:pos x="593" y="299"/>
                </a:cxn>
                <a:cxn ang="0">
                  <a:pos x="593" y="465"/>
                </a:cxn>
                <a:cxn ang="0">
                  <a:pos x="596" y="593"/>
                </a:cxn>
                <a:cxn ang="0">
                  <a:pos x="618" y="660"/>
                </a:cxn>
                <a:cxn ang="0">
                  <a:pos x="674" y="714"/>
                </a:cxn>
                <a:cxn ang="0">
                  <a:pos x="754" y="755"/>
                </a:cxn>
                <a:cxn ang="0">
                  <a:pos x="810" y="762"/>
                </a:cxn>
                <a:cxn ang="0">
                  <a:pos x="829" y="749"/>
                </a:cxn>
                <a:cxn ang="0">
                  <a:pos x="861" y="711"/>
                </a:cxn>
                <a:cxn ang="0">
                  <a:pos x="884" y="631"/>
                </a:cxn>
                <a:cxn ang="0">
                  <a:pos x="897" y="420"/>
                </a:cxn>
                <a:cxn ang="0">
                  <a:pos x="881" y="290"/>
                </a:cxn>
                <a:cxn ang="0">
                  <a:pos x="774" y="242"/>
                </a:cxn>
                <a:cxn ang="0">
                  <a:pos x="722" y="232"/>
                </a:cxn>
                <a:cxn ang="0">
                  <a:pos x="149" y="9"/>
                </a:cxn>
                <a:cxn ang="0">
                  <a:pos x="126" y="79"/>
                </a:cxn>
                <a:cxn ang="0">
                  <a:pos x="143" y="124"/>
                </a:cxn>
                <a:cxn ang="0">
                  <a:pos x="162" y="159"/>
                </a:cxn>
                <a:cxn ang="0">
                  <a:pos x="178" y="175"/>
                </a:cxn>
                <a:cxn ang="0">
                  <a:pos x="198" y="197"/>
                </a:cxn>
                <a:cxn ang="0">
                  <a:pos x="266" y="197"/>
                </a:cxn>
                <a:cxn ang="0">
                  <a:pos x="392" y="95"/>
                </a:cxn>
                <a:cxn ang="0">
                  <a:pos x="596" y="201"/>
                </a:cxn>
                <a:cxn ang="0">
                  <a:pos x="593" y="258"/>
                </a:cxn>
                <a:cxn ang="0">
                  <a:pos x="920" y="153"/>
                </a:cxn>
                <a:cxn ang="0">
                  <a:pos x="1023" y="242"/>
                </a:cxn>
                <a:cxn ang="0">
                  <a:pos x="1030" y="357"/>
                </a:cxn>
                <a:cxn ang="0">
                  <a:pos x="1026" y="481"/>
                </a:cxn>
                <a:cxn ang="0">
                  <a:pos x="1010" y="586"/>
                </a:cxn>
                <a:cxn ang="0">
                  <a:pos x="981" y="672"/>
                </a:cxn>
                <a:cxn ang="0">
                  <a:pos x="667" y="876"/>
                </a:cxn>
                <a:cxn ang="0">
                  <a:pos x="457" y="762"/>
                </a:cxn>
                <a:cxn ang="0">
                  <a:pos x="470" y="487"/>
                </a:cxn>
                <a:cxn ang="0">
                  <a:pos x="463" y="299"/>
                </a:cxn>
                <a:cxn ang="0">
                  <a:pos x="402" y="261"/>
                </a:cxn>
                <a:cxn ang="0">
                  <a:pos x="350" y="232"/>
                </a:cxn>
                <a:cxn ang="0">
                  <a:pos x="324" y="223"/>
                </a:cxn>
                <a:cxn ang="0">
                  <a:pos x="304" y="223"/>
                </a:cxn>
                <a:cxn ang="0">
                  <a:pos x="292" y="226"/>
                </a:cxn>
                <a:cxn ang="0">
                  <a:pos x="240" y="258"/>
                </a:cxn>
                <a:cxn ang="0">
                  <a:pos x="194" y="331"/>
                </a:cxn>
                <a:cxn ang="0">
                  <a:pos x="194" y="452"/>
                </a:cxn>
                <a:cxn ang="0">
                  <a:pos x="191" y="586"/>
                </a:cxn>
                <a:cxn ang="0">
                  <a:pos x="207" y="660"/>
                </a:cxn>
                <a:cxn ang="0">
                  <a:pos x="246" y="726"/>
                </a:cxn>
                <a:cxn ang="0">
                  <a:pos x="149" y="873"/>
                </a:cxn>
                <a:cxn ang="0">
                  <a:pos x="91" y="787"/>
                </a:cxn>
                <a:cxn ang="0">
                  <a:pos x="68" y="631"/>
                </a:cxn>
                <a:cxn ang="0">
                  <a:pos x="71" y="401"/>
                </a:cxn>
                <a:cxn ang="0">
                  <a:pos x="65" y="287"/>
                </a:cxn>
                <a:cxn ang="0">
                  <a:pos x="55" y="271"/>
                </a:cxn>
                <a:cxn ang="0">
                  <a:pos x="42" y="252"/>
                </a:cxn>
                <a:cxn ang="0">
                  <a:pos x="23" y="229"/>
                </a:cxn>
                <a:cxn ang="0">
                  <a:pos x="7" y="204"/>
                </a:cxn>
                <a:cxn ang="0">
                  <a:pos x="0" y="178"/>
                </a:cxn>
                <a:cxn ang="0">
                  <a:pos x="3" y="165"/>
                </a:cxn>
                <a:cxn ang="0">
                  <a:pos x="10" y="146"/>
                </a:cxn>
                <a:cxn ang="0">
                  <a:pos x="68" y="67"/>
                </a:cxn>
              </a:cxnLst>
              <a:rect l="0" t="0" r="r" b="b"/>
              <a:pathLst>
                <a:path w="1030" h="876">
                  <a:moveTo>
                    <a:pt x="722" y="232"/>
                  </a:moveTo>
                  <a:lnTo>
                    <a:pt x="696" y="236"/>
                  </a:lnTo>
                  <a:lnTo>
                    <a:pt x="670" y="252"/>
                  </a:lnTo>
                  <a:lnTo>
                    <a:pt x="641" y="267"/>
                  </a:lnTo>
                  <a:lnTo>
                    <a:pt x="615" y="287"/>
                  </a:lnTo>
                  <a:lnTo>
                    <a:pt x="593" y="299"/>
                  </a:lnTo>
                  <a:lnTo>
                    <a:pt x="593" y="385"/>
                  </a:lnTo>
                  <a:lnTo>
                    <a:pt x="593" y="465"/>
                  </a:lnTo>
                  <a:lnTo>
                    <a:pt x="593" y="529"/>
                  </a:lnTo>
                  <a:lnTo>
                    <a:pt x="596" y="593"/>
                  </a:lnTo>
                  <a:lnTo>
                    <a:pt x="602" y="628"/>
                  </a:lnTo>
                  <a:lnTo>
                    <a:pt x="618" y="660"/>
                  </a:lnTo>
                  <a:lnTo>
                    <a:pt x="641" y="685"/>
                  </a:lnTo>
                  <a:lnTo>
                    <a:pt x="674" y="714"/>
                  </a:lnTo>
                  <a:lnTo>
                    <a:pt x="712" y="739"/>
                  </a:lnTo>
                  <a:lnTo>
                    <a:pt x="754" y="755"/>
                  </a:lnTo>
                  <a:lnTo>
                    <a:pt x="800" y="765"/>
                  </a:lnTo>
                  <a:lnTo>
                    <a:pt x="810" y="762"/>
                  </a:lnTo>
                  <a:lnTo>
                    <a:pt x="819" y="758"/>
                  </a:lnTo>
                  <a:lnTo>
                    <a:pt x="829" y="749"/>
                  </a:lnTo>
                  <a:lnTo>
                    <a:pt x="839" y="742"/>
                  </a:lnTo>
                  <a:lnTo>
                    <a:pt x="861" y="711"/>
                  </a:lnTo>
                  <a:lnTo>
                    <a:pt x="874" y="672"/>
                  </a:lnTo>
                  <a:lnTo>
                    <a:pt x="884" y="631"/>
                  </a:lnTo>
                  <a:lnTo>
                    <a:pt x="894" y="529"/>
                  </a:lnTo>
                  <a:lnTo>
                    <a:pt x="897" y="420"/>
                  </a:lnTo>
                  <a:lnTo>
                    <a:pt x="894" y="357"/>
                  </a:lnTo>
                  <a:lnTo>
                    <a:pt x="881" y="290"/>
                  </a:lnTo>
                  <a:lnTo>
                    <a:pt x="829" y="264"/>
                  </a:lnTo>
                  <a:lnTo>
                    <a:pt x="774" y="242"/>
                  </a:lnTo>
                  <a:lnTo>
                    <a:pt x="722" y="232"/>
                  </a:lnTo>
                  <a:lnTo>
                    <a:pt x="722" y="232"/>
                  </a:lnTo>
                  <a:close/>
                  <a:moveTo>
                    <a:pt x="126" y="0"/>
                  </a:moveTo>
                  <a:lnTo>
                    <a:pt x="149" y="9"/>
                  </a:lnTo>
                  <a:lnTo>
                    <a:pt x="133" y="41"/>
                  </a:lnTo>
                  <a:lnTo>
                    <a:pt x="126" y="79"/>
                  </a:lnTo>
                  <a:lnTo>
                    <a:pt x="130" y="99"/>
                  </a:lnTo>
                  <a:lnTo>
                    <a:pt x="143" y="124"/>
                  </a:lnTo>
                  <a:lnTo>
                    <a:pt x="156" y="150"/>
                  </a:lnTo>
                  <a:lnTo>
                    <a:pt x="162" y="159"/>
                  </a:lnTo>
                  <a:lnTo>
                    <a:pt x="169" y="165"/>
                  </a:lnTo>
                  <a:lnTo>
                    <a:pt x="178" y="175"/>
                  </a:lnTo>
                  <a:lnTo>
                    <a:pt x="188" y="188"/>
                  </a:lnTo>
                  <a:lnTo>
                    <a:pt x="198" y="197"/>
                  </a:lnTo>
                  <a:lnTo>
                    <a:pt x="198" y="245"/>
                  </a:lnTo>
                  <a:lnTo>
                    <a:pt x="266" y="197"/>
                  </a:lnTo>
                  <a:lnTo>
                    <a:pt x="330" y="146"/>
                  </a:lnTo>
                  <a:lnTo>
                    <a:pt x="392" y="95"/>
                  </a:lnTo>
                  <a:lnTo>
                    <a:pt x="492" y="153"/>
                  </a:lnTo>
                  <a:lnTo>
                    <a:pt x="596" y="201"/>
                  </a:lnTo>
                  <a:lnTo>
                    <a:pt x="593" y="258"/>
                  </a:lnTo>
                  <a:lnTo>
                    <a:pt x="593" y="258"/>
                  </a:lnTo>
                  <a:lnTo>
                    <a:pt x="819" y="99"/>
                  </a:lnTo>
                  <a:lnTo>
                    <a:pt x="920" y="153"/>
                  </a:lnTo>
                  <a:lnTo>
                    <a:pt x="1020" y="201"/>
                  </a:lnTo>
                  <a:lnTo>
                    <a:pt x="1023" y="242"/>
                  </a:lnTo>
                  <a:lnTo>
                    <a:pt x="1026" y="296"/>
                  </a:lnTo>
                  <a:lnTo>
                    <a:pt x="1030" y="357"/>
                  </a:lnTo>
                  <a:lnTo>
                    <a:pt x="1030" y="414"/>
                  </a:lnTo>
                  <a:lnTo>
                    <a:pt x="1026" y="481"/>
                  </a:lnTo>
                  <a:lnTo>
                    <a:pt x="1020" y="535"/>
                  </a:lnTo>
                  <a:lnTo>
                    <a:pt x="1010" y="586"/>
                  </a:lnTo>
                  <a:lnTo>
                    <a:pt x="997" y="628"/>
                  </a:lnTo>
                  <a:lnTo>
                    <a:pt x="981" y="672"/>
                  </a:lnTo>
                  <a:lnTo>
                    <a:pt x="965" y="720"/>
                  </a:lnTo>
                  <a:lnTo>
                    <a:pt x="667" y="876"/>
                  </a:lnTo>
                  <a:lnTo>
                    <a:pt x="563" y="816"/>
                  </a:lnTo>
                  <a:lnTo>
                    <a:pt x="457" y="762"/>
                  </a:lnTo>
                  <a:lnTo>
                    <a:pt x="466" y="621"/>
                  </a:lnTo>
                  <a:lnTo>
                    <a:pt x="470" y="487"/>
                  </a:lnTo>
                  <a:lnTo>
                    <a:pt x="466" y="392"/>
                  </a:lnTo>
                  <a:lnTo>
                    <a:pt x="463" y="299"/>
                  </a:lnTo>
                  <a:lnTo>
                    <a:pt x="431" y="280"/>
                  </a:lnTo>
                  <a:lnTo>
                    <a:pt x="402" y="261"/>
                  </a:lnTo>
                  <a:lnTo>
                    <a:pt x="372" y="245"/>
                  </a:lnTo>
                  <a:lnTo>
                    <a:pt x="350" y="232"/>
                  </a:lnTo>
                  <a:lnTo>
                    <a:pt x="337" y="226"/>
                  </a:lnTo>
                  <a:lnTo>
                    <a:pt x="324" y="223"/>
                  </a:lnTo>
                  <a:lnTo>
                    <a:pt x="311" y="223"/>
                  </a:lnTo>
                  <a:lnTo>
                    <a:pt x="304" y="223"/>
                  </a:lnTo>
                  <a:lnTo>
                    <a:pt x="298" y="223"/>
                  </a:lnTo>
                  <a:lnTo>
                    <a:pt x="292" y="226"/>
                  </a:lnTo>
                  <a:lnTo>
                    <a:pt x="288" y="229"/>
                  </a:lnTo>
                  <a:lnTo>
                    <a:pt x="240" y="258"/>
                  </a:lnTo>
                  <a:lnTo>
                    <a:pt x="194" y="290"/>
                  </a:lnTo>
                  <a:lnTo>
                    <a:pt x="194" y="331"/>
                  </a:lnTo>
                  <a:lnTo>
                    <a:pt x="194" y="389"/>
                  </a:lnTo>
                  <a:lnTo>
                    <a:pt x="194" y="452"/>
                  </a:lnTo>
                  <a:lnTo>
                    <a:pt x="194" y="522"/>
                  </a:lnTo>
                  <a:lnTo>
                    <a:pt x="191" y="586"/>
                  </a:lnTo>
                  <a:lnTo>
                    <a:pt x="198" y="624"/>
                  </a:lnTo>
                  <a:lnTo>
                    <a:pt x="207" y="660"/>
                  </a:lnTo>
                  <a:lnTo>
                    <a:pt x="224" y="695"/>
                  </a:lnTo>
                  <a:lnTo>
                    <a:pt x="246" y="726"/>
                  </a:lnTo>
                  <a:lnTo>
                    <a:pt x="269" y="755"/>
                  </a:lnTo>
                  <a:lnTo>
                    <a:pt x="149" y="873"/>
                  </a:lnTo>
                  <a:lnTo>
                    <a:pt x="120" y="828"/>
                  </a:lnTo>
                  <a:lnTo>
                    <a:pt x="91" y="787"/>
                  </a:lnTo>
                  <a:lnTo>
                    <a:pt x="55" y="752"/>
                  </a:lnTo>
                  <a:lnTo>
                    <a:pt x="68" y="631"/>
                  </a:lnTo>
                  <a:lnTo>
                    <a:pt x="71" y="510"/>
                  </a:lnTo>
                  <a:lnTo>
                    <a:pt x="71" y="401"/>
                  </a:lnTo>
                  <a:lnTo>
                    <a:pt x="65" y="296"/>
                  </a:lnTo>
                  <a:lnTo>
                    <a:pt x="65" y="287"/>
                  </a:lnTo>
                  <a:lnTo>
                    <a:pt x="62" y="277"/>
                  </a:lnTo>
                  <a:lnTo>
                    <a:pt x="55" y="271"/>
                  </a:lnTo>
                  <a:lnTo>
                    <a:pt x="52" y="264"/>
                  </a:lnTo>
                  <a:lnTo>
                    <a:pt x="42" y="252"/>
                  </a:lnTo>
                  <a:lnTo>
                    <a:pt x="33" y="242"/>
                  </a:lnTo>
                  <a:lnTo>
                    <a:pt x="23" y="229"/>
                  </a:lnTo>
                  <a:lnTo>
                    <a:pt x="10" y="220"/>
                  </a:lnTo>
                  <a:lnTo>
                    <a:pt x="7" y="204"/>
                  </a:lnTo>
                  <a:lnTo>
                    <a:pt x="3" y="191"/>
                  </a:lnTo>
                  <a:lnTo>
                    <a:pt x="0" y="178"/>
                  </a:lnTo>
                  <a:lnTo>
                    <a:pt x="0" y="172"/>
                  </a:lnTo>
                  <a:lnTo>
                    <a:pt x="3" y="165"/>
                  </a:lnTo>
                  <a:lnTo>
                    <a:pt x="7" y="156"/>
                  </a:lnTo>
                  <a:lnTo>
                    <a:pt x="10" y="146"/>
                  </a:lnTo>
                  <a:lnTo>
                    <a:pt x="13" y="140"/>
                  </a:lnTo>
                  <a:lnTo>
                    <a:pt x="68" y="67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066800" y="3048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Theorem: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8100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</a:rPr>
              <a:t>Proof: The terms can be arranged so that there is a cancellation of pairs: 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-6178" y="6096000"/>
            <a:ext cx="929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R</a:t>
            </a:r>
            <a:r>
              <a:rPr lang="en-US" sz="2800" dirty="0" smtClean="0">
                <a:solidFill>
                  <a:srgbClr val="009900"/>
                </a:solidFill>
              </a:rPr>
              <a:t>epresenting two </a:t>
            </a:r>
            <a:r>
              <a:rPr lang="en-US" sz="2800" dirty="0" smtClean="0">
                <a:solidFill>
                  <a:srgbClr val="009900"/>
                </a:solidFill>
              </a:rPr>
              <a:t>ends of </a:t>
            </a:r>
            <a:r>
              <a:rPr lang="en-US" sz="2800" dirty="0" smtClean="0">
                <a:solidFill>
                  <a:srgbClr val="009900"/>
                </a:solidFill>
              </a:rPr>
              <a:t>a moduli space of sliding webs 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200" y="2971800"/>
            <a:ext cx="2590800" cy="838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124200"/>
            <a:ext cx="2143125" cy="442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9" grpId="0"/>
      <p:bldP spid="5" grpId="0"/>
      <p:bldP spid="43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Three Motivations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>
                <a:solidFill>
                  <a:srgbClr val="FF0066"/>
                </a:solidFill>
              </a:rPr>
              <a:t> </a:t>
            </a:r>
            <a:r>
              <a:rPr lang="en-US" sz="3200" dirty="0" smtClean="0">
                <a:solidFill>
                  <a:srgbClr val="FF0066"/>
                </a:solidFill>
              </a:rPr>
              <a:t>IR sector of </a:t>
            </a:r>
            <a:r>
              <a:rPr lang="en-US" sz="3200" b="1" i="1" u="sng" dirty="0" smtClean="0">
                <a:solidFill>
                  <a:srgbClr val="FF0066"/>
                </a:solidFill>
              </a:rPr>
              <a:t>massive</a:t>
            </a:r>
            <a:r>
              <a:rPr lang="en-US" sz="3200" dirty="0" smtClean="0">
                <a:solidFill>
                  <a:srgbClr val="FF0066"/>
                </a:solidFill>
              </a:rPr>
              <a:t> 1+1 QFT with N =(2,2) SUSY</a:t>
            </a:r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220" y="3200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FF"/>
                </a:solidFill>
              </a:rPr>
              <a:t>2. Knot homology. </a:t>
            </a:r>
            <a:endParaRPr lang="en-US" sz="3200" dirty="0">
              <a:solidFill>
                <a:srgbClr val="66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495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3</a:t>
            </a:r>
            <a:r>
              <a:rPr lang="en-US" sz="3200" dirty="0" smtClean="0">
                <a:solidFill>
                  <a:srgbClr val="0000FF"/>
                </a:solidFill>
              </a:rPr>
              <a:t>. </a:t>
            </a:r>
            <a:r>
              <a:rPr lang="en-US" sz="3200" dirty="0" err="1" smtClean="0">
                <a:solidFill>
                  <a:srgbClr val="0000FF"/>
                </a:solidFill>
              </a:rPr>
              <a:t>Categorification</a:t>
            </a:r>
            <a:r>
              <a:rPr lang="en-US" sz="3200" dirty="0" smtClean="0">
                <a:solidFill>
                  <a:srgbClr val="0000FF"/>
                </a:solidFill>
              </a:rPr>
              <a:t> of 2d/4d wall-crossing formula.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4864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9900"/>
                </a:solidFill>
              </a:rPr>
              <a:t>(A unification of the </a:t>
            </a:r>
            <a:r>
              <a:rPr lang="en-US" sz="2000" dirty="0" err="1" smtClean="0">
                <a:solidFill>
                  <a:srgbClr val="009900"/>
                </a:solidFill>
              </a:rPr>
              <a:t>Cecotti-Vafa</a:t>
            </a:r>
            <a:r>
              <a:rPr lang="en-US" sz="2000" dirty="0" smtClean="0">
                <a:solidFill>
                  <a:srgbClr val="009900"/>
                </a:solidFill>
              </a:rPr>
              <a:t> and </a:t>
            </a:r>
            <a:r>
              <a:rPr lang="en-US" sz="2000" dirty="0" err="1" smtClean="0">
                <a:solidFill>
                  <a:srgbClr val="009900"/>
                </a:solidFill>
              </a:rPr>
              <a:t>Kontsevich-Soibelman</a:t>
            </a:r>
            <a:r>
              <a:rPr lang="en-US" sz="2000" dirty="0" smtClean="0">
                <a:solidFill>
                  <a:srgbClr val="009900"/>
                </a:solidFill>
              </a:rPr>
              <a:t> formulae.) </a:t>
            </a:r>
            <a:endParaRPr lang="en-US" sz="20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4"/>
          <p:cNvGrpSpPr/>
          <p:nvPr/>
        </p:nvGrpSpPr>
        <p:grpSpPr>
          <a:xfrm>
            <a:off x="304800" y="228600"/>
            <a:ext cx="2509520" cy="1933630"/>
            <a:chOff x="330845" y="609600"/>
            <a:chExt cx="2509520" cy="1933630"/>
          </a:xfrm>
        </p:grpSpPr>
        <p:grpSp>
          <p:nvGrpSpPr>
            <p:cNvPr id="3" name="Group 4"/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838200" y="609600"/>
              <a:ext cx="242994" cy="281483"/>
              <a:chOff x="2414" y="2576"/>
              <a:chExt cx="1077" cy="1280"/>
            </a:xfrm>
          </p:grpSpPr>
          <p:sp>
            <p:nvSpPr>
              <p:cNvPr id="54" name="Freeform 6"/>
              <p:cNvSpPr>
                <a:spLocks noEditPoints="1"/>
              </p:cNvSpPr>
              <p:nvPr/>
            </p:nvSpPr>
            <p:spPr bwMode="auto">
              <a:xfrm>
                <a:off x="2414" y="25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"/>
              <p:cNvSpPr>
                <a:spLocks/>
              </p:cNvSpPr>
              <p:nvPr/>
            </p:nvSpPr>
            <p:spPr bwMode="auto">
              <a:xfrm>
                <a:off x="3069" y="3108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" name="Oval 31"/>
            <p:cNvSpPr/>
            <p:nvPr/>
          </p:nvSpPr>
          <p:spPr>
            <a:xfrm>
              <a:off x="1098998" y="1421340"/>
              <a:ext cx="80998" cy="7894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 flipV="1">
              <a:off x="330845" y="752168"/>
              <a:ext cx="795152" cy="695488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860197" y="1500287"/>
              <a:ext cx="265800" cy="785713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1143000" y="685800"/>
              <a:ext cx="264676" cy="813533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2191673" y="1885336"/>
              <a:ext cx="512988" cy="657894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132969" y="1437968"/>
              <a:ext cx="80998" cy="7894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V="1">
              <a:off x="2191673" y="1310148"/>
              <a:ext cx="604786" cy="557894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70"/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1794659" y="990600"/>
              <a:ext cx="251793" cy="281483"/>
              <a:chOff x="4238" y="1472"/>
              <a:chExt cx="1116" cy="1280"/>
            </a:xfrm>
          </p:grpSpPr>
          <p:sp>
            <p:nvSpPr>
              <p:cNvPr id="52" name="Freeform 12"/>
              <p:cNvSpPr>
                <a:spLocks noEditPoints="1"/>
              </p:cNvSpPr>
              <p:nvPr/>
            </p:nvSpPr>
            <p:spPr bwMode="auto">
              <a:xfrm>
                <a:off x="4238" y="147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3"/>
              <p:cNvSpPr>
                <a:spLocks/>
              </p:cNvSpPr>
              <p:nvPr/>
            </p:nvSpPr>
            <p:spPr bwMode="auto">
              <a:xfrm>
                <a:off x="4838" y="200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6"/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2590800" y="1752600"/>
              <a:ext cx="249565" cy="281483"/>
              <a:chOff x="2462" y="2432"/>
              <a:chExt cx="1126" cy="1303"/>
            </a:xfrm>
          </p:grpSpPr>
          <p:sp>
            <p:nvSpPr>
              <p:cNvPr id="50" name="Freeform 18"/>
              <p:cNvSpPr>
                <a:spLocks noEditPoints="1"/>
              </p:cNvSpPr>
              <p:nvPr/>
            </p:nvSpPr>
            <p:spPr bwMode="auto">
              <a:xfrm>
                <a:off x="2462" y="243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9"/>
              <p:cNvSpPr>
                <a:spLocks/>
              </p:cNvSpPr>
              <p:nvPr/>
            </p:nvSpPr>
            <p:spPr bwMode="auto">
              <a:xfrm>
                <a:off x="3052" y="2964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22"/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 bwMode="auto">
            <a:xfrm>
              <a:off x="1219200" y="1905000"/>
              <a:ext cx="257660" cy="281483"/>
              <a:chOff x="686" y="1760"/>
              <a:chExt cx="1142" cy="1280"/>
            </a:xfrm>
          </p:grpSpPr>
          <p:sp>
            <p:nvSpPr>
              <p:cNvPr id="48" name="Freeform 24"/>
              <p:cNvSpPr>
                <a:spLocks noEditPoints="1"/>
              </p:cNvSpPr>
              <p:nvPr/>
            </p:nvSpPr>
            <p:spPr bwMode="auto">
              <a:xfrm>
                <a:off x="686" y="176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5"/>
              <p:cNvSpPr>
                <a:spLocks noEditPoints="1"/>
              </p:cNvSpPr>
              <p:nvPr/>
            </p:nvSpPr>
            <p:spPr bwMode="auto">
              <a:xfrm>
                <a:off x="1261" y="2282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42" name="Straight Arrow Connector 41"/>
            <p:cNvCxnSpPr/>
            <p:nvPr/>
          </p:nvCxnSpPr>
          <p:spPr>
            <a:xfrm flipH="1" flipV="1">
              <a:off x="1199138" y="1501877"/>
              <a:ext cx="992535" cy="368137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125504" y="1821426"/>
              <a:ext cx="80998" cy="7894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4"/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 bwMode="auto">
            <a:xfrm>
              <a:off x="457200" y="1447800"/>
              <a:ext cx="249608" cy="281483"/>
              <a:chOff x="926" y="1520"/>
              <a:chExt cx="1116" cy="1303"/>
            </a:xfrm>
          </p:grpSpPr>
          <p:sp>
            <p:nvSpPr>
              <p:cNvPr id="46" name="Freeform 6"/>
              <p:cNvSpPr>
                <a:spLocks noEditPoints="1"/>
              </p:cNvSpPr>
              <p:nvPr/>
            </p:nvSpPr>
            <p:spPr bwMode="auto">
              <a:xfrm>
                <a:off x="926" y="152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"/>
              <p:cNvSpPr>
                <a:spLocks/>
              </p:cNvSpPr>
              <p:nvPr/>
            </p:nvSpPr>
            <p:spPr bwMode="auto">
              <a:xfrm>
                <a:off x="1526" y="2052"/>
                <a:ext cx="516" cy="771"/>
              </a:xfrm>
              <a:custGeom>
                <a:avLst/>
                <a:gdLst/>
                <a:ahLst/>
                <a:cxnLst>
                  <a:cxn ang="0">
                    <a:pos x="255" y="3"/>
                  </a:cxn>
                  <a:cxn ang="0">
                    <a:pos x="362" y="47"/>
                  </a:cxn>
                  <a:cxn ang="0">
                    <a:pos x="622" y="102"/>
                  </a:cxn>
                  <a:cxn ang="0">
                    <a:pos x="797" y="113"/>
                  </a:cxn>
                  <a:cxn ang="0">
                    <a:pos x="1094" y="83"/>
                  </a:cxn>
                  <a:cxn ang="0">
                    <a:pos x="1291" y="26"/>
                  </a:cxn>
                  <a:cxn ang="0">
                    <a:pos x="1347" y="0"/>
                  </a:cxn>
                  <a:cxn ang="0">
                    <a:pos x="1379" y="13"/>
                  </a:cxn>
                  <a:cxn ang="0">
                    <a:pos x="1389" y="63"/>
                  </a:cxn>
                  <a:cxn ang="0">
                    <a:pos x="1331" y="139"/>
                  </a:cxn>
                  <a:cxn ang="0">
                    <a:pos x="1200" y="246"/>
                  </a:cxn>
                  <a:cxn ang="0">
                    <a:pos x="1000" y="347"/>
                  </a:cxn>
                  <a:cxn ang="0">
                    <a:pos x="740" y="403"/>
                  </a:cxn>
                  <a:cxn ang="0">
                    <a:pos x="589" y="403"/>
                  </a:cxn>
                  <a:cxn ang="0">
                    <a:pos x="432" y="384"/>
                  </a:cxn>
                  <a:cxn ang="0">
                    <a:pos x="325" y="360"/>
                  </a:cxn>
                  <a:cxn ang="0">
                    <a:pos x="431" y="926"/>
                  </a:cxn>
                  <a:cxn ang="0">
                    <a:pos x="652" y="847"/>
                  </a:cxn>
                  <a:cxn ang="0">
                    <a:pos x="887" y="837"/>
                  </a:cxn>
                  <a:cxn ang="0">
                    <a:pos x="1156" y="917"/>
                  </a:cxn>
                  <a:cxn ang="0">
                    <a:pos x="1365" y="1082"/>
                  </a:cxn>
                  <a:cxn ang="0">
                    <a:pos x="1500" y="1307"/>
                  </a:cxn>
                  <a:cxn ang="0">
                    <a:pos x="1547" y="1569"/>
                  </a:cxn>
                  <a:cxn ang="0">
                    <a:pos x="1487" y="1847"/>
                  </a:cxn>
                  <a:cxn ang="0">
                    <a:pos x="1320" y="2073"/>
                  </a:cxn>
                  <a:cxn ang="0">
                    <a:pos x="1077" y="2233"/>
                  </a:cxn>
                  <a:cxn ang="0">
                    <a:pos x="783" y="2307"/>
                  </a:cxn>
                  <a:cxn ang="0">
                    <a:pos x="485" y="2281"/>
                  </a:cxn>
                  <a:cxn ang="0">
                    <a:pos x="244" y="2163"/>
                  </a:cxn>
                  <a:cxn ang="0">
                    <a:pos x="80" y="1981"/>
                  </a:cxn>
                  <a:cxn ang="0">
                    <a:pos x="4" y="1761"/>
                  </a:cxn>
                  <a:cxn ang="0">
                    <a:pos x="18" y="1616"/>
                  </a:cxn>
                  <a:cxn ang="0">
                    <a:pos x="77" y="1551"/>
                  </a:cxn>
                  <a:cxn ang="0">
                    <a:pos x="143" y="1527"/>
                  </a:cxn>
                  <a:cxn ang="0">
                    <a:pos x="178" y="1523"/>
                  </a:cxn>
                  <a:cxn ang="0">
                    <a:pos x="243" y="1535"/>
                  </a:cxn>
                  <a:cxn ang="0">
                    <a:pos x="315" y="1585"/>
                  </a:cxn>
                  <a:cxn ang="0">
                    <a:pos x="348" y="1696"/>
                  </a:cxn>
                  <a:cxn ang="0">
                    <a:pos x="319" y="1795"/>
                  </a:cxn>
                  <a:cxn ang="0">
                    <a:pos x="225" y="1856"/>
                  </a:cxn>
                  <a:cxn ang="0">
                    <a:pos x="209" y="1962"/>
                  </a:cxn>
                  <a:cxn ang="0">
                    <a:pos x="374" y="2115"/>
                  </a:cxn>
                  <a:cxn ang="0">
                    <a:pos x="589" y="2196"/>
                  </a:cxn>
                  <a:cxn ang="0">
                    <a:pos x="826" y="2191"/>
                  </a:cxn>
                  <a:cxn ang="0">
                    <a:pos x="1032" y="2086"/>
                  </a:cxn>
                  <a:cxn ang="0">
                    <a:pos x="1160" y="1908"/>
                  </a:cxn>
                  <a:cxn ang="0">
                    <a:pos x="1208" y="1710"/>
                  </a:cxn>
                  <a:cxn ang="0">
                    <a:pos x="1215" y="1553"/>
                  </a:cxn>
                  <a:cxn ang="0">
                    <a:pos x="1195" y="1304"/>
                  </a:cxn>
                  <a:cxn ang="0">
                    <a:pos x="1130" y="1118"/>
                  </a:cxn>
                  <a:cxn ang="0">
                    <a:pos x="1092" y="1062"/>
                  </a:cxn>
                  <a:cxn ang="0">
                    <a:pos x="1002" y="985"/>
                  </a:cxn>
                  <a:cxn ang="0">
                    <a:pos x="852" y="934"/>
                  </a:cxn>
                  <a:cxn ang="0">
                    <a:pos x="702" y="938"/>
                  </a:cxn>
                  <a:cxn ang="0">
                    <a:pos x="533" y="982"/>
                  </a:cxn>
                  <a:cxn ang="0">
                    <a:pos x="363" y="1098"/>
                  </a:cxn>
                  <a:cxn ang="0">
                    <a:pos x="292" y="1175"/>
                  </a:cxn>
                  <a:cxn ang="0">
                    <a:pos x="255" y="1185"/>
                  </a:cxn>
                  <a:cxn ang="0">
                    <a:pos x="208" y="1159"/>
                  </a:cxn>
                  <a:cxn ang="0">
                    <a:pos x="201" y="1088"/>
                  </a:cxn>
                  <a:cxn ang="0">
                    <a:pos x="204" y="33"/>
                  </a:cxn>
                  <a:cxn ang="0">
                    <a:pos x="240" y="0"/>
                  </a:cxn>
                </a:cxnLst>
                <a:rect l="0" t="0" r="r" b="b"/>
                <a:pathLst>
                  <a:path w="1547" h="2311">
                    <a:moveTo>
                      <a:pt x="240" y="0"/>
                    </a:moveTo>
                    <a:lnTo>
                      <a:pt x="244" y="0"/>
                    </a:lnTo>
                    <a:lnTo>
                      <a:pt x="248" y="1"/>
                    </a:lnTo>
                    <a:lnTo>
                      <a:pt x="255" y="3"/>
                    </a:lnTo>
                    <a:lnTo>
                      <a:pt x="262" y="7"/>
                    </a:lnTo>
                    <a:lnTo>
                      <a:pt x="273" y="13"/>
                    </a:lnTo>
                    <a:lnTo>
                      <a:pt x="286" y="22"/>
                    </a:lnTo>
                    <a:lnTo>
                      <a:pt x="362" y="47"/>
                    </a:lnTo>
                    <a:lnTo>
                      <a:pt x="433" y="68"/>
                    </a:lnTo>
                    <a:lnTo>
                      <a:pt x="501" y="83"/>
                    </a:lnTo>
                    <a:lnTo>
                      <a:pt x="564" y="94"/>
                    </a:lnTo>
                    <a:lnTo>
                      <a:pt x="622" y="102"/>
                    </a:lnTo>
                    <a:lnTo>
                      <a:pt x="675" y="109"/>
                    </a:lnTo>
                    <a:lnTo>
                      <a:pt x="722" y="111"/>
                    </a:lnTo>
                    <a:lnTo>
                      <a:pt x="763" y="113"/>
                    </a:lnTo>
                    <a:lnTo>
                      <a:pt x="797" y="113"/>
                    </a:lnTo>
                    <a:lnTo>
                      <a:pt x="879" y="111"/>
                    </a:lnTo>
                    <a:lnTo>
                      <a:pt x="956" y="105"/>
                    </a:lnTo>
                    <a:lnTo>
                      <a:pt x="1027" y="94"/>
                    </a:lnTo>
                    <a:lnTo>
                      <a:pt x="1094" y="83"/>
                    </a:lnTo>
                    <a:lnTo>
                      <a:pt x="1153" y="68"/>
                    </a:lnTo>
                    <a:lnTo>
                      <a:pt x="1206" y="54"/>
                    </a:lnTo>
                    <a:lnTo>
                      <a:pt x="1252" y="41"/>
                    </a:lnTo>
                    <a:lnTo>
                      <a:pt x="1291" y="26"/>
                    </a:lnTo>
                    <a:lnTo>
                      <a:pt x="1323" y="16"/>
                    </a:lnTo>
                    <a:lnTo>
                      <a:pt x="1334" y="7"/>
                    </a:lnTo>
                    <a:lnTo>
                      <a:pt x="1341" y="3"/>
                    </a:lnTo>
                    <a:lnTo>
                      <a:pt x="1347" y="0"/>
                    </a:lnTo>
                    <a:lnTo>
                      <a:pt x="1354" y="0"/>
                    </a:lnTo>
                    <a:lnTo>
                      <a:pt x="1362" y="1"/>
                    </a:lnTo>
                    <a:lnTo>
                      <a:pt x="1370" y="5"/>
                    </a:lnTo>
                    <a:lnTo>
                      <a:pt x="1379" y="13"/>
                    </a:lnTo>
                    <a:lnTo>
                      <a:pt x="1385" y="22"/>
                    </a:lnTo>
                    <a:lnTo>
                      <a:pt x="1391" y="37"/>
                    </a:lnTo>
                    <a:lnTo>
                      <a:pt x="1392" y="54"/>
                    </a:lnTo>
                    <a:lnTo>
                      <a:pt x="1389" y="63"/>
                    </a:lnTo>
                    <a:lnTo>
                      <a:pt x="1383" y="77"/>
                    </a:lnTo>
                    <a:lnTo>
                      <a:pt x="1370" y="94"/>
                    </a:lnTo>
                    <a:lnTo>
                      <a:pt x="1353" y="115"/>
                    </a:lnTo>
                    <a:lnTo>
                      <a:pt x="1331" y="139"/>
                    </a:lnTo>
                    <a:lnTo>
                      <a:pt x="1306" y="164"/>
                    </a:lnTo>
                    <a:lnTo>
                      <a:pt x="1275" y="191"/>
                    </a:lnTo>
                    <a:lnTo>
                      <a:pt x="1239" y="219"/>
                    </a:lnTo>
                    <a:lnTo>
                      <a:pt x="1200" y="246"/>
                    </a:lnTo>
                    <a:lnTo>
                      <a:pt x="1156" y="274"/>
                    </a:lnTo>
                    <a:lnTo>
                      <a:pt x="1108" y="300"/>
                    </a:lnTo>
                    <a:lnTo>
                      <a:pt x="1057" y="324"/>
                    </a:lnTo>
                    <a:lnTo>
                      <a:pt x="1000" y="347"/>
                    </a:lnTo>
                    <a:lnTo>
                      <a:pt x="941" y="367"/>
                    </a:lnTo>
                    <a:lnTo>
                      <a:pt x="878" y="383"/>
                    </a:lnTo>
                    <a:lnTo>
                      <a:pt x="810" y="396"/>
                    </a:lnTo>
                    <a:lnTo>
                      <a:pt x="740" y="403"/>
                    </a:lnTo>
                    <a:lnTo>
                      <a:pt x="666" y="406"/>
                    </a:lnTo>
                    <a:lnTo>
                      <a:pt x="643" y="406"/>
                    </a:lnTo>
                    <a:lnTo>
                      <a:pt x="618" y="405"/>
                    </a:lnTo>
                    <a:lnTo>
                      <a:pt x="589" y="403"/>
                    </a:lnTo>
                    <a:lnTo>
                      <a:pt x="556" y="402"/>
                    </a:lnTo>
                    <a:lnTo>
                      <a:pt x="520" y="398"/>
                    </a:lnTo>
                    <a:lnTo>
                      <a:pt x="478" y="392"/>
                    </a:lnTo>
                    <a:lnTo>
                      <a:pt x="432" y="384"/>
                    </a:lnTo>
                    <a:lnTo>
                      <a:pt x="382" y="373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998"/>
                    </a:lnTo>
                    <a:lnTo>
                      <a:pt x="378" y="959"/>
                    </a:lnTo>
                    <a:lnTo>
                      <a:pt x="431" y="926"/>
                    </a:lnTo>
                    <a:lnTo>
                      <a:pt x="486" y="898"/>
                    </a:lnTo>
                    <a:lnTo>
                      <a:pt x="541" y="878"/>
                    </a:lnTo>
                    <a:lnTo>
                      <a:pt x="597" y="861"/>
                    </a:lnTo>
                    <a:lnTo>
                      <a:pt x="652" y="847"/>
                    </a:lnTo>
                    <a:lnTo>
                      <a:pt x="706" y="840"/>
                    </a:lnTo>
                    <a:lnTo>
                      <a:pt x="760" y="834"/>
                    </a:lnTo>
                    <a:lnTo>
                      <a:pt x="813" y="833"/>
                    </a:lnTo>
                    <a:lnTo>
                      <a:pt x="887" y="837"/>
                    </a:lnTo>
                    <a:lnTo>
                      <a:pt x="960" y="847"/>
                    </a:lnTo>
                    <a:lnTo>
                      <a:pt x="1029" y="864"/>
                    </a:lnTo>
                    <a:lnTo>
                      <a:pt x="1094" y="888"/>
                    </a:lnTo>
                    <a:lnTo>
                      <a:pt x="1156" y="917"/>
                    </a:lnTo>
                    <a:lnTo>
                      <a:pt x="1214" y="951"/>
                    </a:lnTo>
                    <a:lnTo>
                      <a:pt x="1269" y="990"/>
                    </a:lnTo>
                    <a:lnTo>
                      <a:pt x="1319" y="1033"/>
                    </a:lnTo>
                    <a:lnTo>
                      <a:pt x="1365" y="1082"/>
                    </a:lnTo>
                    <a:lnTo>
                      <a:pt x="1406" y="1134"/>
                    </a:lnTo>
                    <a:lnTo>
                      <a:pt x="1442" y="1189"/>
                    </a:lnTo>
                    <a:lnTo>
                      <a:pt x="1473" y="1247"/>
                    </a:lnTo>
                    <a:lnTo>
                      <a:pt x="1500" y="1307"/>
                    </a:lnTo>
                    <a:lnTo>
                      <a:pt x="1520" y="1370"/>
                    </a:lnTo>
                    <a:lnTo>
                      <a:pt x="1535" y="1435"/>
                    </a:lnTo>
                    <a:lnTo>
                      <a:pt x="1545" y="1501"/>
                    </a:lnTo>
                    <a:lnTo>
                      <a:pt x="1547" y="1569"/>
                    </a:lnTo>
                    <a:lnTo>
                      <a:pt x="1543" y="1642"/>
                    </a:lnTo>
                    <a:lnTo>
                      <a:pt x="1531" y="1713"/>
                    </a:lnTo>
                    <a:lnTo>
                      <a:pt x="1512" y="1781"/>
                    </a:lnTo>
                    <a:lnTo>
                      <a:pt x="1487" y="1847"/>
                    </a:lnTo>
                    <a:lnTo>
                      <a:pt x="1454" y="1908"/>
                    </a:lnTo>
                    <a:lnTo>
                      <a:pt x="1415" y="1967"/>
                    </a:lnTo>
                    <a:lnTo>
                      <a:pt x="1370" y="2022"/>
                    </a:lnTo>
                    <a:lnTo>
                      <a:pt x="1320" y="2073"/>
                    </a:lnTo>
                    <a:lnTo>
                      <a:pt x="1266" y="2120"/>
                    </a:lnTo>
                    <a:lnTo>
                      <a:pt x="1207" y="2163"/>
                    </a:lnTo>
                    <a:lnTo>
                      <a:pt x="1144" y="2200"/>
                    </a:lnTo>
                    <a:lnTo>
                      <a:pt x="1077" y="2233"/>
                    </a:lnTo>
                    <a:lnTo>
                      <a:pt x="1007" y="2260"/>
                    </a:lnTo>
                    <a:lnTo>
                      <a:pt x="934" y="2283"/>
                    </a:lnTo>
                    <a:lnTo>
                      <a:pt x="860" y="2298"/>
                    </a:lnTo>
                    <a:lnTo>
                      <a:pt x="783" y="2307"/>
                    </a:lnTo>
                    <a:lnTo>
                      <a:pt x="705" y="2311"/>
                    </a:lnTo>
                    <a:lnTo>
                      <a:pt x="628" y="2307"/>
                    </a:lnTo>
                    <a:lnTo>
                      <a:pt x="554" y="2298"/>
                    </a:lnTo>
                    <a:lnTo>
                      <a:pt x="485" y="2281"/>
                    </a:lnTo>
                    <a:lnTo>
                      <a:pt x="419" y="2259"/>
                    </a:lnTo>
                    <a:lnTo>
                      <a:pt x="356" y="2233"/>
                    </a:lnTo>
                    <a:lnTo>
                      <a:pt x="298" y="2200"/>
                    </a:lnTo>
                    <a:lnTo>
                      <a:pt x="244" y="2163"/>
                    </a:lnTo>
                    <a:lnTo>
                      <a:pt x="196" y="2123"/>
                    </a:lnTo>
                    <a:lnTo>
                      <a:pt x="151" y="2078"/>
                    </a:lnTo>
                    <a:lnTo>
                      <a:pt x="113" y="2031"/>
                    </a:lnTo>
                    <a:lnTo>
                      <a:pt x="80" y="1981"/>
                    </a:lnTo>
                    <a:lnTo>
                      <a:pt x="51" y="1928"/>
                    </a:lnTo>
                    <a:lnTo>
                      <a:pt x="30" y="1874"/>
                    </a:lnTo>
                    <a:lnTo>
                      <a:pt x="14" y="1818"/>
                    </a:lnTo>
                    <a:lnTo>
                      <a:pt x="4" y="1761"/>
                    </a:lnTo>
                    <a:lnTo>
                      <a:pt x="0" y="1704"/>
                    </a:lnTo>
                    <a:lnTo>
                      <a:pt x="3" y="1670"/>
                    </a:lnTo>
                    <a:lnTo>
                      <a:pt x="8" y="1641"/>
                    </a:lnTo>
                    <a:lnTo>
                      <a:pt x="18" y="1616"/>
                    </a:lnTo>
                    <a:lnTo>
                      <a:pt x="30" y="1594"/>
                    </a:lnTo>
                    <a:lnTo>
                      <a:pt x="45" y="1577"/>
                    </a:lnTo>
                    <a:lnTo>
                      <a:pt x="61" y="1562"/>
                    </a:lnTo>
                    <a:lnTo>
                      <a:pt x="77" y="1551"/>
                    </a:lnTo>
                    <a:lnTo>
                      <a:pt x="95" y="1541"/>
                    </a:lnTo>
                    <a:lnTo>
                      <a:pt x="112" y="1535"/>
                    </a:lnTo>
                    <a:lnTo>
                      <a:pt x="128" y="1530"/>
                    </a:lnTo>
                    <a:lnTo>
                      <a:pt x="143" y="1527"/>
                    </a:lnTo>
                    <a:lnTo>
                      <a:pt x="157" y="1524"/>
                    </a:lnTo>
                    <a:lnTo>
                      <a:pt x="167" y="1524"/>
                    </a:lnTo>
                    <a:lnTo>
                      <a:pt x="174" y="1523"/>
                    </a:lnTo>
                    <a:lnTo>
                      <a:pt x="178" y="1523"/>
                    </a:lnTo>
                    <a:lnTo>
                      <a:pt x="192" y="1524"/>
                    </a:lnTo>
                    <a:lnTo>
                      <a:pt x="207" y="1526"/>
                    </a:lnTo>
                    <a:lnTo>
                      <a:pt x="224" y="1530"/>
                    </a:lnTo>
                    <a:lnTo>
                      <a:pt x="243" y="1535"/>
                    </a:lnTo>
                    <a:lnTo>
                      <a:pt x="262" y="1543"/>
                    </a:lnTo>
                    <a:lnTo>
                      <a:pt x="281" y="1553"/>
                    </a:lnTo>
                    <a:lnTo>
                      <a:pt x="298" y="1568"/>
                    </a:lnTo>
                    <a:lnTo>
                      <a:pt x="315" y="1585"/>
                    </a:lnTo>
                    <a:lnTo>
                      <a:pt x="328" y="1606"/>
                    </a:lnTo>
                    <a:lnTo>
                      <a:pt x="339" y="1632"/>
                    </a:lnTo>
                    <a:lnTo>
                      <a:pt x="346" y="1662"/>
                    </a:lnTo>
                    <a:lnTo>
                      <a:pt x="348" y="1696"/>
                    </a:lnTo>
                    <a:lnTo>
                      <a:pt x="347" y="1723"/>
                    </a:lnTo>
                    <a:lnTo>
                      <a:pt x="340" y="1748"/>
                    </a:lnTo>
                    <a:lnTo>
                      <a:pt x="332" y="1773"/>
                    </a:lnTo>
                    <a:lnTo>
                      <a:pt x="319" y="1795"/>
                    </a:lnTo>
                    <a:lnTo>
                      <a:pt x="301" y="1815"/>
                    </a:lnTo>
                    <a:lnTo>
                      <a:pt x="279" y="1832"/>
                    </a:lnTo>
                    <a:lnTo>
                      <a:pt x="255" y="1845"/>
                    </a:lnTo>
                    <a:lnTo>
                      <a:pt x="225" y="1856"/>
                    </a:lnTo>
                    <a:lnTo>
                      <a:pt x="192" y="1861"/>
                    </a:lnTo>
                    <a:lnTo>
                      <a:pt x="155" y="1861"/>
                    </a:lnTo>
                    <a:lnTo>
                      <a:pt x="180" y="1913"/>
                    </a:lnTo>
                    <a:lnTo>
                      <a:pt x="209" y="1962"/>
                    </a:lnTo>
                    <a:lnTo>
                      <a:pt x="244" y="2006"/>
                    </a:lnTo>
                    <a:lnTo>
                      <a:pt x="284" y="2047"/>
                    </a:lnTo>
                    <a:lnTo>
                      <a:pt x="327" y="2084"/>
                    </a:lnTo>
                    <a:lnTo>
                      <a:pt x="374" y="2115"/>
                    </a:lnTo>
                    <a:lnTo>
                      <a:pt x="425" y="2142"/>
                    </a:lnTo>
                    <a:lnTo>
                      <a:pt x="478" y="2165"/>
                    </a:lnTo>
                    <a:lnTo>
                      <a:pt x="532" y="2183"/>
                    </a:lnTo>
                    <a:lnTo>
                      <a:pt x="589" y="2196"/>
                    </a:lnTo>
                    <a:lnTo>
                      <a:pt x="647" y="2204"/>
                    </a:lnTo>
                    <a:lnTo>
                      <a:pt x="705" y="2207"/>
                    </a:lnTo>
                    <a:lnTo>
                      <a:pt x="767" y="2203"/>
                    </a:lnTo>
                    <a:lnTo>
                      <a:pt x="826" y="2191"/>
                    </a:lnTo>
                    <a:lnTo>
                      <a:pt x="884" y="2174"/>
                    </a:lnTo>
                    <a:lnTo>
                      <a:pt x="937" y="2150"/>
                    </a:lnTo>
                    <a:lnTo>
                      <a:pt x="987" y="2120"/>
                    </a:lnTo>
                    <a:lnTo>
                      <a:pt x="1032" y="2086"/>
                    </a:lnTo>
                    <a:lnTo>
                      <a:pt x="1072" y="2047"/>
                    </a:lnTo>
                    <a:lnTo>
                      <a:pt x="1106" y="2004"/>
                    </a:lnTo>
                    <a:lnTo>
                      <a:pt x="1135" y="1957"/>
                    </a:lnTo>
                    <a:lnTo>
                      <a:pt x="1160" y="1908"/>
                    </a:lnTo>
                    <a:lnTo>
                      <a:pt x="1177" y="1858"/>
                    </a:lnTo>
                    <a:lnTo>
                      <a:pt x="1191" y="1809"/>
                    </a:lnTo>
                    <a:lnTo>
                      <a:pt x="1202" y="1759"/>
                    </a:lnTo>
                    <a:lnTo>
                      <a:pt x="1208" y="1710"/>
                    </a:lnTo>
                    <a:lnTo>
                      <a:pt x="1212" y="1666"/>
                    </a:lnTo>
                    <a:lnTo>
                      <a:pt x="1214" y="1624"/>
                    </a:lnTo>
                    <a:lnTo>
                      <a:pt x="1215" y="1586"/>
                    </a:lnTo>
                    <a:lnTo>
                      <a:pt x="1215" y="1553"/>
                    </a:lnTo>
                    <a:lnTo>
                      <a:pt x="1214" y="1484"/>
                    </a:lnTo>
                    <a:lnTo>
                      <a:pt x="1210" y="1420"/>
                    </a:lnTo>
                    <a:lnTo>
                      <a:pt x="1204" y="1359"/>
                    </a:lnTo>
                    <a:lnTo>
                      <a:pt x="1195" y="1304"/>
                    </a:lnTo>
                    <a:lnTo>
                      <a:pt x="1184" y="1255"/>
                    </a:lnTo>
                    <a:lnTo>
                      <a:pt x="1169" y="1206"/>
                    </a:lnTo>
                    <a:lnTo>
                      <a:pt x="1152" y="1162"/>
                    </a:lnTo>
                    <a:lnTo>
                      <a:pt x="1130" y="1118"/>
                    </a:lnTo>
                    <a:lnTo>
                      <a:pt x="1125" y="1109"/>
                    </a:lnTo>
                    <a:lnTo>
                      <a:pt x="1117" y="1096"/>
                    </a:lnTo>
                    <a:lnTo>
                      <a:pt x="1106" y="1080"/>
                    </a:lnTo>
                    <a:lnTo>
                      <a:pt x="1092" y="1062"/>
                    </a:lnTo>
                    <a:lnTo>
                      <a:pt x="1075" y="1044"/>
                    </a:lnTo>
                    <a:lnTo>
                      <a:pt x="1054" y="1023"/>
                    </a:lnTo>
                    <a:lnTo>
                      <a:pt x="1030" y="1003"/>
                    </a:lnTo>
                    <a:lnTo>
                      <a:pt x="1002" y="985"/>
                    </a:lnTo>
                    <a:lnTo>
                      <a:pt x="971" y="968"/>
                    </a:lnTo>
                    <a:lnTo>
                      <a:pt x="936" y="952"/>
                    </a:lnTo>
                    <a:lnTo>
                      <a:pt x="897" y="942"/>
                    </a:lnTo>
                    <a:lnTo>
                      <a:pt x="852" y="934"/>
                    </a:lnTo>
                    <a:lnTo>
                      <a:pt x="805" y="931"/>
                    </a:lnTo>
                    <a:lnTo>
                      <a:pt x="774" y="931"/>
                    </a:lnTo>
                    <a:lnTo>
                      <a:pt x="739" y="934"/>
                    </a:lnTo>
                    <a:lnTo>
                      <a:pt x="702" y="938"/>
                    </a:lnTo>
                    <a:lnTo>
                      <a:pt x="662" y="944"/>
                    </a:lnTo>
                    <a:lnTo>
                      <a:pt x="620" y="953"/>
                    </a:lnTo>
                    <a:lnTo>
                      <a:pt x="577" y="965"/>
                    </a:lnTo>
                    <a:lnTo>
                      <a:pt x="533" y="982"/>
                    </a:lnTo>
                    <a:lnTo>
                      <a:pt x="489" y="1003"/>
                    </a:lnTo>
                    <a:lnTo>
                      <a:pt x="446" y="1029"/>
                    </a:lnTo>
                    <a:lnTo>
                      <a:pt x="404" y="1060"/>
                    </a:lnTo>
                    <a:lnTo>
                      <a:pt x="363" y="1098"/>
                    </a:lnTo>
                    <a:lnTo>
                      <a:pt x="325" y="1141"/>
                    </a:lnTo>
                    <a:lnTo>
                      <a:pt x="311" y="1155"/>
                    </a:lnTo>
                    <a:lnTo>
                      <a:pt x="300" y="1166"/>
                    </a:lnTo>
                    <a:lnTo>
                      <a:pt x="292" y="1175"/>
                    </a:lnTo>
                    <a:lnTo>
                      <a:pt x="284" y="1180"/>
                    </a:lnTo>
                    <a:lnTo>
                      <a:pt x="275" y="1184"/>
                    </a:lnTo>
                    <a:lnTo>
                      <a:pt x="267" y="1185"/>
                    </a:lnTo>
                    <a:lnTo>
                      <a:pt x="255" y="1185"/>
                    </a:lnTo>
                    <a:lnTo>
                      <a:pt x="238" y="1184"/>
                    </a:lnTo>
                    <a:lnTo>
                      <a:pt x="224" y="1179"/>
                    </a:lnTo>
                    <a:lnTo>
                      <a:pt x="215" y="1171"/>
                    </a:lnTo>
                    <a:lnTo>
                      <a:pt x="208" y="1159"/>
                    </a:lnTo>
                    <a:lnTo>
                      <a:pt x="204" y="1146"/>
                    </a:lnTo>
                    <a:lnTo>
                      <a:pt x="203" y="1129"/>
                    </a:lnTo>
                    <a:lnTo>
                      <a:pt x="201" y="1109"/>
                    </a:lnTo>
                    <a:lnTo>
                      <a:pt x="201" y="1088"/>
                    </a:lnTo>
                    <a:lnTo>
                      <a:pt x="201" y="91"/>
                    </a:lnTo>
                    <a:lnTo>
                      <a:pt x="201" y="70"/>
                    </a:lnTo>
                    <a:lnTo>
                      <a:pt x="203" y="50"/>
                    </a:lnTo>
                    <a:lnTo>
                      <a:pt x="204" y="33"/>
                    </a:lnTo>
                    <a:lnTo>
                      <a:pt x="208" y="20"/>
                    </a:lnTo>
                    <a:lnTo>
                      <a:pt x="216" y="9"/>
                    </a:lnTo>
                    <a:lnTo>
                      <a:pt x="225" y="3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5" name="Group 145"/>
          <p:cNvGrpSpPr/>
          <p:nvPr/>
        </p:nvGrpSpPr>
        <p:grpSpPr>
          <a:xfrm>
            <a:off x="304800" y="4495800"/>
            <a:ext cx="2341284" cy="2133600"/>
            <a:chOff x="330845" y="3962400"/>
            <a:chExt cx="2341284" cy="2133600"/>
          </a:xfrm>
        </p:grpSpPr>
        <p:grpSp>
          <p:nvGrpSpPr>
            <p:cNvPr id="19" name="Group 4"/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 bwMode="auto">
            <a:xfrm>
              <a:off x="1395991" y="4626077"/>
              <a:ext cx="242994" cy="281483"/>
              <a:chOff x="2414" y="2576"/>
              <a:chExt cx="1077" cy="1280"/>
            </a:xfrm>
          </p:grpSpPr>
          <p:sp>
            <p:nvSpPr>
              <p:cNvPr id="80" name="Freeform 6"/>
              <p:cNvSpPr>
                <a:spLocks noEditPoints="1"/>
              </p:cNvSpPr>
              <p:nvPr/>
            </p:nvSpPr>
            <p:spPr bwMode="auto">
              <a:xfrm>
                <a:off x="2414" y="25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"/>
              <p:cNvSpPr>
                <a:spLocks/>
              </p:cNvSpPr>
              <p:nvPr/>
            </p:nvSpPr>
            <p:spPr bwMode="auto">
              <a:xfrm>
                <a:off x="3069" y="3108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1098998" y="5231340"/>
              <a:ext cx="80998" cy="7894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H="1" flipV="1">
              <a:off x="330845" y="4562168"/>
              <a:ext cx="795152" cy="695488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>
              <a:off x="860197" y="5310287"/>
              <a:ext cx="265800" cy="785713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1918901" y="4945626"/>
              <a:ext cx="80998" cy="7894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3" name="Straight Arrow Connector 62"/>
            <p:cNvCxnSpPr>
              <a:stCxn id="62" idx="3"/>
            </p:cNvCxnSpPr>
            <p:nvPr/>
          </p:nvCxnSpPr>
          <p:spPr>
            <a:xfrm flipH="1">
              <a:off x="1179997" y="5013011"/>
              <a:ext cx="750766" cy="270960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70"/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 bwMode="auto">
            <a:xfrm>
              <a:off x="2362200" y="3962400"/>
              <a:ext cx="251793" cy="281483"/>
              <a:chOff x="4238" y="1472"/>
              <a:chExt cx="1116" cy="1280"/>
            </a:xfrm>
          </p:grpSpPr>
          <p:sp>
            <p:nvSpPr>
              <p:cNvPr id="78" name="Freeform 12"/>
              <p:cNvSpPr>
                <a:spLocks noEditPoints="1"/>
              </p:cNvSpPr>
              <p:nvPr/>
            </p:nvSpPr>
            <p:spPr bwMode="auto">
              <a:xfrm>
                <a:off x="4238" y="147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13"/>
              <p:cNvSpPr>
                <a:spLocks/>
              </p:cNvSpPr>
              <p:nvPr/>
            </p:nvSpPr>
            <p:spPr bwMode="auto">
              <a:xfrm>
                <a:off x="4838" y="200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" name="Group 22"/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 bwMode="auto">
            <a:xfrm>
              <a:off x="1676400" y="5486400"/>
              <a:ext cx="257660" cy="281483"/>
              <a:chOff x="686" y="1760"/>
              <a:chExt cx="1142" cy="1280"/>
            </a:xfrm>
          </p:grpSpPr>
          <p:sp>
            <p:nvSpPr>
              <p:cNvPr id="74" name="Freeform 24"/>
              <p:cNvSpPr>
                <a:spLocks noEditPoints="1"/>
              </p:cNvSpPr>
              <p:nvPr/>
            </p:nvSpPr>
            <p:spPr bwMode="auto">
              <a:xfrm>
                <a:off x="686" y="176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5"/>
              <p:cNvSpPr>
                <a:spLocks noEditPoints="1"/>
              </p:cNvSpPr>
              <p:nvPr/>
            </p:nvSpPr>
            <p:spPr bwMode="auto">
              <a:xfrm>
                <a:off x="1261" y="2282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69" name="Straight Arrow Connector 68"/>
            <p:cNvCxnSpPr/>
            <p:nvPr/>
          </p:nvCxnSpPr>
          <p:spPr>
            <a:xfrm flipV="1">
              <a:off x="1985070" y="4114800"/>
              <a:ext cx="264676" cy="813533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143"/>
            <p:cNvGrpSpPr/>
            <p:nvPr/>
          </p:nvGrpSpPr>
          <p:grpSpPr>
            <a:xfrm>
              <a:off x="1905000" y="4419600"/>
              <a:ext cx="767129" cy="1233082"/>
              <a:chOff x="2911436" y="4817806"/>
              <a:chExt cx="767129" cy="1233082"/>
            </a:xfrm>
          </p:grpSpPr>
          <p:cxnSp>
            <p:nvCxnSpPr>
              <p:cNvPr id="59" name="Straight Arrow Connector 58"/>
              <p:cNvCxnSpPr/>
              <p:nvPr/>
            </p:nvCxnSpPr>
            <p:spPr>
              <a:xfrm>
                <a:off x="2977605" y="5392994"/>
                <a:ext cx="512988" cy="657894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 flipV="1">
                <a:off x="2977605" y="4817806"/>
                <a:ext cx="604786" cy="557894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Group 16"/>
              <p:cNvGrpSpPr>
                <a:grpSpLocks noChangeAspect="1"/>
              </p:cNvGrpSpPr>
              <p:nvPr>
                <p:custDataLst>
                  <p:tags r:id="rId26"/>
                </p:custDataLst>
              </p:nvPr>
            </p:nvGrpSpPr>
            <p:grpSpPr bwMode="auto">
              <a:xfrm>
                <a:off x="3429000" y="5334000"/>
                <a:ext cx="249565" cy="281483"/>
                <a:chOff x="2462" y="2432"/>
                <a:chExt cx="1126" cy="1303"/>
              </a:xfrm>
            </p:grpSpPr>
            <p:sp>
              <p:nvSpPr>
                <p:cNvPr id="76" name="Freeform 18"/>
                <p:cNvSpPr>
                  <a:spLocks noEditPoints="1"/>
                </p:cNvSpPr>
                <p:nvPr/>
              </p:nvSpPr>
              <p:spPr bwMode="auto">
                <a:xfrm>
                  <a:off x="2462" y="2432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19"/>
                <p:cNvSpPr>
                  <a:spLocks/>
                </p:cNvSpPr>
                <p:nvPr/>
              </p:nvSpPr>
              <p:spPr bwMode="auto">
                <a:xfrm>
                  <a:off x="3052" y="2964"/>
                  <a:ext cx="536" cy="771"/>
                </a:xfrm>
                <a:custGeom>
                  <a:avLst/>
                  <a:gdLst/>
                  <a:ahLst/>
                  <a:cxnLst>
                    <a:cxn ang="0">
                      <a:pos x="1087" y="41"/>
                    </a:cxn>
                    <a:cxn ang="0">
                      <a:pos x="1365" y="189"/>
                    </a:cxn>
                    <a:cxn ang="0">
                      <a:pos x="1496" y="414"/>
                    </a:cxn>
                    <a:cxn ang="0">
                      <a:pos x="1470" y="641"/>
                    </a:cxn>
                    <a:cxn ang="0">
                      <a:pos x="1335" y="855"/>
                    </a:cxn>
                    <a:cxn ang="0">
                      <a:pos x="1069" y="1031"/>
                    </a:cxn>
                    <a:cxn ang="0">
                      <a:pos x="1272" y="1155"/>
                    </a:cxn>
                    <a:cxn ang="0">
                      <a:pos x="1505" y="1355"/>
                    </a:cxn>
                    <a:cxn ang="0">
                      <a:pos x="1607" y="1606"/>
                    </a:cxn>
                    <a:cxn ang="0">
                      <a:pos x="1555" y="1890"/>
                    </a:cxn>
                    <a:cxn ang="0">
                      <a:pos x="1353" y="2132"/>
                    </a:cxn>
                    <a:cxn ang="0">
                      <a:pos x="1029" y="2284"/>
                    </a:cxn>
                    <a:cxn ang="0">
                      <a:pos x="643" y="2304"/>
                    </a:cxn>
                    <a:cxn ang="0">
                      <a:pos x="316" y="2215"/>
                    </a:cxn>
                    <a:cxn ang="0">
                      <a:pos x="86" y="2038"/>
                    </a:cxn>
                    <a:cxn ang="0">
                      <a:pos x="0" y="1786"/>
                    </a:cxn>
                    <a:cxn ang="0">
                      <a:pos x="63" y="1638"/>
                    </a:cxn>
                    <a:cxn ang="0">
                      <a:pos x="201" y="1591"/>
                    </a:cxn>
                    <a:cxn ang="0">
                      <a:pos x="346" y="1657"/>
                    </a:cxn>
                    <a:cxn ang="0">
                      <a:pos x="386" y="1797"/>
                    </a:cxn>
                    <a:cxn ang="0">
                      <a:pos x="347" y="1895"/>
                    </a:cxn>
                    <a:cxn ang="0">
                      <a:pos x="224" y="1962"/>
                    </a:cxn>
                    <a:cxn ang="0">
                      <a:pos x="344" y="2102"/>
                    </a:cxn>
                    <a:cxn ang="0">
                      <a:pos x="582" y="2186"/>
                    </a:cxn>
                    <a:cxn ang="0">
                      <a:pos x="782" y="2207"/>
                    </a:cxn>
                    <a:cxn ang="0">
                      <a:pos x="953" y="2173"/>
                    </a:cxn>
                    <a:cxn ang="0">
                      <a:pos x="1110" y="2060"/>
                    </a:cxn>
                    <a:cxn ang="0">
                      <a:pos x="1211" y="1845"/>
                    </a:cxn>
                    <a:cxn ang="0">
                      <a:pos x="1220" y="1524"/>
                    </a:cxn>
                    <a:cxn ang="0">
                      <a:pos x="1115" y="1272"/>
                    </a:cxn>
                    <a:cxn ang="0">
                      <a:pos x="918" y="1139"/>
                    </a:cxn>
                    <a:cxn ang="0">
                      <a:pos x="556" y="1118"/>
                    </a:cxn>
                    <a:cxn ang="0">
                      <a:pos x="490" y="1086"/>
                    </a:cxn>
                    <a:cxn ang="0">
                      <a:pos x="506" y="1032"/>
                    </a:cxn>
                    <a:cxn ang="0">
                      <a:pos x="537" y="1023"/>
                    </a:cxn>
                    <a:cxn ang="0">
                      <a:pos x="635" y="1014"/>
                    </a:cxn>
                    <a:cxn ang="0">
                      <a:pos x="868" y="980"/>
                    </a:cxn>
                    <a:cxn ang="0">
                      <a:pos x="1054" y="829"/>
                    </a:cxn>
                    <a:cxn ang="0">
                      <a:pos x="1152" y="575"/>
                    </a:cxn>
                    <a:cxn ang="0">
                      <a:pos x="1139" y="324"/>
                    </a:cxn>
                    <a:cxn ang="0">
                      <a:pos x="1031" y="172"/>
                    </a:cxn>
                    <a:cxn ang="0">
                      <a:pos x="876" y="106"/>
                    </a:cxn>
                    <a:cxn ang="0">
                      <a:pos x="711" y="101"/>
                    </a:cxn>
                    <a:cxn ang="0">
                      <a:pos x="493" y="151"/>
                    </a:cxn>
                    <a:cxn ang="0">
                      <a:pos x="294" y="286"/>
                    </a:cxn>
                    <a:cxn ang="0">
                      <a:pos x="444" y="363"/>
                    </a:cxn>
                    <a:cxn ang="0">
                      <a:pos x="462" y="519"/>
                    </a:cxn>
                    <a:cxn ang="0">
                      <a:pos x="360" y="621"/>
                    </a:cxn>
                    <a:cxn ang="0">
                      <a:pos x="198" y="612"/>
                    </a:cxn>
                    <a:cxn ang="0">
                      <a:pos x="112" y="494"/>
                    </a:cxn>
                    <a:cxn ang="0">
                      <a:pos x="169" y="262"/>
                    </a:cxn>
                    <a:cxn ang="0">
                      <a:pos x="387" y="84"/>
                    </a:cxn>
                    <a:cxn ang="0">
                      <a:pos x="721" y="3"/>
                    </a:cxn>
                  </a:cxnLst>
                  <a:rect l="0" t="0" r="r" b="b"/>
                  <a:pathLst>
                    <a:path w="1609" h="2311">
                      <a:moveTo>
                        <a:pt x="798" y="0"/>
                      </a:moveTo>
                      <a:lnTo>
                        <a:pt x="874" y="3"/>
                      </a:lnTo>
                      <a:lnTo>
                        <a:pt x="948" y="11"/>
                      </a:lnTo>
                      <a:lnTo>
                        <a:pt x="1019" y="24"/>
                      </a:lnTo>
                      <a:lnTo>
                        <a:pt x="1087" y="41"/>
                      </a:lnTo>
                      <a:lnTo>
                        <a:pt x="1152" y="63"/>
                      </a:lnTo>
                      <a:lnTo>
                        <a:pt x="1212" y="89"/>
                      </a:lnTo>
                      <a:lnTo>
                        <a:pt x="1268" y="118"/>
                      </a:lnTo>
                      <a:lnTo>
                        <a:pt x="1319" y="152"/>
                      </a:lnTo>
                      <a:lnTo>
                        <a:pt x="1365" y="189"/>
                      </a:lnTo>
                      <a:lnTo>
                        <a:pt x="1404" y="228"/>
                      </a:lnTo>
                      <a:lnTo>
                        <a:pt x="1438" y="271"/>
                      </a:lnTo>
                      <a:lnTo>
                        <a:pt x="1465" y="317"/>
                      </a:lnTo>
                      <a:lnTo>
                        <a:pt x="1484" y="364"/>
                      </a:lnTo>
                      <a:lnTo>
                        <a:pt x="1496" y="414"/>
                      </a:lnTo>
                      <a:lnTo>
                        <a:pt x="1501" y="466"/>
                      </a:lnTo>
                      <a:lnTo>
                        <a:pt x="1499" y="508"/>
                      </a:lnTo>
                      <a:lnTo>
                        <a:pt x="1493" y="551"/>
                      </a:lnTo>
                      <a:lnTo>
                        <a:pt x="1484" y="596"/>
                      </a:lnTo>
                      <a:lnTo>
                        <a:pt x="1470" y="641"/>
                      </a:lnTo>
                      <a:lnTo>
                        <a:pt x="1453" y="685"/>
                      </a:lnTo>
                      <a:lnTo>
                        <a:pt x="1431" y="728"/>
                      </a:lnTo>
                      <a:lnTo>
                        <a:pt x="1404" y="771"/>
                      </a:lnTo>
                      <a:lnTo>
                        <a:pt x="1372" y="815"/>
                      </a:lnTo>
                      <a:lnTo>
                        <a:pt x="1335" y="855"/>
                      </a:lnTo>
                      <a:lnTo>
                        <a:pt x="1293" y="895"/>
                      </a:lnTo>
                      <a:lnTo>
                        <a:pt x="1246" y="933"/>
                      </a:lnTo>
                      <a:lnTo>
                        <a:pt x="1193" y="968"/>
                      </a:lnTo>
                      <a:lnTo>
                        <a:pt x="1134" y="1001"/>
                      </a:lnTo>
                      <a:lnTo>
                        <a:pt x="1069" y="1031"/>
                      </a:lnTo>
                      <a:lnTo>
                        <a:pt x="998" y="1058"/>
                      </a:lnTo>
                      <a:lnTo>
                        <a:pt x="1073" y="1075"/>
                      </a:lnTo>
                      <a:lnTo>
                        <a:pt x="1144" y="1098"/>
                      </a:lnTo>
                      <a:lnTo>
                        <a:pt x="1210" y="1125"/>
                      </a:lnTo>
                      <a:lnTo>
                        <a:pt x="1272" y="1155"/>
                      </a:lnTo>
                      <a:lnTo>
                        <a:pt x="1329" y="1189"/>
                      </a:lnTo>
                      <a:lnTo>
                        <a:pt x="1380" y="1227"/>
                      </a:lnTo>
                      <a:lnTo>
                        <a:pt x="1427" y="1266"/>
                      </a:lnTo>
                      <a:lnTo>
                        <a:pt x="1469" y="1310"/>
                      </a:lnTo>
                      <a:lnTo>
                        <a:pt x="1505" y="1355"/>
                      </a:lnTo>
                      <a:lnTo>
                        <a:pt x="1536" y="1403"/>
                      </a:lnTo>
                      <a:lnTo>
                        <a:pt x="1562" y="1452"/>
                      </a:lnTo>
                      <a:lnTo>
                        <a:pt x="1582" y="1502"/>
                      </a:lnTo>
                      <a:lnTo>
                        <a:pt x="1597" y="1555"/>
                      </a:lnTo>
                      <a:lnTo>
                        <a:pt x="1607" y="1606"/>
                      </a:lnTo>
                      <a:lnTo>
                        <a:pt x="1609" y="1658"/>
                      </a:lnTo>
                      <a:lnTo>
                        <a:pt x="1605" y="1718"/>
                      </a:lnTo>
                      <a:lnTo>
                        <a:pt x="1596" y="1776"/>
                      </a:lnTo>
                      <a:lnTo>
                        <a:pt x="1578" y="1833"/>
                      </a:lnTo>
                      <a:lnTo>
                        <a:pt x="1555" y="1890"/>
                      </a:lnTo>
                      <a:lnTo>
                        <a:pt x="1526" y="1943"/>
                      </a:lnTo>
                      <a:lnTo>
                        <a:pt x="1491" y="1995"/>
                      </a:lnTo>
                      <a:lnTo>
                        <a:pt x="1450" y="2044"/>
                      </a:lnTo>
                      <a:lnTo>
                        <a:pt x="1404" y="2090"/>
                      </a:lnTo>
                      <a:lnTo>
                        <a:pt x="1353" y="2132"/>
                      </a:lnTo>
                      <a:lnTo>
                        <a:pt x="1297" y="2171"/>
                      </a:lnTo>
                      <a:lnTo>
                        <a:pt x="1237" y="2207"/>
                      </a:lnTo>
                      <a:lnTo>
                        <a:pt x="1172" y="2237"/>
                      </a:lnTo>
                      <a:lnTo>
                        <a:pt x="1102" y="2263"/>
                      </a:lnTo>
                      <a:lnTo>
                        <a:pt x="1029" y="2284"/>
                      </a:lnTo>
                      <a:lnTo>
                        <a:pt x="952" y="2298"/>
                      </a:lnTo>
                      <a:lnTo>
                        <a:pt x="872" y="2309"/>
                      </a:lnTo>
                      <a:lnTo>
                        <a:pt x="790" y="2311"/>
                      </a:lnTo>
                      <a:lnTo>
                        <a:pt x="716" y="2309"/>
                      </a:lnTo>
                      <a:lnTo>
                        <a:pt x="643" y="2304"/>
                      </a:lnTo>
                      <a:lnTo>
                        <a:pt x="571" y="2293"/>
                      </a:lnTo>
                      <a:lnTo>
                        <a:pt x="504" y="2279"/>
                      </a:lnTo>
                      <a:lnTo>
                        <a:pt x="437" y="2260"/>
                      </a:lnTo>
                      <a:lnTo>
                        <a:pt x="375" y="2239"/>
                      </a:lnTo>
                      <a:lnTo>
                        <a:pt x="316" y="2215"/>
                      </a:lnTo>
                      <a:lnTo>
                        <a:pt x="262" y="2186"/>
                      </a:lnTo>
                      <a:lnTo>
                        <a:pt x="211" y="2153"/>
                      </a:lnTo>
                      <a:lnTo>
                        <a:pt x="165" y="2118"/>
                      </a:lnTo>
                      <a:lnTo>
                        <a:pt x="123" y="2080"/>
                      </a:lnTo>
                      <a:lnTo>
                        <a:pt x="86" y="2038"/>
                      </a:lnTo>
                      <a:lnTo>
                        <a:pt x="57" y="1993"/>
                      </a:lnTo>
                      <a:lnTo>
                        <a:pt x="32" y="1945"/>
                      </a:lnTo>
                      <a:lnTo>
                        <a:pt x="15" y="1895"/>
                      </a:lnTo>
                      <a:lnTo>
                        <a:pt x="4" y="1841"/>
                      </a:lnTo>
                      <a:lnTo>
                        <a:pt x="0" y="1786"/>
                      </a:lnTo>
                      <a:lnTo>
                        <a:pt x="3" y="1748"/>
                      </a:lnTo>
                      <a:lnTo>
                        <a:pt x="12" y="1714"/>
                      </a:lnTo>
                      <a:lnTo>
                        <a:pt x="24" y="1684"/>
                      </a:lnTo>
                      <a:lnTo>
                        <a:pt x="42" y="1659"/>
                      </a:lnTo>
                      <a:lnTo>
                        <a:pt x="63" y="1638"/>
                      </a:lnTo>
                      <a:lnTo>
                        <a:pt x="86" y="1621"/>
                      </a:lnTo>
                      <a:lnTo>
                        <a:pt x="113" y="1608"/>
                      </a:lnTo>
                      <a:lnTo>
                        <a:pt x="142" y="1599"/>
                      </a:lnTo>
                      <a:lnTo>
                        <a:pt x="171" y="1593"/>
                      </a:lnTo>
                      <a:lnTo>
                        <a:pt x="201" y="1591"/>
                      </a:lnTo>
                      <a:lnTo>
                        <a:pt x="236" y="1594"/>
                      </a:lnTo>
                      <a:lnTo>
                        <a:pt x="269" y="1603"/>
                      </a:lnTo>
                      <a:lnTo>
                        <a:pt x="297" y="1616"/>
                      </a:lnTo>
                      <a:lnTo>
                        <a:pt x="323" y="1634"/>
                      </a:lnTo>
                      <a:lnTo>
                        <a:pt x="346" y="1657"/>
                      </a:lnTo>
                      <a:lnTo>
                        <a:pt x="363" y="1683"/>
                      </a:lnTo>
                      <a:lnTo>
                        <a:pt x="375" y="1713"/>
                      </a:lnTo>
                      <a:lnTo>
                        <a:pt x="383" y="1744"/>
                      </a:lnTo>
                      <a:lnTo>
                        <a:pt x="387" y="1778"/>
                      </a:lnTo>
                      <a:lnTo>
                        <a:pt x="386" y="1797"/>
                      </a:lnTo>
                      <a:lnTo>
                        <a:pt x="383" y="1815"/>
                      </a:lnTo>
                      <a:lnTo>
                        <a:pt x="378" y="1835"/>
                      </a:lnTo>
                      <a:lnTo>
                        <a:pt x="371" y="1856"/>
                      </a:lnTo>
                      <a:lnTo>
                        <a:pt x="360" y="1875"/>
                      </a:lnTo>
                      <a:lnTo>
                        <a:pt x="347" y="1895"/>
                      </a:lnTo>
                      <a:lnTo>
                        <a:pt x="331" y="1913"/>
                      </a:lnTo>
                      <a:lnTo>
                        <a:pt x="310" y="1929"/>
                      </a:lnTo>
                      <a:lnTo>
                        <a:pt x="286" y="1943"/>
                      </a:lnTo>
                      <a:lnTo>
                        <a:pt x="256" y="1954"/>
                      </a:lnTo>
                      <a:lnTo>
                        <a:pt x="224" y="1962"/>
                      </a:lnTo>
                      <a:lnTo>
                        <a:pt x="186" y="1966"/>
                      </a:lnTo>
                      <a:lnTo>
                        <a:pt x="220" y="2008"/>
                      </a:lnTo>
                      <a:lnTo>
                        <a:pt x="258" y="2043"/>
                      </a:lnTo>
                      <a:lnTo>
                        <a:pt x="300" y="2074"/>
                      </a:lnTo>
                      <a:lnTo>
                        <a:pt x="344" y="2102"/>
                      </a:lnTo>
                      <a:lnTo>
                        <a:pt x="390" y="2125"/>
                      </a:lnTo>
                      <a:lnTo>
                        <a:pt x="439" y="2145"/>
                      </a:lnTo>
                      <a:lnTo>
                        <a:pt x="486" y="2162"/>
                      </a:lnTo>
                      <a:lnTo>
                        <a:pt x="535" y="2175"/>
                      </a:lnTo>
                      <a:lnTo>
                        <a:pt x="582" y="2186"/>
                      </a:lnTo>
                      <a:lnTo>
                        <a:pt x="628" y="2194"/>
                      </a:lnTo>
                      <a:lnTo>
                        <a:pt x="672" y="2200"/>
                      </a:lnTo>
                      <a:lnTo>
                        <a:pt x="713" y="2204"/>
                      </a:lnTo>
                      <a:lnTo>
                        <a:pt x="749" y="2205"/>
                      </a:lnTo>
                      <a:lnTo>
                        <a:pt x="782" y="2207"/>
                      </a:lnTo>
                      <a:lnTo>
                        <a:pt x="815" y="2205"/>
                      </a:lnTo>
                      <a:lnTo>
                        <a:pt x="849" y="2201"/>
                      </a:lnTo>
                      <a:lnTo>
                        <a:pt x="884" y="2195"/>
                      </a:lnTo>
                      <a:lnTo>
                        <a:pt x="919" y="2186"/>
                      </a:lnTo>
                      <a:lnTo>
                        <a:pt x="953" y="2173"/>
                      </a:lnTo>
                      <a:lnTo>
                        <a:pt x="987" y="2158"/>
                      </a:lnTo>
                      <a:lnTo>
                        <a:pt x="1021" y="2139"/>
                      </a:lnTo>
                      <a:lnTo>
                        <a:pt x="1052" y="2116"/>
                      </a:lnTo>
                      <a:lnTo>
                        <a:pt x="1081" y="2090"/>
                      </a:lnTo>
                      <a:lnTo>
                        <a:pt x="1110" y="2060"/>
                      </a:lnTo>
                      <a:lnTo>
                        <a:pt x="1135" y="2026"/>
                      </a:lnTo>
                      <a:lnTo>
                        <a:pt x="1158" y="1987"/>
                      </a:lnTo>
                      <a:lnTo>
                        <a:pt x="1180" y="1945"/>
                      </a:lnTo>
                      <a:lnTo>
                        <a:pt x="1198" y="1896"/>
                      </a:lnTo>
                      <a:lnTo>
                        <a:pt x="1211" y="1845"/>
                      </a:lnTo>
                      <a:lnTo>
                        <a:pt x="1222" y="1788"/>
                      </a:lnTo>
                      <a:lnTo>
                        <a:pt x="1229" y="1726"/>
                      </a:lnTo>
                      <a:lnTo>
                        <a:pt x="1230" y="1658"/>
                      </a:lnTo>
                      <a:lnTo>
                        <a:pt x="1227" y="1589"/>
                      </a:lnTo>
                      <a:lnTo>
                        <a:pt x="1220" y="1524"/>
                      </a:lnTo>
                      <a:lnTo>
                        <a:pt x="1208" y="1464"/>
                      </a:lnTo>
                      <a:lnTo>
                        <a:pt x="1191" y="1409"/>
                      </a:lnTo>
                      <a:lnTo>
                        <a:pt x="1171" y="1358"/>
                      </a:lnTo>
                      <a:lnTo>
                        <a:pt x="1145" y="1312"/>
                      </a:lnTo>
                      <a:lnTo>
                        <a:pt x="1115" y="1272"/>
                      </a:lnTo>
                      <a:lnTo>
                        <a:pt x="1083" y="1236"/>
                      </a:lnTo>
                      <a:lnTo>
                        <a:pt x="1046" y="1205"/>
                      </a:lnTo>
                      <a:lnTo>
                        <a:pt x="1007" y="1179"/>
                      </a:lnTo>
                      <a:lnTo>
                        <a:pt x="964" y="1156"/>
                      </a:lnTo>
                      <a:lnTo>
                        <a:pt x="918" y="1139"/>
                      </a:lnTo>
                      <a:lnTo>
                        <a:pt x="869" y="1128"/>
                      </a:lnTo>
                      <a:lnTo>
                        <a:pt x="819" y="1121"/>
                      </a:lnTo>
                      <a:lnTo>
                        <a:pt x="765" y="1118"/>
                      </a:lnTo>
                      <a:lnTo>
                        <a:pt x="581" y="1118"/>
                      </a:lnTo>
                      <a:lnTo>
                        <a:pt x="556" y="1118"/>
                      </a:lnTo>
                      <a:lnTo>
                        <a:pt x="535" y="1117"/>
                      </a:lnTo>
                      <a:lnTo>
                        <a:pt x="518" y="1115"/>
                      </a:lnTo>
                      <a:lnTo>
                        <a:pt x="505" y="1108"/>
                      </a:lnTo>
                      <a:lnTo>
                        <a:pt x="495" y="1099"/>
                      </a:lnTo>
                      <a:lnTo>
                        <a:pt x="490" y="1086"/>
                      </a:lnTo>
                      <a:lnTo>
                        <a:pt x="487" y="1066"/>
                      </a:lnTo>
                      <a:lnTo>
                        <a:pt x="490" y="1052"/>
                      </a:lnTo>
                      <a:lnTo>
                        <a:pt x="494" y="1043"/>
                      </a:lnTo>
                      <a:lnTo>
                        <a:pt x="500" y="1036"/>
                      </a:lnTo>
                      <a:lnTo>
                        <a:pt x="506" y="1032"/>
                      </a:lnTo>
                      <a:lnTo>
                        <a:pt x="513" y="1029"/>
                      </a:lnTo>
                      <a:lnTo>
                        <a:pt x="517" y="1028"/>
                      </a:lnTo>
                      <a:lnTo>
                        <a:pt x="518" y="1028"/>
                      </a:lnTo>
                      <a:lnTo>
                        <a:pt x="528" y="1025"/>
                      </a:lnTo>
                      <a:lnTo>
                        <a:pt x="537" y="1023"/>
                      </a:lnTo>
                      <a:lnTo>
                        <a:pt x="547" y="1022"/>
                      </a:lnTo>
                      <a:lnTo>
                        <a:pt x="560" y="1020"/>
                      </a:lnTo>
                      <a:lnTo>
                        <a:pt x="578" y="1019"/>
                      </a:lnTo>
                      <a:lnTo>
                        <a:pt x="602" y="1016"/>
                      </a:lnTo>
                      <a:lnTo>
                        <a:pt x="635" y="1014"/>
                      </a:lnTo>
                      <a:lnTo>
                        <a:pt x="689" y="1011"/>
                      </a:lnTo>
                      <a:lnTo>
                        <a:pt x="738" y="1007"/>
                      </a:lnTo>
                      <a:lnTo>
                        <a:pt x="784" y="1002"/>
                      </a:lnTo>
                      <a:lnTo>
                        <a:pt x="828" y="993"/>
                      </a:lnTo>
                      <a:lnTo>
                        <a:pt x="868" y="980"/>
                      </a:lnTo>
                      <a:lnTo>
                        <a:pt x="907" y="963"/>
                      </a:lnTo>
                      <a:lnTo>
                        <a:pt x="945" y="939"/>
                      </a:lnTo>
                      <a:lnTo>
                        <a:pt x="983" y="909"/>
                      </a:lnTo>
                      <a:lnTo>
                        <a:pt x="1022" y="871"/>
                      </a:lnTo>
                      <a:lnTo>
                        <a:pt x="1054" y="829"/>
                      </a:lnTo>
                      <a:lnTo>
                        <a:pt x="1083" y="783"/>
                      </a:lnTo>
                      <a:lnTo>
                        <a:pt x="1106" y="733"/>
                      </a:lnTo>
                      <a:lnTo>
                        <a:pt x="1126" y="682"/>
                      </a:lnTo>
                      <a:lnTo>
                        <a:pt x="1141" y="629"/>
                      </a:lnTo>
                      <a:lnTo>
                        <a:pt x="1152" y="575"/>
                      </a:lnTo>
                      <a:lnTo>
                        <a:pt x="1158" y="520"/>
                      </a:lnTo>
                      <a:lnTo>
                        <a:pt x="1161" y="466"/>
                      </a:lnTo>
                      <a:lnTo>
                        <a:pt x="1158" y="414"/>
                      </a:lnTo>
                      <a:lnTo>
                        <a:pt x="1152" y="366"/>
                      </a:lnTo>
                      <a:lnTo>
                        <a:pt x="1139" y="324"/>
                      </a:lnTo>
                      <a:lnTo>
                        <a:pt x="1125" y="284"/>
                      </a:lnTo>
                      <a:lnTo>
                        <a:pt x="1106" y="250"/>
                      </a:lnTo>
                      <a:lnTo>
                        <a:pt x="1083" y="221"/>
                      </a:lnTo>
                      <a:lnTo>
                        <a:pt x="1058" y="195"/>
                      </a:lnTo>
                      <a:lnTo>
                        <a:pt x="1031" y="172"/>
                      </a:lnTo>
                      <a:lnTo>
                        <a:pt x="1003" y="153"/>
                      </a:lnTo>
                      <a:lnTo>
                        <a:pt x="972" y="138"/>
                      </a:lnTo>
                      <a:lnTo>
                        <a:pt x="941" y="125"/>
                      </a:lnTo>
                      <a:lnTo>
                        <a:pt x="909" y="114"/>
                      </a:lnTo>
                      <a:lnTo>
                        <a:pt x="876" y="106"/>
                      </a:lnTo>
                      <a:lnTo>
                        <a:pt x="844" y="102"/>
                      </a:lnTo>
                      <a:lnTo>
                        <a:pt x="813" y="98"/>
                      </a:lnTo>
                      <a:lnTo>
                        <a:pt x="782" y="98"/>
                      </a:lnTo>
                      <a:lnTo>
                        <a:pt x="748" y="98"/>
                      </a:lnTo>
                      <a:lnTo>
                        <a:pt x="711" y="101"/>
                      </a:lnTo>
                      <a:lnTo>
                        <a:pt x="671" y="106"/>
                      </a:lnTo>
                      <a:lnTo>
                        <a:pt x="628" y="113"/>
                      </a:lnTo>
                      <a:lnTo>
                        <a:pt x="583" y="123"/>
                      </a:lnTo>
                      <a:lnTo>
                        <a:pt x="537" y="135"/>
                      </a:lnTo>
                      <a:lnTo>
                        <a:pt x="493" y="151"/>
                      </a:lnTo>
                      <a:lnTo>
                        <a:pt x="448" y="170"/>
                      </a:lnTo>
                      <a:lnTo>
                        <a:pt x="405" y="193"/>
                      </a:lnTo>
                      <a:lnTo>
                        <a:pt x="364" y="220"/>
                      </a:lnTo>
                      <a:lnTo>
                        <a:pt x="328" y="250"/>
                      </a:lnTo>
                      <a:lnTo>
                        <a:pt x="294" y="286"/>
                      </a:lnTo>
                      <a:lnTo>
                        <a:pt x="333" y="291"/>
                      </a:lnTo>
                      <a:lnTo>
                        <a:pt x="367" y="303"/>
                      </a:lnTo>
                      <a:lnTo>
                        <a:pt x="398" y="318"/>
                      </a:lnTo>
                      <a:lnTo>
                        <a:pt x="424" y="338"/>
                      </a:lnTo>
                      <a:lnTo>
                        <a:pt x="444" y="363"/>
                      </a:lnTo>
                      <a:lnTo>
                        <a:pt x="459" y="390"/>
                      </a:lnTo>
                      <a:lnTo>
                        <a:pt x="468" y="423"/>
                      </a:lnTo>
                      <a:lnTo>
                        <a:pt x="473" y="458"/>
                      </a:lnTo>
                      <a:lnTo>
                        <a:pt x="470" y="490"/>
                      </a:lnTo>
                      <a:lnTo>
                        <a:pt x="462" y="519"/>
                      </a:lnTo>
                      <a:lnTo>
                        <a:pt x="450" y="546"/>
                      </a:lnTo>
                      <a:lnTo>
                        <a:pt x="433" y="570"/>
                      </a:lnTo>
                      <a:lnTo>
                        <a:pt x="413" y="591"/>
                      </a:lnTo>
                      <a:lnTo>
                        <a:pt x="389" y="608"/>
                      </a:lnTo>
                      <a:lnTo>
                        <a:pt x="360" y="621"/>
                      </a:lnTo>
                      <a:lnTo>
                        <a:pt x="329" y="629"/>
                      </a:lnTo>
                      <a:lnTo>
                        <a:pt x="294" y="631"/>
                      </a:lnTo>
                      <a:lnTo>
                        <a:pt x="259" y="629"/>
                      </a:lnTo>
                      <a:lnTo>
                        <a:pt x="227" y="622"/>
                      </a:lnTo>
                      <a:lnTo>
                        <a:pt x="198" y="612"/>
                      </a:lnTo>
                      <a:lnTo>
                        <a:pt x="173" y="596"/>
                      </a:lnTo>
                      <a:lnTo>
                        <a:pt x="150" y="576"/>
                      </a:lnTo>
                      <a:lnTo>
                        <a:pt x="132" y="553"/>
                      </a:lnTo>
                      <a:lnTo>
                        <a:pt x="120" y="525"/>
                      </a:lnTo>
                      <a:lnTo>
                        <a:pt x="112" y="494"/>
                      </a:lnTo>
                      <a:lnTo>
                        <a:pt x="108" y="458"/>
                      </a:lnTo>
                      <a:lnTo>
                        <a:pt x="112" y="405"/>
                      </a:lnTo>
                      <a:lnTo>
                        <a:pt x="124" y="355"/>
                      </a:lnTo>
                      <a:lnTo>
                        <a:pt x="143" y="307"/>
                      </a:lnTo>
                      <a:lnTo>
                        <a:pt x="169" y="262"/>
                      </a:lnTo>
                      <a:lnTo>
                        <a:pt x="201" y="219"/>
                      </a:lnTo>
                      <a:lnTo>
                        <a:pt x="239" y="181"/>
                      </a:lnTo>
                      <a:lnTo>
                        <a:pt x="283" y="144"/>
                      </a:lnTo>
                      <a:lnTo>
                        <a:pt x="333" y="113"/>
                      </a:lnTo>
                      <a:lnTo>
                        <a:pt x="387" y="84"/>
                      </a:lnTo>
                      <a:lnTo>
                        <a:pt x="447" y="59"/>
                      </a:lnTo>
                      <a:lnTo>
                        <a:pt x="510" y="38"/>
                      </a:lnTo>
                      <a:lnTo>
                        <a:pt x="576" y="22"/>
                      </a:lnTo>
                      <a:lnTo>
                        <a:pt x="648" y="11"/>
                      </a:lnTo>
                      <a:lnTo>
                        <a:pt x="721" y="3"/>
                      </a:lnTo>
                      <a:lnTo>
                        <a:pt x="79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0" name="Oval 69"/>
              <p:cNvSpPr/>
              <p:nvPr/>
            </p:nvSpPr>
            <p:spPr>
              <a:xfrm>
                <a:off x="2911436" y="5329084"/>
                <a:ext cx="80998" cy="78947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4"/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457200" y="5334000"/>
              <a:ext cx="249608" cy="281483"/>
              <a:chOff x="926" y="1520"/>
              <a:chExt cx="1116" cy="1303"/>
            </a:xfrm>
          </p:grpSpPr>
          <p:sp>
            <p:nvSpPr>
              <p:cNvPr id="72" name="Freeform 6"/>
              <p:cNvSpPr>
                <a:spLocks noEditPoints="1"/>
              </p:cNvSpPr>
              <p:nvPr/>
            </p:nvSpPr>
            <p:spPr bwMode="auto">
              <a:xfrm>
                <a:off x="926" y="152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7"/>
              <p:cNvSpPr>
                <a:spLocks/>
              </p:cNvSpPr>
              <p:nvPr/>
            </p:nvSpPr>
            <p:spPr bwMode="auto">
              <a:xfrm>
                <a:off x="1526" y="2052"/>
                <a:ext cx="516" cy="771"/>
              </a:xfrm>
              <a:custGeom>
                <a:avLst/>
                <a:gdLst/>
                <a:ahLst/>
                <a:cxnLst>
                  <a:cxn ang="0">
                    <a:pos x="255" y="3"/>
                  </a:cxn>
                  <a:cxn ang="0">
                    <a:pos x="362" y="47"/>
                  </a:cxn>
                  <a:cxn ang="0">
                    <a:pos x="622" y="102"/>
                  </a:cxn>
                  <a:cxn ang="0">
                    <a:pos x="797" y="113"/>
                  </a:cxn>
                  <a:cxn ang="0">
                    <a:pos x="1094" y="83"/>
                  </a:cxn>
                  <a:cxn ang="0">
                    <a:pos x="1291" y="26"/>
                  </a:cxn>
                  <a:cxn ang="0">
                    <a:pos x="1347" y="0"/>
                  </a:cxn>
                  <a:cxn ang="0">
                    <a:pos x="1379" y="13"/>
                  </a:cxn>
                  <a:cxn ang="0">
                    <a:pos x="1389" y="63"/>
                  </a:cxn>
                  <a:cxn ang="0">
                    <a:pos x="1331" y="139"/>
                  </a:cxn>
                  <a:cxn ang="0">
                    <a:pos x="1200" y="246"/>
                  </a:cxn>
                  <a:cxn ang="0">
                    <a:pos x="1000" y="347"/>
                  </a:cxn>
                  <a:cxn ang="0">
                    <a:pos x="740" y="403"/>
                  </a:cxn>
                  <a:cxn ang="0">
                    <a:pos x="589" y="403"/>
                  </a:cxn>
                  <a:cxn ang="0">
                    <a:pos x="432" y="384"/>
                  </a:cxn>
                  <a:cxn ang="0">
                    <a:pos x="325" y="360"/>
                  </a:cxn>
                  <a:cxn ang="0">
                    <a:pos x="431" y="926"/>
                  </a:cxn>
                  <a:cxn ang="0">
                    <a:pos x="652" y="847"/>
                  </a:cxn>
                  <a:cxn ang="0">
                    <a:pos x="887" y="837"/>
                  </a:cxn>
                  <a:cxn ang="0">
                    <a:pos x="1156" y="917"/>
                  </a:cxn>
                  <a:cxn ang="0">
                    <a:pos x="1365" y="1082"/>
                  </a:cxn>
                  <a:cxn ang="0">
                    <a:pos x="1500" y="1307"/>
                  </a:cxn>
                  <a:cxn ang="0">
                    <a:pos x="1547" y="1569"/>
                  </a:cxn>
                  <a:cxn ang="0">
                    <a:pos x="1487" y="1847"/>
                  </a:cxn>
                  <a:cxn ang="0">
                    <a:pos x="1320" y="2073"/>
                  </a:cxn>
                  <a:cxn ang="0">
                    <a:pos x="1077" y="2233"/>
                  </a:cxn>
                  <a:cxn ang="0">
                    <a:pos x="783" y="2307"/>
                  </a:cxn>
                  <a:cxn ang="0">
                    <a:pos x="485" y="2281"/>
                  </a:cxn>
                  <a:cxn ang="0">
                    <a:pos x="244" y="2163"/>
                  </a:cxn>
                  <a:cxn ang="0">
                    <a:pos x="80" y="1981"/>
                  </a:cxn>
                  <a:cxn ang="0">
                    <a:pos x="4" y="1761"/>
                  </a:cxn>
                  <a:cxn ang="0">
                    <a:pos x="18" y="1616"/>
                  </a:cxn>
                  <a:cxn ang="0">
                    <a:pos x="77" y="1551"/>
                  </a:cxn>
                  <a:cxn ang="0">
                    <a:pos x="143" y="1527"/>
                  </a:cxn>
                  <a:cxn ang="0">
                    <a:pos x="178" y="1523"/>
                  </a:cxn>
                  <a:cxn ang="0">
                    <a:pos x="243" y="1535"/>
                  </a:cxn>
                  <a:cxn ang="0">
                    <a:pos x="315" y="1585"/>
                  </a:cxn>
                  <a:cxn ang="0">
                    <a:pos x="348" y="1696"/>
                  </a:cxn>
                  <a:cxn ang="0">
                    <a:pos x="319" y="1795"/>
                  </a:cxn>
                  <a:cxn ang="0">
                    <a:pos x="225" y="1856"/>
                  </a:cxn>
                  <a:cxn ang="0">
                    <a:pos x="209" y="1962"/>
                  </a:cxn>
                  <a:cxn ang="0">
                    <a:pos x="374" y="2115"/>
                  </a:cxn>
                  <a:cxn ang="0">
                    <a:pos x="589" y="2196"/>
                  </a:cxn>
                  <a:cxn ang="0">
                    <a:pos x="826" y="2191"/>
                  </a:cxn>
                  <a:cxn ang="0">
                    <a:pos x="1032" y="2086"/>
                  </a:cxn>
                  <a:cxn ang="0">
                    <a:pos x="1160" y="1908"/>
                  </a:cxn>
                  <a:cxn ang="0">
                    <a:pos x="1208" y="1710"/>
                  </a:cxn>
                  <a:cxn ang="0">
                    <a:pos x="1215" y="1553"/>
                  </a:cxn>
                  <a:cxn ang="0">
                    <a:pos x="1195" y="1304"/>
                  </a:cxn>
                  <a:cxn ang="0">
                    <a:pos x="1130" y="1118"/>
                  </a:cxn>
                  <a:cxn ang="0">
                    <a:pos x="1092" y="1062"/>
                  </a:cxn>
                  <a:cxn ang="0">
                    <a:pos x="1002" y="985"/>
                  </a:cxn>
                  <a:cxn ang="0">
                    <a:pos x="852" y="934"/>
                  </a:cxn>
                  <a:cxn ang="0">
                    <a:pos x="702" y="938"/>
                  </a:cxn>
                  <a:cxn ang="0">
                    <a:pos x="533" y="982"/>
                  </a:cxn>
                  <a:cxn ang="0">
                    <a:pos x="363" y="1098"/>
                  </a:cxn>
                  <a:cxn ang="0">
                    <a:pos x="292" y="1175"/>
                  </a:cxn>
                  <a:cxn ang="0">
                    <a:pos x="255" y="1185"/>
                  </a:cxn>
                  <a:cxn ang="0">
                    <a:pos x="208" y="1159"/>
                  </a:cxn>
                  <a:cxn ang="0">
                    <a:pos x="201" y="1088"/>
                  </a:cxn>
                  <a:cxn ang="0">
                    <a:pos x="204" y="33"/>
                  </a:cxn>
                  <a:cxn ang="0">
                    <a:pos x="240" y="0"/>
                  </a:cxn>
                </a:cxnLst>
                <a:rect l="0" t="0" r="r" b="b"/>
                <a:pathLst>
                  <a:path w="1547" h="2311">
                    <a:moveTo>
                      <a:pt x="240" y="0"/>
                    </a:moveTo>
                    <a:lnTo>
                      <a:pt x="244" y="0"/>
                    </a:lnTo>
                    <a:lnTo>
                      <a:pt x="248" y="1"/>
                    </a:lnTo>
                    <a:lnTo>
                      <a:pt x="255" y="3"/>
                    </a:lnTo>
                    <a:lnTo>
                      <a:pt x="262" y="7"/>
                    </a:lnTo>
                    <a:lnTo>
                      <a:pt x="273" y="13"/>
                    </a:lnTo>
                    <a:lnTo>
                      <a:pt x="286" y="22"/>
                    </a:lnTo>
                    <a:lnTo>
                      <a:pt x="362" y="47"/>
                    </a:lnTo>
                    <a:lnTo>
                      <a:pt x="433" y="68"/>
                    </a:lnTo>
                    <a:lnTo>
                      <a:pt x="501" y="83"/>
                    </a:lnTo>
                    <a:lnTo>
                      <a:pt x="564" y="94"/>
                    </a:lnTo>
                    <a:lnTo>
                      <a:pt x="622" y="102"/>
                    </a:lnTo>
                    <a:lnTo>
                      <a:pt x="675" y="109"/>
                    </a:lnTo>
                    <a:lnTo>
                      <a:pt x="722" y="111"/>
                    </a:lnTo>
                    <a:lnTo>
                      <a:pt x="763" y="113"/>
                    </a:lnTo>
                    <a:lnTo>
                      <a:pt x="797" y="113"/>
                    </a:lnTo>
                    <a:lnTo>
                      <a:pt x="879" y="111"/>
                    </a:lnTo>
                    <a:lnTo>
                      <a:pt x="956" y="105"/>
                    </a:lnTo>
                    <a:lnTo>
                      <a:pt x="1027" y="94"/>
                    </a:lnTo>
                    <a:lnTo>
                      <a:pt x="1094" y="83"/>
                    </a:lnTo>
                    <a:lnTo>
                      <a:pt x="1153" y="68"/>
                    </a:lnTo>
                    <a:lnTo>
                      <a:pt x="1206" y="54"/>
                    </a:lnTo>
                    <a:lnTo>
                      <a:pt x="1252" y="41"/>
                    </a:lnTo>
                    <a:lnTo>
                      <a:pt x="1291" y="26"/>
                    </a:lnTo>
                    <a:lnTo>
                      <a:pt x="1323" y="16"/>
                    </a:lnTo>
                    <a:lnTo>
                      <a:pt x="1334" y="7"/>
                    </a:lnTo>
                    <a:lnTo>
                      <a:pt x="1341" y="3"/>
                    </a:lnTo>
                    <a:lnTo>
                      <a:pt x="1347" y="0"/>
                    </a:lnTo>
                    <a:lnTo>
                      <a:pt x="1354" y="0"/>
                    </a:lnTo>
                    <a:lnTo>
                      <a:pt x="1362" y="1"/>
                    </a:lnTo>
                    <a:lnTo>
                      <a:pt x="1370" y="5"/>
                    </a:lnTo>
                    <a:lnTo>
                      <a:pt x="1379" y="13"/>
                    </a:lnTo>
                    <a:lnTo>
                      <a:pt x="1385" y="22"/>
                    </a:lnTo>
                    <a:lnTo>
                      <a:pt x="1391" y="37"/>
                    </a:lnTo>
                    <a:lnTo>
                      <a:pt x="1392" y="54"/>
                    </a:lnTo>
                    <a:lnTo>
                      <a:pt x="1389" y="63"/>
                    </a:lnTo>
                    <a:lnTo>
                      <a:pt x="1383" y="77"/>
                    </a:lnTo>
                    <a:lnTo>
                      <a:pt x="1370" y="94"/>
                    </a:lnTo>
                    <a:lnTo>
                      <a:pt x="1353" y="115"/>
                    </a:lnTo>
                    <a:lnTo>
                      <a:pt x="1331" y="139"/>
                    </a:lnTo>
                    <a:lnTo>
                      <a:pt x="1306" y="164"/>
                    </a:lnTo>
                    <a:lnTo>
                      <a:pt x="1275" y="191"/>
                    </a:lnTo>
                    <a:lnTo>
                      <a:pt x="1239" y="219"/>
                    </a:lnTo>
                    <a:lnTo>
                      <a:pt x="1200" y="246"/>
                    </a:lnTo>
                    <a:lnTo>
                      <a:pt x="1156" y="274"/>
                    </a:lnTo>
                    <a:lnTo>
                      <a:pt x="1108" y="300"/>
                    </a:lnTo>
                    <a:lnTo>
                      <a:pt x="1057" y="324"/>
                    </a:lnTo>
                    <a:lnTo>
                      <a:pt x="1000" y="347"/>
                    </a:lnTo>
                    <a:lnTo>
                      <a:pt x="941" y="367"/>
                    </a:lnTo>
                    <a:lnTo>
                      <a:pt x="878" y="383"/>
                    </a:lnTo>
                    <a:lnTo>
                      <a:pt x="810" y="396"/>
                    </a:lnTo>
                    <a:lnTo>
                      <a:pt x="740" y="403"/>
                    </a:lnTo>
                    <a:lnTo>
                      <a:pt x="666" y="406"/>
                    </a:lnTo>
                    <a:lnTo>
                      <a:pt x="643" y="406"/>
                    </a:lnTo>
                    <a:lnTo>
                      <a:pt x="618" y="405"/>
                    </a:lnTo>
                    <a:lnTo>
                      <a:pt x="589" y="403"/>
                    </a:lnTo>
                    <a:lnTo>
                      <a:pt x="556" y="402"/>
                    </a:lnTo>
                    <a:lnTo>
                      <a:pt x="520" y="398"/>
                    </a:lnTo>
                    <a:lnTo>
                      <a:pt x="478" y="392"/>
                    </a:lnTo>
                    <a:lnTo>
                      <a:pt x="432" y="384"/>
                    </a:lnTo>
                    <a:lnTo>
                      <a:pt x="382" y="373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998"/>
                    </a:lnTo>
                    <a:lnTo>
                      <a:pt x="378" y="959"/>
                    </a:lnTo>
                    <a:lnTo>
                      <a:pt x="431" y="926"/>
                    </a:lnTo>
                    <a:lnTo>
                      <a:pt x="486" y="898"/>
                    </a:lnTo>
                    <a:lnTo>
                      <a:pt x="541" y="878"/>
                    </a:lnTo>
                    <a:lnTo>
                      <a:pt x="597" y="861"/>
                    </a:lnTo>
                    <a:lnTo>
                      <a:pt x="652" y="847"/>
                    </a:lnTo>
                    <a:lnTo>
                      <a:pt x="706" y="840"/>
                    </a:lnTo>
                    <a:lnTo>
                      <a:pt x="760" y="834"/>
                    </a:lnTo>
                    <a:lnTo>
                      <a:pt x="813" y="833"/>
                    </a:lnTo>
                    <a:lnTo>
                      <a:pt x="887" y="837"/>
                    </a:lnTo>
                    <a:lnTo>
                      <a:pt x="960" y="847"/>
                    </a:lnTo>
                    <a:lnTo>
                      <a:pt x="1029" y="864"/>
                    </a:lnTo>
                    <a:lnTo>
                      <a:pt x="1094" y="888"/>
                    </a:lnTo>
                    <a:lnTo>
                      <a:pt x="1156" y="917"/>
                    </a:lnTo>
                    <a:lnTo>
                      <a:pt x="1214" y="951"/>
                    </a:lnTo>
                    <a:lnTo>
                      <a:pt x="1269" y="990"/>
                    </a:lnTo>
                    <a:lnTo>
                      <a:pt x="1319" y="1033"/>
                    </a:lnTo>
                    <a:lnTo>
                      <a:pt x="1365" y="1082"/>
                    </a:lnTo>
                    <a:lnTo>
                      <a:pt x="1406" y="1134"/>
                    </a:lnTo>
                    <a:lnTo>
                      <a:pt x="1442" y="1189"/>
                    </a:lnTo>
                    <a:lnTo>
                      <a:pt x="1473" y="1247"/>
                    </a:lnTo>
                    <a:lnTo>
                      <a:pt x="1500" y="1307"/>
                    </a:lnTo>
                    <a:lnTo>
                      <a:pt x="1520" y="1370"/>
                    </a:lnTo>
                    <a:lnTo>
                      <a:pt x="1535" y="1435"/>
                    </a:lnTo>
                    <a:lnTo>
                      <a:pt x="1545" y="1501"/>
                    </a:lnTo>
                    <a:lnTo>
                      <a:pt x="1547" y="1569"/>
                    </a:lnTo>
                    <a:lnTo>
                      <a:pt x="1543" y="1642"/>
                    </a:lnTo>
                    <a:lnTo>
                      <a:pt x="1531" y="1713"/>
                    </a:lnTo>
                    <a:lnTo>
                      <a:pt x="1512" y="1781"/>
                    </a:lnTo>
                    <a:lnTo>
                      <a:pt x="1487" y="1847"/>
                    </a:lnTo>
                    <a:lnTo>
                      <a:pt x="1454" y="1908"/>
                    </a:lnTo>
                    <a:lnTo>
                      <a:pt x="1415" y="1967"/>
                    </a:lnTo>
                    <a:lnTo>
                      <a:pt x="1370" y="2022"/>
                    </a:lnTo>
                    <a:lnTo>
                      <a:pt x="1320" y="2073"/>
                    </a:lnTo>
                    <a:lnTo>
                      <a:pt x="1266" y="2120"/>
                    </a:lnTo>
                    <a:lnTo>
                      <a:pt x="1207" y="2163"/>
                    </a:lnTo>
                    <a:lnTo>
                      <a:pt x="1144" y="2200"/>
                    </a:lnTo>
                    <a:lnTo>
                      <a:pt x="1077" y="2233"/>
                    </a:lnTo>
                    <a:lnTo>
                      <a:pt x="1007" y="2260"/>
                    </a:lnTo>
                    <a:lnTo>
                      <a:pt x="934" y="2283"/>
                    </a:lnTo>
                    <a:lnTo>
                      <a:pt x="860" y="2298"/>
                    </a:lnTo>
                    <a:lnTo>
                      <a:pt x="783" y="2307"/>
                    </a:lnTo>
                    <a:lnTo>
                      <a:pt x="705" y="2311"/>
                    </a:lnTo>
                    <a:lnTo>
                      <a:pt x="628" y="2307"/>
                    </a:lnTo>
                    <a:lnTo>
                      <a:pt x="554" y="2298"/>
                    </a:lnTo>
                    <a:lnTo>
                      <a:pt x="485" y="2281"/>
                    </a:lnTo>
                    <a:lnTo>
                      <a:pt x="419" y="2259"/>
                    </a:lnTo>
                    <a:lnTo>
                      <a:pt x="356" y="2233"/>
                    </a:lnTo>
                    <a:lnTo>
                      <a:pt x="298" y="2200"/>
                    </a:lnTo>
                    <a:lnTo>
                      <a:pt x="244" y="2163"/>
                    </a:lnTo>
                    <a:lnTo>
                      <a:pt x="196" y="2123"/>
                    </a:lnTo>
                    <a:lnTo>
                      <a:pt x="151" y="2078"/>
                    </a:lnTo>
                    <a:lnTo>
                      <a:pt x="113" y="2031"/>
                    </a:lnTo>
                    <a:lnTo>
                      <a:pt x="80" y="1981"/>
                    </a:lnTo>
                    <a:lnTo>
                      <a:pt x="51" y="1928"/>
                    </a:lnTo>
                    <a:lnTo>
                      <a:pt x="30" y="1874"/>
                    </a:lnTo>
                    <a:lnTo>
                      <a:pt x="14" y="1818"/>
                    </a:lnTo>
                    <a:lnTo>
                      <a:pt x="4" y="1761"/>
                    </a:lnTo>
                    <a:lnTo>
                      <a:pt x="0" y="1704"/>
                    </a:lnTo>
                    <a:lnTo>
                      <a:pt x="3" y="1670"/>
                    </a:lnTo>
                    <a:lnTo>
                      <a:pt x="8" y="1641"/>
                    </a:lnTo>
                    <a:lnTo>
                      <a:pt x="18" y="1616"/>
                    </a:lnTo>
                    <a:lnTo>
                      <a:pt x="30" y="1594"/>
                    </a:lnTo>
                    <a:lnTo>
                      <a:pt x="45" y="1577"/>
                    </a:lnTo>
                    <a:lnTo>
                      <a:pt x="61" y="1562"/>
                    </a:lnTo>
                    <a:lnTo>
                      <a:pt x="77" y="1551"/>
                    </a:lnTo>
                    <a:lnTo>
                      <a:pt x="95" y="1541"/>
                    </a:lnTo>
                    <a:lnTo>
                      <a:pt x="112" y="1535"/>
                    </a:lnTo>
                    <a:lnTo>
                      <a:pt x="128" y="1530"/>
                    </a:lnTo>
                    <a:lnTo>
                      <a:pt x="143" y="1527"/>
                    </a:lnTo>
                    <a:lnTo>
                      <a:pt x="157" y="1524"/>
                    </a:lnTo>
                    <a:lnTo>
                      <a:pt x="167" y="1524"/>
                    </a:lnTo>
                    <a:lnTo>
                      <a:pt x="174" y="1523"/>
                    </a:lnTo>
                    <a:lnTo>
                      <a:pt x="178" y="1523"/>
                    </a:lnTo>
                    <a:lnTo>
                      <a:pt x="192" y="1524"/>
                    </a:lnTo>
                    <a:lnTo>
                      <a:pt x="207" y="1526"/>
                    </a:lnTo>
                    <a:lnTo>
                      <a:pt x="224" y="1530"/>
                    </a:lnTo>
                    <a:lnTo>
                      <a:pt x="243" y="1535"/>
                    </a:lnTo>
                    <a:lnTo>
                      <a:pt x="262" y="1543"/>
                    </a:lnTo>
                    <a:lnTo>
                      <a:pt x="281" y="1553"/>
                    </a:lnTo>
                    <a:lnTo>
                      <a:pt x="298" y="1568"/>
                    </a:lnTo>
                    <a:lnTo>
                      <a:pt x="315" y="1585"/>
                    </a:lnTo>
                    <a:lnTo>
                      <a:pt x="328" y="1606"/>
                    </a:lnTo>
                    <a:lnTo>
                      <a:pt x="339" y="1632"/>
                    </a:lnTo>
                    <a:lnTo>
                      <a:pt x="346" y="1662"/>
                    </a:lnTo>
                    <a:lnTo>
                      <a:pt x="348" y="1696"/>
                    </a:lnTo>
                    <a:lnTo>
                      <a:pt x="347" y="1723"/>
                    </a:lnTo>
                    <a:lnTo>
                      <a:pt x="340" y="1748"/>
                    </a:lnTo>
                    <a:lnTo>
                      <a:pt x="332" y="1773"/>
                    </a:lnTo>
                    <a:lnTo>
                      <a:pt x="319" y="1795"/>
                    </a:lnTo>
                    <a:lnTo>
                      <a:pt x="301" y="1815"/>
                    </a:lnTo>
                    <a:lnTo>
                      <a:pt x="279" y="1832"/>
                    </a:lnTo>
                    <a:lnTo>
                      <a:pt x="255" y="1845"/>
                    </a:lnTo>
                    <a:lnTo>
                      <a:pt x="225" y="1856"/>
                    </a:lnTo>
                    <a:lnTo>
                      <a:pt x="192" y="1861"/>
                    </a:lnTo>
                    <a:lnTo>
                      <a:pt x="155" y="1861"/>
                    </a:lnTo>
                    <a:lnTo>
                      <a:pt x="180" y="1913"/>
                    </a:lnTo>
                    <a:lnTo>
                      <a:pt x="209" y="1962"/>
                    </a:lnTo>
                    <a:lnTo>
                      <a:pt x="244" y="2006"/>
                    </a:lnTo>
                    <a:lnTo>
                      <a:pt x="284" y="2047"/>
                    </a:lnTo>
                    <a:lnTo>
                      <a:pt x="327" y="2084"/>
                    </a:lnTo>
                    <a:lnTo>
                      <a:pt x="374" y="2115"/>
                    </a:lnTo>
                    <a:lnTo>
                      <a:pt x="425" y="2142"/>
                    </a:lnTo>
                    <a:lnTo>
                      <a:pt x="478" y="2165"/>
                    </a:lnTo>
                    <a:lnTo>
                      <a:pt x="532" y="2183"/>
                    </a:lnTo>
                    <a:lnTo>
                      <a:pt x="589" y="2196"/>
                    </a:lnTo>
                    <a:lnTo>
                      <a:pt x="647" y="2204"/>
                    </a:lnTo>
                    <a:lnTo>
                      <a:pt x="705" y="2207"/>
                    </a:lnTo>
                    <a:lnTo>
                      <a:pt x="767" y="2203"/>
                    </a:lnTo>
                    <a:lnTo>
                      <a:pt x="826" y="2191"/>
                    </a:lnTo>
                    <a:lnTo>
                      <a:pt x="884" y="2174"/>
                    </a:lnTo>
                    <a:lnTo>
                      <a:pt x="937" y="2150"/>
                    </a:lnTo>
                    <a:lnTo>
                      <a:pt x="987" y="2120"/>
                    </a:lnTo>
                    <a:lnTo>
                      <a:pt x="1032" y="2086"/>
                    </a:lnTo>
                    <a:lnTo>
                      <a:pt x="1072" y="2047"/>
                    </a:lnTo>
                    <a:lnTo>
                      <a:pt x="1106" y="2004"/>
                    </a:lnTo>
                    <a:lnTo>
                      <a:pt x="1135" y="1957"/>
                    </a:lnTo>
                    <a:lnTo>
                      <a:pt x="1160" y="1908"/>
                    </a:lnTo>
                    <a:lnTo>
                      <a:pt x="1177" y="1858"/>
                    </a:lnTo>
                    <a:lnTo>
                      <a:pt x="1191" y="1809"/>
                    </a:lnTo>
                    <a:lnTo>
                      <a:pt x="1202" y="1759"/>
                    </a:lnTo>
                    <a:lnTo>
                      <a:pt x="1208" y="1710"/>
                    </a:lnTo>
                    <a:lnTo>
                      <a:pt x="1212" y="1666"/>
                    </a:lnTo>
                    <a:lnTo>
                      <a:pt x="1214" y="1624"/>
                    </a:lnTo>
                    <a:lnTo>
                      <a:pt x="1215" y="1586"/>
                    </a:lnTo>
                    <a:lnTo>
                      <a:pt x="1215" y="1553"/>
                    </a:lnTo>
                    <a:lnTo>
                      <a:pt x="1214" y="1484"/>
                    </a:lnTo>
                    <a:lnTo>
                      <a:pt x="1210" y="1420"/>
                    </a:lnTo>
                    <a:lnTo>
                      <a:pt x="1204" y="1359"/>
                    </a:lnTo>
                    <a:lnTo>
                      <a:pt x="1195" y="1304"/>
                    </a:lnTo>
                    <a:lnTo>
                      <a:pt x="1184" y="1255"/>
                    </a:lnTo>
                    <a:lnTo>
                      <a:pt x="1169" y="1206"/>
                    </a:lnTo>
                    <a:lnTo>
                      <a:pt x="1152" y="1162"/>
                    </a:lnTo>
                    <a:lnTo>
                      <a:pt x="1130" y="1118"/>
                    </a:lnTo>
                    <a:lnTo>
                      <a:pt x="1125" y="1109"/>
                    </a:lnTo>
                    <a:lnTo>
                      <a:pt x="1117" y="1096"/>
                    </a:lnTo>
                    <a:lnTo>
                      <a:pt x="1106" y="1080"/>
                    </a:lnTo>
                    <a:lnTo>
                      <a:pt x="1092" y="1062"/>
                    </a:lnTo>
                    <a:lnTo>
                      <a:pt x="1075" y="1044"/>
                    </a:lnTo>
                    <a:lnTo>
                      <a:pt x="1054" y="1023"/>
                    </a:lnTo>
                    <a:lnTo>
                      <a:pt x="1030" y="1003"/>
                    </a:lnTo>
                    <a:lnTo>
                      <a:pt x="1002" y="985"/>
                    </a:lnTo>
                    <a:lnTo>
                      <a:pt x="971" y="968"/>
                    </a:lnTo>
                    <a:lnTo>
                      <a:pt x="936" y="952"/>
                    </a:lnTo>
                    <a:lnTo>
                      <a:pt x="897" y="942"/>
                    </a:lnTo>
                    <a:lnTo>
                      <a:pt x="852" y="934"/>
                    </a:lnTo>
                    <a:lnTo>
                      <a:pt x="805" y="931"/>
                    </a:lnTo>
                    <a:lnTo>
                      <a:pt x="774" y="931"/>
                    </a:lnTo>
                    <a:lnTo>
                      <a:pt x="739" y="934"/>
                    </a:lnTo>
                    <a:lnTo>
                      <a:pt x="702" y="938"/>
                    </a:lnTo>
                    <a:lnTo>
                      <a:pt x="662" y="944"/>
                    </a:lnTo>
                    <a:lnTo>
                      <a:pt x="620" y="953"/>
                    </a:lnTo>
                    <a:lnTo>
                      <a:pt x="577" y="965"/>
                    </a:lnTo>
                    <a:lnTo>
                      <a:pt x="533" y="982"/>
                    </a:lnTo>
                    <a:lnTo>
                      <a:pt x="489" y="1003"/>
                    </a:lnTo>
                    <a:lnTo>
                      <a:pt x="446" y="1029"/>
                    </a:lnTo>
                    <a:lnTo>
                      <a:pt x="404" y="1060"/>
                    </a:lnTo>
                    <a:lnTo>
                      <a:pt x="363" y="1098"/>
                    </a:lnTo>
                    <a:lnTo>
                      <a:pt x="325" y="1141"/>
                    </a:lnTo>
                    <a:lnTo>
                      <a:pt x="311" y="1155"/>
                    </a:lnTo>
                    <a:lnTo>
                      <a:pt x="300" y="1166"/>
                    </a:lnTo>
                    <a:lnTo>
                      <a:pt x="292" y="1175"/>
                    </a:lnTo>
                    <a:lnTo>
                      <a:pt x="284" y="1180"/>
                    </a:lnTo>
                    <a:lnTo>
                      <a:pt x="275" y="1184"/>
                    </a:lnTo>
                    <a:lnTo>
                      <a:pt x="267" y="1185"/>
                    </a:lnTo>
                    <a:lnTo>
                      <a:pt x="255" y="1185"/>
                    </a:lnTo>
                    <a:lnTo>
                      <a:pt x="238" y="1184"/>
                    </a:lnTo>
                    <a:lnTo>
                      <a:pt x="224" y="1179"/>
                    </a:lnTo>
                    <a:lnTo>
                      <a:pt x="215" y="1171"/>
                    </a:lnTo>
                    <a:lnTo>
                      <a:pt x="208" y="1159"/>
                    </a:lnTo>
                    <a:lnTo>
                      <a:pt x="204" y="1146"/>
                    </a:lnTo>
                    <a:lnTo>
                      <a:pt x="203" y="1129"/>
                    </a:lnTo>
                    <a:lnTo>
                      <a:pt x="201" y="1109"/>
                    </a:lnTo>
                    <a:lnTo>
                      <a:pt x="201" y="1088"/>
                    </a:lnTo>
                    <a:lnTo>
                      <a:pt x="201" y="91"/>
                    </a:lnTo>
                    <a:lnTo>
                      <a:pt x="201" y="70"/>
                    </a:lnTo>
                    <a:lnTo>
                      <a:pt x="203" y="50"/>
                    </a:lnTo>
                    <a:lnTo>
                      <a:pt x="204" y="33"/>
                    </a:lnTo>
                    <a:lnTo>
                      <a:pt x="208" y="20"/>
                    </a:lnTo>
                    <a:lnTo>
                      <a:pt x="216" y="9"/>
                    </a:lnTo>
                    <a:lnTo>
                      <a:pt x="225" y="3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" name="Group 135"/>
          <p:cNvGrpSpPr/>
          <p:nvPr/>
        </p:nvGrpSpPr>
        <p:grpSpPr>
          <a:xfrm>
            <a:off x="3810000" y="0"/>
            <a:ext cx="2646760" cy="1981200"/>
            <a:chOff x="3988445" y="0"/>
            <a:chExt cx="2646760" cy="1981200"/>
          </a:xfrm>
        </p:grpSpPr>
        <p:grpSp>
          <p:nvGrpSpPr>
            <p:cNvPr id="45" name="Group 4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5053591" y="511277"/>
              <a:ext cx="242994" cy="281483"/>
              <a:chOff x="2414" y="2576"/>
              <a:chExt cx="1077" cy="1280"/>
            </a:xfrm>
          </p:grpSpPr>
          <p:sp>
            <p:nvSpPr>
              <p:cNvPr id="106" name="Freeform 6"/>
              <p:cNvSpPr>
                <a:spLocks noEditPoints="1"/>
              </p:cNvSpPr>
              <p:nvPr/>
            </p:nvSpPr>
            <p:spPr bwMode="auto">
              <a:xfrm>
                <a:off x="2414" y="25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7"/>
              <p:cNvSpPr>
                <a:spLocks/>
              </p:cNvSpPr>
              <p:nvPr/>
            </p:nvSpPr>
            <p:spPr bwMode="auto">
              <a:xfrm>
                <a:off x="3069" y="3108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4" name="Oval 83"/>
            <p:cNvSpPr/>
            <p:nvPr/>
          </p:nvSpPr>
          <p:spPr>
            <a:xfrm>
              <a:off x="4756598" y="1116540"/>
              <a:ext cx="80998" cy="7894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H="1" flipV="1">
              <a:off x="3988445" y="447368"/>
              <a:ext cx="795152" cy="695488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H="1">
              <a:off x="4517797" y="1195487"/>
              <a:ext cx="265800" cy="785713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5576501" y="830826"/>
              <a:ext cx="80998" cy="7894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9" name="Straight Arrow Connector 88"/>
            <p:cNvCxnSpPr>
              <a:stCxn id="88" idx="3"/>
            </p:cNvCxnSpPr>
            <p:nvPr/>
          </p:nvCxnSpPr>
          <p:spPr>
            <a:xfrm flipH="1">
              <a:off x="4837597" y="898211"/>
              <a:ext cx="750766" cy="270960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70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6238191" y="383458"/>
              <a:ext cx="251793" cy="281483"/>
              <a:chOff x="4238" y="1472"/>
              <a:chExt cx="1116" cy="1280"/>
            </a:xfrm>
          </p:grpSpPr>
          <p:sp>
            <p:nvSpPr>
              <p:cNvPr id="104" name="Freeform 12"/>
              <p:cNvSpPr>
                <a:spLocks noEditPoints="1"/>
              </p:cNvSpPr>
              <p:nvPr/>
            </p:nvSpPr>
            <p:spPr bwMode="auto">
              <a:xfrm>
                <a:off x="4238" y="147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3"/>
              <p:cNvSpPr>
                <a:spLocks/>
              </p:cNvSpPr>
              <p:nvPr/>
            </p:nvSpPr>
            <p:spPr bwMode="auto">
              <a:xfrm>
                <a:off x="4838" y="200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7" name="Group 22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auto">
            <a:xfrm>
              <a:off x="5510332" y="1533832"/>
              <a:ext cx="257660" cy="281483"/>
              <a:chOff x="686" y="1760"/>
              <a:chExt cx="1142" cy="1280"/>
            </a:xfrm>
          </p:grpSpPr>
          <p:sp>
            <p:nvSpPr>
              <p:cNvPr id="100" name="Freeform 24"/>
              <p:cNvSpPr>
                <a:spLocks noEditPoints="1"/>
              </p:cNvSpPr>
              <p:nvPr/>
            </p:nvSpPr>
            <p:spPr bwMode="auto">
              <a:xfrm>
                <a:off x="686" y="176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5"/>
              <p:cNvSpPr>
                <a:spLocks noEditPoints="1"/>
              </p:cNvSpPr>
              <p:nvPr/>
            </p:nvSpPr>
            <p:spPr bwMode="auto">
              <a:xfrm>
                <a:off x="1261" y="2282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94" name="Straight Arrow Connector 93"/>
            <p:cNvCxnSpPr/>
            <p:nvPr/>
          </p:nvCxnSpPr>
          <p:spPr>
            <a:xfrm flipH="1" flipV="1">
              <a:off x="5642670" y="894735"/>
              <a:ext cx="992535" cy="368137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5642670" y="0"/>
              <a:ext cx="264676" cy="813533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4"/>
            <p:cNvGrpSpPr>
              <a:grpSpLocks noChangeAspect="1"/>
            </p:cNvGrpSpPr>
            <p:nvPr>
              <p:custDataLst>
                <p:tags r:id="rId21"/>
              </p:custDataLst>
            </p:nvPr>
          </p:nvGrpSpPr>
          <p:grpSpPr bwMode="auto">
            <a:xfrm>
              <a:off x="4114800" y="1066800"/>
              <a:ext cx="249608" cy="281483"/>
              <a:chOff x="926" y="1520"/>
              <a:chExt cx="1116" cy="1303"/>
            </a:xfrm>
          </p:grpSpPr>
          <p:sp>
            <p:nvSpPr>
              <p:cNvPr id="98" name="Freeform 6"/>
              <p:cNvSpPr>
                <a:spLocks noEditPoints="1"/>
              </p:cNvSpPr>
              <p:nvPr/>
            </p:nvSpPr>
            <p:spPr bwMode="auto">
              <a:xfrm>
                <a:off x="926" y="152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7"/>
              <p:cNvSpPr>
                <a:spLocks/>
              </p:cNvSpPr>
              <p:nvPr/>
            </p:nvSpPr>
            <p:spPr bwMode="auto">
              <a:xfrm>
                <a:off x="1526" y="2052"/>
                <a:ext cx="516" cy="771"/>
              </a:xfrm>
              <a:custGeom>
                <a:avLst/>
                <a:gdLst/>
                <a:ahLst/>
                <a:cxnLst>
                  <a:cxn ang="0">
                    <a:pos x="255" y="3"/>
                  </a:cxn>
                  <a:cxn ang="0">
                    <a:pos x="362" y="47"/>
                  </a:cxn>
                  <a:cxn ang="0">
                    <a:pos x="622" y="102"/>
                  </a:cxn>
                  <a:cxn ang="0">
                    <a:pos x="797" y="113"/>
                  </a:cxn>
                  <a:cxn ang="0">
                    <a:pos x="1094" y="83"/>
                  </a:cxn>
                  <a:cxn ang="0">
                    <a:pos x="1291" y="26"/>
                  </a:cxn>
                  <a:cxn ang="0">
                    <a:pos x="1347" y="0"/>
                  </a:cxn>
                  <a:cxn ang="0">
                    <a:pos x="1379" y="13"/>
                  </a:cxn>
                  <a:cxn ang="0">
                    <a:pos x="1389" y="63"/>
                  </a:cxn>
                  <a:cxn ang="0">
                    <a:pos x="1331" y="139"/>
                  </a:cxn>
                  <a:cxn ang="0">
                    <a:pos x="1200" y="246"/>
                  </a:cxn>
                  <a:cxn ang="0">
                    <a:pos x="1000" y="347"/>
                  </a:cxn>
                  <a:cxn ang="0">
                    <a:pos x="740" y="403"/>
                  </a:cxn>
                  <a:cxn ang="0">
                    <a:pos x="589" y="403"/>
                  </a:cxn>
                  <a:cxn ang="0">
                    <a:pos x="432" y="384"/>
                  </a:cxn>
                  <a:cxn ang="0">
                    <a:pos x="325" y="360"/>
                  </a:cxn>
                  <a:cxn ang="0">
                    <a:pos x="431" y="926"/>
                  </a:cxn>
                  <a:cxn ang="0">
                    <a:pos x="652" y="847"/>
                  </a:cxn>
                  <a:cxn ang="0">
                    <a:pos x="887" y="837"/>
                  </a:cxn>
                  <a:cxn ang="0">
                    <a:pos x="1156" y="917"/>
                  </a:cxn>
                  <a:cxn ang="0">
                    <a:pos x="1365" y="1082"/>
                  </a:cxn>
                  <a:cxn ang="0">
                    <a:pos x="1500" y="1307"/>
                  </a:cxn>
                  <a:cxn ang="0">
                    <a:pos x="1547" y="1569"/>
                  </a:cxn>
                  <a:cxn ang="0">
                    <a:pos x="1487" y="1847"/>
                  </a:cxn>
                  <a:cxn ang="0">
                    <a:pos x="1320" y="2073"/>
                  </a:cxn>
                  <a:cxn ang="0">
                    <a:pos x="1077" y="2233"/>
                  </a:cxn>
                  <a:cxn ang="0">
                    <a:pos x="783" y="2307"/>
                  </a:cxn>
                  <a:cxn ang="0">
                    <a:pos x="485" y="2281"/>
                  </a:cxn>
                  <a:cxn ang="0">
                    <a:pos x="244" y="2163"/>
                  </a:cxn>
                  <a:cxn ang="0">
                    <a:pos x="80" y="1981"/>
                  </a:cxn>
                  <a:cxn ang="0">
                    <a:pos x="4" y="1761"/>
                  </a:cxn>
                  <a:cxn ang="0">
                    <a:pos x="18" y="1616"/>
                  </a:cxn>
                  <a:cxn ang="0">
                    <a:pos x="77" y="1551"/>
                  </a:cxn>
                  <a:cxn ang="0">
                    <a:pos x="143" y="1527"/>
                  </a:cxn>
                  <a:cxn ang="0">
                    <a:pos x="178" y="1523"/>
                  </a:cxn>
                  <a:cxn ang="0">
                    <a:pos x="243" y="1535"/>
                  </a:cxn>
                  <a:cxn ang="0">
                    <a:pos x="315" y="1585"/>
                  </a:cxn>
                  <a:cxn ang="0">
                    <a:pos x="348" y="1696"/>
                  </a:cxn>
                  <a:cxn ang="0">
                    <a:pos x="319" y="1795"/>
                  </a:cxn>
                  <a:cxn ang="0">
                    <a:pos x="225" y="1856"/>
                  </a:cxn>
                  <a:cxn ang="0">
                    <a:pos x="209" y="1962"/>
                  </a:cxn>
                  <a:cxn ang="0">
                    <a:pos x="374" y="2115"/>
                  </a:cxn>
                  <a:cxn ang="0">
                    <a:pos x="589" y="2196"/>
                  </a:cxn>
                  <a:cxn ang="0">
                    <a:pos x="826" y="2191"/>
                  </a:cxn>
                  <a:cxn ang="0">
                    <a:pos x="1032" y="2086"/>
                  </a:cxn>
                  <a:cxn ang="0">
                    <a:pos x="1160" y="1908"/>
                  </a:cxn>
                  <a:cxn ang="0">
                    <a:pos x="1208" y="1710"/>
                  </a:cxn>
                  <a:cxn ang="0">
                    <a:pos x="1215" y="1553"/>
                  </a:cxn>
                  <a:cxn ang="0">
                    <a:pos x="1195" y="1304"/>
                  </a:cxn>
                  <a:cxn ang="0">
                    <a:pos x="1130" y="1118"/>
                  </a:cxn>
                  <a:cxn ang="0">
                    <a:pos x="1092" y="1062"/>
                  </a:cxn>
                  <a:cxn ang="0">
                    <a:pos x="1002" y="985"/>
                  </a:cxn>
                  <a:cxn ang="0">
                    <a:pos x="852" y="934"/>
                  </a:cxn>
                  <a:cxn ang="0">
                    <a:pos x="702" y="938"/>
                  </a:cxn>
                  <a:cxn ang="0">
                    <a:pos x="533" y="982"/>
                  </a:cxn>
                  <a:cxn ang="0">
                    <a:pos x="363" y="1098"/>
                  </a:cxn>
                  <a:cxn ang="0">
                    <a:pos x="292" y="1175"/>
                  </a:cxn>
                  <a:cxn ang="0">
                    <a:pos x="255" y="1185"/>
                  </a:cxn>
                  <a:cxn ang="0">
                    <a:pos x="208" y="1159"/>
                  </a:cxn>
                  <a:cxn ang="0">
                    <a:pos x="201" y="1088"/>
                  </a:cxn>
                  <a:cxn ang="0">
                    <a:pos x="204" y="33"/>
                  </a:cxn>
                  <a:cxn ang="0">
                    <a:pos x="240" y="0"/>
                  </a:cxn>
                </a:cxnLst>
                <a:rect l="0" t="0" r="r" b="b"/>
                <a:pathLst>
                  <a:path w="1547" h="2311">
                    <a:moveTo>
                      <a:pt x="240" y="0"/>
                    </a:moveTo>
                    <a:lnTo>
                      <a:pt x="244" y="0"/>
                    </a:lnTo>
                    <a:lnTo>
                      <a:pt x="248" y="1"/>
                    </a:lnTo>
                    <a:lnTo>
                      <a:pt x="255" y="3"/>
                    </a:lnTo>
                    <a:lnTo>
                      <a:pt x="262" y="7"/>
                    </a:lnTo>
                    <a:lnTo>
                      <a:pt x="273" y="13"/>
                    </a:lnTo>
                    <a:lnTo>
                      <a:pt x="286" y="22"/>
                    </a:lnTo>
                    <a:lnTo>
                      <a:pt x="362" y="47"/>
                    </a:lnTo>
                    <a:lnTo>
                      <a:pt x="433" y="68"/>
                    </a:lnTo>
                    <a:lnTo>
                      <a:pt x="501" y="83"/>
                    </a:lnTo>
                    <a:lnTo>
                      <a:pt x="564" y="94"/>
                    </a:lnTo>
                    <a:lnTo>
                      <a:pt x="622" y="102"/>
                    </a:lnTo>
                    <a:lnTo>
                      <a:pt x="675" y="109"/>
                    </a:lnTo>
                    <a:lnTo>
                      <a:pt x="722" y="111"/>
                    </a:lnTo>
                    <a:lnTo>
                      <a:pt x="763" y="113"/>
                    </a:lnTo>
                    <a:lnTo>
                      <a:pt x="797" y="113"/>
                    </a:lnTo>
                    <a:lnTo>
                      <a:pt x="879" y="111"/>
                    </a:lnTo>
                    <a:lnTo>
                      <a:pt x="956" y="105"/>
                    </a:lnTo>
                    <a:lnTo>
                      <a:pt x="1027" y="94"/>
                    </a:lnTo>
                    <a:lnTo>
                      <a:pt x="1094" y="83"/>
                    </a:lnTo>
                    <a:lnTo>
                      <a:pt x="1153" y="68"/>
                    </a:lnTo>
                    <a:lnTo>
                      <a:pt x="1206" y="54"/>
                    </a:lnTo>
                    <a:lnTo>
                      <a:pt x="1252" y="41"/>
                    </a:lnTo>
                    <a:lnTo>
                      <a:pt x="1291" y="26"/>
                    </a:lnTo>
                    <a:lnTo>
                      <a:pt x="1323" y="16"/>
                    </a:lnTo>
                    <a:lnTo>
                      <a:pt x="1334" y="7"/>
                    </a:lnTo>
                    <a:lnTo>
                      <a:pt x="1341" y="3"/>
                    </a:lnTo>
                    <a:lnTo>
                      <a:pt x="1347" y="0"/>
                    </a:lnTo>
                    <a:lnTo>
                      <a:pt x="1354" y="0"/>
                    </a:lnTo>
                    <a:lnTo>
                      <a:pt x="1362" y="1"/>
                    </a:lnTo>
                    <a:lnTo>
                      <a:pt x="1370" y="5"/>
                    </a:lnTo>
                    <a:lnTo>
                      <a:pt x="1379" y="13"/>
                    </a:lnTo>
                    <a:lnTo>
                      <a:pt x="1385" y="22"/>
                    </a:lnTo>
                    <a:lnTo>
                      <a:pt x="1391" y="37"/>
                    </a:lnTo>
                    <a:lnTo>
                      <a:pt x="1392" y="54"/>
                    </a:lnTo>
                    <a:lnTo>
                      <a:pt x="1389" y="63"/>
                    </a:lnTo>
                    <a:lnTo>
                      <a:pt x="1383" y="77"/>
                    </a:lnTo>
                    <a:lnTo>
                      <a:pt x="1370" y="94"/>
                    </a:lnTo>
                    <a:lnTo>
                      <a:pt x="1353" y="115"/>
                    </a:lnTo>
                    <a:lnTo>
                      <a:pt x="1331" y="139"/>
                    </a:lnTo>
                    <a:lnTo>
                      <a:pt x="1306" y="164"/>
                    </a:lnTo>
                    <a:lnTo>
                      <a:pt x="1275" y="191"/>
                    </a:lnTo>
                    <a:lnTo>
                      <a:pt x="1239" y="219"/>
                    </a:lnTo>
                    <a:lnTo>
                      <a:pt x="1200" y="246"/>
                    </a:lnTo>
                    <a:lnTo>
                      <a:pt x="1156" y="274"/>
                    </a:lnTo>
                    <a:lnTo>
                      <a:pt x="1108" y="300"/>
                    </a:lnTo>
                    <a:lnTo>
                      <a:pt x="1057" y="324"/>
                    </a:lnTo>
                    <a:lnTo>
                      <a:pt x="1000" y="347"/>
                    </a:lnTo>
                    <a:lnTo>
                      <a:pt x="941" y="367"/>
                    </a:lnTo>
                    <a:lnTo>
                      <a:pt x="878" y="383"/>
                    </a:lnTo>
                    <a:lnTo>
                      <a:pt x="810" y="396"/>
                    </a:lnTo>
                    <a:lnTo>
                      <a:pt x="740" y="403"/>
                    </a:lnTo>
                    <a:lnTo>
                      <a:pt x="666" y="406"/>
                    </a:lnTo>
                    <a:lnTo>
                      <a:pt x="643" y="406"/>
                    </a:lnTo>
                    <a:lnTo>
                      <a:pt x="618" y="405"/>
                    </a:lnTo>
                    <a:lnTo>
                      <a:pt x="589" y="403"/>
                    </a:lnTo>
                    <a:lnTo>
                      <a:pt x="556" y="402"/>
                    </a:lnTo>
                    <a:lnTo>
                      <a:pt x="520" y="398"/>
                    </a:lnTo>
                    <a:lnTo>
                      <a:pt x="478" y="392"/>
                    </a:lnTo>
                    <a:lnTo>
                      <a:pt x="432" y="384"/>
                    </a:lnTo>
                    <a:lnTo>
                      <a:pt x="382" y="373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998"/>
                    </a:lnTo>
                    <a:lnTo>
                      <a:pt x="378" y="959"/>
                    </a:lnTo>
                    <a:lnTo>
                      <a:pt x="431" y="926"/>
                    </a:lnTo>
                    <a:lnTo>
                      <a:pt x="486" y="898"/>
                    </a:lnTo>
                    <a:lnTo>
                      <a:pt x="541" y="878"/>
                    </a:lnTo>
                    <a:lnTo>
                      <a:pt x="597" y="861"/>
                    </a:lnTo>
                    <a:lnTo>
                      <a:pt x="652" y="847"/>
                    </a:lnTo>
                    <a:lnTo>
                      <a:pt x="706" y="840"/>
                    </a:lnTo>
                    <a:lnTo>
                      <a:pt x="760" y="834"/>
                    </a:lnTo>
                    <a:lnTo>
                      <a:pt x="813" y="833"/>
                    </a:lnTo>
                    <a:lnTo>
                      <a:pt x="887" y="837"/>
                    </a:lnTo>
                    <a:lnTo>
                      <a:pt x="960" y="847"/>
                    </a:lnTo>
                    <a:lnTo>
                      <a:pt x="1029" y="864"/>
                    </a:lnTo>
                    <a:lnTo>
                      <a:pt x="1094" y="888"/>
                    </a:lnTo>
                    <a:lnTo>
                      <a:pt x="1156" y="917"/>
                    </a:lnTo>
                    <a:lnTo>
                      <a:pt x="1214" y="951"/>
                    </a:lnTo>
                    <a:lnTo>
                      <a:pt x="1269" y="990"/>
                    </a:lnTo>
                    <a:lnTo>
                      <a:pt x="1319" y="1033"/>
                    </a:lnTo>
                    <a:lnTo>
                      <a:pt x="1365" y="1082"/>
                    </a:lnTo>
                    <a:lnTo>
                      <a:pt x="1406" y="1134"/>
                    </a:lnTo>
                    <a:lnTo>
                      <a:pt x="1442" y="1189"/>
                    </a:lnTo>
                    <a:lnTo>
                      <a:pt x="1473" y="1247"/>
                    </a:lnTo>
                    <a:lnTo>
                      <a:pt x="1500" y="1307"/>
                    </a:lnTo>
                    <a:lnTo>
                      <a:pt x="1520" y="1370"/>
                    </a:lnTo>
                    <a:lnTo>
                      <a:pt x="1535" y="1435"/>
                    </a:lnTo>
                    <a:lnTo>
                      <a:pt x="1545" y="1501"/>
                    </a:lnTo>
                    <a:lnTo>
                      <a:pt x="1547" y="1569"/>
                    </a:lnTo>
                    <a:lnTo>
                      <a:pt x="1543" y="1642"/>
                    </a:lnTo>
                    <a:lnTo>
                      <a:pt x="1531" y="1713"/>
                    </a:lnTo>
                    <a:lnTo>
                      <a:pt x="1512" y="1781"/>
                    </a:lnTo>
                    <a:lnTo>
                      <a:pt x="1487" y="1847"/>
                    </a:lnTo>
                    <a:lnTo>
                      <a:pt x="1454" y="1908"/>
                    </a:lnTo>
                    <a:lnTo>
                      <a:pt x="1415" y="1967"/>
                    </a:lnTo>
                    <a:lnTo>
                      <a:pt x="1370" y="2022"/>
                    </a:lnTo>
                    <a:lnTo>
                      <a:pt x="1320" y="2073"/>
                    </a:lnTo>
                    <a:lnTo>
                      <a:pt x="1266" y="2120"/>
                    </a:lnTo>
                    <a:lnTo>
                      <a:pt x="1207" y="2163"/>
                    </a:lnTo>
                    <a:lnTo>
                      <a:pt x="1144" y="2200"/>
                    </a:lnTo>
                    <a:lnTo>
                      <a:pt x="1077" y="2233"/>
                    </a:lnTo>
                    <a:lnTo>
                      <a:pt x="1007" y="2260"/>
                    </a:lnTo>
                    <a:lnTo>
                      <a:pt x="934" y="2283"/>
                    </a:lnTo>
                    <a:lnTo>
                      <a:pt x="860" y="2298"/>
                    </a:lnTo>
                    <a:lnTo>
                      <a:pt x="783" y="2307"/>
                    </a:lnTo>
                    <a:lnTo>
                      <a:pt x="705" y="2311"/>
                    </a:lnTo>
                    <a:lnTo>
                      <a:pt x="628" y="2307"/>
                    </a:lnTo>
                    <a:lnTo>
                      <a:pt x="554" y="2298"/>
                    </a:lnTo>
                    <a:lnTo>
                      <a:pt x="485" y="2281"/>
                    </a:lnTo>
                    <a:lnTo>
                      <a:pt x="419" y="2259"/>
                    </a:lnTo>
                    <a:lnTo>
                      <a:pt x="356" y="2233"/>
                    </a:lnTo>
                    <a:lnTo>
                      <a:pt x="298" y="2200"/>
                    </a:lnTo>
                    <a:lnTo>
                      <a:pt x="244" y="2163"/>
                    </a:lnTo>
                    <a:lnTo>
                      <a:pt x="196" y="2123"/>
                    </a:lnTo>
                    <a:lnTo>
                      <a:pt x="151" y="2078"/>
                    </a:lnTo>
                    <a:lnTo>
                      <a:pt x="113" y="2031"/>
                    </a:lnTo>
                    <a:lnTo>
                      <a:pt x="80" y="1981"/>
                    </a:lnTo>
                    <a:lnTo>
                      <a:pt x="51" y="1928"/>
                    </a:lnTo>
                    <a:lnTo>
                      <a:pt x="30" y="1874"/>
                    </a:lnTo>
                    <a:lnTo>
                      <a:pt x="14" y="1818"/>
                    </a:lnTo>
                    <a:lnTo>
                      <a:pt x="4" y="1761"/>
                    </a:lnTo>
                    <a:lnTo>
                      <a:pt x="0" y="1704"/>
                    </a:lnTo>
                    <a:lnTo>
                      <a:pt x="3" y="1670"/>
                    </a:lnTo>
                    <a:lnTo>
                      <a:pt x="8" y="1641"/>
                    </a:lnTo>
                    <a:lnTo>
                      <a:pt x="18" y="1616"/>
                    </a:lnTo>
                    <a:lnTo>
                      <a:pt x="30" y="1594"/>
                    </a:lnTo>
                    <a:lnTo>
                      <a:pt x="45" y="1577"/>
                    </a:lnTo>
                    <a:lnTo>
                      <a:pt x="61" y="1562"/>
                    </a:lnTo>
                    <a:lnTo>
                      <a:pt x="77" y="1551"/>
                    </a:lnTo>
                    <a:lnTo>
                      <a:pt x="95" y="1541"/>
                    </a:lnTo>
                    <a:lnTo>
                      <a:pt x="112" y="1535"/>
                    </a:lnTo>
                    <a:lnTo>
                      <a:pt x="128" y="1530"/>
                    </a:lnTo>
                    <a:lnTo>
                      <a:pt x="143" y="1527"/>
                    </a:lnTo>
                    <a:lnTo>
                      <a:pt x="157" y="1524"/>
                    </a:lnTo>
                    <a:lnTo>
                      <a:pt x="167" y="1524"/>
                    </a:lnTo>
                    <a:lnTo>
                      <a:pt x="174" y="1523"/>
                    </a:lnTo>
                    <a:lnTo>
                      <a:pt x="178" y="1523"/>
                    </a:lnTo>
                    <a:lnTo>
                      <a:pt x="192" y="1524"/>
                    </a:lnTo>
                    <a:lnTo>
                      <a:pt x="207" y="1526"/>
                    </a:lnTo>
                    <a:lnTo>
                      <a:pt x="224" y="1530"/>
                    </a:lnTo>
                    <a:lnTo>
                      <a:pt x="243" y="1535"/>
                    </a:lnTo>
                    <a:lnTo>
                      <a:pt x="262" y="1543"/>
                    </a:lnTo>
                    <a:lnTo>
                      <a:pt x="281" y="1553"/>
                    </a:lnTo>
                    <a:lnTo>
                      <a:pt x="298" y="1568"/>
                    </a:lnTo>
                    <a:lnTo>
                      <a:pt x="315" y="1585"/>
                    </a:lnTo>
                    <a:lnTo>
                      <a:pt x="328" y="1606"/>
                    </a:lnTo>
                    <a:lnTo>
                      <a:pt x="339" y="1632"/>
                    </a:lnTo>
                    <a:lnTo>
                      <a:pt x="346" y="1662"/>
                    </a:lnTo>
                    <a:lnTo>
                      <a:pt x="348" y="1696"/>
                    </a:lnTo>
                    <a:lnTo>
                      <a:pt x="347" y="1723"/>
                    </a:lnTo>
                    <a:lnTo>
                      <a:pt x="340" y="1748"/>
                    </a:lnTo>
                    <a:lnTo>
                      <a:pt x="332" y="1773"/>
                    </a:lnTo>
                    <a:lnTo>
                      <a:pt x="319" y="1795"/>
                    </a:lnTo>
                    <a:lnTo>
                      <a:pt x="301" y="1815"/>
                    </a:lnTo>
                    <a:lnTo>
                      <a:pt x="279" y="1832"/>
                    </a:lnTo>
                    <a:lnTo>
                      <a:pt x="255" y="1845"/>
                    </a:lnTo>
                    <a:lnTo>
                      <a:pt x="225" y="1856"/>
                    </a:lnTo>
                    <a:lnTo>
                      <a:pt x="192" y="1861"/>
                    </a:lnTo>
                    <a:lnTo>
                      <a:pt x="155" y="1861"/>
                    </a:lnTo>
                    <a:lnTo>
                      <a:pt x="180" y="1913"/>
                    </a:lnTo>
                    <a:lnTo>
                      <a:pt x="209" y="1962"/>
                    </a:lnTo>
                    <a:lnTo>
                      <a:pt x="244" y="2006"/>
                    </a:lnTo>
                    <a:lnTo>
                      <a:pt x="284" y="2047"/>
                    </a:lnTo>
                    <a:lnTo>
                      <a:pt x="327" y="2084"/>
                    </a:lnTo>
                    <a:lnTo>
                      <a:pt x="374" y="2115"/>
                    </a:lnTo>
                    <a:lnTo>
                      <a:pt x="425" y="2142"/>
                    </a:lnTo>
                    <a:lnTo>
                      <a:pt x="478" y="2165"/>
                    </a:lnTo>
                    <a:lnTo>
                      <a:pt x="532" y="2183"/>
                    </a:lnTo>
                    <a:lnTo>
                      <a:pt x="589" y="2196"/>
                    </a:lnTo>
                    <a:lnTo>
                      <a:pt x="647" y="2204"/>
                    </a:lnTo>
                    <a:lnTo>
                      <a:pt x="705" y="2207"/>
                    </a:lnTo>
                    <a:lnTo>
                      <a:pt x="767" y="2203"/>
                    </a:lnTo>
                    <a:lnTo>
                      <a:pt x="826" y="2191"/>
                    </a:lnTo>
                    <a:lnTo>
                      <a:pt x="884" y="2174"/>
                    </a:lnTo>
                    <a:lnTo>
                      <a:pt x="937" y="2150"/>
                    </a:lnTo>
                    <a:lnTo>
                      <a:pt x="987" y="2120"/>
                    </a:lnTo>
                    <a:lnTo>
                      <a:pt x="1032" y="2086"/>
                    </a:lnTo>
                    <a:lnTo>
                      <a:pt x="1072" y="2047"/>
                    </a:lnTo>
                    <a:lnTo>
                      <a:pt x="1106" y="2004"/>
                    </a:lnTo>
                    <a:lnTo>
                      <a:pt x="1135" y="1957"/>
                    </a:lnTo>
                    <a:lnTo>
                      <a:pt x="1160" y="1908"/>
                    </a:lnTo>
                    <a:lnTo>
                      <a:pt x="1177" y="1858"/>
                    </a:lnTo>
                    <a:lnTo>
                      <a:pt x="1191" y="1809"/>
                    </a:lnTo>
                    <a:lnTo>
                      <a:pt x="1202" y="1759"/>
                    </a:lnTo>
                    <a:lnTo>
                      <a:pt x="1208" y="1710"/>
                    </a:lnTo>
                    <a:lnTo>
                      <a:pt x="1212" y="1666"/>
                    </a:lnTo>
                    <a:lnTo>
                      <a:pt x="1214" y="1624"/>
                    </a:lnTo>
                    <a:lnTo>
                      <a:pt x="1215" y="1586"/>
                    </a:lnTo>
                    <a:lnTo>
                      <a:pt x="1215" y="1553"/>
                    </a:lnTo>
                    <a:lnTo>
                      <a:pt x="1214" y="1484"/>
                    </a:lnTo>
                    <a:lnTo>
                      <a:pt x="1210" y="1420"/>
                    </a:lnTo>
                    <a:lnTo>
                      <a:pt x="1204" y="1359"/>
                    </a:lnTo>
                    <a:lnTo>
                      <a:pt x="1195" y="1304"/>
                    </a:lnTo>
                    <a:lnTo>
                      <a:pt x="1184" y="1255"/>
                    </a:lnTo>
                    <a:lnTo>
                      <a:pt x="1169" y="1206"/>
                    </a:lnTo>
                    <a:lnTo>
                      <a:pt x="1152" y="1162"/>
                    </a:lnTo>
                    <a:lnTo>
                      <a:pt x="1130" y="1118"/>
                    </a:lnTo>
                    <a:lnTo>
                      <a:pt x="1125" y="1109"/>
                    </a:lnTo>
                    <a:lnTo>
                      <a:pt x="1117" y="1096"/>
                    </a:lnTo>
                    <a:lnTo>
                      <a:pt x="1106" y="1080"/>
                    </a:lnTo>
                    <a:lnTo>
                      <a:pt x="1092" y="1062"/>
                    </a:lnTo>
                    <a:lnTo>
                      <a:pt x="1075" y="1044"/>
                    </a:lnTo>
                    <a:lnTo>
                      <a:pt x="1054" y="1023"/>
                    </a:lnTo>
                    <a:lnTo>
                      <a:pt x="1030" y="1003"/>
                    </a:lnTo>
                    <a:lnTo>
                      <a:pt x="1002" y="985"/>
                    </a:lnTo>
                    <a:lnTo>
                      <a:pt x="971" y="968"/>
                    </a:lnTo>
                    <a:lnTo>
                      <a:pt x="936" y="952"/>
                    </a:lnTo>
                    <a:lnTo>
                      <a:pt x="897" y="942"/>
                    </a:lnTo>
                    <a:lnTo>
                      <a:pt x="852" y="934"/>
                    </a:lnTo>
                    <a:lnTo>
                      <a:pt x="805" y="931"/>
                    </a:lnTo>
                    <a:lnTo>
                      <a:pt x="774" y="931"/>
                    </a:lnTo>
                    <a:lnTo>
                      <a:pt x="739" y="934"/>
                    </a:lnTo>
                    <a:lnTo>
                      <a:pt x="702" y="938"/>
                    </a:lnTo>
                    <a:lnTo>
                      <a:pt x="662" y="944"/>
                    </a:lnTo>
                    <a:lnTo>
                      <a:pt x="620" y="953"/>
                    </a:lnTo>
                    <a:lnTo>
                      <a:pt x="577" y="965"/>
                    </a:lnTo>
                    <a:lnTo>
                      <a:pt x="533" y="982"/>
                    </a:lnTo>
                    <a:lnTo>
                      <a:pt x="489" y="1003"/>
                    </a:lnTo>
                    <a:lnTo>
                      <a:pt x="446" y="1029"/>
                    </a:lnTo>
                    <a:lnTo>
                      <a:pt x="404" y="1060"/>
                    </a:lnTo>
                    <a:lnTo>
                      <a:pt x="363" y="1098"/>
                    </a:lnTo>
                    <a:lnTo>
                      <a:pt x="325" y="1141"/>
                    </a:lnTo>
                    <a:lnTo>
                      <a:pt x="311" y="1155"/>
                    </a:lnTo>
                    <a:lnTo>
                      <a:pt x="300" y="1166"/>
                    </a:lnTo>
                    <a:lnTo>
                      <a:pt x="292" y="1175"/>
                    </a:lnTo>
                    <a:lnTo>
                      <a:pt x="284" y="1180"/>
                    </a:lnTo>
                    <a:lnTo>
                      <a:pt x="275" y="1184"/>
                    </a:lnTo>
                    <a:lnTo>
                      <a:pt x="267" y="1185"/>
                    </a:lnTo>
                    <a:lnTo>
                      <a:pt x="255" y="1185"/>
                    </a:lnTo>
                    <a:lnTo>
                      <a:pt x="238" y="1184"/>
                    </a:lnTo>
                    <a:lnTo>
                      <a:pt x="224" y="1179"/>
                    </a:lnTo>
                    <a:lnTo>
                      <a:pt x="215" y="1171"/>
                    </a:lnTo>
                    <a:lnTo>
                      <a:pt x="208" y="1159"/>
                    </a:lnTo>
                    <a:lnTo>
                      <a:pt x="204" y="1146"/>
                    </a:lnTo>
                    <a:lnTo>
                      <a:pt x="203" y="1129"/>
                    </a:lnTo>
                    <a:lnTo>
                      <a:pt x="201" y="1109"/>
                    </a:lnTo>
                    <a:lnTo>
                      <a:pt x="201" y="1088"/>
                    </a:lnTo>
                    <a:lnTo>
                      <a:pt x="201" y="91"/>
                    </a:lnTo>
                    <a:lnTo>
                      <a:pt x="201" y="70"/>
                    </a:lnTo>
                    <a:lnTo>
                      <a:pt x="203" y="50"/>
                    </a:lnTo>
                    <a:lnTo>
                      <a:pt x="204" y="33"/>
                    </a:lnTo>
                    <a:lnTo>
                      <a:pt x="208" y="20"/>
                    </a:lnTo>
                    <a:lnTo>
                      <a:pt x="216" y="9"/>
                    </a:lnTo>
                    <a:lnTo>
                      <a:pt x="225" y="3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6" name="Group 144"/>
          <p:cNvGrpSpPr/>
          <p:nvPr/>
        </p:nvGrpSpPr>
        <p:grpSpPr>
          <a:xfrm>
            <a:off x="3733800" y="4572000"/>
            <a:ext cx="2574768" cy="1936088"/>
            <a:chOff x="5675797" y="4648200"/>
            <a:chExt cx="2574768" cy="1936088"/>
          </a:xfrm>
        </p:grpSpPr>
        <p:grpSp>
          <p:nvGrpSpPr>
            <p:cNvPr id="67" name="Group 4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5891791" y="5159477"/>
              <a:ext cx="242994" cy="281483"/>
              <a:chOff x="2414" y="2576"/>
              <a:chExt cx="1077" cy="1280"/>
            </a:xfrm>
          </p:grpSpPr>
          <p:sp>
            <p:nvSpPr>
              <p:cNvPr id="132" name="Freeform 6"/>
              <p:cNvSpPr>
                <a:spLocks noEditPoints="1"/>
              </p:cNvSpPr>
              <p:nvPr/>
            </p:nvSpPr>
            <p:spPr bwMode="auto">
              <a:xfrm>
                <a:off x="2414" y="25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7"/>
              <p:cNvSpPr>
                <a:spLocks/>
              </p:cNvSpPr>
              <p:nvPr/>
            </p:nvSpPr>
            <p:spPr bwMode="auto">
              <a:xfrm>
                <a:off x="3069" y="3108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11" name="Straight Arrow Connector 110"/>
            <p:cNvCxnSpPr/>
            <p:nvPr/>
          </p:nvCxnSpPr>
          <p:spPr>
            <a:xfrm>
              <a:off x="7473405" y="5926394"/>
              <a:ext cx="512988" cy="657894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/>
            <p:cNvSpPr/>
            <p:nvPr/>
          </p:nvSpPr>
          <p:spPr>
            <a:xfrm>
              <a:off x="6414701" y="5479026"/>
              <a:ext cx="80998" cy="7894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5" name="Straight Arrow Connector 114"/>
            <p:cNvCxnSpPr>
              <a:stCxn id="114" idx="3"/>
            </p:cNvCxnSpPr>
            <p:nvPr/>
          </p:nvCxnSpPr>
          <p:spPr>
            <a:xfrm flipH="1">
              <a:off x="5675797" y="5546411"/>
              <a:ext cx="750766" cy="270960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V="1">
              <a:off x="7473405" y="5351206"/>
              <a:ext cx="604786" cy="557894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70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7076391" y="5031658"/>
              <a:ext cx="251793" cy="281483"/>
              <a:chOff x="4238" y="1472"/>
              <a:chExt cx="1116" cy="1280"/>
            </a:xfrm>
          </p:grpSpPr>
          <p:sp>
            <p:nvSpPr>
              <p:cNvPr id="130" name="Freeform 12"/>
              <p:cNvSpPr>
                <a:spLocks noEditPoints="1"/>
              </p:cNvSpPr>
              <p:nvPr/>
            </p:nvSpPr>
            <p:spPr bwMode="auto">
              <a:xfrm>
                <a:off x="4238" y="147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13"/>
              <p:cNvSpPr>
                <a:spLocks/>
              </p:cNvSpPr>
              <p:nvPr/>
            </p:nvSpPr>
            <p:spPr bwMode="auto">
              <a:xfrm>
                <a:off x="4838" y="200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" name="Group 16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8001000" y="5867400"/>
              <a:ext cx="249565" cy="281483"/>
              <a:chOff x="2462" y="2432"/>
              <a:chExt cx="1126" cy="1303"/>
            </a:xfrm>
          </p:grpSpPr>
          <p:sp>
            <p:nvSpPr>
              <p:cNvPr id="128" name="Freeform 18"/>
              <p:cNvSpPr>
                <a:spLocks noEditPoints="1"/>
              </p:cNvSpPr>
              <p:nvPr/>
            </p:nvSpPr>
            <p:spPr bwMode="auto">
              <a:xfrm>
                <a:off x="2462" y="243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9"/>
              <p:cNvSpPr>
                <a:spLocks/>
              </p:cNvSpPr>
              <p:nvPr/>
            </p:nvSpPr>
            <p:spPr bwMode="auto">
              <a:xfrm>
                <a:off x="3052" y="2964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2" name="Group 22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6553200" y="6019800"/>
              <a:ext cx="257660" cy="281483"/>
              <a:chOff x="686" y="1760"/>
              <a:chExt cx="1142" cy="1280"/>
            </a:xfrm>
          </p:grpSpPr>
          <p:sp>
            <p:nvSpPr>
              <p:cNvPr id="126" name="Freeform 24"/>
              <p:cNvSpPr>
                <a:spLocks noEditPoints="1"/>
              </p:cNvSpPr>
              <p:nvPr/>
            </p:nvSpPr>
            <p:spPr bwMode="auto">
              <a:xfrm>
                <a:off x="686" y="176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25"/>
              <p:cNvSpPr>
                <a:spLocks noEditPoints="1"/>
              </p:cNvSpPr>
              <p:nvPr/>
            </p:nvSpPr>
            <p:spPr bwMode="auto">
              <a:xfrm>
                <a:off x="1261" y="2282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20" name="Straight Arrow Connector 119"/>
            <p:cNvCxnSpPr/>
            <p:nvPr/>
          </p:nvCxnSpPr>
          <p:spPr>
            <a:xfrm flipH="1" flipV="1">
              <a:off x="6480870" y="5542935"/>
              <a:ext cx="992535" cy="368137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flipV="1">
              <a:off x="6480870" y="4648200"/>
              <a:ext cx="264676" cy="813533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Oval 121"/>
            <p:cNvSpPr/>
            <p:nvPr/>
          </p:nvSpPr>
          <p:spPr>
            <a:xfrm>
              <a:off x="7407236" y="5862484"/>
              <a:ext cx="80998" cy="7894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30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048000" y="1066800"/>
            <a:ext cx="228865" cy="266700"/>
          </a:xfrm>
          <a:custGeom>
            <a:avLst/>
            <a:gdLst/>
            <a:ahLst/>
            <a:cxnLst>
              <a:cxn ang="0">
                <a:pos x="1315" y="18"/>
              </a:cxn>
              <a:cxn ang="0">
                <a:pos x="1395" y="89"/>
              </a:cxn>
              <a:cxn ang="0">
                <a:pos x="1312" y="1301"/>
              </a:cxn>
              <a:cxn ang="0">
                <a:pos x="2143" y="694"/>
              </a:cxn>
              <a:cxn ang="0">
                <a:pos x="2214" y="648"/>
              </a:cxn>
              <a:cxn ang="0">
                <a:pos x="2257" y="632"/>
              </a:cxn>
              <a:cxn ang="0">
                <a:pos x="2290" y="629"/>
              </a:cxn>
              <a:cxn ang="0">
                <a:pos x="2398" y="669"/>
              </a:cxn>
              <a:cxn ang="0">
                <a:pos x="2459" y="762"/>
              </a:cxn>
              <a:cxn ang="0">
                <a:pos x="2465" y="860"/>
              </a:cxn>
              <a:cxn ang="0">
                <a:pos x="2427" y="935"/>
              </a:cxn>
              <a:cxn ang="0">
                <a:pos x="2320" y="1008"/>
              </a:cxn>
              <a:cxn ang="0">
                <a:pos x="2395" y="1919"/>
              </a:cxn>
              <a:cxn ang="0">
                <a:pos x="2458" y="2000"/>
              </a:cxn>
              <a:cxn ang="0">
                <a:pos x="2466" y="2093"/>
              </a:cxn>
              <a:cxn ang="0">
                <a:pos x="2418" y="2189"/>
              </a:cxn>
              <a:cxn ang="0">
                <a:pos x="2320" y="2244"/>
              </a:cxn>
              <a:cxn ang="0">
                <a:pos x="2229" y="2239"/>
              </a:cxn>
              <a:cxn ang="0">
                <a:pos x="2178" y="2210"/>
              </a:cxn>
              <a:cxn ang="0">
                <a:pos x="2114" y="2163"/>
              </a:cxn>
              <a:cxn ang="0">
                <a:pos x="1996" y="2077"/>
              </a:cxn>
              <a:cxn ang="0">
                <a:pos x="1842" y="1962"/>
              </a:cxn>
              <a:cxn ang="0">
                <a:pos x="1666" y="1832"/>
              </a:cxn>
              <a:cxn ang="0">
                <a:pos x="1484" y="1699"/>
              </a:cxn>
              <a:cxn ang="0">
                <a:pos x="1312" y="1574"/>
              </a:cxn>
              <a:cxn ang="0">
                <a:pos x="1319" y="1650"/>
              </a:cxn>
              <a:cxn ang="0">
                <a:pos x="1335" y="1817"/>
              </a:cxn>
              <a:cxn ang="0">
                <a:pos x="1355" y="2030"/>
              </a:cxn>
              <a:cxn ang="0">
                <a:pos x="1377" y="2258"/>
              </a:cxn>
              <a:cxn ang="0">
                <a:pos x="1398" y="2468"/>
              </a:cxn>
              <a:cxn ang="0">
                <a:pos x="1412" y="2629"/>
              </a:cxn>
              <a:cxn ang="0">
                <a:pos x="1418" y="2708"/>
              </a:cxn>
              <a:cxn ang="0">
                <a:pos x="1377" y="2817"/>
              </a:cxn>
              <a:cxn ang="0">
                <a:pos x="1273" y="2874"/>
              </a:cxn>
              <a:cxn ang="0">
                <a:pos x="1159" y="2860"/>
              </a:cxn>
              <a:cxn ang="0">
                <a:pos x="1081" y="2791"/>
              </a:cxn>
              <a:cxn ang="0">
                <a:pos x="1166" y="1574"/>
              </a:cxn>
              <a:cxn ang="0">
                <a:pos x="123" y="2233"/>
              </a:cxn>
              <a:cxn ang="0">
                <a:pos x="45" y="2184"/>
              </a:cxn>
              <a:cxn ang="0">
                <a:pos x="10" y="2124"/>
              </a:cxn>
              <a:cxn ang="0">
                <a:pos x="1" y="2078"/>
              </a:cxn>
              <a:cxn ang="0">
                <a:pos x="4" y="2022"/>
              </a:cxn>
              <a:cxn ang="0">
                <a:pos x="48" y="1949"/>
              </a:cxn>
              <a:cxn ang="0">
                <a:pos x="158" y="1878"/>
              </a:cxn>
              <a:cxn ang="0">
                <a:pos x="75" y="957"/>
              </a:cxn>
              <a:cxn ang="0">
                <a:pos x="7" y="870"/>
              </a:cxn>
              <a:cxn ang="0">
                <a:pos x="7" y="767"/>
              </a:cxn>
              <a:cxn ang="0">
                <a:pos x="61" y="679"/>
              </a:cxn>
              <a:cxn ang="0">
                <a:pos x="159" y="632"/>
              </a:cxn>
              <a:cxn ang="0">
                <a:pos x="215" y="631"/>
              </a:cxn>
              <a:cxn ang="0">
                <a:pos x="258" y="648"/>
              </a:cxn>
              <a:cxn ang="0">
                <a:pos x="336" y="702"/>
              </a:cxn>
              <a:cxn ang="0">
                <a:pos x="1156" y="1226"/>
              </a:cxn>
              <a:cxn ang="0">
                <a:pos x="1139" y="1059"/>
              </a:cxn>
              <a:cxn ang="0">
                <a:pos x="1119" y="846"/>
              </a:cxn>
              <a:cxn ang="0">
                <a:pos x="1097" y="618"/>
              </a:cxn>
              <a:cxn ang="0">
                <a:pos x="1079" y="408"/>
              </a:cxn>
              <a:cxn ang="0">
                <a:pos x="1066" y="247"/>
              </a:cxn>
              <a:cxn ang="0">
                <a:pos x="1061" y="168"/>
              </a:cxn>
              <a:cxn ang="0">
                <a:pos x="1093" y="72"/>
              </a:cxn>
              <a:cxn ang="0">
                <a:pos x="1180" y="9"/>
              </a:cxn>
            </a:cxnLst>
            <a:rect l="0" t="0" r="r" b="b"/>
            <a:pathLst>
              <a:path w="2468" h="2876">
                <a:moveTo>
                  <a:pt x="1239" y="0"/>
                </a:moveTo>
                <a:lnTo>
                  <a:pt x="1264" y="2"/>
                </a:lnTo>
                <a:lnTo>
                  <a:pt x="1290" y="8"/>
                </a:lnTo>
                <a:lnTo>
                  <a:pt x="1315" y="18"/>
                </a:lnTo>
                <a:lnTo>
                  <a:pt x="1339" y="31"/>
                </a:lnTo>
                <a:lnTo>
                  <a:pt x="1360" y="49"/>
                </a:lnTo>
                <a:lnTo>
                  <a:pt x="1379" y="68"/>
                </a:lnTo>
                <a:lnTo>
                  <a:pt x="1395" y="89"/>
                </a:lnTo>
                <a:lnTo>
                  <a:pt x="1407" y="114"/>
                </a:lnTo>
                <a:lnTo>
                  <a:pt x="1415" y="140"/>
                </a:lnTo>
                <a:lnTo>
                  <a:pt x="1418" y="168"/>
                </a:lnTo>
                <a:lnTo>
                  <a:pt x="1312" y="1301"/>
                </a:lnTo>
                <a:lnTo>
                  <a:pt x="2059" y="755"/>
                </a:lnTo>
                <a:lnTo>
                  <a:pt x="2090" y="732"/>
                </a:lnTo>
                <a:lnTo>
                  <a:pt x="2118" y="711"/>
                </a:lnTo>
                <a:lnTo>
                  <a:pt x="2143" y="694"/>
                </a:lnTo>
                <a:lnTo>
                  <a:pt x="2164" y="679"/>
                </a:lnTo>
                <a:lnTo>
                  <a:pt x="2184" y="667"/>
                </a:lnTo>
                <a:lnTo>
                  <a:pt x="2200" y="656"/>
                </a:lnTo>
                <a:lnTo>
                  <a:pt x="2214" y="648"/>
                </a:lnTo>
                <a:lnTo>
                  <a:pt x="2228" y="642"/>
                </a:lnTo>
                <a:lnTo>
                  <a:pt x="2238" y="637"/>
                </a:lnTo>
                <a:lnTo>
                  <a:pt x="2248" y="634"/>
                </a:lnTo>
                <a:lnTo>
                  <a:pt x="2257" y="632"/>
                </a:lnTo>
                <a:lnTo>
                  <a:pt x="2265" y="630"/>
                </a:lnTo>
                <a:lnTo>
                  <a:pt x="2273" y="630"/>
                </a:lnTo>
                <a:lnTo>
                  <a:pt x="2282" y="629"/>
                </a:lnTo>
                <a:lnTo>
                  <a:pt x="2290" y="629"/>
                </a:lnTo>
                <a:lnTo>
                  <a:pt x="2320" y="632"/>
                </a:lnTo>
                <a:lnTo>
                  <a:pt x="2349" y="640"/>
                </a:lnTo>
                <a:lnTo>
                  <a:pt x="2374" y="652"/>
                </a:lnTo>
                <a:lnTo>
                  <a:pt x="2398" y="669"/>
                </a:lnTo>
                <a:lnTo>
                  <a:pt x="2418" y="688"/>
                </a:lnTo>
                <a:lnTo>
                  <a:pt x="2435" y="711"/>
                </a:lnTo>
                <a:lnTo>
                  <a:pt x="2449" y="736"/>
                </a:lnTo>
                <a:lnTo>
                  <a:pt x="2459" y="762"/>
                </a:lnTo>
                <a:lnTo>
                  <a:pt x="2466" y="790"/>
                </a:lnTo>
                <a:lnTo>
                  <a:pt x="2468" y="818"/>
                </a:lnTo>
                <a:lnTo>
                  <a:pt x="2467" y="840"/>
                </a:lnTo>
                <a:lnTo>
                  <a:pt x="2465" y="860"/>
                </a:lnTo>
                <a:lnTo>
                  <a:pt x="2460" y="879"/>
                </a:lnTo>
                <a:lnTo>
                  <a:pt x="2453" y="899"/>
                </a:lnTo>
                <a:lnTo>
                  <a:pt x="2441" y="917"/>
                </a:lnTo>
                <a:lnTo>
                  <a:pt x="2427" y="935"/>
                </a:lnTo>
                <a:lnTo>
                  <a:pt x="2408" y="953"/>
                </a:lnTo>
                <a:lnTo>
                  <a:pt x="2384" y="971"/>
                </a:lnTo>
                <a:lnTo>
                  <a:pt x="2355" y="989"/>
                </a:lnTo>
                <a:lnTo>
                  <a:pt x="2320" y="1008"/>
                </a:lnTo>
                <a:lnTo>
                  <a:pt x="1387" y="1449"/>
                </a:lnTo>
                <a:lnTo>
                  <a:pt x="2331" y="1878"/>
                </a:lnTo>
                <a:lnTo>
                  <a:pt x="2366" y="1900"/>
                </a:lnTo>
                <a:lnTo>
                  <a:pt x="2395" y="1919"/>
                </a:lnTo>
                <a:lnTo>
                  <a:pt x="2418" y="1939"/>
                </a:lnTo>
                <a:lnTo>
                  <a:pt x="2435" y="1960"/>
                </a:lnTo>
                <a:lnTo>
                  <a:pt x="2449" y="1979"/>
                </a:lnTo>
                <a:lnTo>
                  <a:pt x="2458" y="2000"/>
                </a:lnTo>
                <a:lnTo>
                  <a:pt x="2464" y="2022"/>
                </a:lnTo>
                <a:lnTo>
                  <a:pt x="2467" y="2044"/>
                </a:lnTo>
                <a:lnTo>
                  <a:pt x="2468" y="2068"/>
                </a:lnTo>
                <a:lnTo>
                  <a:pt x="2466" y="2093"/>
                </a:lnTo>
                <a:lnTo>
                  <a:pt x="2459" y="2119"/>
                </a:lnTo>
                <a:lnTo>
                  <a:pt x="2449" y="2144"/>
                </a:lnTo>
                <a:lnTo>
                  <a:pt x="2435" y="2167"/>
                </a:lnTo>
                <a:lnTo>
                  <a:pt x="2418" y="2189"/>
                </a:lnTo>
                <a:lnTo>
                  <a:pt x="2398" y="2208"/>
                </a:lnTo>
                <a:lnTo>
                  <a:pt x="2374" y="2223"/>
                </a:lnTo>
                <a:lnTo>
                  <a:pt x="2349" y="2236"/>
                </a:lnTo>
                <a:lnTo>
                  <a:pt x="2320" y="2244"/>
                </a:lnTo>
                <a:lnTo>
                  <a:pt x="2290" y="2246"/>
                </a:lnTo>
                <a:lnTo>
                  <a:pt x="2265" y="2245"/>
                </a:lnTo>
                <a:lnTo>
                  <a:pt x="2246" y="2243"/>
                </a:lnTo>
                <a:lnTo>
                  <a:pt x="2229" y="2239"/>
                </a:lnTo>
                <a:lnTo>
                  <a:pt x="2213" y="2233"/>
                </a:lnTo>
                <a:lnTo>
                  <a:pt x="2199" y="2224"/>
                </a:lnTo>
                <a:lnTo>
                  <a:pt x="2184" y="2214"/>
                </a:lnTo>
                <a:lnTo>
                  <a:pt x="2178" y="2210"/>
                </a:lnTo>
                <a:lnTo>
                  <a:pt x="2168" y="2203"/>
                </a:lnTo>
                <a:lnTo>
                  <a:pt x="2153" y="2193"/>
                </a:lnTo>
                <a:lnTo>
                  <a:pt x="2135" y="2180"/>
                </a:lnTo>
                <a:lnTo>
                  <a:pt x="2114" y="2163"/>
                </a:lnTo>
                <a:lnTo>
                  <a:pt x="2088" y="2145"/>
                </a:lnTo>
                <a:lnTo>
                  <a:pt x="2061" y="2124"/>
                </a:lnTo>
                <a:lnTo>
                  <a:pt x="2029" y="2101"/>
                </a:lnTo>
                <a:lnTo>
                  <a:pt x="1996" y="2077"/>
                </a:lnTo>
                <a:lnTo>
                  <a:pt x="1961" y="2049"/>
                </a:lnTo>
                <a:lnTo>
                  <a:pt x="1922" y="2022"/>
                </a:lnTo>
                <a:lnTo>
                  <a:pt x="1882" y="1992"/>
                </a:lnTo>
                <a:lnTo>
                  <a:pt x="1842" y="1962"/>
                </a:lnTo>
                <a:lnTo>
                  <a:pt x="1799" y="1930"/>
                </a:lnTo>
                <a:lnTo>
                  <a:pt x="1755" y="1898"/>
                </a:lnTo>
                <a:lnTo>
                  <a:pt x="1710" y="1865"/>
                </a:lnTo>
                <a:lnTo>
                  <a:pt x="1666" y="1832"/>
                </a:lnTo>
                <a:lnTo>
                  <a:pt x="1620" y="1799"/>
                </a:lnTo>
                <a:lnTo>
                  <a:pt x="1575" y="1765"/>
                </a:lnTo>
                <a:lnTo>
                  <a:pt x="1529" y="1732"/>
                </a:lnTo>
                <a:lnTo>
                  <a:pt x="1484" y="1699"/>
                </a:lnTo>
                <a:lnTo>
                  <a:pt x="1440" y="1666"/>
                </a:lnTo>
                <a:lnTo>
                  <a:pt x="1396" y="1635"/>
                </a:lnTo>
                <a:lnTo>
                  <a:pt x="1354" y="1603"/>
                </a:lnTo>
                <a:lnTo>
                  <a:pt x="1312" y="1574"/>
                </a:lnTo>
                <a:lnTo>
                  <a:pt x="1312" y="1574"/>
                </a:lnTo>
                <a:lnTo>
                  <a:pt x="1314" y="1593"/>
                </a:lnTo>
                <a:lnTo>
                  <a:pt x="1316" y="1619"/>
                </a:lnTo>
                <a:lnTo>
                  <a:pt x="1319" y="1650"/>
                </a:lnTo>
                <a:lnTo>
                  <a:pt x="1322" y="1686"/>
                </a:lnTo>
                <a:lnTo>
                  <a:pt x="1326" y="1726"/>
                </a:lnTo>
                <a:lnTo>
                  <a:pt x="1331" y="1769"/>
                </a:lnTo>
                <a:lnTo>
                  <a:pt x="1335" y="1817"/>
                </a:lnTo>
                <a:lnTo>
                  <a:pt x="1340" y="1867"/>
                </a:lnTo>
                <a:lnTo>
                  <a:pt x="1345" y="1920"/>
                </a:lnTo>
                <a:lnTo>
                  <a:pt x="1350" y="1974"/>
                </a:lnTo>
                <a:lnTo>
                  <a:pt x="1355" y="2030"/>
                </a:lnTo>
                <a:lnTo>
                  <a:pt x="1361" y="2087"/>
                </a:lnTo>
                <a:lnTo>
                  <a:pt x="1366" y="2144"/>
                </a:lnTo>
                <a:lnTo>
                  <a:pt x="1372" y="2201"/>
                </a:lnTo>
                <a:lnTo>
                  <a:pt x="1377" y="2258"/>
                </a:lnTo>
                <a:lnTo>
                  <a:pt x="1383" y="2313"/>
                </a:lnTo>
                <a:lnTo>
                  <a:pt x="1388" y="2367"/>
                </a:lnTo>
                <a:lnTo>
                  <a:pt x="1393" y="2419"/>
                </a:lnTo>
                <a:lnTo>
                  <a:pt x="1398" y="2468"/>
                </a:lnTo>
                <a:lnTo>
                  <a:pt x="1402" y="2515"/>
                </a:lnTo>
                <a:lnTo>
                  <a:pt x="1406" y="2556"/>
                </a:lnTo>
                <a:lnTo>
                  <a:pt x="1409" y="2595"/>
                </a:lnTo>
                <a:lnTo>
                  <a:pt x="1412" y="2629"/>
                </a:lnTo>
                <a:lnTo>
                  <a:pt x="1415" y="2658"/>
                </a:lnTo>
                <a:lnTo>
                  <a:pt x="1416" y="2681"/>
                </a:lnTo>
                <a:lnTo>
                  <a:pt x="1417" y="2698"/>
                </a:lnTo>
                <a:lnTo>
                  <a:pt x="1418" y="2708"/>
                </a:lnTo>
                <a:lnTo>
                  <a:pt x="1415" y="2739"/>
                </a:lnTo>
                <a:lnTo>
                  <a:pt x="1407" y="2768"/>
                </a:lnTo>
                <a:lnTo>
                  <a:pt x="1395" y="2794"/>
                </a:lnTo>
                <a:lnTo>
                  <a:pt x="1377" y="2817"/>
                </a:lnTo>
                <a:lnTo>
                  <a:pt x="1357" y="2837"/>
                </a:lnTo>
                <a:lnTo>
                  <a:pt x="1333" y="2854"/>
                </a:lnTo>
                <a:lnTo>
                  <a:pt x="1304" y="2866"/>
                </a:lnTo>
                <a:lnTo>
                  <a:pt x="1273" y="2874"/>
                </a:lnTo>
                <a:lnTo>
                  <a:pt x="1239" y="2876"/>
                </a:lnTo>
                <a:lnTo>
                  <a:pt x="1211" y="2875"/>
                </a:lnTo>
                <a:lnTo>
                  <a:pt x="1184" y="2869"/>
                </a:lnTo>
                <a:lnTo>
                  <a:pt x="1159" y="2860"/>
                </a:lnTo>
                <a:lnTo>
                  <a:pt x="1135" y="2848"/>
                </a:lnTo>
                <a:lnTo>
                  <a:pt x="1115" y="2832"/>
                </a:lnTo>
                <a:lnTo>
                  <a:pt x="1096" y="2813"/>
                </a:lnTo>
                <a:lnTo>
                  <a:pt x="1081" y="2791"/>
                </a:lnTo>
                <a:lnTo>
                  <a:pt x="1070" y="2766"/>
                </a:lnTo>
                <a:lnTo>
                  <a:pt x="1063" y="2739"/>
                </a:lnTo>
                <a:lnTo>
                  <a:pt x="1061" y="2708"/>
                </a:lnTo>
                <a:lnTo>
                  <a:pt x="1166" y="1574"/>
                </a:lnTo>
                <a:lnTo>
                  <a:pt x="221" y="2246"/>
                </a:lnTo>
                <a:lnTo>
                  <a:pt x="184" y="2245"/>
                </a:lnTo>
                <a:lnTo>
                  <a:pt x="152" y="2240"/>
                </a:lnTo>
                <a:lnTo>
                  <a:pt x="123" y="2233"/>
                </a:lnTo>
                <a:lnTo>
                  <a:pt x="99" y="2222"/>
                </a:lnTo>
                <a:lnTo>
                  <a:pt x="77" y="2211"/>
                </a:lnTo>
                <a:lnTo>
                  <a:pt x="60" y="2198"/>
                </a:lnTo>
                <a:lnTo>
                  <a:pt x="45" y="2184"/>
                </a:lnTo>
                <a:lnTo>
                  <a:pt x="32" y="2168"/>
                </a:lnTo>
                <a:lnTo>
                  <a:pt x="23" y="2153"/>
                </a:lnTo>
                <a:lnTo>
                  <a:pt x="15" y="2138"/>
                </a:lnTo>
                <a:lnTo>
                  <a:pt x="10" y="2124"/>
                </a:lnTo>
                <a:lnTo>
                  <a:pt x="6" y="2109"/>
                </a:lnTo>
                <a:lnTo>
                  <a:pt x="3" y="2097"/>
                </a:lnTo>
                <a:lnTo>
                  <a:pt x="1" y="2086"/>
                </a:lnTo>
                <a:lnTo>
                  <a:pt x="1" y="2078"/>
                </a:lnTo>
                <a:lnTo>
                  <a:pt x="0" y="2072"/>
                </a:lnTo>
                <a:lnTo>
                  <a:pt x="0" y="2068"/>
                </a:lnTo>
                <a:lnTo>
                  <a:pt x="1" y="2044"/>
                </a:lnTo>
                <a:lnTo>
                  <a:pt x="4" y="2022"/>
                </a:lnTo>
                <a:lnTo>
                  <a:pt x="10" y="2002"/>
                </a:lnTo>
                <a:lnTo>
                  <a:pt x="19" y="1983"/>
                </a:lnTo>
                <a:lnTo>
                  <a:pt x="31" y="1966"/>
                </a:lnTo>
                <a:lnTo>
                  <a:pt x="48" y="1949"/>
                </a:lnTo>
                <a:lnTo>
                  <a:pt x="68" y="1931"/>
                </a:lnTo>
                <a:lnTo>
                  <a:pt x="94" y="1915"/>
                </a:lnTo>
                <a:lnTo>
                  <a:pt x="123" y="1897"/>
                </a:lnTo>
                <a:lnTo>
                  <a:pt x="158" y="1878"/>
                </a:lnTo>
                <a:lnTo>
                  <a:pt x="1092" y="1437"/>
                </a:lnTo>
                <a:lnTo>
                  <a:pt x="147" y="997"/>
                </a:lnTo>
                <a:lnTo>
                  <a:pt x="108" y="977"/>
                </a:lnTo>
                <a:lnTo>
                  <a:pt x="75" y="957"/>
                </a:lnTo>
                <a:lnTo>
                  <a:pt x="50" y="936"/>
                </a:lnTo>
                <a:lnTo>
                  <a:pt x="30" y="916"/>
                </a:lnTo>
                <a:lnTo>
                  <a:pt x="16" y="894"/>
                </a:lnTo>
                <a:lnTo>
                  <a:pt x="7" y="870"/>
                </a:lnTo>
                <a:lnTo>
                  <a:pt x="2" y="845"/>
                </a:lnTo>
                <a:lnTo>
                  <a:pt x="0" y="818"/>
                </a:lnTo>
                <a:lnTo>
                  <a:pt x="2" y="793"/>
                </a:lnTo>
                <a:lnTo>
                  <a:pt x="7" y="767"/>
                </a:lnTo>
                <a:lnTo>
                  <a:pt x="16" y="743"/>
                </a:lnTo>
                <a:lnTo>
                  <a:pt x="27" y="720"/>
                </a:lnTo>
                <a:lnTo>
                  <a:pt x="43" y="698"/>
                </a:lnTo>
                <a:lnTo>
                  <a:pt x="61" y="679"/>
                </a:lnTo>
                <a:lnTo>
                  <a:pt x="81" y="663"/>
                </a:lnTo>
                <a:lnTo>
                  <a:pt x="105" y="648"/>
                </a:lnTo>
                <a:lnTo>
                  <a:pt x="131" y="638"/>
                </a:lnTo>
                <a:lnTo>
                  <a:pt x="159" y="632"/>
                </a:lnTo>
                <a:lnTo>
                  <a:pt x="189" y="629"/>
                </a:lnTo>
                <a:lnTo>
                  <a:pt x="197" y="629"/>
                </a:lnTo>
                <a:lnTo>
                  <a:pt x="206" y="630"/>
                </a:lnTo>
                <a:lnTo>
                  <a:pt x="215" y="631"/>
                </a:lnTo>
                <a:lnTo>
                  <a:pt x="224" y="633"/>
                </a:lnTo>
                <a:lnTo>
                  <a:pt x="234" y="636"/>
                </a:lnTo>
                <a:lnTo>
                  <a:pt x="245" y="641"/>
                </a:lnTo>
                <a:lnTo>
                  <a:pt x="258" y="648"/>
                </a:lnTo>
                <a:lnTo>
                  <a:pt x="274" y="657"/>
                </a:lnTo>
                <a:lnTo>
                  <a:pt x="291" y="670"/>
                </a:lnTo>
                <a:lnTo>
                  <a:pt x="312" y="684"/>
                </a:lnTo>
                <a:lnTo>
                  <a:pt x="336" y="702"/>
                </a:lnTo>
                <a:lnTo>
                  <a:pt x="1166" y="1301"/>
                </a:lnTo>
                <a:lnTo>
                  <a:pt x="1164" y="1282"/>
                </a:lnTo>
                <a:lnTo>
                  <a:pt x="1161" y="1256"/>
                </a:lnTo>
                <a:lnTo>
                  <a:pt x="1156" y="1226"/>
                </a:lnTo>
                <a:lnTo>
                  <a:pt x="1152" y="1190"/>
                </a:lnTo>
                <a:lnTo>
                  <a:pt x="1148" y="1150"/>
                </a:lnTo>
                <a:lnTo>
                  <a:pt x="1144" y="1106"/>
                </a:lnTo>
                <a:lnTo>
                  <a:pt x="1139" y="1059"/>
                </a:lnTo>
                <a:lnTo>
                  <a:pt x="1134" y="1009"/>
                </a:lnTo>
                <a:lnTo>
                  <a:pt x="1129" y="956"/>
                </a:lnTo>
                <a:lnTo>
                  <a:pt x="1124" y="902"/>
                </a:lnTo>
                <a:lnTo>
                  <a:pt x="1119" y="846"/>
                </a:lnTo>
                <a:lnTo>
                  <a:pt x="1113" y="789"/>
                </a:lnTo>
                <a:lnTo>
                  <a:pt x="1108" y="732"/>
                </a:lnTo>
                <a:lnTo>
                  <a:pt x="1103" y="674"/>
                </a:lnTo>
                <a:lnTo>
                  <a:pt x="1097" y="618"/>
                </a:lnTo>
                <a:lnTo>
                  <a:pt x="1092" y="563"/>
                </a:lnTo>
                <a:lnTo>
                  <a:pt x="1087" y="509"/>
                </a:lnTo>
                <a:lnTo>
                  <a:pt x="1083" y="457"/>
                </a:lnTo>
                <a:lnTo>
                  <a:pt x="1079" y="408"/>
                </a:lnTo>
                <a:lnTo>
                  <a:pt x="1075" y="361"/>
                </a:lnTo>
                <a:lnTo>
                  <a:pt x="1071" y="319"/>
                </a:lnTo>
                <a:lnTo>
                  <a:pt x="1068" y="281"/>
                </a:lnTo>
                <a:lnTo>
                  <a:pt x="1066" y="247"/>
                </a:lnTo>
                <a:lnTo>
                  <a:pt x="1064" y="219"/>
                </a:lnTo>
                <a:lnTo>
                  <a:pt x="1062" y="195"/>
                </a:lnTo>
                <a:lnTo>
                  <a:pt x="1061" y="178"/>
                </a:lnTo>
                <a:lnTo>
                  <a:pt x="1061" y="168"/>
                </a:lnTo>
                <a:lnTo>
                  <a:pt x="1063" y="142"/>
                </a:lnTo>
                <a:lnTo>
                  <a:pt x="1069" y="118"/>
                </a:lnTo>
                <a:lnTo>
                  <a:pt x="1079" y="94"/>
                </a:lnTo>
                <a:lnTo>
                  <a:pt x="1093" y="72"/>
                </a:lnTo>
                <a:lnTo>
                  <a:pt x="1111" y="53"/>
                </a:lnTo>
                <a:lnTo>
                  <a:pt x="1131" y="34"/>
                </a:lnTo>
                <a:lnTo>
                  <a:pt x="1154" y="20"/>
                </a:lnTo>
                <a:lnTo>
                  <a:pt x="1180" y="9"/>
                </a:lnTo>
                <a:lnTo>
                  <a:pt x="1208" y="2"/>
                </a:lnTo>
                <a:lnTo>
                  <a:pt x="1239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Double Bracket 142"/>
          <p:cNvSpPr/>
          <p:nvPr/>
        </p:nvSpPr>
        <p:spPr>
          <a:xfrm>
            <a:off x="3581400" y="228600"/>
            <a:ext cx="3200400" cy="1828800"/>
          </a:xfrm>
          <a:prstGeom prst="bracket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6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2895600" y="5562600"/>
            <a:ext cx="228865" cy="266700"/>
          </a:xfrm>
          <a:custGeom>
            <a:avLst/>
            <a:gdLst/>
            <a:ahLst/>
            <a:cxnLst>
              <a:cxn ang="0">
                <a:pos x="1315" y="18"/>
              </a:cxn>
              <a:cxn ang="0">
                <a:pos x="1395" y="89"/>
              </a:cxn>
              <a:cxn ang="0">
                <a:pos x="1312" y="1301"/>
              </a:cxn>
              <a:cxn ang="0">
                <a:pos x="2143" y="694"/>
              </a:cxn>
              <a:cxn ang="0">
                <a:pos x="2214" y="648"/>
              </a:cxn>
              <a:cxn ang="0">
                <a:pos x="2257" y="632"/>
              </a:cxn>
              <a:cxn ang="0">
                <a:pos x="2290" y="629"/>
              </a:cxn>
              <a:cxn ang="0">
                <a:pos x="2398" y="669"/>
              </a:cxn>
              <a:cxn ang="0">
                <a:pos x="2459" y="762"/>
              </a:cxn>
              <a:cxn ang="0">
                <a:pos x="2465" y="860"/>
              </a:cxn>
              <a:cxn ang="0">
                <a:pos x="2427" y="935"/>
              </a:cxn>
              <a:cxn ang="0">
                <a:pos x="2320" y="1008"/>
              </a:cxn>
              <a:cxn ang="0">
                <a:pos x="2395" y="1919"/>
              </a:cxn>
              <a:cxn ang="0">
                <a:pos x="2458" y="2000"/>
              </a:cxn>
              <a:cxn ang="0">
                <a:pos x="2466" y="2093"/>
              </a:cxn>
              <a:cxn ang="0">
                <a:pos x="2418" y="2189"/>
              </a:cxn>
              <a:cxn ang="0">
                <a:pos x="2320" y="2244"/>
              </a:cxn>
              <a:cxn ang="0">
                <a:pos x="2229" y="2239"/>
              </a:cxn>
              <a:cxn ang="0">
                <a:pos x="2178" y="2210"/>
              </a:cxn>
              <a:cxn ang="0">
                <a:pos x="2114" y="2163"/>
              </a:cxn>
              <a:cxn ang="0">
                <a:pos x="1996" y="2077"/>
              </a:cxn>
              <a:cxn ang="0">
                <a:pos x="1842" y="1962"/>
              </a:cxn>
              <a:cxn ang="0">
                <a:pos x="1666" y="1832"/>
              </a:cxn>
              <a:cxn ang="0">
                <a:pos x="1484" y="1699"/>
              </a:cxn>
              <a:cxn ang="0">
                <a:pos x="1312" y="1574"/>
              </a:cxn>
              <a:cxn ang="0">
                <a:pos x="1319" y="1650"/>
              </a:cxn>
              <a:cxn ang="0">
                <a:pos x="1335" y="1817"/>
              </a:cxn>
              <a:cxn ang="0">
                <a:pos x="1355" y="2030"/>
              </a:cxn>
              <a:cxn ang="0">
                <a:pos x="1377" y="2258"/>
              </a:cxn>
              <a:cxn ang="0">
                <a:pos x="1398" y="2468"/>
              </a:cxn>
              <a:cxn ang="0">
                <a:pos x="1412" y="2629"/>
              </a:cxn>
              <a:cxn ang="0">
                <a:pos x="1418" y="2708"/>
              </a:cxn>
              <a:cxn ang="0">
                <a:pos x="1377" y="2817"/>
              </a:cxn>
              <a:cxn ang="0">
                <a:pos x="1273" y="2874"/>
              </a:cxn>
              <a:cxn ang="0">
                <a:pos x="1159" y="2860"/>
              </a:cxn>
              <a:cxn ang="0">
                <a:pos x="1081" y="2791"/>
              </a:cxn>
              <a:cxn ang="0">
                <a:pos x="1166" y="1574"/>
              </a:cxn>
              <a:cxn ang="0">
                <a:pos x="123" y="2233"/>
              </a:cxn>
              <a:cxn ang="0">
                <a:pos x="45" y="2184"/>
              </a:cxn>
              <a:cxn ang="0">
                <a:pos x="10" y="2124"/>
              </a:cxn>
              <a:cxn ang="0">
                <a:pos x="1" y="2078"/>
              </a:cxn>
              <a:cxn ang="0">
                <a:pos x="4" y="2022"/>
              </a:cxn>
              <a:cxn ang="0">
                <a:pos x="48" y="1949"/>
              </a:cxn>
              <a:cxn ang="0">
                <a:pos x="158" y="1878"/>
              </a:cxn>
              <a:cxn ang="0">
                <a:pos x="75" y="957"/>
              </a:cxn>
              <a:cxn ang="0">
                <a:pos x="7" y="870"/>
              </a:cxn>
              <a:cxn ang="0">
                <a:pos x="7" y="767"/>
              </a:cxn>
              <a:cxn ang="0">
                <a:pos x="61" y="679"/>
              </a:cxn>
              <a:cxn ang="0">
                <a:pos x="159" y="632"/>
              </a:cxn>
              <a:cxn ang="0">
                <a:pos x="215" y="631"/>
              </a:cxn>
              <a:cxn ang="0">
                <a:pos x="258" y="648"/>
              </a:cxn>
              <a:cxn ang="0">
                <a:pos x="336" y="702"/>
              </a:cxn>
              <a:cxn ang="0">
                <a:pos x="1156" y="1226"/>
              </a:cxn>
              <a:cxn ang="0">
                <a:pos x="1139" y="1059"/>
              </a:cxn>
              <a:cxn ang="0">
                <a:pos x="1119" y="846"/>
              </a:cxn>
              <a:cxn ang="0">
                <a:pos x="1097" y="618"/>
              </a:cxn>
              <a:cxn ang="0">
                <a:pos x="1079" y="408"/>
              </a:cxn>
              <a:cxn ang="0">
                <a:pos x="1066" y="247"/>
              </a:cxn>
              <a:cxn ang="0">
                <a:pos x="1061" y="168"/>
              </a:cxn>
              <a:cxn ang="0">
                <a:pos x="1093" y="72"/>
              </a:cxn>
              <a:cxn ang="0">
                <a:pos x="1180" y="9"/>
              </a:cxn>
            </a:cxnLst>
            <a:rect l="0" t="0" r="r" b="b"/>
            <a:pathLst>
              <a:path w="2468" h="2876">
                <a:moveTo>
                  <a:pt x="1239" y="0"/>
                </a:moveTo>
                <a:lnTo>
                  <a:pt x="1264" y="2"/>
                </a:lnTo>
                <a:lnTo>
                  <a:pt x="1290" y="8"/>
                </a:lnTo>
                <a:lnTo>
                  <a:pt x="1315" y="18"/>
                </a:lnTo>
                <a:lnTo>
                  <a:pt x="1339" y="31"/>
                </a:lnTo>
                <a:lnTo>
                  <a:pt x="1360" y="49"/>
                </a:lnTo>
                <a:lnTo>
                  <a:pt x="1379" y="68"/>
                </a:lnTo>
                <a:lnTo>
                  <a:pt x="1395" y="89"/>
                </a:lnTo>
                <a:lnTo>
                  <a:pt x="1407" y="114"/>
                </a:lnTo>
                <a:lnTo>
                  <a:pt x="1415" y="140"/>
                </a:lnTo>
                <a:lnTo>
                  <a:pt x="1418" y="168"/>
                </a:lnTo>
                <a:lnTo>
                  <a:pt x="1312" y="1301"/>
                </a:lnTo>
                <a:lnTo>
                  <a:pt x="2059" y="755"/>
                </a:lnTo>
                <a:lnTo>
                  <a:pt x="2090" y="732"/>
                </a:lnTo>
                <a:lnTo>
                  <a:pt x="2118" y="711"/>
                </a:lnTo>
                <a:lnTo>
                  <a:pt x="2143" y="694"/>
                </a:lnTo>
                <a:lnTo>
                  <a:pt x="2164" y="679"/>
                </a:lnTo>
                <a:lnTo>
                  <a:pt x="2184" y="667"/>
                </a:lnTo>
                <a:lnTo>
                  <a:pt x="2200" y="656"/>
                </a:lnTo>
                <a:lnTo>
                  <a:pt x="2214" y="648"/>
                </a:lnTo>
                <a:lnTo>
                  <a:pt x="2228" y="642"/>
                </a:lnTo>
                <a:lnTo>
                  <a:pt x="2238" y="637"/>
                </a:lnTo>
                <a:lnTo>
                  <a:pt x="2248" y="634"/>
                </a:lnTo>
                <a:lnTo>
                  <a:pt x="2257" y="632"/>
                </a:lnTo>
                <a:lnTo>
                  <a:pt x="2265" y="630"/>
                </a:lnTo>
                <a:lnTo>
                  <a:pt x="2273" y="630"/>
                </a:lnTo>
                <a:lnTo>
                  <a:pt x="2282" y="629"/>
                </a:lnTo>
                <a:lnTo>
                  <a:pt x="2290" y="629"/>
                </a:lnTo>
                <a:lnTo>
                  <a:pt x="2320" y="632"/>
                </a:lnTo>
                <a:lnTo>
                  <a:pt x="2349" y="640"/>
                </a:lnTo>
                <a:lnTo>
                  <a:pt x="2374" y="652"/>
                </a:lnTo>
                <a:lnTo>
                  <a:pt x="2398" y="669"/>
                </a:lnTo>
                <a:lnTo>
                  <a:pt x="2418" y="688"/>
                </a:lnTo>
                <a:lnTo>
                  <a:pt x="2435" y="711"/>
                </a:lnTo>
                <a:lnTo>
                  <a:pt x="2449" y="736"/>
                </a:lnTo>
                <a:lnTo>
                  <a:pt x="2459" y="762"/>
                </a:lnTo>
                <a:lnTo>
                  <a:pt x="2466" y="790"/>
                </a:lnTo>
                <a:lnTo>
                  <a:pt x="2468" y="818"/>
                </a:lnTo>
                <a:lnTo>
                  <a:pt x="2467" y="840"/>
                </a:lnTo>
                <a:lnTo>
                  <a:pt x="2465" y="860"/>
                </a:lnTo>
                <a:lnTo>
                  <a:pt x="2460" y="879"/>
                </a:lnTo>
                <a:lnTo>
                  <a:pt x="2453" y="899"/>
                </a:lnTo>
                <a:lnTo>
                  <a:pt x="2441" y="917"/>
                </a:lnTo>
                <a:lnTo>
                  <a:pt x="2427" y="935"/>
                </a:lnTo>
                <a:lnTo>
                  <a:pt x="2408" y="953"/>
                </a:lnTo>
                <a:lnTo>
                  <a:pt x="2384" y="971"/>
                </a:lnTo>
                <a:lnTo>
                  <a:pt x="2355" y="989"/>
                </a:lnTo>
                <a:lnTo>
                  <a:pt x="2320" y="1008"/>
                </a:lnTo>
                <a:lnTo>
                  <a:pt x="1387" y="1449"/>
                </a:lnTo>
                <a:lnTo>
                  <a:pt x="2331" y="1878"/>
                </a:lnTo>
                <a:lnTo>
                  <a:pt x="2366" y="1900"/>
                </a:lnTo>
                <a:lnTo>
                  <a:pt x="2395" y="1919"/>
                </a:lnTo>
                <a:lnTo>
                  <a:pt x="2418" y="1939"/>
                </a:lnTo>
                <a:lnTo>
                  <a:pt x="2435" y="1960"/>
                </a:lnTo>
                <a:lnTo>
                  <a:pt x="2449" y="1979"/>
                </a:lnTo>
                <a:lnTo>
                  <a:pt x="2458" y="2000"/>
                </a:lnTo>
                <a:lnTo>
                  <a:pt x="2464" y="2022"/>
                </a:lnTo>
                <a:lnTo>
                  <a:pt x="2467" y="2044"/>
                </a:lnTo>
                <a:lnTo>
                  <a:pt x="2468" y="2068"/>
                </a:lnTo>
                <a:lnTo>
                  <a:pt x="2466" y="2093"/>
                </a:lnTo>
                <a:lnTo>
                  <a:pt x="2459" y="2119"/>
                </a:lnTo>
                <a:lnTo>
                  <a:pt x="2449" y="2144"/>
                </a:lnTo>
                <a:lnTo>
                  <a:pt x="2435" y="2167"/>
                </a:lnTo>
                <a:lnTo>
                  <a:pt x="2418" y="2189"/>
                </a:lnTo>
                <a:lnTo>
                  <a:pt x="2398" y="2208"/>
                </a:lnTo>
                <a:lnTo>
                  <a:pt x="2374" y="2223"/>
                </a:lnTo>
                <a:lnTo>
                  <a:pt x="2349" y="2236"/>
                </a:lnTo>
                <a:lnTo>
                  <a:pt x="2320" y="2244"/>
                </a:lnTo>
                <a:lnTo>
                  <a:pt x="2290" y="2246"/>
                </a:lnTo>
                <a:lnTo>
                  <a:pt x="2265" y="2245"/>
                </a:lnTo>
                <a:lnTo>
                  <a:pt x="2246" y="2243"/>
                </a:lnTo>
                <a:lnTo>
                  <a:pt x="2229" y="2239"/>
                </a:lnTo>
                <a:lnTo>
                  <a:pt x="2213" y="2233"/>
                </a:lnTo>
                <a:lnTo>
                  <a:pt x="2199" y="2224"/>
                </a:lnTo>
                <a:lnTo>
                  <a:pt x="2184" y="2214"/>
                </a:lnTo>
                <a:lnTo>
                  <a:pt x="2178" y="2210"/>
                </a:lnTo>
                <a:lnTo>
                  <a:pt x="2168" y="2203"/>
                </a:lnTo>
                <a:lnTo>
                  <a:pt x="2153" y="2193"/>
                </a:lnTo>
                <a:lnTo>
                  <a:pt x="2135" y="2180"/>
                </a:lnTo>
                <a:lnTo>
                  <a:pt x="2114" y="2163"/>
                </a:lnTo>
                <a:lnTo>
                  <a:pt x="2088" y="2145"/>
                </a:lnTo>
                <a:lnTo>
                  <a:pt x="2061" y="2124"/>
                </a:lnTo>
                <a:lnTo>
                  <a:pt x="2029" y="2101"/>
                </a:lnTo>
                <a:lnTo>
                  <a:pt x="1996" y="2077"/>
                </a:lnTo>
                <a:lnTo>
                  <a:pt x="1961" y="2049"/>
                </a:lnTo>
                <a:lnTo>
                  <a:pt x="1922" y="2022"/>
                </a:lnTo>
                <a:lnTo>
                  <a:pt x="1882" y="1992"/>
                </a:lnTo>
                <a:lnTo>
                  <a:pt x="1842" y="1962"/>
                </a:lnTo>
                <a:lnTo>
                  <a:pt x="1799" y="1930"/>
                </a:lnTo>
                <a:lnTo>
                  <a:pt x="1755" y="1898"/>
                </a:lnTo>
                <a:lnTo>
                  <a:pt x="1710" y="1865"/>
                </a:lnTo>
                <a:lnTo>
                  <a:pt x="1666" y="1832"/>
                </a:lnTo>
                <a:lnTo>
                  <a:pt x="1620" y="1799"/>
                </a:lnTo>
                <a:lnTo>
                  <a:pt x="1575" y="1765"/>
                </a:lnTo>
                <a:lnTo>
                  <a:pt x="1529" y="1732"/>
                </a:lnTo>
                <a:lnTo>
                  <a:pt x="1484" y="1699"/>
                </a:lnTo>
                <a:lnTo>
                  <a:pt x="1440" y="1666"/>
                </a:lnTo>
                <a:lnTo>
                  <a:pt x="1396" y="1635"/>
                </a:lnTo>
                <a:lnTo>
                  <a:pt x="1354" y="1603"/>
                </a:lnTo>
                <a:lnTo>
                  <a:pt x="1312" y="1574"/>
                </a:lnTo>
                <a:lnTo>
                  <a:pt x="1312" y="1574"/>
                </a:lnTo>
                <a:lnTo>
                  <a:pt x="1314" y="1593"/>
                </a:lnTo>
                <a:lnTo>
                  <a:pt x="1316" y="1619"/>
                </a:lnTo>
                <a:lnTo>
                  <a:pt x="1319" y="1650"/>
                </a:lnTo>
                <a:lnTo>
                  <a:pt x="1322" y="1686"/>
                </a:lnTo>
                <a:lnTo>
                  <a:pt x="1326" y="1726"/>
                </a:lnTo>
                <a:lnTo>
                  <a:pt x="1331" y="1769"/>
                </a:lnTo>
                <a:lnTo>
                  <a:pt x="1335" y="1817"/>
                </a:lnTo>
                <a:lnTo>
                  <a:pt x="1340" y="1867"/>
                </a:lnTo>
                <a:lnTo>
                  <a:pt x="1345" y="1920"/>
                </a:lnTo>
                <a:lnTo>
                  <a:pt x="1350" y="1974"/>
                </a:lnTo>
                <a:lnTo>
                  <a:pt x="1355" y="2030"/>
                </a:lnTo>
                <a:lnTo>
                  <a:pt x="1361" y="2087"/>
                </a:lnTo>
                <a:lnTo>
                  <a:pt x="1366" y="2144"/>
                </a:lnTo>
                <a:lnTo>
                  <a:pt x="1372" y="2201"/>
                </a:lnTo>
                <a:lnTo>
                  <a:pt x="1377" y="2258"/>
                </a:lnTo>
                <a:lnTo>
                  <a:pt x="1383" y="2313"/>
                </a:lnTo>
                <a:lnTo>
                  <a:pt x="1388" y="2367"/>
                </a:lnTo>
                <a:lnTo>
                  <a:pt x="1393" y="2419"/>
                </a:lnTo>
                <a:lnTo>
                  <a:pt x="1398" y="2468"/>
                </a:lnTo>
                <a:lnTo>
                  <a:pt x="1402" y="2515"/>
                </a:lnTo>
                <a:lnTo>
                  <a:pt x="1406" y="2556"/>
                </a:lnTo>
                <a:lnTo>
                  <a:pt x="1409" y="2595"/>
                </a:lnTo>
                <a:lnTo>
                  <a:pt x="1412" y="2629"/>
                </a:lnTo>
                <a:lnTo>
                  <a:pt x="1415" y="2658"/>
                </a:lnTo>
                <a:lnTo>
                  <a:pt x="1416" y="2681"/>
                </a:lnTo>
                <a:lnTo>
                  <a:pt x="1417" y="2698"/>
                </a:lnTo>
                <a:lnTo>
                  <a:pt x="1418" y="2708"/>
                </a:lnTo>
                <a:lnTo>
                  <a:pt x="1415" y="2739"/>
                </a:lnTo>
                <a:lnTo>
                  <a:pt x="1407" y="2768"/>
                </a:lnTo>
                <a:lnTo>
                  <a:pt x="1395" y="2794"/>
                </a:lnTo>
                <a:lnTo>
                  <a:pt x="1377" y="2817"/>
                </a:lnTo>
                <a:lnTo>
                  <a:pt x="1357" y="2837"/>
                </a:lnTo>
                <a:lnTo>
                  <a:pt x="1333" y="2854"/>
                </a:lnTo>
                <a:lnTo>
                  <a:pt x="1304" y="2866"/>
                </a:lnTo>
                <a:lnTo>
                  <a:pt x="1273" y="2874"/>
                </a:lnTo>
                <a:lnTo>
                  <a:pt x="1239" y="2876"/>
                </a:lnTo>
                <a:lnTo>
                  <a:pt x="1211" y="2875"/>
                </a:lnTo>
                <a:lnTo>
                  <a:pt x="1184" y="2869"/>
                </a:lnTo>
                <a:lnTo>
                  <a:pt x="1159" y="2860"/>
                </a:lnTo>
                <a:lnTo>
                  <a:pt x="1135" y="2848"/>
                </a:lnTo>
                <a:lnTo>
                  <a:pt x="1115" y="2832"/>
                </a:lnTo>
                <a:lnTo>
                  <a:pt x="1096" y="2813"/>
                </a:lnTo>
                <a:lnTo>
                  <a:pt x="1081" y="2791"/>
                </a:lnTo>
                <a:lnTo>
                  <a:pt x="1070" y="2766"/>
                </a:lnTo>
                <a:lnTo>
                  <a:pt x="1063" y="2739"/>
                </a:lnTo>
                <a:lnTo>
                  <a:pt x="1061" y="2708"/>
                </a:lnTo>
                <a:lnTo>
                  <a:pt x="1166" y="1574"/>
                </a:lnTo>
                <a:lnTo>
                  <a:pt x="221" y="2246"/>
                </a:lnTo>
                <a:lnTo>
                  <a:pt x="184" y="2245"/>
                </a:lnTo>
                <a:lnTo>
                  <a:pt x="152" y="2240"/>
                </a:lnTo>
                <a:lnTo>
                  <a:pt x="123" y="2233"/>
                </a:lnTo>
                <a:lnTo>
                  <a:pt x="99" y="2222"/>
                </a:lnTo>
                <a:lnTo>
                  <a:pt x="77" y="2211"/>
                </a:lnTo>
                <a:lnTo>
                  <a:pt x="60" y="2198"/>
                </a:lnTo>
                <a:lnTo>
                  <a:pt x="45" y="2184"/>
                </a:lnTo>
                <a:lnTo>
                  <a:pt x="32" y="2168"/>
                </a:lnTo>
                <a:lnTo>
                  <a:pt x="23" y="2153"/>
                </a:lnTo>
                <a:lnTo>
                  <a:pt x="15" y="2138"/>
                </a:lnTo>
                <a:lnTo>
                  <a:pt x="10" y="2124"/>
                </a:lnTo>
                <a:lnTo>
                  <a:pt x="6" y="2109"/>
                </a:lnTo>
                <a:lnTo>
                  <a:pt x="3" y="2097"/>
                </a:lnTo>
                <a:lnTo>
                  <a:pt x="1" y="2086"/>
                </a:lnTo>
                <a:lnTo>
                  <a:pt x="1" y="2078"/>
                </a:lnTo>
                <a:lnTo>
                  <a:pt x="0" y="2072"/>
                </a:lnTo>
                <a:lnTo>
                  <a:pt x="0" y="2068"/>
                </a:lnTo>
                <a:lnTo>
                  <a:pt x="1" y="2044"/>
                </a:lnTo>
                <a:lnTo>
                  <a:pt x="4" y="2022"/>
                </a:lnTo>
                <a:lnTo>
                  <a:pt x="10" y="2002"/>
                </a:lnTo>
                <a:lnTo>
                  <a:pt x="19" y="1983"/>
                </a:lnTo>
                <a:lnTo>
                  <a:pt x="31" y="1966"/>
                </a:lnTo>
                <a:lnTo>
                  <a:pt x="48" y="1949"/>
                </a:lnTo>
                <a:lnTo>
                  <a:pt x="68" y="1931"/>
                </a:lnTo>
                <a:lnTo>
                  <a:pt x="94" y="1915"/>
                </a:lnTo>
                <a:lnTo>
                  <a:pt x="123" y="1897"/>
                </a:lnTo>
                <a:lnTo>
                  <a:pt x="158" y="1878"/>
                </a:lnTo>
                <a:lnTo>
                  <a:pt x="1092" y="1437"/>
                </a:lnTo>
                <a:lnTo>
                  <a:pt x="147" y="997"/>
                </a:lnTo>
                <a:lnTo>
                  <a:pt x="108" y="977"/>
                </a:lnTo>
                <a:lnTo>
                  <a:pt x="75" y="957"/>
                </a:lnTo>
                <a:lnTo>
                  <a:pt x="50" y="936"/>
                </a:lnTo>
                <a:lnTo>
                  <a:pt x="30" y="916"/>
                </a:lnTo>
                <a:lnTo>
                  <a:pt x="16" y="894"/>
                </a:lnTo>
                <a:lnTo>
                  <a:pt x="7" y="870"/>
                </a:lnTo>
                <a:lnTo>
                  <a:pt x="2" y="845"/>
                </a:lnTo>
                <a:lnTo>
                  <a:pt x="0" y="818"/>
                </a:lnTo>
                <a:lnTo>
                  <a:pt x="2" y="793"/>
                </a:lnTo>
                <a:lnTo>
                  <a:pt x="7" y="767"/>
                </a:lnTo>
                <a:lnTo>
                  <a:pt x="16" y="743"/>
                </a:lnTo>
                <a:lnTo>
                  <a:pt x="27" y="720"/>
                </a:lnTo>
                <a:lnTo>
                  <a:pt x="43" y="698"/>
                </a:lnTo>
                <a:lnTo>
                  <a:pt x="61" y="679"/>
                </a:lnTo>
                <a:lnTo>
                  <a:pt x="81" y="663"/>
                </a:lnTo>
                <a:lnTo>
                  <a:pt x="105" y="648"/>
                </a:lnTo>
                <a:lnTo>
                  <a:pt x="131" y="638"/>
                </a:lnTo>
                <a:lnTo>
                  <a:pt x="159" y="632"/>
                </a:lnTo>
                <a:lnTo>
                  <a:pt x="189" y="629"/>
                </a:lnTo>
                <a:lnTo>
                  <a:pt x="197" y="629"/>
                </a:lnTo>
                <a:lnTo>
                  <a:pt x="206" y="630"/>
                </a:lnTo>
                <a:lnTo>
                  <a:pt x="215" y="631"/>
                </a:lnTo>
                <a:lnTo>
                  <a:pt x="224" y="633"/>
                </a:lnTo>
                <a:lnTo>
                  <a:pt x="234" y="636"/>
                </a:lnTo>
                <a:lnTo>
                  <a:pt x="245" y="641"/>
                </a:lnTo>
                <a:lnTo>
                  <a:pt x="258" y="648"/>
                </a:lnTo>
                <a:lnTo>
                  <a:pt x="274" y="657"/>
                </a:lnTo>
                <a:lnTo>
                  <a:pt x="291" y="670"/>
                </a:lnTo>
                <a:lnTo>
                  <a:pt x="312" y="684"/>
                </a:lnTo>
                <a:lnTo>
                  <a:pt x="336" y="702"/>
                </a:lnTo>
                <a:lnTo>
                  <a:pt x="1166" y="1301"/>
                </a:lnTo>
                <a:lnTo>
                  <a:pt x="1164" y="1282"/>
                </a:lnTo>
                <a:lnTo>
                  <a:pt x="1161" y="1256"/>
                </a:lnTo>
                <a:lnTo>
                  <a:pt x="1156" y="1226"/>
                </a:lnTo>
                <a:lnTo>
                  <a:pt x="1152" y="1190"/>
                </a:lnTo>
                <a:lnTo>
                  <a:pt x="1148" y="1150"/>
                </a:lnTo>
                <a:lnTo>
                  <a:pt x="1144" y="1106"/>
                </a:lnTo>
                <a:lnTo>
                  <a:pt x="1139" y="1059"/>
                </a:lnTo>
                <a:lnTo>
                  <a:pt x="1134" y="1009"/>
                </a:lnTo>
                <a:lnTo>
                  <a:pt x="1129" y="956"/>
                </a:lnTo>
                <a:lnTo>
                  <a:pt x="1124" y="902"/>
                </a:lnTo>
                <a:lnTo>
                  <a:pt x="1119" y="846"/>
                </a:lnTo>
                <a:lnTo>
                  <a:pt x="1113" y="789"/>
                </a:lnTo>
                <a:lnTo>
                  <a:pt x="1108" y="732"/>
                </a:lnTo>
                <a:lnTo>
                  <a:pt x="1103" y="674"/>
                </a:lnTo>
                <a:lnTo>
                  <a:pt x="1097" y="618"/>
                </a:lnTo>
                <a:lnTo>
                  <a:pt x="1092" y="563"/>
                </a:lnTo>
                <a:lnTo>
                  <a:pt x="1087" y="509"/>
                </a:lnTo>
                <a:lnTo>
                  <a:pt x="1083" y="457"/>
                </a:lnTo>
                <a:lnTo>
                  <a:pt x="1079" y="408"/>
                </a:lnTo>
                <a:lnTo>
                  <a:pt x="1075" y="361"/>
                </a:lnTo>
                <a:lnTo>
                  <a:pt x="1071" y="319"/>
                </a:lnTo>
                <a:lnTo>
                  <a:pt x="1068" y="281"/>
                </a:lnTo>
                <a:lnTo>
                  <a:pt x="1066" y="247"/>
                </a:lnTo>
                <a:lnTo>
                  <a:pt x="1064" y="219"/>
                </a:lnTo>
                <a:lnTo>
                  <a:pt x="1062" y="195"/>
                </a:lnTo>
                <a:lnTo>
                  <a:pt x="1061" y="178"/>
                </a:lnTo>
                <a:lnTo>
                  <a:pt x="1061" y="168"/>
                </a:lnTo>
                <a:lnTo>
                  <a:pt x="1063" y="142"/>
                </a:lnTo>
                <a:lnTo>
                  <a:pt x="1069" y="118"/>
                </a:lnTo>
                <a:lnTo>
                  <a:pt x="1079" y="94"/>
                </a:lnTo>
                <a:lnTo>
                  <a:pt x="1093" y="72"/>
                </a:lnTo>
                <a:lnTo>
                  <a:pt x="1111" y="53"/>
                </a:lnTo>
                <a:lnTo>
                  <a:pt x="1131" y="34"/>
                </a:lnTo>
                <a:lnTo>
                  <a:pt x="1154" y="20"/>
                </a:lnTo>
                <a:lnTo>
                  <a:pt x="1180" y="9"/>
                </a:lnTo>
                <a:lnTo>
                  <a:pt x="1208" y="2"/>
                </a:lnTo>
                <a:lnTo>
                  <a:pt x="1239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Double Bracket 147"/>
          <p:cNvSpPr/>
          <p:nvPr/>
        </p:nvSpPr>
        <p:spPr>
          <a:xfrm>
            <a:off x="3352800" y="4724400"/>
            <a:ext cx="3200400" cy="1828800"/>
          </a:xfrm>
          <a:prstGeom prst="bracket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 11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 rot="1607129">
            <a:off x="4812400" y="2601089"/>
            <a:ext cx="420130" cy="152400"/>
          </a:xfrm>
          <a:custGeom>
            <a:avLst/>
            <a:gdLst/>
            <a:ahLst/>
            <a:cxnLst>
              <a:cxn ang="0">
                <a:pos x="3868" y="923"/>
              </a:cxn>
              <a:cxn ang="0">
                <a:pos x="3918" y="923"/>
              </a:cxn>
              <a:cxn ang="0">
                <a:pos x="3966" y="927"/>
              </a:cxn>
              <a:cxn ang="0">
                <a:pos x="4011" y="935"/>
              </a:cxn>
              <a:cxn ang="0">
                <a:pos x="4048" y="951"/>
              </a:cxn>
              <a:cxn ang="0">
                <a:pos x="4071" y="979"/>
              </a:cxn>
              <a:cxn ang="0">
                <a:pos x="4080" y="1020"/>
              </a:cxn>
              <a:cxn ang="0">
                <a:pos x="4071" y="1058"/>
              </a:cxn>
              <a:cxn ang="0">
                <a:pos x="4048" y="1084"/>
              </a:cxn>
              <a:cxn ang="0">
                <a:pos x="4012" y="1099"/>
              </a:cxn>
              <a:cxn ang="0">
                <a:pos x="3969" y="1107"/>
              </a:cxn>
              <a:cxn ang="0">
                <a:pos x="3923" y="1110"/>
              </a:cxn>
              <a:cxn ang="0">
                <a:pos x="3877" y="1110"/>
              </a:cxn>
              <a:cxn ang="0">
                <a:pos x="181" y="1110"/>
              </a:cxn>
              <a:cxn ang="0">
                <a:pos x="135" y="1109"/>
              </a:cxn>
              <a:cxn ang="0">
                <a:pos x="89" y="1104"/>
              </a:cxn>
              <a:cxn ang="0">
                <a:pos x="50" y="1093"/>
              </a:cxn>
              <a:cxn ang="0">
                <a:pos x="20" y="1072"/>
              </a:cxn>
              <a:cxn ang="0">
                <a:pos x="3" y="1041"/>
              </a:cxn>
              <a:cxn ang="0">
                <a:pos x="3" y="998"/>
              </a:cxn>
              <a:cxn ang="0">
                <a:pos x="20" y="963"/>
              </a:cxn>
              <a:cxn ang="0">
                <a:pos x="50" y="942"/>
              </a:cxn>
              <a:cxn ang="0">
                <a:pos x="89" y="930"/>
              </a:cxn>
              <a:cxn ang="0">
                <a:pos x="135" y="924"/>
              </a:cxn>
              <a:cxn ang="0">
                <a:pos x="181" y="923"/>
              </a:cxn>
              <a:cxn ang="0">
                <a:pos x="203" y="0"/>
              </a:cxn>
              <a:cxn ang="0">
                <a:pos x="3900" y="0"/>
              </a:cxn>
              <a:cxn ang="0">
                <a:pos x="3945" y="1"/>
              </a:cxn>
              <a:cxn ang="0">
                <a:pos x="3991" y="6"/>
              </a:cxn>
              <a:cxn ang="0">
                <a:pos x="4031" y="17"/>
              </a:cxn>
              <a:cxn ang="0">
                <a:pos x="4061" y="38"/>
              </a:cxn>
              <a:cxn ang="0">
                <a:pos x="4078" y="69"/>
              </a:cxn>
              <a:cxn ang="0">
                <a:pos x="4078" y="113"/>
              </a:cxn>
              <a:cxn ang="0">
                <a:pos x="4061" y="147"/>
              </a:cxn>
              <a:cxn ang="0">
                <a:pos x="4031" y="168"/>
              </a:cxn>
              <a:cxn ang="0">
                <a:pos x="3989" y="180"/>
              </a:cxn>
              <a:cxn ang="0">
                <a:pos x="3942" y="186"/>
              </a:cxn>
              <a:cxn ang="0">
                <a:pos x="3893" y="187"/>
              </a:cxn>
              <a:cxn ang="0">
                <a:pos x="203" y="187"/>
              </a:cxn>
              <a:cxn ang="0">
                <a:pos x="157" y="187"/>
              </a:cxn>
              <a:cxn ang="0">
                <a:pos x="111" y="184"/>
              </a:cxn>
              <a:cxn ang="0">
                <a:pos x="69" y="175"/>
              </a:cxn>
              <a:cxn ang="0">
                <a:pos x="34" y="159"/>
              </a:cxn>
              <a:cxn ang="0">
                <a:pos x="9" y="131"/>
              </a:cxn>
              <a:cxn ang="0">
                <a:pos x="0" y="91"/>
              </a:cxn>
              <a:cxn ang="0">
                <a:pos x="9" y="52"/>
              </a:cxn>
              <a:cxn ang="0">
                <a:pos x="34" y="27"/>
              </a:cxn>
              <a:cxn ang="0">
                <a:pos x="69" y="11"/>
              </a:cxn>
              <a:cxn ang="0">
                <a:pos x="111" y="3"/>
              </a:cxn>
              <a:cxn ang="0">
                <a:pos x="157" y="0"/>
              </a:cxn>
              <a:cxn ang="0">
                <a:pos x="203" y="0"/>
              </a:cxn>
            </a:cxnLst>
            <a:rect l="0" t="0" r="r" b="b"/>
            <a:pathLst>
              <a:path w="4080" h="1110">
                <a:moveTo>
                  <a:pt x="203" y="923"/>
                </a:moveTo>
                <a:lnTo>
                  <a:pt x="3868" y="923"/>
                </a:lnTo>
                <a:lnTo>
                  <a:pt x="3893" y="923"/>
                </a:lnTo>
                <a:lnTo>
                  <a:pt x="3918" y="923"/>
                </a:lnTo>
                <a:lnTo>
                  <a:pt x="3942" y="924"/>
                </a:lnTo>
                <a:lnTo>
                  <a:pt x="3966" y="927"/>
                </a:lnTo>
                <a:lnTo>
                  <a:pt x="3989" y="930"/>
                </a:lnTo>
                <a:lnTo>
                  <a:pt x="4011" y="935"/>
                </a:lnTo>
                <a:lnTo>
                  <a:pt x="4031" y="942"/>
                </a:lnTo>
                <a:lnTo>
                  <a:pt x="4048" y="951"/>
                </a:lnTo>
                <a:lnTo>
                  <a:pt x="4061" y="963"/>
                </a:lnTo>
                <a:lnTo>
                  <a:pt x="4071" y="979"/>
                </a:lnTo>
                <a:lnTo>
                  <a:pt x="4078" y="998"/>
                </a:lnTo>
                <a:lnTo>
                  <a:pt x="4080" y="1020"/>
                </a:lnTo>
                <a:lnTo>
                  <a:pt x="4078" y="1041"/>
                </a:lnTo>
                <a:lnTo>
                  <a:pt x="4071" y="1058"/>
                </a:lnTo>
                <a:lnTo>
                  <a:pt x="4061" y="1072"/>
                </a:lnTo>
                <a:lnTo>
                  <a:pt x="4048" y="1084"/>
                </a:lnTo>
                <a:lnTo>
                  <a:pt x="4031" y="1093"/>
                </a:lnTo>
                <a:lnTo>
                  <a:pt x="4012" y="1099"/>
                </a:lnTo>
                <a:lnTo>
                  <a:pt x="3991" y="1104"/>
                </a:lnTo>
                <a:lnTo>
                  <a:pt x="3969" y="1107"/>
                </a:lnTo>
                <a:lnTo>
                  <a:pt x="3945" y="1109"/>
                </a:lnTo>
                <a:lnTo>
                  <a:pt x="3923" y="1110"/>
                </a:lnTo>
                <a:lnTo>
                  <a:pt x="3900" y="1110"/>
                </a:lnTo>
                <a:lnTo>
                  <a:pt x="3877" y="1110"/>
                </a:lnTo>
                <a:lnTo>
                  <a:pt x="203" y="1110"/>
                </a:lnTo>
                <a:lnTo>
                  <a:pt x="181" y="1110"/>
                </a:lnTo>
                <a:lnTo>
                  <a:pt x="157" y="1110"/>
                </a:lnTo>
                <a:lnTo>
                  <a:pt x="135" y="1109"/>
                </a:lnTo>
                <a:lnTo>
                  <a:pt x="111" y="1107"/>
                </a:lnTo>
                <a:lnTo>
                  <a:pt x="89" y="1104"/>
                </a:lnTo>
                <a:lnTo>
                  <a:pt x="69" y="1099"/>
                </a:lnTo>
                <a:lnTo>
                  <a:pt x="50" y="1093"/>
                </a:lnTo>
                <a:lnTo>
                  <a:pt x="34" y="1084"/>
                </a:lnTo>
                <a:lnTo>
                  <a:pt x="20" y="1072"/>
                </a:lnTo>
                <a:lnTo>
                  <a:pt x="9" y="1058"/>
                </a:lnTo>
                <a:lnTo>
                  <a:pt x="3" y="1041"/>
                </a:lnTo>
                <a:lnTo>
                  <a:pt x="0" y="1020"/>
                </a:lnTo>
                <a:lnTo>
                  <a:pt x="3" y="998"/>
                </a:lnTo>
                <a:lnTo>
                  <a:pt x="9" y="979"/>
                </a:lnTo>
                <a:lnTo>
                  <a:pt x="20" y="963"/>
                </a:lnTo>
                <a:lnTo>
                  <a:pt x="34" y="951"/>
                </a:lnTo>
                <a:lnTo>
                  <a:pt x="50" y="942"/>
                </a:lnTo>
                <a:lnTo>
                  <a:pt x="69" y="935"/>
                </a:lnTo>
                <a:lnTo>
                  <a:pt x="89" y="930"/>
                </a:lnTo>
                <a:lnTo>
                  <a:pt x="111" y="927"/>
                </a:lnTo>
                <a:lnTo>
                  <a:pt x="135" y="924"/>
                </a:lnTo>
                <a:lnTo>
                  <a:pt x="157" y="923"/>
                </a:lnTo>
                <a:lnTo>
                  <a:pt x="181" y="923"/>
                </a:lnTo>
                <a:lnTo>
                  <a:pt x="203" y="923"/>
                </a:lnTo>
                <a:close/>
                <a:moveTo>
                  <a:pt x="203" y="0"/>
                </a:moveTo>
                <a:lnTo>
                  <a:pt x="3877" y="0"/>
                </a:lnTo>
                <a:lnTo>
                  <a:pt x="3900" y="0"/>
                </a:lnTo>
                <a:lnTo>
                  <a:pt x="3923" y="0"/>
                </a:lnTo>
                <a:lnTo>
                  <a:pt x="3945" y="1"/>
                </a:lnTo>
                <a:lnTo>
                  <a:pt x="3969" y="3"/>
                </a:lnTo>
                <a:lnTo>
                  <a:pt x="3991" y="6"/>
                </a:lnTo>
                <a:lnTo>
                  <a:pt x="4012" y="11"/>
                </a:lnTo>
                <a:lnTo>
                  <a:pt x="4031" y="17"/>
                </a:lnTo>
                <a:lnTo>
                  <a:pt x="4048" y="27"/>
                </a:lnTo>
                <a:lnTo>
                  <a:pt x="4061" y="38"/>
                </a:lnTo>
                <a:lnTo>
                  <a:pt x="4071" y="52"/>
                </a:lnTo>
                <a:lnTo>
                  <a:pt x="4078" y="69"/>
                </a:lnTo>
                <a:lnTo>
                  <a:pt x="4080" y="91"/>
                </a:lnTo>
                <a:lnTo>
                  <a:pt x="4078" y="113"/>
                </a:lnTo>
                <a:lnTo>
                  <a:pt x="4071" y="131"/>
                </a:lnTo>
                <a:lnTo>
                  <a:pt x="4061" y="147"/>
                </a:lnTo>
                <a:lnTo>
                  <a:pt x="4048" y="159"/>
                </a:lnTo>
                <a:lnTo>
                  <a:pt x="4031" y="168"/>
                </a:lnTo>
                <a:lnTo>
                  <a:pt x="4011" y="175"/>
                </a:lnTo>
                <a:lnTo>
                  <a:pt x="3989" y="180"/>
                </a:lnTo>
                <a:lnTo>
                  <a:pt x="3966" y="184"/>
                </a:lnTo>
                <a:lnTo>
                  <a:pt x="3942" y="186"/>
                </a:lnTo>
                <a:lnTo>
                  <a:pt x="3918" y="187"/>
                </a:lnTo>
                <a:lnTo>
                  <a:pt x="3893" y="187"/>
                </a:lnTo>
                <a:lnTo>
                  <a:pt x="3868" y="187"/>
                </a:lnTo>
                <a:lnTo>
                  <a:pt x="203" y="187"/>
                </a:lnTo>
                <a:lnTo>
                  <a:pt x="181" y="187"/>
                </a:lnTo>
                <a:lnTo>
                  <a:pt x="157" y="187"/>
                </a:lnTo>
                <a:lnTo>
                  <a:pt x="135" y="186"/>
                </a:lnTo>
                <a:lnTo>
                  <a:pt x="111" y="184"/>
                </a:lnTo>
                <a:lnTo>
                  <a:pt x="89" y="180"/>
                </a:lnTo>
                <a:lnTo>
                  <a:pt x="69" y="175"/>
                </a:lnTo>
                <a:lnTo>
                  <a:pt x="50" y="168"/>
                </a:lnTo>
                <a:lnTo>
                  <a:pt x="34" y="159"/>
                </a:lnTo>
                <a:lnTo>
                  <a:pt x="20" y="147"/>
                </a:lnTo>
                <a:lnTo>
                  <a:pt x="9" y="131"/>
                </a:lnTo>
                <a:lnTo>
                  <a:pt x="3" y="113"/>
                </a:lnTo>
                <a:lnTo>
                  <a:pt x="0" y="91"/>
                </a:lnTo>
                <a:lnTo>
                  <a:pt x="3" y="69"/>
                </a:lnTo>
                <a:lnTo>
                  <a:pt x="9" y="52"/>
                </a:lnTo>
                <a:lnTo>
                  <a:pt x="20" y="38"/>
                </a:lnTo>
                <a:lnTo>
                  <a:pt x="34" y="27"/>
                </a:lnTo>
                <a:lnTo>
                  <a:pt x="50" y="17"/>
                </a:lnTo>
                <a:lnTo>
                  <a:pt x="69" y="11"/>
                </a:lnTo>
                <a:lnTo>
                  <a:pt x="89" y="6"/>
                </a:lnTo>
                <a:lnTo>
                  <a:pt x="111" y="3"/>
                </a:lnTo>
                <a:lnTo>
                  <a:pt x="135" y="1"/>
                </a:lnTo>
                <a:lnTo>
                  <a:pt x="157" y="0"/>
                </a:lnTo>
                <a:lnTo>
                  <a:pt x="181" y="0"/>
                </a:lnTo>
                <a:lnTo>
                  <a:pt x="20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Freeform 11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 rot="19571001">
            <a:off x="4736199" y="3896490"/>
            <a:ext cx="420130" cy="152400"/>
          </a:xfrm>
          <a:custGeom>
            <a:avLst/>
            <a:gdLst/>
            <a:ahLst/>
            <a:cxnLst>
              <a:cxn ang="0">
                <a:pos x="3868" y="923"/>
              </a:cxn>
              <a:cxn ang="0">
                <a:pos x="3918" y="923"/>
              </a:cxn>
              <a:cxn ang="0">
                <a:pos x="3966" y="927"/>
              </a:cxn>
              <a:cxn ang="0">
                <a:pos x="4011" y="935"/>
              </a:cxn>
              <a:cxn ang="0">
                <a:pos x="4048" y="951"/>
              </a:cxn>
              <a:cxn ang="0">
                <a:pos x="4071" y="979"/>
              </a:cxn>
              <a:cxn ang="0">
                <a:pos x="4080" y="1020"/>
              </a:cxn>
              <a:cxn ang="0">
                <a:pos x="4071" y="1058"/>
              </a:cxn>
              <a:cxn ang="0">
                <a:pos x="4048" y="1084"/>
              </a:cxn>
              <a:cxn ang="0">
                <a:pos x="4012" y="1099"/>
              </a:cxn>
              <a:cxn ang="0">
                <a:pos x="3969" y="1107"/>
              </a:cxn>
              <a:cxn ang="0">
                <a:pos x="3923" y="1110"/>
              </a:cxn>
              <a:cxn ang="0">
                <a:pos x="3877" y="1110"/>
              </a:cxn>
              <a:cxn ang="0">
                <a:pos x="181" y="1110"/>
              </a:cxn>
              <a:cxn ang="0">
                <a:pos x="135" y="1109"/>
              </a:cxn>
              <a:cxn ang="0">
                <a:pos x="89" y="1104"/>
              </a:cxn>
              <a:cxn ang="0">
                <a:pos x="50" y="1093"/>
              </a:cxn>
              <a:cxn ang="0">
                <a:pos x="20" y="1072"/>
              </a:cxn>
              <a:cxn ang="0">
                <a:pos x="3" y="1041"/>
              </a:cxn>
              <a:cxn ang="0">
                <a:pos x="3" y="998"/>
              </a:cxn>
              <a:cxn ang="0">
                <a:pos x="20" y="963"/>
              </a:cxn>
              <a:cxn ang="0">
                <a:pos x="50" y="942"/>
              </a:cxn>
              <a:cxn ang="0">
                <a:pos x="89" y="930"/>
              </a:cxn>
              <a:cxn ang="0">
                <a:pos x="135" y="924"/>
              </a:cxn>
              <a:cxn ang="0">
                <a:pos x="181" y="923"/>
              </a:cxn>
              <a:cxn ang="0">
                <a:pos x="203" y="0"/>
              </a:cxn>
              <a:cxn ang="0">
                <a:pos x="3900" y="0"/>
              </a:cxn>
              <a:cxn ang="0">
                <a:pos x="3945" y="1"/>
              </a:cxn>
              <a:cxn ang="0">
                <a:pos x="3991" y="6"/>
              </a:cxn>
              <a:cxn ang="0">
                <a:pos x="4031" y="17"/>
              </a:cxn>
              <a:cxn ang="0">
                <a:pos x="4061" y="38"/>
              </a:cxn>
              <a:cxn ang="0">
                <a:pos x="4078" y="69"/>
              </a:cxn>
              <a:cxn ang="0">
                <a:pos x="4078" y="113"/>
              </a:cxn>
              <a:cxn ang="0">
                <a:pos x="4061" y="147"/>
              </a:cxn>
              <a:cxn ang="0">
                <a:pos x="4031" y="168"/>
              </a:cxn>
              <a:cxn ang="0">
                <a:pos x="3989" y="180"/>
              </a:cxn>
              <a:cxn ang="0">
                <a:pos x="3942" y="186"/>
              </a:cxn>
              <a:cxn ang="0">
                <a:pos x="3893" y="187"/>
              </a:cxn>
              <a:cxn ang="0">
                <a:pos x="203" y="187"/>
              </a:cxn>
              <a:cxn ang="0">
                <a:pos x="157" y="187"/>
              </a:cxn>
              <a:cxn ang="0">
                <a:pos x="111" y="184"/>
              </a:cxn>
              <a:cxn ang="0">
                <a:pos x="69" y="175"/>
              </a:cxn>
              <a:cxn ang="0">
                <a:pos x="34" y="159"/>
              </a:cxn>
              <a:cxn ang="0">
                <a:pos x="9" y="131"/>
              </a:cxn>
              <a:cxn ang="0">
                <a:pos x="0" y="91"/>
              </a:cxn>
              <a:cxn ang="0">
                <a:pos x="9" y="52"/>
              </a:cxn>
              <a:cxn ang="0">
                <a:pos x="34" y="27"/>
              </a:cxn>
              <a:cxn ang="0">
                <a:pos x="69" y="11"/>
              </a:cxn>
              <a:cxn ang="0">
                <a:pos x="111" y="3"/>
              </a:cxn>
              <a:cxn ang="0">
                <a:pos x="157" y="0"/>
              </a:cxn>
              <a:cxn ang="0">
                <a:pos x="203" y="0"/>
              </a:cxn>
            </a:cxnLst>
            <a:rect l="0" t="0" r="r" b="b"/>
            <a:pathLst>
              <a:path w="4080" h="1110">
                <a:moveTo>
                  <a:pt x="203" y="923"/>
                </a:moveTo>
                <a:lnTo>
                  <a:pt x="3868" y="923"/>
                </a:lnTo>
                <a:lnTo>
                  <a:pt x="3893" y="923"/>
                </a:lnTo>
                <a:lnTo>
                  <a:pt x="3918" y="923"/>
                </a:lnTo>
                <a:lnTo>
                  <a:pt x="3942" y="924"/>
                </a:lnTo>
                <a:lnTo>
                  <a:pt x="3966" y="927"/>
                </a:lnTo>
                <a:lnTo>
                  <a:pt x="3989" y="930"/>
                </a:lnTo>
                <a:lnTo>
                  <a:pt x="4011" y="935"/>
                </a:lnTo>
                <a:lnTo>
                  <a:pt x="4031" y="942"/>
                </a:lnTo>
                <a:lnTo>
                  <a:pt x="4048" y="951"/>
                </a:lnTo>
                <a:lnTo>
                  <a:pt x="4061" y="963"/>
                </a:lnTo>
                <a:lnTo>
                  <a:pt x="4071" y="979"/>
                </a:lnTo>
                <a:lnTo>
                  <a:pt x="4078" y="998"/>
                </a:lnTo>
                <a:lnTo>
                  <a:pt x="4080" y="1020"/>
                </a:lnTo>
                <a:lnTo>
                  <a:pt x="4078" y="1041"/>
                </a:lnTo>
                <a:lnTo>
                  <a:pt x="4071" y="1058"/>
                </a:lnTo>
                <a:lnTo>
                  <a:pt x="4061" y="1072"/>
                </a:lnTo>
                <a:lnTo>
                  <a:pt x="4048" y="1084"/>
                </a:lnTo>
                <a:lnTo>
                  <a:pt x="4031" y="1093"/>
                </a:lnTo>
                <a:lnTo>
                  <a:pt x="4012" y="1099"/>
                </a:lnTo>
                <a:lnTo>
                  <a:pt x="3991" y="1104"/>
                </a:lnTo>
                <a:lnTo>
                  <a:pt x="3969" y="1107"/>
                </a:lnTo>
                <a:lnTo>
                  <a:pt x="3945" y="1109"/>
                </a:lnTo>
                <a:lnTo>
                  <a:pt x="3923" y="1110"/>
                </a:lnTo>
                <a:lnTo>
                  <a:pt x="3900" y="1110"/>
                </a:lnTo>
                <a:lnTo>
                  <a:pt x="3877" y="1110"/>
                </a:lnTo>
                <a:lnTo>
                  <a:pt x="203" y="1110"/>
                </a:lnTo>
                <a:lnTo>
                  <a:pt x="181" y="1110"/>
                </a:lnTo>
                <a:lnTo>
                  <a:pt x="157" y="1110"/>
                </a:lnTo>
                <a:lnTo>
                  <a:pt x="135" y="1109"/>
                </a:lnTo>
                <a:lnTo>
                  <a:pt x="111" y="1107"/>
                </a:lnTo>
                <a:lnTo>
                  <a:pt x="89" y="1104"/>
                </a:lnTo>
                <a:lnTo>
                  <a:pt x="69" y="1099"/>
                </a:lnTo>
                <a:lnTo>
                  <a:pt x="50" y="1093"/>
                </a:lnTo>
                <a:lnTo>
                  <a:pt x="34" y="1084"/>
                </a:lnTo>
                <a:lnTo>
                  <a:pt x="20" y="1072"/>
                </a:lnTo>
                <a:lnTo>
                  <a:pt x="9" y="1058"/>
                </a:lnTo>
                <a:lnTo>
                  <a:pt x="3" y="1041"/>
                </a:lnTo>
                <a:lnTo>
                  <a:pt x="0" y="1020"/>
                </a:lnTo>
                <a:lnTo>
                  <a:pt x="3" y="998"/>
                </a:lnTo>
                <a:lnTo>
                  <a:pt x="9" y="979"/>
                </a:lnTo>
                <a:lnTo>
                  <a:pt x="20" y="963"/>
                </a:lnTo>
                <a:lnTo>
                  <a:pt x="34" y="951"/>
                </a:lnTo>
                <a:lnTo>
                  <a:pt x="50" y="942"/>
                </a:lnTo>
                <a:lnTo>
                  <a:pt x="69" y="935"/>
                </a:lnTo>
                <a:lnTo>
                  <a:pt x="89" y="930"/>
                </a:lnTo>
                <a:lnTo>
                  <a:pt x="111" y="927"/>
                </a:lnTo>
                <a:lnTo>
                  <a:pt x="135" y="924"/>
                </a:lnTo>
                <a:lnTo>
                  <a:pt x="157" y="923"/>
                </a:lnTo>
                <a:lnTo>
                  <a:pt x="181" y="923"/>
                </a:lnTo>
                <a:lnTo>
                  <a:pt x="203" y="923"/>
                </a:lnTo>
                <a:close/>
                <a:moveTo>
                  <a:pt x="203" y="0"/>
                </a:moveTo>
                <a:lnTo>
                  <a:pt x="3877" y="0"/>
                </a:lnTo>
                <a:lnTo>
                  <a:pt x="3900" y="0"/>
                </a:lnTo>
                <a:lnTo>
                  <a:pt x="3923" y="0"/>
                </a:lnTo>
                <a:lnTo>
                  <a:pt x="3945" y="1"/>
                </a:lnTo>
                <a:lnTo>
                  <a:pt x="3969" y="3"/>
                </a:lnTo>
                <a:lnTo>
                  <a:pt x="3991" y="6"/>
                </a:lnTo>
                <a:lnTo>
                  <a:pt x="4012" y="11"/>
                </a:lnTo>
                <a:lnTo>
                  <a:pt x="4031" y="17"/>
                </a:lnTo>
                <a:lnTo>
                  <a:pt x="4048" y="27"/>
                </a:lnTo>
                <a:lnTo>
                  <a:pt x="4061" y="38"/>
                </a:lnTo>
                <a:lnTo>
                  <a:pt x="4071" y="52"/>
                </a:lnTo>
                <a:lnTo>
                  <a:pt x="4078" y="69"/>
                </a:lnTo>
                <a:lnTo>
                  <a:pt x="4080" y="91"/>
                </a:lnTo>
                <a:lnTo>
                  <a:pt x="4078" y="113"/>
                </a:lnTo>
                <a:lnTo>
                  <a:pt x="4071" y="131"/>
                </a:lnTo>
                <a:lnTo>
                  <a:pt x="4061" y="147"/>
                </a:lnTo>
                <a:lnTo>
                  <a:pt x="4048" y="159"/>
                </a:lnTo>
                <a:lnTo>
                  <a:pt x="4031" y="168"/>
                </a:lnTo>
                <a:lnTo>
                  <a:pt x="4011" y="175"/>
                </a:lnTo>
                <a:lnTo>
                  <a:pt x="3989" y="180"/>
                </a:lnTo>
                <a:lnTo>
                  <a:pt x="3966" y="184"/>
                </a:lnTo>
                <a:lnTo>
                  <a:pt x="3942" y="186"/>
                </a:lnTo>
                <a:lnTo>
                  <a:pt x="3918" y="187"/>
                </a:lnTo>
                <a:lnTo>
                  <a:pt x="3893" y="187"/>
                </a:lnTo>
                <a:lnTo>
                  <a:pt x="3868" y="187"/>
                </a:lnTo>
                <a:lnTo>
                  <a:pt x="203" y="187"/>
                </a:lnTo>
                <a:lnTo>
                  <a:pt x="181" y="187"/>
                </a:lnTo>
                <a:lnTo>
                  <a:pt x="157" y="187"/>
                </a:lnTo>
                <a:lnTo>
                  <a:pt x="135" y="186"/>
                </a:lnTo>
                <a:lnTo>
                  <a:pt x="111" y="184"/>
                </a:lnTo>
                <a:lnTo>
                  <a:pt x="89" y="180"/>
                </a:lnTo>
                <a:lnTo>
                  <a:pt x="69" y="175"/>
                </a:lnTo>
                <a:lnTo>
                  <a:pt x="50" y="168"/>
                </a:lnTo>
                <a:lnTo>
                  <a:pt x="34" y="159"/>
                </a:lnTo>
                <a:lnTo>
                  <a:pt x="20" y="147"/>
                </a:lnTo>
                <a:lnTo>
                  <a:pt x="9" y="131"/>
                </a:lnTo>
                <a:lnTo>
                  <a:pt x="3" y="113"/>
                </a:lnTo>
                <a:lnTo>
                  <a:pt x="0" y="91"/>
                </a:lnTo>
                <a:lnTo>
                  <a:pt x="3" y="69"/>
                </a:lnTo>
                <a:lnTo>
                  <a:pt x="9" y="52"/>
                </a:lnTo>
                <a:lnTo>
                  <a:pt x="20" y="38"/>
                </a:lnTo>
                <a:lnTo>
                  <a:pt x="34" y="27"/>
                </a:lnTo>
                <a:lnTo>
                  <a:pt x="50" y="17"/>
                </a:lnTo>
                <a:lnTo>
                  <a:pt x="69" y="11"/>
                </a:lnTo>
                <a:lnTo>
                  <a:pt x="89" y="6"/>
                </a:lnTo>
                <a:lnTo>
                  <a:pt x="111" y="3"/>
                </a:lnTo>
                <a:lnTo>
                  <a:pt x="135" y="1"/>
                </a:lnTo>
                <a:lnTo>
                  <a:pt x="157" y="0"/>
                </a:lnTo>
                <a:lnTo>
                  <a:pt x="181" y="0"/>
                </a:lnTo>
                <a:lnTo>
                  <a:pt x="20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3" name="Group 175"/>
          <p:cNvGrpSpPr/>
          <p:nvPr/>
        </p:nvGrpSpPr>
        <p:grpSpPr>
          <a:xfrm>
            <a:off x="5873231" y="2352368"/>
            <a:ext cx="2882359" cy="2033088"/>
            <a:chOff x="5873231" y="2352368"/>
            <a:chExt cx="2882359" cy="2033088"/>
          </a:xfrm>
        </p:grpSpPr>
        <p:grpSp>
          <p:nvGrpSpPr>
            <p:cNvPr id="85" name="Group 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817272" y="2843981"/>
              <a:ext cx="215366" cy="270656"/>
              <a:chOff x="2414" y="2576"/>
              <a:chExt cx="1077" cy="1280"/>
            </a:xfrm>
          </p:grpSpPr>
          <p:sp>
            <p:nvSpPr>
              <p:cNvPr id="28" name="Freeform 6"/>
              <p:cNvSpPr>
                <a:spLocks noEditPoints="1"/>
              </p:cNvSpPr>
              <p:nvPr/>
            </p:nvSpPr>
            <p:spPr bwMode="auto">
              <a:xfrm>
                <a:off x="2414" y="25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"/>
              <p:cNvSpPr>
                <a:spLocks/>
              </p:cNvSpPr>
              <p:nvPr/>
            </p:nvSpPr>
            <p:spPr bwMode="auto">
              <a:xfrm>
                <a:off x="3069" y="3108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6554046" y="3425964"/>
              <a:ext cx="71789" cy="7591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8219061" y="3581400"/>
              <a:ext cx="454662" cy="63259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5873231" y="2782529"/>
              <a:ext cx="704745" cy="668739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6342397" y="3501874"/>
              <a:ext cx="235579" cy="755494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7280729" y="3151239"/>
              <a:ext cx="71789" cy="7591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Arrow Connector 10"/>
            <p:cNvCxnSpPr>
              <a:stCxn id="10" idx="3"/>
            </p:cNvCxnSpPr>
            <p:nvPr/>
          </p:nvCxnSpPr>
          <p:spPr>
            <a:xfrm flipH="1">
              <a:off x="6625836" y="3216033"/>
              <a:ext cx="665406" cy="260539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8219061" y="3028336"/>
              <a:ext cx="536023" cy="536436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Group 70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867186" y="2721078"/>
              <a:ext cx="223165" cy="270656"/>
              <a:chOff x="4238" y="1472"/>
              <a:chExt cx="1116" cy="1280"/>
            </a:xfrm>
          </p:grpSpPr>
          <p:sp>
            <p:nvSpPr>
              <p:cNvPr id="26" name="Freeform 12"/>
              <p:cNvSpPr>
                <a:spLocks noEditPoints="1"/>
              </p:cNvSpPr>
              <p:nvPr/>
            </p:nvSpPr>
            <p:spPr bwMode="auto">
              <a:xfrm>
                <a:off x="4238" y="147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4838" y="200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1" name="Group 16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8534400" y="3505200"/>
              <a:ext cx="221190" cy="270656"/>
              <a:chOff x="2462" y="2432"/>
              <a:chExt cx="1126" cy="1303"/>
            </a:xfrm>
          </p:grpSpPr>
          <p:sp>
            <p:nvSpPr>
              <p:cNvPr id="24" name="Freeform 18"/>
              <p:cNvSpPr>
                <a:spLocks noEditPoints="1"/>
              </p:cNvSpPr>
              <p:nvPr/>
            </p:nvSpPr>
            <p:spPr bwMode="auto">
              <a:xfrm>
                <a:off x="2462" y="243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9"/>
              <p:cNvSpPr>
                <a:spLocks/>
              </p:cNvSpPr>
              <p:nvPr/>
            </p:nvSpPr>
            <p:spPr bwMode="auto">
              <a:xfrm>
                <a:off x="3052" y="2964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2" name="Group 2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239000" y="4114800"/>
              <a:ext cx="228364" cy="270656"/>
              <a:chOff x="686" y="1760"/>
              <a:chExt cx="1142" cy="1280"/>
            </a:xfrm>
          </p:grpSpPr>
          <p:sp>
            <p:nvSpPr>
              <p:cNvPr id="22" name="Freeform 24"/>
              <p:cNvSpPr>
                <a:spLocks noEditPoints="1"/>
              </p:cNvSpPr>
              <p:nvPr/>
            </p:nvSpPr>
            <p:spPr bwMode="auto">
              <a:xfrm>
                <a:off x="686" y="176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5"/>
              <p:cNvSpPr>
                <a:spLocks noEditPoints="1"/>
              </p:cNvSpPr>
              <p:nvPr/>
            </p:nvSpPr>
            <p:spPr bwMode="auto">
              <a:xfrm>
                <a:off x="1261" y="2282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 flipH="1" flipV="1">
              <a:off x="7339375" y="3212691"/>
              <a:ext cx="879686" cy="353977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7339375" y="2352368"/>
              <a:ext cx="234583" cy="782244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8160415" y="3519949"/>
              <a:ext cx="71789" cy="7591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3" name="Group 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5943600" y="3429000"/>
              <a:ext cx="221228" cy="270656"/>
              <a:chOff x="926" y="1520"/>
              <a:chExt cx="1116" cy="1303"/>
            </a:xfrm>
          </p:grpSpPr>
          <p:sp>
            <p:nvSpPr>
              <p:cNvPr id="20" name="Freeform 6"/>
              <p:cNvSpPr>
                <a:spLocks noEditPoints="1"/>
              </p:cNvSpPr>
              <p:nvPr/>
            </p:nvSpPr>
            <p:spPr bwMode="auto">
              <a:xfrm>
                <a:off x="926" y="152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1526" y="2052"/>
                <a:ext cx="516" cy="771"/>
              </a:xfrm>
              <a:custGeom>
                <a:avLst/>
                <a:gdLst/>
                <a:ahLst/>
                <a:cxnLst>
                  <a:cxn ang="0">
                    <a:pos x="255" y="3"/>
                  </a:cxn>
                  <a:cxn ang="0">
                    <a:pos x="362" y="47"/>
                  </a:cxn>
                  <a:cxn ang="0">
                    <a:pos x="622" y="102"/>
                  </a:cxn>
                  <a:cxn ang="0">
                    <a:pos x="797" y="113"/>
                  </a:cxn>
                  <a:cxn ang="0">
                    <a:pos x="1094" y="83"/>
                  </a:cxn>
                  <a:cxn ang="0">
                    <a:pos x="1291" y="26"/>
                  </a:cxn>
                  <a:cxn ang="0">
                    <a:pos x="1347" y="0"/>
                  </a:cxn>
                  <a:cxn ang="0">
                    <a:pos x="1379" y="13"/>
                  </a:cxn>
                  <a:cxn ang="0">
                    <a:pos x="1389" y="63"/>
                  </a:cxn>
                  <a:cxn ang="0">
                    <a:pos x="1331" y="139"/>
                  </a:cxn>
                  <a:cxn ang="0">
                    <a:pos x="1200" y="246"/>
                  </a:cxn>
                  <a:cxn ang="0">
                    <a:pos x="1000" y="347"/>
                  </a:cxn>
                  <a:cxn ang="0">
                    <a:pos x="740" y="403"/>
                  </a:cxn>
                  <a:cxn ang="0">
                    <a:pos x="589" y="403"/>
                  </a:cxn>
                  <a:cxn ang="0">
                    <a:pos x="432" y="384"/>
                  </a:cxn>
                  <a:cxn ang="0">
                    <a:pos x="325" y="360"/>
                  </a:cxn>
                  <a:cxn ang="0">
                    <a:pos x="431" y="926"/>
                  </a:cxn>
                  <a:cxn ang="0">
                    <a:pos x="652" y="847"/>
                  </a:cxn>
                  <a:cxn ang="0">
                    <a:pos x="887" y="837"/>
                  </a:cxn>
                  <a:cxn ang="0">
                    <a:pos x="1156" y="917"/>
                  </a:cxn>
                  <a:cxn ang="0">
                    <a:pos x="1365" y="1082"/>
                  </a:cxn>
                  <a:cxn ang="0">
                    <a:pos x="1500" y="1307"/>
                  </a:cxn>
                  <a:cxn ang="0">
                    <a:pos x="1547" y="1569"/>
                  </a:cxn>
                  <a:cxn ang="0">
                    <a:pos x="1487" y="1847"/>
                  </a:cxn>
                  <a:cxn ang="0">
                    <a:pos x="1320" y="2073"/>
                  </a:cxn>
                  <a:cxn ang="0">
                    <a:pos x="1077" y="2233"/>
                  </a:cxn>
                  <a:cxn ang="0">
                    <a:pos x="783" y="2307"/>
                  </a:cxn>
                  <a:cxn ang="0">
                    <a:pos x="485" y="2281"/>
                  </a:cxn>
                  <a:cxn ang="0">
                    <a:pos x="244" y="2163"/>
                  </a:cxn>
                  <a:cxn ang="0">
                    <a:pos x="80" y="1981"/>
                  </a:cxn>
                  <a:cxn ang="0">
                    <a:pos x="4" y="1761"/>
                  </a:cxn>
                  <a:cxn ang="0">
                    <a:pos x="18" y="1616"/>
                  </a:cxn>
                  <a:cxn ang="0">
                    <a:pos x="77" y="1551"/>
                  </a:cxn>
                  <a:cxn ang="0">
                    <a:pos x="143" y="1527"/>
                  </a:cxn>
                  <a:cxn ang="0">
                    <a:pos x="178" y="1523"/>
                  </a:cxn>
                  <a:cxn ang="0">
                    <a:pos x="243" y="1535"/>
                  </a:cxn>
                  <a:cxn ang="0">
                    <a:pos x="315" y="1585"/>
                  </a:cxn>
                  <a:cxn ang="0">
                    <a:pos x="348" y="1696"/>
                  </a:cxn>
                  <a:cxn ang="0">
                    <a:pos x="319" y="1795"/>
                  </a:cxn>
                  <a:cxn ang="0">
                    <a:pos x="225" y="1856"/>
                  </a:cxn>
                  <a:cxn ang="0">
                    <a:pos x="209" y="1962"/>
                  </a:cxn>
                  <a:cxn ang="0">
                    <a:pos x="374" y="2115"/>
                  </a:cxn>
                  <a:cxn ang="0">
                    <a:pos x="589" y="2196"/>
                  </a:cxn>
                  <a:cxn ang="0">
                    <a:pos x="826" y="2191"/>
                  </a:cxn>
                  <a:cxn ang="0">
                    <a:pos x="1032" y="2086"/>
                  </a:cxn>
                  <a:cxn ang="0">
                    <a:pos x="1160" y="1908"/>
                  </a:cxn>
                  <a:cxn ang="0">
                    <a:pos x="1208" y="1710"/>
                  </a:cxn>
                  <a:cxn ang="0">
                    <a:pos x="1215" y="1553"/>
                  </a:cxn>
                  <a:cxn ang="0">
                    <a:pos x="1195" y="1304"/>
                  </a:cxn>
                  <a:cxn ang="0">
                    <a:pos x="1130" y="1118"/>
                  </a:cxn>
                  <a:cxn ang="0">
                    <a:pos x="1092" y="1062"/>
                  </a:cxn>
                  <a:cxn ang="0">
                    <a:pos x="1002" y="985"/>
                  </a:cxn>
                  <a:cxn ang="0">
                    <a:pos x="852" y="934"/>
                  </a:cxn>
                  <a:cxn ang="0">
                    <a:pos x="702" y="938"/>
                  </a:cxn>
                  <a:cxn ang="0">
                    <a:pos x="533" y="982"/>
                  </a:cxn>
                  <a:cxn ang="0">
                    <a:pos x="363" y="1098"/>
                  </a:cxn>
                  <a:cxn ang="0">
                    <a:pos x="292" y="1175"/>
                  </a:cxn>
                  <a:cxn ang="0">
                    <a:pos x="255" y="1185"/>
                  </a:cxn>
                  <a:cxn ang="0">
                    <a:pos x="208" y="1159"/>
                  </a:cxn>
                  <a:cxn ang="0">
                    <a:pos x="201" y="1088"/>
                  </a:cxn>
                  <a:cxn ang="0">
                    <a:pos x="204" y="33"/>
                  </a:cxn>
                  <a:cxn ang="0">
                    <a:pos x="240" y="0"/>
                  </a:cxn>
                </a:cxnLst>
                <a:rect l="0" t="0" r="r" b="b"/>
                <a:pathLst>
                  <a:path w="1547" h="2311">
                    <a:moveTo>
                      <a:pt x="240" y="0"/>
                    </a:moveTo>
                    <a:lnTo>
                      <a:pt x="244" y="0"/>
                    </a:lnTo>
                    <a:lnTo>
                      <a:pt x="248" y="1"/>
                    </a:lnTo>
                    <a:lnTo>
                      <a:pt x="255" y="3"/>
                    </a:lnTo>
                    <a:lnTo>
                      <a:pt x="262" y="7"/>
                    </a:lnTo>
                    <a:lnTo>
                      <a:pt x="273" y="13"/>
                    </a:lnTo>
                    <a:lnTo>
                      <a:pt x="286" y="22"/>
                    </a:lnTo>
                    <a:lnTo>
                      <a:pt x="362" y="47"/>
                    </a:lnTo>
                    <a:lnTo>
                      <a:pt x="433" y="68"/>
                    </a:lnTo>
                    <a:lnTo>
                      <a:pt x="501" y="83"/>
                    </a:lnTo>
                    <a:lnTo>
                      <a:pt x="564" y="94"/>
                    </a:lnTo>
                    <a:lnTo>
                      <a:pt x="622" y="102"/>
                    </a:lnTo>
                    <a:lnTo>
                      <a:pt x="675" y="109"/>
                    </a:lnTo>
                    <a:lnTo>
                      <a:pt x="722" y="111"/>
                    </a:lnTo>
                    <a:lnTo>
                      <a:pt x="763" y="113"/>
                    </a:lnTo>
                    <a:lnTo>
                      <a:pt x="797" y="113"/>
                    </a:lnTo>
                    <a:lnTo>
                      <a:pt x="879" y="111"/>
                    </a:lnTo>
                    <a:lnTo>
                      <a:pt x="956" y="105"/>
                    </a:lnTo>
                    <a:lnTo>
                      <a:pt x="1027" y="94"/>
                    </a:lnTo>
                    <a:lnTo>
                      <a:pt x="1094" y="83"/>
                    </a:lnTo>
                    <a:lnTo>
                      <a:pt x="1153" y="68"/>
                    </a:lnTo>
                    <a:lnTo>
                      <a:pt x="1206" y="54"/>
                    </a:lnTo>
                    <a:lnTo>
                      <a:pt x="1252" y="41"/>
                    </a:lnTo>
                    <a:lnTo>
                      <a:pt x="1291" y="26"/>
                    </a:lnTo>
                    <a:lnTo>
                      <a:pt x="1323" y="16"/>
                    </a:lnTo>
                    <a:lnTo>
                      <a:pt x="1334" y="7"/>
                    </a:lnTo>
                    <a:lnTo>
                      <a:pt x="1341" y="3"/>
                    </a:lnTo>
                    <a:lnTo>
                      <a:pt x="1347" y="0"/>
                    </a:lnTo>
                    <a:lnTo>
                      <a:pt x="1354" y="0"/>
                    </a:lnTo>
                    <a:lnTo>
                      <a:pt x="1362" y="1"/>
                    </a:lnTo>
                    <a:lnTo>
                      <a:pt x="1370" y="5"/>
                    </a:lnTo>
                    <a:lnTo>
                      <a:pt x="1379" y="13"/>
                    </a:lnTo>
                    <a:lnTo>
                      <a:pt x="1385" y="22"/>
                    </a:lnTo>
                    <a:lnTo>
                      <a:pt x="1391" y="37"/>
                    </a:lnTo>
                    <a:lnTo>
                      <a:pt x="1392" y="54"/>
                    </a:lnTo>
                    <a:lnTo>
                      <a:pt x="1389" y="63"/>
                    </a:lnTo>
                    <a:lnTo>
                      <a:pt x="1383" y="77"/>
                    </a:lnTo>
                    <a:lnTo>
                      <a:pt x="1370" y="94"/>
                    </a:lnTo>
                    <a:lnTo>
                      <a:pt x="1353" y="115"/>
                    </a:lnTo>
                    <a:lnTo>
                      <a:pt x="1331" y="139"/>
                    </a:lnTo>
                    <a:lnTo>
                      <a:pt x="1306" y="164"/>
                    </a:lnTo>
                    <a:lnTo>
                      <a:pt x="1275" y="191"/>
                    </a:lnTo>
                    <a:lnTo>
                      <a:pt x="1239" y="219"/>
                    </a:lnTo>
                    <a:lnTo>
                      <a:pt x="1200" y="246"/>
                    </a:lnTo>
                    <a:lnTo>
                      <a:pt x="1156" y="274"/>
                    </a:lnTo>
                    <a:lnTo>
                      <a:pt x="1108" y="300"/>
                    </a:lnTo>
                    <a:lnTo>
                      <a:pt x="1057" y="324"/>
                    </a:lnTo>
                    <a:lnTo>
                      <a:pt x="1000" y="347"/>
                    </a:lnTo>
                    <a:lnTo>
                      <a:pt x="941" y="367"/>
                    </a:lnTo>
                    <a:lnTo>
                      <a:pt x="878" y="383"/>
                    </a:lnTo>
                    <a:lnTo>
                      <a:pt x="810" y="396"/>
                    </a:lnTo>
                    <a:lnTo>
                      <a:pt x="740" y="403"/>
                    </a:lnTo>
                    <a:lnTo>
                      <a:pt x="666" y="406"/>
                    </a:lnTo>
                    <a:lnTo>
                      <a:pt x="643" y="406"/>
                    </a:lnTo>
                    <a:lnTo>
                      <a:pt x="618" y="405"/>
                    </a:lnTo>
                    <a:lnTo>
                      <a:pt x="589" y="403"/>
                    </a:lnTo>
                    <a:lnTo>
                      <a:pt x="556" y="402"/>
                    </a:lnTo>
                    <a:lnTo>
                      <a:pt x="520" y="398"/>
                    </a:lnTo>
                    <a:lnTo>
                      <a:pt x="478" y="392"/>
                    </a:lnTo>
                    <a:lnTo>
                      <a:pt x="432" y="384"/>
                    </a:lnTo>
                    <a:lnTo>
                      <a:pt x="382" y="373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998"/>
                    </a:lnTo>
                    <a:lnTo>
                      <a:pt x="378" y="959"/>
                    </a:lnTo>
                    <a:lnTo>
                      <a:pt x="431" y="926"/>
                    </a:lnTo>
                    <a:lnTo>
                      <a:pt x="486" y="898"/>
                    </a:lnTo>
                    <a:lnTo>
                      <a:pt x="541" y="878"/>
                    </a:lnTo>
                    <a:lnTo>
                      <a:pt x="597" y="861"/>
                    </a:lnTo>
                    <a:lnTo>
                      <a:pt x="652" y="847"/>
                    </a:lnTo>
                    <a:lnTo>
                      <a:pt x="706" y="840"/>
                    </a:lnTo>
                    <a:lnTo>
                      <a:pt x="760" y="834"/>
                    </a:lnTo>
                    <a:lnTo>
                      <a:pt x="813" y="833"/>
                    </a:lnTo>
                    <a:lnTo>
                      <a:pt x="887" y="837"/>
                    </a:lnTo>
                    <a:lnTo>
                      <a:pt x="960" y="847"/>
                    </a:lnTo>
                    <a:lnTo>
                      <a:pt x="1029" y="864"/>
                    </a:lnTo>
                    <a:lnTo>
                      <a:pt x="1094" y="888"/>
                    </a:lnTo>
                    <a:lnTo>
                      <a:pt x="1156" y="917"/>
                    </a:lnTo>
                    <a:lnTo>
                      <a:pt x="1214" y="951"/>
                    </a:lnTo>
                    <a:lnTo>
                      <a:pt x="1269" y="990"/>
                    </a:lnTo>
                    <a:lnTo>
                      <a:pt x="1319" y="1033"/>
                    </a:lnTo>
                    <a:lnTo>
                      <a:pt x="1365" y="1082"/>
                    </a:lnTo>
                    <a:lnTo>
                      <a:pt x="1406" y="1134"/>
                    </a:lnTo>
                    <a:lnTo>
                      <a:pt x="1442" y="1189"/>
                    </a:lnTo>
                    <a:lnTo>
                      <a:pt x="1473" y="1247"/>
                    </a:lnTo>
                    <a:lnTo>
                      <a:pt x="1500" y="1307"/>
                    </a:lnTo>
                    <a:lnTo>
                      <a:pt x="1520" y="1370"/>
                    </a:lnTo>
                    <a:lnTo>
                      <a:pt x="1535" y="1435"/>
                    </a:lnTo>
                    <a:lnTo>
                      <a:pt x="1545" y="1501"/>
                    </a:lnTo>
                    <a:lnTo>
                      <a:pt x="1547" y="1569"/>
                    </a:lnTo>
                    <a:lnTo>
                      <a:pt x="1543" y="1642"/>
                    </a:lnTo>
                    <a:lnTo>
                      <a:pt x="1531" y="1713"/>
                    </a:lnTo>
                    <a:lnTo>
                      <a:pt x="1512" y="1781"/>
                    </a:lnTo>
                    <a:lnTo>
                      <a:pt x="1487" y="1847"/>
                    </a:lnTo>
                    <a:lnTo>
                      <a:pt x="1454" y="1908"/>
                    </a:lnTo>
                    <a:lnTo>
                      <a:pt x="1415" y="1967"/>
                    </a:lnTo>
                    <a:lnTo>
                      <a:pt x="1370" y="2022"/>
                    </a:lnTo>
                    <a:lnTo>
                      <a:pt x="1320" y="2073"/>
                    </a:lnTo>
                    <a:lnTo>
                      <a:pt x="1266" y="2120"/>
                    </a:lnTo>
                    <a:lnTo>
                      <a:pt x="1207" y="2163"/>
                    </a:lnTo>
                    <a:lnTo>
                      <a:pt x="1144" y="2200"/>
                    </a:lnTo>
                    <a:lnTo>
                      <a:pt x="1077" y="2233"/>
                    </a:lnTo>
                    <a:lnTo>
                      <a:pt x="1007" y="2260"/>
                    </a:lnTo>
                    <a:lnTo>
                      <a:pt x="934" y="2283"/>
                    </a:lnTo>
                    <a:lnTo>
                      <a:pt x="860" y="2298"/>
                    </a:lnTo>
                    <a:lnTo>
                      <a:pt x="783" y="2307"/>
                    </a:lnTo>
                    <a:lnTo>
                      <a:pt x="705" y="2311"/>
                    </a:lnTo>
                    <a:lnTo>
                      <a:pt x="628" y="2307"/>
                    </a:lnTo>
                    <a:lnTo>
                      <a:pt x="554" y="2298"/>
                    </a:lnTo>
                    <a:lnTo>
                      <a:pt x="485" y="2281"/>
                    </a:lnTo>
                    <a:lnTo>
                      <a:pt x="419" y="2259"/>
                    </a:lnTo>
                    <a:lnTo>
                      <a:pt x="356" y="2233"/>
                    </a:lnTo>
                    <a:lnTo>
                      <a:pt x="298" y="2200"/>
                    </a:lnTo>
                    <a:lnTo>
                      <a:pt x="244" y="2163"/>
                    </a:lnTo>
                    <a:lnTo>
                      <a:pt x="196" y="2123"/>
                    </a:lnTo>
                    <a:lnTo>
                      <a:pt x="151" y="2078"/>
                    </a:lnTo>
                    <a:lnTo>
                      <a:pt x="113" y="2031"/>
                    </a:lnTo>
                    <a:lnTo>
                      <a:pt x="80" y="1981"/>
                    </a:lnTo>
                    <a:lnTo>
                      <a:pt x="51" y="1928"/>
                    </a:lnTo>
                    <a:lnTo>
                      <a:pt x="30" y="1874"/>
                    </a:lnTo>
                    <a:lnTo>
                      <a:pt x="14" y="1818"/>
                    </a:lnTo>
                    <a:lnTo>
                      <a:pt x="4" y="1761"/>
                    </a:lnTo>
                    <a:lnTo>
                      <a:pt x="0" y="1704"/>
                    </a:lnTo>
                    <a:lnTo>
                      <a:pt x="3" y="1670"/>
                    </a:lnTo>
                    <a:lnTo>
                      <a:pt x="8" y="1641"/>
                    </a:lnTo>
                    <a:lnTo>
                      <a:pt x="18" y="1616"/>
                    </a:lnTo>
                    <a:lnTo>
                      <a:pt x="30" y="1594"/>
                    </a:lnTo>
                    <a:lnTo>
                      <a:pt x="45" y="1577"/>
                    </a:lnTo>
                    <a:lnTo>
                      <a:pt x="61" y="1562"/>
                    </a:lnTo>
                    <a:lnTo>
                      <a:pt x="77" y="1551"/>
                    </a:lnTo>
                    <a:lnTo>
                      <a:pt x="95" y="1541"/>
                    </a:lnTo>
                    <a:lnTo>
                      <a:pt x="112" y="1535"/>
                    </a:lnTo>
                    <a:lnTo>
                      <a:pt x="128" y="1530"/>
                    </a:lnTo>
                    <a:lnTo>
                      <a:pt x="143" y="1527"/>
                    </a:lnTo>
                    <a:lnTo>
                      <a:pt x="157" y="1524"/>
                    </a:lnTo>
                    <a:lnTo>
                      <a:pt x="167" y="1524"/>
                    </a:lnTo>
                    <a:lnTo>
                      <a:pt x="174" y="1523"/>
                    </a:lnTo>
                    <a:lnTo>
                      <a:pt x="178" y="1523"/>
                    </a:lnTo>
                    <a:lnTo>
                      <a:pt x="192" y="1524"/>
                    </a:lnTo>
                    <a:lnTo>
                      <a:pt x="207" y="1526"/>
                    </a:lnTo>
                    <a:lnTo>
                      <a:pt x="224" y="1530"/>
                    </a:lnTo>
                    <a:lnTo>
                      <a:pt x="243" y="1535"/>
                    </a:lnTo>
                    <a:lnTo>
                      <a:pt x="262" y="1543"/>
                    </a:lnTo>
                    <a:lnTo>
                      <a:pt x="281" y="1553"/>
                    </a:lnTo>
                    <a:lnTo>
                      <a:pt x="298" y="1568"/>
                    </a:lnTo>
                    <a:lnTo>
                      <a:pt x="315" y="1585"/>
                    </a:lnTo>
                    <a:lnTo>
                      <a:pt x="328" y="1606"/>
                    </a:lnTo>
                    <a:lnTo>
                      <a:pt x="339" y="1632"/>
                    </a:lnTo>
                    <a:lnTo>
                      <a:pt x="346" y="1662"/>
                    </a:lnTo>
                    <a:lnTo>
                      <a:pt x="348" y="1696"/>
                    </a:lnTo>
                    <a:lnTo>
                      <a:pt x="347" y="1723"/>
                    </a:lnTo>
                    <a:lnTo>
                      <a:pt x="340" y="1748"/>
                    </a:lnTo>
                    <a:lnTo>
                      <a:pt x="332" y="1773"/>
                    </a:lnTo>
                    <a:lnTo>
                      <a:pt x="319" y="1795"/>
                    </a:lnTo>
                    <a:lnTo>
                      <a:pt x="301" y="1815"/>
                    </a:lnTo>
                    <a:lnTo>
                      <a:pt x="279" y="1832"/>
                    </a:lnTo>
                    <a:lnTo>
                      <a:pt x="255" y="1845"/>
                    </a:lnTo>
                    <a:lnTo>
                      <a:pt x="225" y="1856"/>
                    </a:lnTo>
                    <a:lnTo>
                      <a:pt x="192" y="1861"/>
                    </a:lnTo>
                    <a:lnTo>
                      <a:pt x="155" y="1861"/>
                    </a:lnTo>
                    <a:lnTo>
                      <a:pt x="180" y="1913"/>
                    </a:lnTo>
                    <a:lnTo>
                      <a:pt x="209" y="1962"/>
                    </a:lnTo>
                    <a:lnTo>
                      <a:pt x="244" y="2006"/>
                    </a:lnTo>
                    <a:lnTo>
                      <a:pt x="284" y="2047"/>
                    </a:lnTo>
                    <a:lnTo>
                      <a:pt x="327" y="2084"/>
                    </a:lnTo>
                    <a:lnTo>
                      <a:pt x="374" y="2115"/>
                    </a:lnTo>
                    <a:lnTo>
                      <a:pt x="425" y="2142"/>
                    </a:lnTo>
                    <a:lnTo>
                      <a:pt x="478" y="2165"/>
                    </a:lnTo>
                    <a:lnTo>
                      <a:pt x="532" y="2183"/>
                    </a:lnTo>
                    <a:lnTo>
                      <a:pt x="589" y="2196"/>
                    </a:lnTo>
                    <a:lnTo>
                      <a:pt x="647" y="2204"/>
                    </a:lnTo>
                    <a:lnTo>
                      <a:pt x="705" y="2207"/>
                    </a:lnTo>
                    <a:lnTo>
                      <a:pt x="767" y="2203"/>
                    </a:lnTo>
                    <a:lnTo>
                      <a:pt x="826" y="2191"/>
                    </a:lnTo>
                    <a:lnTo>
                      <a:pt x="884" y="2174"/>
                    </a:lnTo>
                    <a:lnTo>
                      <a:pt x="937" y="2150"/>
                    </a:lnTo>
                    <a:lnTo>
                      <a:pt x="987" y="2120"/>
                    </a:lnTo>
                    <a:lnTo>
                      <a:pt x="1032" y="2086"/>
                    </a:lnTo>
                    <a:lnTo>
                      <a:pt x="1072" y="2047"/>
                    </a:lnTo>
                    <a:lnTo>
                      <a:pt x="1106" y="2004"/>
                    </a:lnTo>
                    <a:lnTo>
                      <a:pt x="1135" y="1957"/>
                    </a:lnTo>
                    <a:lnTo>
                      <a:pt x="1160" y="1908"/>
                    </a:lnTo>
                    <a:lnTo>
                      <a:pt x="1177" y="1858"/>
                    </a:lnTo>
                    <a:lnTo>
                      <a:pt x="1191" y="1809"/>
                    </a:lnTo>
                    <a:lnTo>
                      <a:pt x="1202" y="1759"/>
                    </a:lnTo>
                    <a:lnTo>
                      <a:pt x="1208" y="1710"/>
                    </a:lnTo>
                    <a:lnTo>
                      <a:pt x="1212" y="1666"/>
                    </a:lnTo>
                    <a:lnTo>
                      <a:pt x="1214" y="1624"/>
                    </a:lnTo>
                    <a:lnTo>
                      <a:pt x="1215" y="1586"/>
                    </a:lnTo>
                    <a:lnTo>
                      <a:pt x="1215" y="1553"/>
                    </a:lnTo>
                    <a:lnTo>
                      <a:pt x="1214" y="1484"/>
                    </a:lnTo>
                    <a:lnTo>
                      <a:pt x="1210" y="1420"/>
                    </a:lnTo>
                    <a:lnTo>
                      <a:pt x="1204" y="1359"/>
                    </a:lnTo>
                    <a:lnTo>
                      <a:pt x="1195" y="1304"/>
                    </a:lnTo>
                    <a:lnTo>
                      <a:pt x="1184" y="1255"/>
                    </a:lnTo>
                    <a:lnTo>
                      <a:pt x="1169" y="1206"/>
                    </a:lnTo>
                    <a:lnTo>
                      <a:pt x="1152" y="1162"/>
                    </a:lnTo>
                    <a:lnTo>
                      <a:pt x="1130" y="1118"/>
                    </a:lnTo>
                    <a:lnTo>
                      <a:pt x="1125" y="1109"/>
                    </a:lnTo>
                    <a:lnTo>
                      <a:pt x="1117" y="1096"/>
                    </a:lnTo>
                    <a:lnTo>
                      <a:pt x="1106" y="1080"/>
                    </a:lnTo>
                    <a:lnTo>
                      <a:pt x="1092" y="1062"/>
                    </a:lnTo>
                    <a:lnTo>
                      <a:pt x="1075" y="1044"/>
                    </a:lnTo>
                    <a:lnTo>
                      <a:pt x="1054" y="1023"/>
                    </a:lnTo>
                    <a:lnTo>
                      <a:pt x="1030" y="1003"/>
                    </a:lnTo>
                    <a:lnTo>
                      <a:pt x="1002" y="985"/>
                    </a:lnTo>
                    <a:lnTo>
                      <a:pt x="971" y="968"/>
                    </a:lnTo>
                    <a:lnTo>
                      <a:pt x="936" y="952"/>
                    </a:lnTo>
                    <a:lnTo>
                      <a:pt x="897" y="942"/>
                    </a:lnTo>
                    <a:lnTo>
                      <a:pt x="852" y="934"/>
                    </a:lnTo>
                    <a:lnTo>
                      <a:pt x="805" y="931"/>
                    </a:lnTo>
                    <a:lnTo>
                      <a:pt x="774" y="931"/>
                    </a:lnTo>
                    <a:lnTo>
                      <a:pt x="739" y="934"/>
                    </a:lnTo>
                    <a:lnTo>
                      <a:pt x="702" y="938"/>
                    </a:lnTo>
                    <a:lnTo>
                      <a:pt x="662" y="944"/>
                    </a:lnTo>
                    <a:lnTo>
                      <a:pt x="620" y="953"/>
                    </a:lnTo>
                    <a:lnTo>
                      <a:pt x="577" y="965"/>
                    </a:lnTo>
                    <a:lnTo>
                      <a:pt x="533" y="982"/>
                    </a:lnTo>
                    <a:lnTo>
                      <a:pt x="489" y="1003"/>
                    </a:lnTo>
                    <a:lnTo>
                      <a:pt x="446" y="1029"/>
                    </a:lnTo>
                    <a:lnTo>
                      <a:pt x="404" y="1060"/>
                    </a:lnTo>
                    <a:lnTo>
                      <a:pt x="363" y="1098"/>
                    </a:lnTo>
                    <a:lnTo>
                      <a:pt x="325" y="1141"/>
                    </a:lnTo>
                    <a:lnTo>
                      <a:pt x="311" y="1155"/>
                    </a:lnTo>
                    <a:lnTo>
                      <a:pt x="300" y="1166"/>
                    </a:lnTo>
                    <a:lnTo>
                      <a:pt x="292" y="1175"/>
                    </a:lnTo>
                    <a:lnTo>
                      <a:pt x="284" y="1180"/>
                    </a:lnTo>
                    <a:lnTo>
                      <a:pt x="275" y="1184"/>
                    </a:lnTo>
                    <a:lnTo>
                      <a:pt x="267" y="1185"/>
                    </a:lnTo>
                    <a:lnTo>
                      <a:pt x="255" y="1185"/>
                    </a:lnTo>
                    <a:lnTo>
                      <a:pt x="238" y="1184"/>
                    </a:lnTo>
                    <a:lnTo>
                      <a:pt x="224" y="1179"/>
                    </a:lnTo>
                    <a:lnTo>
                      <a:pt x="215" y="1171"/>
                    </a:lnTo>
                    <a:lnTo>
                      <a:pt x="208" y="1159"/>
                    </a:lnTo>
                    <a:lnTo>
                      <a:pt x="204" y="1146"/>
                    </a:lnTo>
                    <a:lnTo>
                      <a:pt x="203" y="1129"/>
                    </a:lnTo>
                    <a:lnTo>
                      <a:pt x="201" y="1109"/>
                    </a:lnTo>
                    <a:lnTo>
                      <a:pt x="201" y="1088"/>
                    </a:lnTo>
                    <a:lnTo>
                      <a:pt x="201" y="91"/>
                    </a:lnTo>
                    <a:lnTo>
                      <a:pt x="201" y="70"/>
                    </a:lnTo>
                    <a:lnTo>
                      <a:pt x="203" y="50"/>
                    </a:lnTo>
                    <a:lnTo>
                      <a:pt x="204" y="33"/>
                    </a:lnTo>
                    <a:lnTo>
                      <a:pt x="208" y="20"/>
                    </a:lnTo>
                    <a:lnTo>
                      <a:pt x="216" y="9"/>
                    </a:lnTo>
                    <a:lnTo>
                      <a:pt x="225" y="3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6" name="Group 14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781800" y="3429000"/>
              <a:ext cx="446749" cy="495300"/>
              <a:chOff x="942" y="1991"/>
              <a:chExt cx="1187" cy="1316"/>
            </a:xfrm>
          </p:grpSpPr>
          <p:sp>
            <p:nvSpPr>
              <p:cNvPr id="1040" name="Freeform 16"/>
              <p:cNvSpPr>
                <a:spLocks noEditPoints="1"/>
              </p:cNvSpPr>
              <p:nvPr/>
            </p:nvSpPr>
            <p:spPr bwMode="auto">
              <a:xfrm>
                <a:off x="942" y="1991"/>
                <a:ext cx="615" cy="1112"/>
              </a:xfrm>
              <a:custGeom>
                <a:avLst/>
                <a:gdLst/>
                <a:ahLst/>
                <a:cxnLst>
                  <a:cxn ang="0">
                    <a:pos x="1433" y="160"/>
                  </a:cxn>
                  <a:cxn ang="0">
                    <a:pos x="1285" y="364"/>
                  </a:cxn>
                  <a:cxn ang="0">
                    <a:pos x="1127" y="681"/>
                  </a:cxn>
                  <a:cxn ang="0">
                    <a:pos x="981" y="1079"/>
                  </a:cxn>
                  <a:cxn ang="0">
                    <a:pos x="858" y="1496"/>
                  </a:cxn>
                  <a:cxn ang="0">
                    <a:pos x="768" y="1863"/>
                  </a:cxn>
                  <a:cxn ang="0">
                    <a:pos x="717" y="2107"/>
                  </a:cxn>
                  <a:cxn ang="0">
                    <a:pos x="736" y="2134"/>
                  </a:cxn>
                  <a:cxn ang="0">
                    <a:pos x="949" y="1905"/>
                  </a:cxn>
                  <a:cxn ang="0">
                    <a:pos x="1221" y="1573"/>
                  </a:cxn>
                  <a:cxn ang="0">
                    <a:pos x="1485" y="1167"/>
                  </a:cxn>
                  <a:cxn ang="0">
                    <a:pos x="1677" y="716"/>
                  </a:cxn>
                  <a:cxn ang="0">
                    <a:pos x="1733" y="328"/>
                  </a:cxn>
                  <a:cxn ang="0">
                    <a:pos x="1719" y="218"/>
                  </a:cxn>
                  <a:cxn ang="0">
                    <a:pos x="1653" y="123"/>
                  </a:cxn>
                  <a:cxn ang="0">
                    <a:pos x="1612" y="3"/>
                  </a:cxn>
                  <a:cxn ang="0">
                    <a:pos x="1763" y="77"/>
                  </a:cxn>
                  <a:cxn ang="0">
                    <a:pos x="1830" y="207"/>
                  </a:cxn>
                  <a:cxn ang="0">
                    <a:pos x="1846" y="328"/>
                  </a:cxn>
                  <a:cxn ang="0">
                    <a:pos x="1804" y="686"/>
                  </a:cxn>
                  <a:cxn ang="0">
                    <a:pos x="1583" y="1227"/>
                  </a:cxn>
                  <a:cxn ang="0">
                    <a:pos x="1254" y="1719"/>
                  </a:cxn>
                  <a:cxn ang="0">
                    <a:pos x="905" y="2120"/>
                  </a:cxn>
                  <a:cxn ang="0">
                    <a:pos x="722" y="2310"/>
                  </a:cxn>
                  <a:cxn ang="0">
                    <a:pos x="684" y="2354"/>
                  </a:cxn>
                  <a:cxn ang="0">
                    <a:pos x="668" y="2415"/>
                  </a:cxn>
                  <a:cxn ang="0">
                    <a:pos x="656" y="2568"/>
                  </a:cxn>
                  <a:cxn ang="0">
                    <a:pos x="658" y="2765"/>
                  </a:cxn>
                  <a:cxn ang="0">
                    <a:pos x="709" y="3045"/>
                  </a:cxn>
                  <a:cxn ang="0">
                    <a:pos x="832" y="3205"/>
                  </a:cxn>
                  <a:cxn ang="0">
                    <a:pos x="1010" y="3228"/>
                  </a:cxn>
                  <a:cxn ang="0">
                    <a:pos x="1196" y="3160"/>
                  </a:cxn>
                  <a:cxn ang="0">
                    <a:pos x="1445" y="2980"/>
                  </a:cxn>
                  <a:cxn ang="0">
                    <a:pos x="1606" y="2835"/>
                  </a:cxn>
                  <a:cxn ang="0">
                    <a:pos x="1645" y="2825"/>
                  </a:cxn>
                  <a:cxn ang="0">
                    <a:pos x="1687" y="2873"/>
                  </a:cxn>
                  <a:cxn ang="0">
                    <a:pos x="1642" y="2947"/>
                  </a:cxn>
                  <a:cxn ang="0">
                    <a:pos x="1511" y="3065"/>
                  </a:cxn>
                  <a:cxn ang="0">
                    <a:pos x="1395" y="3153"/>
                  </a:cxn>
                  <a:cxn ang="0">
                    <a:pos x="1174" y="3283"/>
                  </a:cxn>
                  <a:cxn ang="0">
                    <a:pos x="882" y="3333"/>
                  </a:cxn>
                  <a:cxn ang="0">
                    <a:pos x="653" y="3232"/>
                  </a:cxn>
                  <a:cxn ang="0">
                    <a:pos x="505" y="3022"/>
                  </a:cxn>
                  <a:cxn ang="0">
                    <a:pos x="419" y="2741"/>
                  </a:cxn>
                  <a:cxn ang="0">
                    <a:pos x="339" y="2677"/>
                  </a:cxn>
                  <a:cxn ang="0">
                    <a:pos x="233" y="2780"/>
                  </a:cxn>
                  <a:cxn ang="0">
                    <a:pos x="118" y="2890"/>
                  </a:cxn>
                  <a:cxn ang="0">
                    <a:pos x="71" y="2924"/>
                  </a:cxn>
                  <a:cxn ang="0">
                    <a:pos x="13" y="2896"/>
                  </a:cxn>
                  <a:cxn ang="0">
                    <a:pos x="23" y="2815"/>
                  </a:cxn>
                  <a:cxn ang="0">
                    <a:pos x="429" y="1983"/>
                  </a:cxn>
                  <a:cxn ang="0">
                    <a:pos x="645" y="1181"/>
                  </a:cxn>
                  <a:cxn ang="0">
                    <a:pos x="806" y="800"/>
                  </a:cxn>
                  <a:cxn ang="0">
                    <a:pos x="921" y="583"/>
                  </a:cxn>
                  <a:cxn ang="0">
                    <a:pos x="1097" y="318"/>
                  </a:cxn>
                  <a:cxn ang="0">
                    <a:pos x="1318" y="95"/>
                  </a:cxn>
                  <a:cxn ang="0">
                    <a:pos x="1568" y="0"/>
                  </a:cxn>
                </a:cxnLst>
                <a:rect l="0" t="0" r="r" b="b"/>
                <a:pathLst>
                  <a:path w="1846" h="3336">
                    <a:moveTo>
                      <a:pt x="1568" y="102"/>
                    </a:moveTo>
                    <a:lnTo>
                      <a:pt x="1532" y="106"/>
                    </a:lnTo>
                    <a:lnTo>
                      <a:pt x="1497" y="118"/>
                    </a:lnTo>
                    <a:lnTo>
                      <a:pt x="1465" y="135"/>
                    </a:lnTo>
                    <a:lnTo>
                      <a:pt x="1433" y="160"/>
                    </a:lnTo>
                    <a:lnTo>
                      <a:pt x="1402" y="190"/>
                    </a:lnTo>
                    <a:lnTo>
                      <a:pt x="1372" y="225"/>
                    </a:lnTo>
                    <a:lnTo>
                      <a:pt x="1343" y="268"/>
                    </a:lnTo>
                    <a:lnTo>
                      <a:pt x="1314" y="313"/>
                    </a:lnTo>
                    <a:lnTo>
                      <a:pt x="1285" y="364"/>
                    </a:lnTo>
                    <a:lnTo>
                      <a:pt x="1255" y="420"/>
                    </a:lnTo>
                    <a:lnTo>
                      <a:pt x="1225" y="479"/>
                    </a:lnTo>
                    <a:lnTo>
                      <a:pt x="1193" y="542"/>
                    </a:lnTo>
                    <a:lnTo>
                      <a:pt x="1159" y="608"/>
                    </a:lnTo>
                    <a:lnTo>
                      <a:pt x="1127" y="681"/>
                    </a:lnTo>
                    <a:lnTo>
                      <a:pt x="1097" y="754"/>
                    </a:lnTo>
                    <a:lnTo>
                      <a:pt x="1066" y="832"/>
                    </a:lnTo>
                    <a:lnTo>
                      <a:pt x="1036" y="913"/>
                    </a:lnTo>
                    <a:lnTo>
                      <a:pt x="1008" y="996"/>
                    </a:lnTo>
                    <a:lnTo>
                      <a:pt x="981" y="1079"/>
                    </a:lnTo>
                    <a:lnTo>
                      <a:pt x="954" y="1163"/>
                    </a:lnTo>
                    <a:lnTo>
                      <a:pt x="928" y="1248"/>
                    </a:lnTo>
                    <a:lnTo>
                      <a:pt x="903" y="1332"/>
                    </a:lnTo>
                    <a:lnTo>
                      <a:pt x="880" y="1415"/>
                    </a:lnTo>
                    <a:lnTo>
                      <a:pt x="858" y="1496"/>
                    </a:lnTo>
                    <a:lnTo>
                      <a:pt x="838" y="1577"/>
                    </a:lnTo>
                    <a:lnTo>
                      <a:pt x="819" y="1654"/>
                    </a:lnTo>
                    <a:lnTo>
                      <a:pt x="800" y="1727"/>
                    </a:lnTo>
                    <a:lnTo>
                      <a:pt x="784" y="1797"/>
                    </a:lnTo>
                    <a:lnTo>
                      <a:pt x="768" y="1863"/>
                    </a:lnTo>
                    <a:lnTo>
                      <a:pt x="755" y="1924"/>
                    </a:lnTo>
                    <a:lnTo>
                      <a:pt x="743" y="1980"/>
                    </a:lnTo>
                    <a:lnTo>
                      <a:pt x="733" y="2028"/>
                    </a:lnTo>
                    <a:lnTo>
                      <a:pt x="723" y="2071"/>
                    </a:lnTo>
                    <a:lnTo>
                      <a:pt x="717" y="2107"/>
                    </a:lnTo>
                    <a:lnTo>
                      <a:pt x="711" y="2134"/>
                    </a:lnTo>
                    <a:lnTo>
                      <a:pt x="707" y="2154"/>
                    </a:lnTo>
                    <a:lnTo>
                      <a:pt x="706" y="2166"/>
                    </a:lnTo>
                    <a:lnTo>
                      <a:pt x="706" y="2166"/>
                    </a:lnTo>
                    <a:lnTo>
                      <a:pt x="736" y="2134"/>
                    </a:lnTo>
                    <a:lnTo>
                      <a:pt x="770" y="2099"/>
                    </a:lnTo>
                    <a:lnTo>
                      <a:pt x="809" y="2056"/>
                    </a:lnTo>
                    <a:lnTo>
                      <a:pt x="853" y="2011"/>
                    </a:lnTo>
                    <a:lnTo>
                      <a:pt x="899" y="1960"/>
                    </a:lnTo>
                    <a:lnTo>
                      <a:pt x="949" y="1905"/>
                    </a:lnTo>
                    <a:lnTo>
                      <a:pt x="1001" y="1846"/>
                    </a:lnTo>
                    <a:lnTo>
                      <a:pt x="1055" y="1783"/>
                    </a:lnTo>
                    <a:lnTo>
                      <a:pt x="1109" y="1716"/>
                    </a:lnTo>
                    <a:lnTo>
                      <a:pt x="1165" y="1646"/>
                    </a:lnTo>
                    <a:lnTo>
                      <a:pt x="1221" y="1573"/>
                    </a:lnTo>
                    <a:lnTo>
                      <a:pt x="1276" y="1496"/>
                    </a:lnTo>
                    <a:lnTo>
                      <a:pt x="1331" y="1418"/>
                    </a:lnTo>
                    <a:lnTo>
                      <a:pt x="1385" y="1336"/>
                    </a:lnTo>
                    <a:lnTo>
                      <a:pt x="1436" y="1252"/>
                    </a:lnTo>
                    <a:lnTo>
                      <a:pt x="1485" y="1167"/>
                    </a:lnTo>
                    <a:lnTo>
                      <a:pt x="1532" y="1079"/>
                    </a:lnTo>
                    <a:lnTo>
                      <a:pt x="1574" y="990"/>
                    </a:lnTo>
                    <a:lnTo>
                      <a:pt x="1613" y="901"/>
                    </a:lnTo>
                    <a:lnTo>
                      <a:pt x="1648" y="808"/>
                    </a:lnTo>
                    <a:lnTo>
                      <a:pt x="1677" y="716"/>
                    </a:lnTo>
                    <a:lnTo>
                      <a:pt x="1701" y="624"/>
                    </a:lnTo>
                    <a:lnTo>
                      <a:pt x="1718" y="530"/>
                    </a:lnTo>
                    <a:lnTo>
                      <a:pt x="1730" y="437"/>
                    </a:lnTo>
                    <a:lnTo>
                      <a:pt x="1733" y="345"/>
                    </a:lnTo>
                    <a:lnTo>
                      <a:pt x="1733" y="328"/>
                    </a:lnTo>
                    <a:lnTo>
                      <a:pt x="1733" y="308"/>
                    </a:lnTo>
                    <a:lnTo>
                      <a:pt x="1731" y="286"/>
                    </a:lnTo>
                    <a:lnTo>
                      <a:pt x="1730" y="264"/>
                    </a:lnTo>
                    <a:lnTo>
                      <a:pt x="1725" y="241"/>
                    </a:lnTo>
                    <a:lnTo>
                      <a:pt x="1719" y="218"/>
                    </a:lnTo>
                    <a:lnTo>
                      <a:pt x="1712" y="196"/>
                    </a:lnTo>
                    <a:lnTo>
                      <a:pt x="1702" y="174"/>
                    </a:lnTo>
                    <a:lnTo>
                      <a:pt x="1689" y="155"/>
                    </a:lnTo>
                    <a:lnTo>
                      <a:pt x="1673" y="138"/>
                    </a:lnTo>
                    <a:lnTo>
                      <a:pt x="1653" y="123"/>
                    </a:lnTo>
                    <a:lnTo>
                      <a:pt x="1629" y="112"/>
                    </a:lnTo>
                    <a:lnTo>
                      <a:pt x="1602" y="105"/>
                    </a:lnTo>
                    <a:lnTo>
                      <a:pt x="1568" y="102"/>
                    </a:lnTo>
                    <a:close/>
                    <a:moveTo>
                      <a:pt x="1568" y="0"/>
                    </a:moveTo>
                    <a:lnTo>
                      <a:pt x="1612" y="3"/>
                    </a:lnTo>
                    <a:lnTo>
                      <a:pt x="1651" y="10"/>
                    </a:lnTo>
                    <a:lnTo>
                      <a:pt x="1686" y="23"/>
                    </a:lnTo>
                    <a:lnTo>
                      <a:pt x="1715" y="37"/>
                    </a:lnTo>
                    <a:lnTo>
                      <a:pt x="1741" y="55"/>
                    </a:lnTo>
                    <a:lnTo>
                      <a:pt x="1763" y="77"/>
                    </a:lnTo>
                    <a:lnTo>
                      <a:pt x="1782" y="101"/>
                    </a:lnTo>
                    <a:lnTo>
                      <a:pt x="1798" y="126"/>
                    </a:lnTo>
                    <a:lnTo>
                      <a:pt x="1811" y="152"/>
                    </a:lnTo>
                    <a:lnTo>
                      <a:pt x="1821" y="179"/>
                    </a:lnTo>
                    <a:lnTo>
                      <a:pt x="1830" y="207"/>
                    </a:lnTo>
                    <a:lnTo>
                      <a:pt x="1836" y="234"/>
                    </a:lnTo>
                    <a:lnTo>
                      <a:pt x="1840" y="259"/>
                    </a:lnTo>
                    <a:lnTo>
                      <a:pt x="1843" y="284"/>
                    </a:lnTo>
                    <a:lnTo>
                      <a:pt x="1845" y="306"/>
                    </a:lnTo>
                    <a:lnTo>
                      <a:pt x="1846" y="328"/>
                    </a:lnTo>
                    <a:lnTo>
                      <a:pt x="1846" y="345"/>
                    </a:lnTo>
                    <a:lnTo>
                      <a:pt x="1846" y="359"/>
                    </a:lnTo>
                    <a:lnTo>
                      <a:pt x="1840" y="468"/>
                    </a:lnTo>
                    <a:lnTo>
                      <a:pt x="1827" y="577"/>
                    </a:lnTo>
                    <a:lnTo>
                      <a:pt x="1804" y="686"/>
                    </a:lnTo>
                    <a:lnTo>
                      <a:pt x="1772" y="797"/>
                    </a:lnTo>
                    <a:lnTo>
                      <a:pt x="1734" y="905"/>
                    </a:lnTo>
                    <a:lnTo>
                      <a:pt x="1689" y="1014"/>
                    </a:lnTo>
                    <a:lnTo>
                      <a:pt x="1639" y="1120"/>
                    </a:lnTo>
                    <a:lnTo>
                      <a:pt x="1583" y="1227"/>
                    </a:lnTo>
                    <a:lnTo>
                      <a:pt x="1523" y="1330"/>
                    </a:lnTo>
                    <a:lnTo>
                      <a:pt x="1459" y="1431"/>
                    </a:lnTo>
                    <a:lnTo>
                      <a:pt x="1394" y="1530"/>
                    </a:lnTo>
                    <a:lnTo>
                      <a:pt x="1324" y="1625"/>
                    </a:lnTo>
                    <a:lnTo>
                      <a:pt x="1254" y="1719"/>
                    </a:lnTo>
                    <a:lnTo>
                      <a:pt x="1183" y="1807"/>
                    </a:lnTo>
                    <a:lnTo>
                      <a:pt x="1111" y="1892"/>
                    </a:lnTo>
                    <a:lnTo>
                      <a:pt x="1042" y="1973"/>
                    </a:lnTo>
                    <a:lnTo>
                      <a:pt x="972" y="2049"/>
                    </a:lnTo>
                    <a:lnTo>
                      <a:pt x="905" y="2120"/>
                    </a:lnTo>
                    <a:lnTo>
                      <a:pt x="841" y="2185"/>
                    </a:lnTo>
                    <a:lnTo>
                      <a:pt x="781" y="2245"/>
                    </a:lnTo>
                    <a:lnTo>
                      <a:pt x="757" y="2272"/>
                    </a:lnTo>
                    <a:lnTo>
                      <a:pt x="736" y="2293"/>
                    </a:lnTo>
                    <a:lnTo>
                      <a:pt x="722" y="2310"/>
                    </a:lnTo>
                    <a:lnTo>
                      <a:pt x="710" y="2323"/>
                    </a:lnTo>
                    <a:lnTo>
                      <a:pt x="700" y="2334"/>
                    </a:lnTo>
                    <a:lnTo>
                      <a:pt x="694" y="2343"/>
                    </a:lnTo>
                    <a:lnTo>
                      <a:pt x="688" y="2348"/>
                    </a:lnTo>
                    <a:lnTo>
                      <a:pt x="684" y="2354"/>
                    </a:lnTo>
                    <a:lnTo>
                      <a:pt x="679" y="2358"/>
                    </a:lnTo>
                    <a:lnTo>
                      <a:pt x="675" y="2363"/>
                    </a:lnTo>
                    <a:lnTo>
                      <a:pt x="674" y="2373"/>
                    </a:lnTo>
                    <a:lnTo>
                      <a:pt x="671" y="2391"/>
                    </a:lnTo>
                    <a:lnTo>
                      <a:pt x="668" y="2415"/>
                    </a:lnTo>
                    <a:lnTo>
                      <a:pt x="666" y="2443"/>
                    </a:lnTo>
                    <a:lnTo>
                      <a:pt x="663" y="2475"/>
                    </a:lnTo>
                    <a:lnTo>
                      <a:pt x="661" y="2507"/>
                    </a:lnTo>
                    <a:lnTo>
                      <a:pt x="658" y="2539"/>
                    </a:lnTo>
                    <a:lnTo>
                      <a:pt x="656" y="2568"/>
                    </a:lnTo>
                    <a:lnTo>
                      <a:pt x="655" y="2594"/>
                    </a:lnTo>
                    <a:lnTo>
                      <a:pt x="653" y="2614"/>
                    </a:lnTo>
                    <a:lnTo>
                      <a:pt x="653" y="2625"/>
                    </a:lnTo>
                    <a:lnTo>
                      <a:pt x="655" y="2697"/>
                    </a:lnTo>
                    <a:lnTo>
                      <a:pt x="658" y="2765"/>
                    </a:lnTo>
                    <a:lnTo>
                      <a:pt x="662" y="2829"/>
                    </a:lnTo>
                    <a:lnTo>
                      <a:pt x="671" y="2889"/>
                    </a:lnTo>
                    <a:lnTo>
                      <a:pt x="681" y="2946"/>
                    </a:lnTo>
                    <a:lnTo>
                      <a:pt x="694" y="2997"/>
                    </a:lnTo>
                    <a:lnTo>
                      <a:pt x="709" y="3045"/>
                    </a:lnTo>
                    <a:lnTo>
                      <a:pt x="727" y="3087"/>
                    </a:lnTo>
                    <a:lnTo>
                      <a:pt x="749" y="3124"/>
                    </a:lnTo>
                    <a:lnTo>
                      <a:pt x="774" y="3157"/>
                    </a:lnTo>
                    <a:lnTo>
                      <a:pt x="802" y="3184"/>
                    </a:lnTo>
                    <a:lnTo>
                      <a:pt x="832" y="3205"/>
                    </a:lnTo>
                    <a:lnTo>
                      <a:pt x="866" y="3221"/>
                    </a:lnTo>
                    <a:lnTo>
                      <a:pt x="905" y="3229"/>
                    </a:lnTo>
                    <a:lnTo>
                      <a:pt x="946" y="3232"/>
                    </a:lnTo>
                    <a:lnTo>
                      <a:pt x="976" y="3232"/>
                    </a:lnTo>
                    <a:lnTo>
                      <a:pt x="1010" y="3228"/>
                    </a:lnTo>
                    <a:lnTo>
                      <a:pt x="1043" y="3221"/>
                    </a:lnTo>
                    <a:lnTo>
                      <a:pt x="1078" y="3211"/>
                    </a:lnTo>
                    <a:lnTo>
                      <a:pt x="1114" y="3198"/>
                    </a:lnTo>
                    <a:lnTo>
                      <a:pt x="1154" y="3181"/>
                    </a:lnTo>
                    <a:lnTo>
                      <a:pt x="1196" y="3160"/>
                    </a:lnTo>
                    <a:lnTo>
                      <a:pt x="1239" y="3134"/>
                    </a:lnTo>
                    <a:lnTo>
                      <a:pt x="1286" y="3103"/>
                    </a:lnTo>
                    <a:lnTo>
                      <a:pt x="1335" y="3067"/>
                    </a:lnTo>
                    <a:lnTo>
                      <a:pt x="1388" y="3026"/>
                    </a:lnTo>
                    <a:lnTo>
                      <a:pt x="1445" y="2980"/>
                    </a:lnTo>
                    <a:lnTo>
                      <a:pt x="1504" y="2927"/>
                    </a:lnTo>
                    <a:lnTo>
                      <a:pt x="1568" y="2868"/>
                    </a:lnTo>
                    <a:lnTo>
                      <a:pt x="1586" y="2853"/>
                    </a:lnTo>
                    <a:lnTo>
                      <a:pt x="1597" y="2842"/>
                    </a:lnTo>
                    <a:lnTo>
                      <a:pt x="1606" y="2835"/>
                    </a:lnTo>
                    <a:lnTo>
                      <a:pt x="1612" y="2829"/>
                    </a:lnTo>
                    <a:lnTo>
                      <a:pt x="1618" y="2825"/>
                    </a:lnTo>
                    <a:lnTo>
                      <a:pt x="1622" y="2824"/>
                    </a:lnTo>
                    <a:lnTo>
                      <a:pt x="1628" y="2824"/>
                    </a:lnTo>
                    <a:lnTo>
                      <a:pt x="1645" y="2825"/>
                    </a:lnTo>
                    <a:lnTo>
                      <a:pt x="1660" y="2832"/>
                    </a:lnTo>
                    <a:lnTo>
                      <a:pt x="1671" y="2842"/>
                    </a:lnTo>
                    <a:lnTo>
                      <a:pt x="1679" y="2852"/>
                    </a:lnTo>
                    <a:lnTo>
                      <a:pt x="1685" y="2863"/>
                    </a:lnTo>
                    <a:lnTo>
                      <a:pt x="1687" y="2873"/>
                    </a:lnTo>
                    <a:lnTo>
                      <a:pt x="1689" y="2882"/>
                    </a:lnTo>
                    <a:lnTo>
                      <a:pt x="1685" y="2893"/>
                    </a:lnTo>
                    <a:lnTo>
                      <a:pt x="1676" y="2909"/>
                    </a:lnTo>
                    <a:lnTo>
                      <a:pt x="1661" y="2926"/>
                    </a:lnTo>
                    <a:lnTo>
                      <a:pt x="1642" y="2947"/>
                    </a:lnTo>
                    <a:lnTo>
                      <a:pt x="1619" y="2970"/>
                    </a:lnTo>
                    <a:lnTo>
                      <a:pt x="1594" y="2992"/>
                    </a:lnTo>
                    <a:lnTo>
                      <a:pt x="1567" y="3016"/>
                    </a:lnTo>
                    <a:lnTo>
                      <a:pt x="1539" y="3041"/>
                    </a:lnTo>
                    <a:lnTo>
                      <a:pt x="1511" y="3065"/>
                    </a:lnTo>
                    <a:lnTo>
                      <a:pt x="1484" y="3087"/>
                    </a:lnTo>
                    <a:lnTo>
                      <a:pt x="1458" y="3107"/>
                    </a:lnTo>
                    <a:lnTo>
                      <a:pt x="1433" y="3126"/>
                    </a:lnTo>
                    <a:lnTo>
                      <a:pt x="1413" y="3141"/>
                    </a:lnTo>
                    <a:lnTo>
                      <a:pt x="1395" y="3153"/>
                    </a:lnTo>
                    <a:lnTo>
                      <a:pt x="1360" y="3178"/>
                    </a:lnTo>
                    <a:lnTo>
                      <a:pt x="1321" y="3205"/>
                    </a:lnTo>
                    <a:lnTo>
                      <a:pt x="1276" y="3232"/>
                    </a:lnTo>
                    <a:lnTo>
                      <a:pt x="1226" y="3259"/>
                    </a:lnTo>
                    <a:lnTo>
                      <a:pt x="1174" y="3283"/>
                    </a:lnTo>
                    <a:lnTo>
                      <a:pt x="1119" y="3304"/>
                    </a:lnTo>
                    <a:lnTo>
                      <a:pt x="1061" y="3320"/>
                    </a:lnTo>
                    <a:lnTo>
                      <a:pt x="999" y="3331"/>
                    </a:lnTo>
                    <a:lnTo>
                      <a:pt x="938" y="3336"/>
                    </a:lnTo>
                    <a:lnTo>
                      <a:pt x="882" y="3333"/>
                    </a:lnTo>
                    <a:lnTo>
                      <a:pt x="829" y="3323"/>
                    </a:lnTo>
                    <a:lnTo>
                      <a:pt x="780" y="3309"/>
                    </a:lnTo>
                    <a:lnTo>
                      <a:pt x="735" y="3287"/>
                    </a:lnTo>
                    <a:lnTo>
                      <a:pt x="693" y="3262"/>
                    </a:lnTo>
                    <a:lnTo>
                      <a:pt x="653" y="3232"/>
                    </a:lnTo>
                    <a:lnTo>
                      <a:pt x="618" y="3198"/>
                    </a:lnTo>
                    <a:lnTo>
                      <a:pt x="585" y="3158"/>
                    </a:lnTo>
                    <a:lnTo>
                      <a:pt x="556" y="3117"/>
                    </a:lnTo>
                    <a:lnTo>
                      <a:pt x="530" y="3070"/>
                    </a:lnTo>
                    <a:lnTo>
                      <a:pt x="505" y="3022"/>
                    </a:lnTo>
                    <a:lnTo>
                      <a:pt x="483" y="2970"/>
                    </a:lnTo>
                    <a:lnTo>
                      <a:pt x="464" y="2916"/>
                    </a:lnTo>
                    <a:lnTo>
                      <a:pt x="447" y="2859"/>
                    </a:lnTo>
                    <a:lnTo>
                      <a:pt x="432" y="2801"/>
                    </a:lnTo>
                    <a:lnTo>
                      <a:pt x="419" y="2741"/>
                    </a:lnTo>
                    <a:lnTo>
                      <a:pt x="407" y="2680"/>
                    </a:lnTo>
                    <a:lnTo>
                      <a:pt x="399" y="2618"/>
                    </a:lnTo>
                    <a:lnTo>
                      <a:pt x="381" y="2635"/>
                    </a:lnTo>
                    <a:lnTo>
                      <a:pt x="362" y="2655"/>
                    </a:lnTo>
                    <a:lnTo>
                      <a:pt x="339" y="2677"/>
                    </a:lnTo>
                    <a:lnTo>
                      <a:pt x="316" y="2702"/>
                    </a:lnTo>
                    <a:lnTo>
                      <a:pt x="293" y="2726"/>
                    </a:lnTo>
                    <a:lnTo>
                      <a:pt x="269" y="2747"/>
                    </a:lnTo>
                    <a:lnTo>
                      <a:pt x="249" y="2765"/>
                    </a:lnTo>
                    <a:lnTo>
                      <a:pt x="233" y="2780"/>
                    </a:lnTo>
                    <a:lnTo>
                      <a:pt x="202" y="2809"/>
                    </a:lnTo>
                    <a:lnTo>
                      <a:pt x="175" y="2836"/>
                    </a:lnTo>
                    <a:lnTo>
                      <a:pt x="153" y="2858"/>
                    </a:lnTo>
                    <a:lnTo>
                      <a:pt x="134" y="2876"/>
                    </a:lnTo>
                    <a:lnTo>
                      <a:pt x="118" y="2890"/>
                    </a:lnTo>
                    <a:lnTo>
                      <a:pt x="105" y="2902"/>
                    </a:lnTo>
                    <a:lnTo>
                      <a:pt x="95" y="2910"/>
                    </a:lnTo>
                    <a:lnTo>
                      <a:pt x="86" y="2917"/>
                    </a:lnTo>
                    <a:lnTo>
                      <a:pt x="79" y="2921"/>
                    </a:lnTo>
                    <a:lnTo>
                      <a:pt x="71" y="2924"/>
                    </a:lnTo>
                    <a:lnTo>
                      <a:pt x="66" y="2926"/>
                    </a:lnTo>
                    <a:lnTo>
                      <a:pt x="61" y="2926"/>
                    </a:lnTo>
                    <a:lnTo>
                      <a:pt x="42" y="2921"/>
                    </a:lnTo>
                    <a:lnTo>
                      <a:pt x="26" y="2911"/>
                    </a:lnTo>
                    <a:lnTo>
                      <a:pt x="13" y="2896"/>
                    </a:lnTo>
                    <a:lnTo>
                      <a:pt x="5" y="2877"/>
                    </a:lnTo>
                    <a:lnTo>
                      <a:pt x="0" y="2859"/>
                    </a:lnTo>
                    <a:lnTo>
                      <a:pt x="5" y="2845"/>
                    </a:lnTo>
                    <a:lnTo>
                      <a:pt x="15" y="2831"/>
                    </a:lnTo>
                    <a:lnTo>
                      <a:pt x="23" y="2815"/>
                    </a:lnTo>
                    <a:lnTo>
                      <a:pt x="23" y="2815"/>
                    </a:lnTo>
                    <a:lnTo>
                      <a:pt x="391" y="2479"/>
                    </a:lnTo>
                    <a:lnTo>
                      <a:pt x="396" y="2313"/>
                    </a:lnTo>
                    <a:lnTo>
                      <a:pt x="409" y="2149"/>
                    </a:lnTo>
                    <a:lnTo>
                      <a:pt x="429" y="1983"/>
                    </a:lnTo>
                    <a:lnTo>
                      <a:pt x="458" y="1821"/>
                    </a:lnTo>
                    <a:lnTo>
                      <a:pt x="495" y="1659"/>
                    </a:lnTo>
                    <a:lnTo>
                      <a:pt x="538" y="1498"/>
                    </a:lnTo>
                    <a:lnTo>
                      <a:pt x="588" y="1339"/>
                    </a:lnTo>
                    <a:lnTo>
                      <a:pt x="645" y="1181"/>
                    </a:lnTo>
                    <a:lnTo>
                      <a:pt x="706" y="1025"/>
                    </a:lnTo>
                    <a:lnTo>
                      <a:pt x="773" y="871"/>
                    </a:lnTo>
                    <a:lnTo>
                      <a:pt x="781" y="854"/>
                    </a:lnTo>
                    <a:lnTo>
                      <a:pt x="791" y="830"/>
                    </a:lnTo>
                    <a:lnTo>
                      <a:pt x="806" y="800"/>
                    </a:lnTo>
                    <a:lnTo>
                      <a:pt x="823" y="764"/>
                    </a:lnTo>
                    <a:lnTo>
                      <a:pt x="844" y="725"/>
                    </a:lnTo>
                    <a:lnTo>
                      <a:pt x="867" y="681"/>
                    </a:lnTo>
                    <a:lnTo>
                      <a:pt x="892" y="632"/>
                    </a:lnTo>
                    <a:lnTo>
                      <a:pt x="921" y="583"/>
                    </a:lnTo>
                    <a:lnTo>
                      <a:pt x="951" y="530"/>
                    </a:lnTo>
                    <a:lnTo>
                      <a:pt x="985" y="478"/>
                    </a:lnTo>
                    <a:lnTo>
                      <a:pt x="1020" y="424"/>
                    </a:lnTo>
                    <a:lnTo>
                      <a:pt x="1058" y="370"/>
                    </a:lnTo>
                    <a:lnTo>
                      <a:pt x="1097" y="318"/>
                    </a:lnTo>
                    <a:lnTo>
                      <a:pt x="1138" y="268"/>
                    </a:lnTo>
                    <a:lnTo>
                      <a:pt x="1181" y="218"/>
                    </a:lnTo>
                    <a:lnTo>
                      <a:pt x="1225" y="173"/>
                    </a:lnTo>
                    <a:lnTo>
                      <a:pt x="1271" y="132"/>
                    </a:lnTo>
                    <a:lnTo>
                      <a:pt x="1318" y="95"/>
                    </a:lnTo>
                    <a:lnTo>
                      <a:pt x="1366" y="62"/>
                    </a:lnTo>
                    <a:lnTo>
                      <a:pt x="1415" y="37"/>
                    </a:lnTo>
                    <a:lnTo>
                      <a:pt x="1466" y="17"/>
                    </a:lnTo>
                    <a:lnTo>
                      <a:pt x="1517" y="4"/>
                    </a:lnTo>
                    <a:lnTo>
                      <a:pt x="15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auto">
              <a:xfrm>
                <a:off x="1719" y="2578"/>
                <a:ext cx="410" cy="729"/>
              </a:xfrm>
              <a:custGeom>
                <a:avLst/>
                <a:gdLst/>
                <a:ahLst/>
                <a:cxnLst>
                  <a:cxn ang="0">
                    <a:pos x="692" y="0"/>
                  </a:cxn>
                  <a:cxn ang="0">
                    <a:pos x="736" y="7"/>
                  </a:cxn>
                  <a:cxn ang="0">
                    <a:pos x="756" y="27"/>
                  </a:cxn>
                  <a:cxn ang="0">
                    <a:pos x="763" y="65"/>
                  </a:cxn>
                  <a:cxn ang="0">
                    <a:pos x="765" y="95"/>
                  </a:cxn>
                  <a:cxn ang="0">
                    <a:pos x="765" y="1937"/>
                  </a:cxn>
                  <a:cxn ang="0">
                    <a:pos x="766" y="1974"/>
                  </a:cxn>
                  <a:cxn ang="0">
                    <a:pos x="777" y="2004"/>
                  </a:cxn>
                  <a:cxn ang="0">
                    <a:pos x="798" y="2028"/>
                  </a:cxn>
                  <a:cxn ang="0">
                    <a:pos x="838" y="2046"/>
                  </a:cxn>
                  <a:cxn ang="0">
                    <a:pos x="897" y="2059"/>
                  </a:cxn>
                  <a:cxn ang="0">
                    <a:pos x="985" y="2066"/>
                  </a:cxn>
                  <a:cxn ang="0">
                    <a:pos x="1102" y="2069"/>
                  </a:cxn>
                  <a:cxn ang="0">
                    <a:pos x="1229" y="2187"/>
                  </a:cxn>
                  <a:cxn ang="0">
                    <a:pos x="1178" y="2185"/>
                  </a:cxn>
                  <a:cxn ang="0">
                    <a:pos x="1095" y="2184"/>
                  </a:cxn>
                  <a:cxn ang="0">
                    <a:pos x="992" y="2181"/>
                  </a:cxn>
                  <a:cxn ang="0">
                    <a:pos x="881" y="2177"/>
                  </a:cxn>
                  <a:cxn ang="0">
                    <a:pos x="775" y="2174"/>
                  </a:cxn>
                  <a:cxn ang="0">
                    <a:pos x="685" y="2172"/>
                  </a:cxn>
                  <a:cxn ang="0">
                    <a:pos x="622" y="2171"/>
                  </a:cxn>
                  <a:cxn ang="0">
                    <a:pos x="554" y="2172"/>
                  </a:cxn>
                  <a:cxn ang="0">
                    <a:pos x="461" y="2174"/>
                  </a:cxn>
                  <a:cxn ang="0">
                    <a:pos x="355" y="2177"/>
                  </a:cxn>
                  <a:cxn ang="0">
                    <a:pos x="246" y="2181"/>
                  </a:cxn>
                  <a:cxn ang="0">
                    <a:pos x="145" y="2184"/>
                  </a:cxn>
                  <a:cxn ang="0">
                    <a:pos x="68" y="2185"/>
                  </a:cxn>
                  <a:cxn ang="0">
                    <a:pos x="22" y="2187"/>
                  </a:cxn>
                  <a:cxn ang="0">
                    <a:pos x="150" y="2069"/>
                  </a:cxn>
                  <a:cxn ang="0">
                    <a:pos x="267" y="2066"/>
                  </a:cxn>
                  <a:cxn ang="0">
                    <a:pos x="353" y="2059"/>
                  </a:cxn>
                  <a:cxn ang="0">
                    <a:pos x="414" y="2046"/>
                  </a:cxn>
                  <a:cxn ang="0">
                    <a:pos x="452" y="2028"/>
                  </a:cxn>
                  <a:cxn ang="0">
                    <a:pos x="474" y="2004"/>
                  </a:cxn>
                  <a:cxn ang="0">
                    <a:pos x="484" y="1974"/>
                  </a:cxn>
                  <a:cxn ang="0">
                    <a:pos x="487" y="1937"/>
                  </a:cxn>
                  <a:cxn ang="0">
                    <a:pos x="487" y="241"/>
                  </a:cxn>
                  <a:cxn ang="0">
                    <a:pos x="362" y="288"/>
                  </a:cxn>
                  <a:cxn ang="0">
                    <a:pos x="237" y="313"/>
                  </a:cxn>
                  <a:cxn ang="0">
                    <a:pos x="122" y="326"/>
                  </a:cxn>
                  <a:cxn ang="0">
                    <a:pos x="32" y="329"/>
                  </a:cxn>
                  <a:cxn ang="0">
                    <a:pos x="0" y="211"/>
                  </a:cxn>
                  <a:cxn ang="0">
                    <a:pos x="75" y="211"/>
                  </a:cxn>
                  <a:cxn ang="0">
                    <a:pos x="170" y="205"/>
                  </a:cxn>
                  <a:cxn ang="0">
                    <a:pos x="276" y="191"/>
                  </a:cxn>
                  <a:cxn ang="0">
                    <a:pos x="388" y="163"/>
                  </a:cxn>
                  <a:cxn ang="0">
                    <a:pos x="502" y="115"/>
                  </a:cxn>
                  <a:cxn ang="0">
                    <a:pos x="609" y="45"/>
                  </a:cxn>
                </a:cxnLst>
                <a:rect l="0" t="0" r="r" b="b"/>
                <a:pathLst>
                  <a:path w="1229" h="2187">
                    <a:moveTo>
                      <a:pt x="660" y="0"/>
                    </a:moveTo>
                    <a:lnTo>
                      <a:pt x="692" y="0"/>
                    </a:lnTo>
                    <a:lnTo>
                      <a:pt x="717" y="3"/>
                    </a:lnTo>
                    <a:lnTo>
                      <a:pt x="736" y="7"/>
                    </a:lnTo>
                    <a:lnTo>
                      <a:pt x="749" y="14"/>
                    </a:lnTo>
                    <a:lnTo>
                      <a:pt x="756" y="27"/>
                    </a:lnTo>
                    <a:lnTo>
                      <a:pt x="762" y="42"/>
                    </a:lnTo>
                    <a:lnTo>
                      <a:pt x="763" y="65"/>
                    </a:lnTo>
                    <a:lnTo>
                      <a:pt x="765" y="95"/>
                    </a:lnTo>
                    <a:lnTo>
                      <a:pt x="765" y="95"/>
                    </a:lnTo>
                    <a:lnTo>
                      <a:pt x="765" y="1916"/>
                    </a:lnTo>
                    <a:lnTo>
                      <a:pt x="765" y="1937"/>
                    </a:lnTo>
                    <a:lnTo>
                      <a:pt x="765" y="1955"/>
                    </a:lnTo>
                    <a:lnTo>
                      <a:pt x="766" y="1974"/>
                    </a:lnTo>
                    <a:lnTo>
                      <a:pt x="771" y="1989"/>
                    </a:lnTo>
                    <a:lnTo>
                      <a:pt x="777" y="2004"/>
                    </a:lnTo>
                    <a:lnTo>
                      <a:pt x="785" y="2016"/>
                    </a:lnTo>
                    <a:lnTo>
                      <a:pt x="798" y="2028"/>
                    </a:lnTo>
                    <a:lnTo>
                      <a:pt x="816" y="2038"/>
                    </a:lnTo>
                    <a:lnTo>
                      <a:pt x="838" y="2046"/>
                    </a:lnTo>
                    <a:lnTo>
                      <a:pt x="864" y="2053"/>
                    </a:lnTo>
                    <a:lnTo>
                      <a:pt x="897" y="2059"/>
                    </a:lnTo>
                    <a:lnTo>
                      <a:pt x="937" y="2063"/>
                    </a:lnTo>
                    <a:lnTo>
                      <a:pt x="985" y="2066"/>
                    </a:lnTo>
                    <a:lnTo>
                      <a:pt x="1038" y="2069"/>
                    </a:lnTo>
                    <a:lnTo>
                      <a:pt x="1102" y="2069"/>
                    </a:lnTo>
                    <a:lnTo>
                      <a:pt x="1229" y="2069"/>
                    </a:lnTo>
                    <a:lnTo>
                      <a:pt x="1229" y="2187"/>
                    </a:lnTo>
                    <a:lnTo>
                      <a:pt x="1209" y="2185"/>
                    </a:lnTo>
                    <a:lnTo>
                      <a:pt x="1178" y="2185"/>
                    </a:lnTo>
                    <a:lnTo>
                      <a:pt x="1139" y="2184"/>
                    </a:lnTo>
                    <a:lnTo>
                      <a:pt x="1095" y="2184"/>
                    </a:lnTo>
                    <a:lnTo>
                      <a:pt x="1044" y="2182"/>
                    </a:lnTo>
                    <a:lnTo>
                      <a:pt x="992" y="2181"/>
                    </a:lnTo>
                    <a:lnTo>
                      <a:pt x="937" y="2180"/>
                    </a:lnTo>
                    <a:lnTo>
                      <a:pt x="881" y="2177"/>
                    </a:lnTo>
                    <a:lnTo>
                      <a:pt x="827" y="2175"/>
                    </a:lnTo>
                    <a:lnTo>
                      <a:pt x="775" y="2174"/>
                    </a:lnTo>
                    <a:lnTo>
                      <a:pt x="727" y="2174"/>
                    </a:lnTo>
                    <a:lnTo>
                      <a:pt x="685" y="2172"/>
                    </a:lnTo>
                    <a:lnTo>
                      <a:pt x="649" y="2172"/>
                    </a:lnTo>
                    <a:lnTo>
                      <a:pt x="622" y="2171"/>
                    </a:lnTo>
                    <a:lnTo>
                      <a:pt x="592" y="2172"/>
                    </a:lnTo>
                    <a:lnTo>
                      <a:pt x="554" y="2172"/>
                    </a:lnTo>
                    <a:lnTo>
                      <a:pt x="510" y="2174"/>
                    </a:lnTo>
                    <a:lnTo>
                      <a:pt x="461" y="2174"/>
                    </a:lnTo>
                    <a:lnTo>
                      <a:pt x="409" y="2175"/>
                    </a:lnTo>
                    <a:lnTo>
                      <a:pt x="355" y="2177"/>
                    </a:lnTo>
                    <a:lnTo>
                      <a:pt x="299" y="2180"/>
                    </a:lnTo>
                    <a:lnTo>
                      <a:pt x="246" y="2181"/>
                    </a:lnTo>
                    <a:lnTo>
                      <a:pt x="193" y="2182"/>
                    </a:lnTo>
                    <a:lnTo>
                      <a:pt x="145" y="2184"/>
                    </a:lnTo>
                    <a:lnTo>
                      <a:pt x="103" y="2184"/>
                    </a:lnTo>
                    <a:lnTo>
                      <a:pt x="68" y="2185"/>
                    </a:lnTo>
                    <a:lnTo>
                      <a:pt x="39" y="2185"/>
                    </a:lnTo>
                    <a:lnTo>
                      <a:pt x="22" y="2187"/>
                    </a:lnTo>
                    <a:lnTo>
                      <a:pt x="22" y="2069"/>
                    </a:lnTo>
                    <a:lnTo>
                      <a:pt x="150" y="2069"/>
                    </a:lnTo>
                    <a:lnTo>
                      <a:pt x="212" y="2069"/>
                    </a:lnTo>
                    <a:lnTo>
                      <a:pt x="267" y="2066"/>
                    </a:lnTo>
                    <a:lnTo>
                      <a:pt x="314" y="2063"/>
                    </a:lnTo>
                    <a:lnTo>
                      <a:pt x="353" y="2059"/>
                    </a:lnTo>
                    <a:lnTo>
                      <a:pt x="387" y="2053"/>
                    </a:lnTo>
                    <a:lnTo>
                      <a:pt x="414" y="2046"/>
                    </a:lnTo>
                    <a:lnTo>
                      <a:pt x="436" y="2038"/>
                    </a:lnTo>
                    <a:lnTo>
                      <a:pt x="452" y="2028"/>
                    </a:lnTo>
                    <a:lnTo>
                      <a:pt x="465" y="2016"/>
                    </a:lnTo>
                    <a:lnTo>
                      <a:pt x="474" y="2004"/>
                    </a:lnTo>
                    <a:lnTo>
                      <a:pt x="480" y="1989"/>
                    </a:lnTo>
                    <a:lnTo>
                      <a:pt x="484" y="1974"/>
                    </a:lnTo>
                    <a:lnTo>
                      <a:pt x="486" y="1955"/>
                    </a:lnTo>
                    <a:lnTo>
                      <a:pt x="487" y="1937"/>
                    </a:lnTo>
                    <a:lnTo>
                      <a:pt x="487" y="1916"/>
                    </a:lnTo>
                    <a:lnTo>
                      <a:pt x="487" y="241"/>
                    </a:lnTo>
                    <a:lnTo>
                      <a:pt x="426" y="268"/>
                    </a:lnTo>
                    <a:lnTo>
                      <a:pt x="362" y="288"/>
                    </a:lnTo>
                    <a:lnTo>
                      <a:pt x="298" y="303"/>
                    </a:lnTo>
                    <a:lnTo>
                      <a:pt x="237" y="313"/>
                    </a:lnTo>
                    <a:lnTo>
                      <a:pt x="177" y="320"/>
                    </a:lnTo>
                    <a:lnTo>
                      <a:pt x="122" y="326"/>
                    </a:lnTo>
                    <a:lnTo>
                      <a:pt x="74" y="327"/>
                    </a:lnTo>
                    <a:lnTo>
                      <a:pt x="32" y="329"/>
                    </a:lnTo>
                    <a:lnTo>
                      <a:pt x="0" y="329"/>
                    </a:lnTo>
                    <a:lnTo>
                      <a:pt x="0" y="211"/>
                    </a:lnTo>
                    <a:lnTo>
                      <a:pt x="35" y="211"/>
                    </a:lnTo>
                    <a:lnTo>
                      <a:pt x="75" y="211"/>
                    </a:lnTo>
                    <a:lnTo>
                      <a:pt x="121" y="210"/>
                    </a:lnTo>
                    <a:lnTo>
                      <a:pt x="170" y="205"/>
                    </a:lnTo>
                    <a:lnTo>
                      <a:pt x="222" y="200"/>
                    </a:lnTo>
                    <a:lnTo>
                      <a:pt x="276" y="191"/>
                    </a:lnTo>
                    <a:lnTo>
                      <a:pt x="331" y="178"/>
                    </a:lnTo>
                    <a:lnTo>
                      <a:pt x="388" y="163"/>
                    </a:lnTo>
                    <a:lnTo>
                      <a:pt x="445" y="142"/>
                    </a:lnTo>
                    <a:lnTo>
                      <a:pt x="502" y="115"/>
                    </a:lnTo>
                    <a:lnTo>
                      <a:pt x="557" y="83"/>
                    </a:lnTo>
                    <a:lnTo>
                      <a:pt x="609" y="45"/>
                    </a:lnTo>
                    <a:lnTo>
                      <a:pt x="66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7" name="Group 20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7543800" y="3429000"/>
              <a:ext cx="461051" cy="495300"/>
              <a:chOff x="1854" y="1895"/>
              <a:chExt cx="1225" cy="1316"/>
            </a:xfrm>
          </p:grpSpPr>
          <p:sp>
            <p:nvSpPr>
              <p:cNvPr id="1046" name="Freeform 22"/>
              <p:cNvSpPr>
                <a:spLocks noEditPoints="1"/>
              </p:cNvSpPr>
              <p:nvPr/>
            </p:nvSpPr>
            <p:spPr bwMode="auto">
              <a:xfrm>
                <a:off x="1854" y="1895"/>
                <a:ext cx="615" cy="1112"/>
              </a:xfrm>
              <a:custGeom>
                <a:avLst/>
                <a:gdLst/>
                <a:ahLst/>
                <a:cxnLst>
                  <a:cxn ang="0">
                    <a:pos x="1433" y="160"/>
                  </a:cxn>
                  <a:cxn ang="0">
                    <a:pos x="1285" y="364"/>
                  </a:cxn>
                  <a:cxn ang="0">
                    <a:pos x="1127" y="681"/>
                  </a:cxn>
                  <a:cxn ang="0">
                    <a:pos x="981" y="1079"/>
                  </a:cxn>
                  <a:cxn ang="0">
                    <a:pos x="858" y="1496"/>
                  </a:cxn>
                  <a:cxn ang="0">
                    <a:pos x="768" y="1863"/>
                  </a:cxn>
                  <a:cxn ang="0">
                    <a:pos x="717" y="2107"/>
                  </a:cxn>
                  <a:cxn ang="0">
                    <a:pos x="736" y="2134"/>
                  </a:cxn>
                  <a:cxn ang="0">
                    <a:pos x="949" y="1905"/>
                  </a:cxn>
                  <a:cxn ang="0">
                    <a:pos x="1221" y="1573"/>
                  </a:cxn>
                  <a:cxn ang="0">
                    <a:pos x="1485" y="1167"/>
                  </a:cxn>
                  <a:cxn ang="0">
                    <a:pos x="1677" y="716"/>
                  </a:cxn>
                  <a:cxn ang="0">
                    <a:pos x="1733" y="328"/>
                  </a:cxn>
                  <a:cxn ang="0">
                    <a:pos x="1719" y="218"/>
                  </a:cxn>
                  <a:cxn ang="0">
                    <a:pos x="1653" y="123"/>
                  </a:cxn>
                  <a:cxn ang="0">
                    <a:pos x="1612" y="3"/>
                  </a:cxn>
                  <a:cxn ang="0">
                    <a:pos x="1763" y="77"/>
                  </a:cxn>
                  <a:cxn ang="0">
                    <a:pos x="1830" y="207"/>
                  </a:cxn>
                  <a:cxn ang="0">
                    <a:pos x="1846" y="328"/>
                  </a:cxn>
                  <a:cxn ang="0">
                    <a:pos x="1804" y="686"/>
                  </a:cxn>
                  <a:cxn ang="0">
                    <a:pos x="1583" y="1227"/>
                  </a:cxn>
                  <a:cxn ang="0">
                    <a:pos x="1254" y="1719"/>
                  </a:cxn>
                  <a:cxn ang="0">
                    <a:pos x="905" y="2120"/>
                  </a:cxn>
                  <a:cxn ang="0">
                    <a:pos x="722" y="2310"/>
                  </a:cxn>
                  <a:cxn ang="0">
                    <a:pos x="684" y="2354"/>
                  </a:cxn>
                  <a:cxn ang="0">
                    <a:pos x="668" y="2415"/>
                  </a:cxn>
                  <a:cxn ang="0">
                    <a:pos x="656" y="2568"/>
                  </a:cxn>
                  <a:cxn ang="0">
                    <a:pos x="658" y="2765"/>
                  </a:cxn>
                  <a:cxn ang="0">
                    <a:pos x="709" y="3045"/>
                  </a:cxn>
                  <a:cxn ang="0">
                    <a:pos x="832" y="3205"/>
                  </a:cxn>
                  <a:cxn ang="0">
                    <a:pos x="1010" y="3228"/>
                  </a:cxn>
                  <a:cxn ang="0">
                    <a:pos x="1196" y="3160"/>
                  </a:cxn>
                  <a:cxn ang="0">
                    <a:pos x="1445" y="2980"/>
                  </a:cxn>
                  <a:cxn ang="0">
                    <a:pos x="1606" y="2835"/>
                  </a:cxn>
                  <a:cxn ang="0">
                    <a:pos x="1645" y="2825"/>
                  </a:cxn>
                  <a:cxn ang="0">
                    <a:pos x="1687" y="2873"/>
                  </a:cxn>
                  <a:cxn ang="0">
                    <a:pos x="1642" y="2947"/>
                  </a:cxn>
                  <a:cxn ang="0">
                    <a:pos x="1511" y="3065"/>
                  </a:cxn>
                  <a:cxn ang="0">
                    <a:pos x="1395" y="3153"/>
                  </a:cxn>
                  <a:cxn ang="0">
                    <a:pos x="1174" y="3283"/>
                  </a:cxn>
                  <a:cxn ang="0">
                    <a:pos x="882" y="3333"/>
                  </a:cxn>
                  <a:cxn ang="0">
                    <a:pos x="653" y="3232"/>
                  </a:cxn>
                  <a:cxn ang="0">
                    <a:pos x="505" y="3022"/>
                  </a:cxn>
                  <a:cxn ang="0">
                    <a:pos x="419" y="2741"/>
                  </a:cxn>
                  <a:cxn ang="0">
                    <a:pos x="339" y="2677"/>
                  </a:cxn>
                  <a:cxn ang="0">
                    <a:pos x="233" y="2780"/>
                  </a:cxn>
                  <a:cxn ang="0">
                    <a:pos x="118" y="2890"/>
                  </a:cxn>
                  <a:cxn ang="0">
                    <a:pos x="71" y="2924"/>
                  </a:cxn>
                  <a:cxn ang="0">
                    <a:pos x="13" y="2896"/>
                  </a:cxn>
                  <a:cxn ang="0">
                    <a:pos x="23" y="2815"/>
                  </a:cxn>
                  <a:cxn ang="0">
                    <a:pos x="429" y="1983"/>
                  </a:cxn>
                  <a:cxn ang="0">
                    <a:pos x="645" y="1181"/>
                  </a:cxn>
                  <a:cxn ang="0">
                    <a:pos x="806" y="800"/>
                  </a:cxn>
                  <a:cxn ang="0">
                    <a:pos x="921" y="583"/>
                  </a:cxn>
                  <a:cxn ang="0">
                    <a:pos x="1097" y="318"/>
                  </a:cxn>
                  <a:cxn ang="0">
                    <a:pos x="1318" y="95"/>
                  </a:cxn>
                  <a:cxn ang="0">
                    <a:pos x="1568" y="0"/>
                  </a:cxn>
                </a:cxnLst>
                <a:rect l="0" t="0" r="r" b="b"/>
                <a:pathLst>
                  <a:path w="1846" h="3336">
                    <a:moveTo>
                      <a:pt x="1568" y="102"/>
                    </a:moveTo>
                    <a:lnTo>
                      <a:pt x="1532" y="106"/>
                    </a:lnTo>
                    <a:lnTo>
                      <a:pt x="1497" y="118"/>
                    </a:lnTo>
                    <a:lnTo>
                      <a:pt x="1465" y="135"/>
                    </a:lnTo>
                    <a:lnTo>
                      <a:pt x="1433" y="160"/>
                    </a:lnTo>
                    <a:lnTo>
                      <a:pt x="1402" y="190"/>
                    </a:lnTo>
                    <a:lnTo>
                      <a:pt x="1372" y="225"/>
                    </a:lnTo>
                    <a:lnTo>
                      <a:pt x="1343" y="268"/>
                    </a:lnTo>
                    <a:lnTo>
                      <a:pt x="1314" y="313"/>
                    </a:lnTo>
                    <a:lnTo>
                      <a:pt x="1285" y="364"/>
                    </a:lnTo>
                    <a:lnTo>
                      <a:pt x="1255" y="420"/>
                    </a:lnTo>
                    <a:lnTo>
                      <a:pt x="1225" y="479"/>
                    </a:lnTo>
                    <a:lnTo>
                      <a:pt x="1193" y="542"/>
                    </a:lnTo>
                    <a:lnTo>
                      <a:pt x="1159" y="608"/>
                    </a:lnTo>
                    <a:lnTo>
                      <a:pt x="1127" y="681"/>
                    </a:lnTo>
                    <a:lnTo>
                      <a:pt x="1097" y="754"/>
                    </a:lnTo>
                    <a:lnTo>
                      <a:pt x="1066" y="832"/>
                    </a:lnTo>
                    <a:lnTo>
                      <a:pt x="1036" y="913"/>
                    </a:lnTo>
                    <a:lnTo>
                      <a:pt x="1008" y="996"/>
                    </a:lnTo>
                    <a:lnTo>
                      <a:pt x="981" y="1079"/>
                    </a:lnTo>
                    <a:lnTo>
                      <a:pt x="954" y="1163"/>
                    </a:lnTo>
                    <a:lnTo>
                      <a:pt x="928" y="1248"/>
                    </a:lnTo>
                    <a:lnTo>
                      <a:pt x="903" y="1332"/>
                    </a:lnTo>
                    <a:lnTo>
                      <a:pt x="880" y="1415"/>
                    </a:lnTo>
                    <a:lnTo>
                      <a:pt x="858" y="1496"/>
                    </a:lnTo>
                    <a:lnTo>
                      <a:pt x="838" y="1577"/>
                    </a:lnTo>
                    <a:lnTo>
                      <a:pt x="819" y="1654"/>
                    </a:lnTo>
                    <a:lnTo>
                      <a:pt x="800" y="1727"/>
                    </a:lnTo>
                    <a:lnTo>
                      <a:pt x="784" y="1797"/>
                    </a:lnTo>
                    <a:lnTo>
                      <a:pt x="768" y="1863"/>
                    </a:lnTo>
                    <a:lnTo>
                      <a:pt x="755" y="1924"/>
                    </a:lnTo>
                    <a:lnTo>
                      <a:pt x="743" y="1980"/>
                    </a:lnTo>
                    <a:lnTo>
                      <a:pt x="733" y="2028"/>
                    </a:lnTo>
                    <a:lnTo>
                      <a:pt x="723" y="2071"/>
                    </a:lnTo>
                    <a:lnTo>
                      <a:pt x="717" y="2107"/>
                    </a:lnTo>
                    <a:lnTo>
                      <a:pt x="711" y="2134"/>
                    </a:lnTo>
                    <a:lnTo>
                      <a:pt x="707" y="2154"/>
                    </a:lnTo>
                    <a:lnTo>
                      <a:pt x="706" y="2166"/>
                    </a:lnTo>
                    <a:lnTo>
                      <a:pt x="706" y="2166"/>
                    </a:lnTo>
                    <a:lnTo>
                      <a:pt x="736" y="2134"/>
                    </a:lnTo>
                    <a:lnTo>
                      <a:pt x="770" y="2099"/>
                    </a:lnTo>
                    <a:lnTo>
                      <a:pt x="809" y="2056"/>
                    </a:lnTo>
                    <a:lnTo>
                      <a:pt x="853" y="2011"/>
                    </a:lnTo>
                    <a:lnTo>
                      <a:pt x="899" y="1960"/>
                    </a:lnTo>
                    <a:lnTo>
                      <a:pt x="949" y="1905"/>
                    </a:lnTo>
                    <a:lnTo>
                      <a:pt x="1001" y="1846"/>
                    </a:lnTo>
                    <a:lnTo>
                      <a:pt x="1055" y="1783"/>
                    </a:lnTo>
                    <a:lnTo>
                      <a:pt x="1109" y="1716"/>
                    </a:lnTo>
                    <a:lnTo>
                      <a:pt x="1165" y="1646"/>
                    </a:lnTo>
                    <a:lnTo>
                      <a:pt x="1221" y="1573"/>
                    </a:lnTo>
                    <a:lnTo>
                      <a:pt x="1276" y="1496"/>
                    </a:lnTo>
                    <a:lnTo>
                      <a:pt x="1331" y="1418"/>
                    </a:lnTo>
                    <a:lnTo>
                      <a:pt x="1385" y="1336"/>
                    </a:lnTo>
                    <a:lnTo>
                      <a:pt x="1436" y="1252"/>
                    </a:lnTo>
                    <a:lnTo>
                      <a:pt x="1485" y="1167"/>
                    </a:lnTo>
                    <a:lnTo>
                      <a:pt x="1532" y="1079"/>
                    </a:lnTo>
                    <a:lnTo>
                      <a:pt x="1574" y="990"/>
                    </a:lnTo>
                    <a:lnTo>
                      <a:pt x="1613" y="901"/>
                    </a:lnTo>
                    <a:lnTo>
                      <a:pt x="1648" y="808"/>
                    </a:lnTo>
                    <a:lnTo>
                      <a:pt x="1677" y="716"/>
                    </a:lnTo>
                    <a:lnTo>
                      <a:pt x="1701" y="624"/>
                    </a:lnTo>
                    <a:lnTo>
                      <a:pt x="1718" y="530"/>
                    </a:lnTo>
                    <a:lnTo>
                      <a:pt x="1730" y="437"/>
                    </a:lnTo>
                    <a:lnTo>
                      <a:pt x="1733" y="345"/>
                    </a:lnTo>
                    <a:lnTo>
                      <a:pt x="1733" y="328"/>
                    </a:lnTo>
                    <a:lnTo>
                      <a:pt x="1733" y="308"/>
                    </a:lnTo>
                    <a:lnTo>
                      <a:pt x="1731" y="286"/>
                    </a:lnTo>
                    <a:lnTo>
                      <a:pt x="1730" y="264"/>
                    </a:lnTo>
                    <a:lnTo>
                      <a:pt x="1725" y="241"/>
                    </a:lnTo>
                    <a:lnTo>
                      <a:pt x="1719" y="218"/>
                    </a:lnTo>
                    <a:lnTo>
                      <a:pt x="1712" y="196"/>
                    </a:lnTo>
                    <a:lnTo>
                      <a:pt x="1702" y="174"/>
                    </a:lnTo>
                    <a:lnTo>
                      <a:pt x="1689" y="155"/>
                    </a:lnTo>
                    <a:lnTo>
                      <a:pt x="1673" y="138"/>
                    </a:lnTo>
                    <a:lnTo>
                      <a:pt x="1653" y="123"/>
                    </a:lnTo>
                    <a:lnTo>
                      <a:pt x="1629" y="112"/>
                    </a:lnTo>
                    <a:lnTo>
                      <a:pt x="1602" y="105"/>
                    </a:lnTo>
                    <a:lnTo>
                      <a:pt x="1568" y="102"/>
                    </a:lnTo>
                    <a:close/>
                    <a:moveTo>
                      <a:pt x="1568" y="0"/>
                    </a:moveTo>
                    <a:lnTo>
                      <a:pt x="1612" y="3"/>
                    </a:lnTo>
                    <a:lnTo>
                      <a:pt x="1651" y="10"/>
                    </a:lnTo>
                    <a:lnTo>
                      <a:pt x="1686" y="23"/>
                    </a:lnTo>
                    <a:lnTo>
                      <a:pt x="1715" y="37"/>
                    </a:lnTo>
                    <a:lnTo>
                      <a:pt x="1741" y="55"/>
                    </a:lnTo>
                    <a:lnTo>
                      <a:pt x="1763" y="77"/>
                    </a:lnTo>
                    <a:lnTo>
                      <a:pt x="1782" y="101"/>
                    </a:lnTo>
                    <a:lnTo>
                      <a:pt x="1798" y="126"/>
                    </a:lnTo>
                    <a:lnTo>
                      <a:pt x="1811" y="152"/>
                    </a:lnTo>
                    <a:lnTo>
                      <a:pt x="1821" y="179"/>
                    </a:lnTo>
                    <a:lnTo>
                      <a:pt x="1830" y="207"/>
                    </a:lnTo>
                    <a:lnTo>
                      <a:pt x="1836" y="234"/>
                    </a:lnTo>
                    <a:lnTo>
                      <a:pt x="1840" y="259"/>
                    </a:lnTo>
                    <a:lnTo>
                      <a:pt x="1843" y="284"/>
                    </a:lnTo>
                    <a:lnTo>
                      <a:pt x="1845" y="306"/>
                    </a:lnTo>
                    <a:lnTo>
                      <a:pt x="1846" y="328"/>
                    </a:lnTo>
                    <a:lnTo>
                      <a:pt x="1846" y="345"/>
                    </a:lnTo>
                    <a:lnTo>
                      <a:pt x="1846" y="359"/>
                    </a:lnTo>
                    <a:lnTo>
                      <a:pt x="1840" y="468"/>
                    </a:lnTo>
                    <a:lnTo>
                      <a:pt x="1827" y="577"/>
                    </a:lnTo>
                    <a:lnTo>
                      <a:pt x="1804" y="686"/>
                    </a:lnTo>
                    <a:lnTo>
                      <a:pt x="1772" y="797"/>
                    </a:lnTo>
                    <a:lnTo>
                      <a:pt x="1734" y="905"/>
                    </a:lnTo>
                    <a:lnTo>
                      <a:pt x="1689" y="1014"/>
                    </a:lnTo>
                    <a:lnTo>
                      <a:pt x="1639" y="1120"/>
                    </a:lnTo>
                    <a:lnTo>
                      <a:pt x="1583" y="1227"/>
                    </a:lnTo>
                    <a:lnTo>
                      <a:pt x="1523" y="1330"/>
                    </a:lnTo>
                    <a:lnTo>
                      <a:pt x="1459" y="1431"/>
                    </a:lnTo>
                    <a:lnTo>
                      <a:pt x="1394" y="1530"/>
                    </a:lnTo>
                    <a:lnTo>
                      <a:pt x="1324" y="1625"/>
                    </a:lnTo>
                    <a:lnTo>
                      <a:pt x="1254" y="1719"/>
                    </a:lnTo>
                    <a:lnTo>
                      <a:pt x="1183" y="1807"/>
                    </a:lnTo>
                    <a:lnTo>
                      <a:pt x="1111" y="1892"/>
                    </a:lnTo>
                    <a:lnTo>
                      <a:pt x="1042" y="1973"/>
                    </a:lnTo>
                    <a:lnTo>
                      <a:pt x="972" y="2049"/>
                    </a:lnTo>
                    <a:lnTo>
                      <a:pt x="905" y="2120"/>
                    </a:lnTo>
                    <a:lnTo>
                      <a:pt x="841" y="2185"/>
                    </a:lnTo>
                    <a:lnTo>
                      <a:pt x="781" y="2245"/>
                    </a:lnTo>
                    <a:lnTo>
                      <a:pt x="757" y="2272"/>
                    </a:lnTo>
                    <a:lnTo>
                      <a:pt x="736" y="2293"/>
                    </a:lnTo>
                    <a:lnTo>
                      <a:pt x="722" y="2310"/>
                    </a:lnTo>
                    <a:lnTo>
                      <a:pt x="710" y="2323"/>
                    </a:lnTo>
                    <a:lnTo>
                      <a:pt x="700" y="2334"/>
                    </a:lnTo>
                    <a:lnTo>
                      <a:pt x="694" y="2343"/>
                    </a:lnTo>
                    <a:lnTo>
                      <a:pt x="688" y="2348"/>
                    </a:lnTo>
                    <a:lnTo>
                      <a:pt x="684" y="2354"/>
                    </a:lnTo>
                    <a:lnTo>
                      <a:pt x="679" y="2358"/>
                    </a:lnTo>
                    <a:lnTo>
                      <a:pt x="675" y="2363"/>
                    </a:lnTo>
                    <a:lnTo>
                      <a:pt x="674" y="2373"/>
                    </a:lnTo>
                    <a:lnTo>
                      <a:pt x="671" y="2391"/>
                    </a:lnTo>
                    <a:lnTo>
                      <a:pt x="668" y="2415"/>
                    </a:lnTo>
                    <a:lnTo>
                      <a:pt x="666" y="2443"/>
                    </a:lnTo>
                    <a:lnTo>
                      <a:pt x="663" y="2475"/>
                    </a:lnTo>
                    <a:lnTo>
                      <a:pt x="661" y="2507"/>
                    </a:lnTo>
                    <a:lnTo>
                      <a:pt x="658" y="2539"/>
                    </a:lnTo>
                    <a:lnTo>
                      <a:pt x="656" y="2568"/>
                    </a:lnTo>
                    <a:lnTo>
                      <a:pt x="655" y="2594"/>
                    </a:lnTo>
                    <a:lnTo>
                      <a:pt x="653" y="2614"/>
                    </a:lnTo>
                    <a:lnTo>
                      <a:pt x="653" y="2625"/>
                    </a:lnTo>
                    <a:lnTo>
                      <a:pt x="655" y="2697"/>
                    </a:lnTo>
                    <a:lnTo>
                      <a:pt x="658" y="2765"/>
                    </a:lnTo>
                    <a:lnTo>
                      <a:pt x="662" y="2829"/>
                    </a:lnTo>
                    <a:lnTo>
                      <a:pt x="671" y="2889"/>
                    </a:lnTo>
                    <a:lnTo>
                      <a:pt x="681" y="2946"/>
                    </a:lnTo>
                    <a:lnTo>
                      <a:pt x="694" y="2997"/>
                    </a:lnTo>
                    <a:lnTo>
                      <a:pt x="709" y="3045"/>
                    </a:lnTo>
                    <a:lnTo>
                      <a:pt x="727" y="3087"/>
                    </a:lnTo>
                    <a:lnTo>
                      <a:pt x="749" y="3124"/>
                    </a:lnTo>
                    <a:lnTo>
                      <a:pt x="774" y="3157"/>
                    </a:lnTo>
                    <a:lnTo>
                      <a:pt x="802" y="3184"/>
                    </a:lnTo>
                    <a:lnTo>
                      <a:pt x="832" y="3205"/>
                    </a:lnTo>
                    <a:lnTo>
                      <a:pt x="866" y="3221"/>
                    </a:lnTo>
                    <a:lnTo>
                      <a:pt x="905" y="3229"/>
                    </a:lnTo>
                    <a:lnTo>
                      <a:pt x="946" y="3232"/>
                    </a:lnTo>
                    <a:lnTo>
                      <a:pt x="976" y="3232"/>
                    </a:lnTo>
                    <a:lnTo>
                      <a:pt x="1010" y="3228"/>
                    </a:lnTo>
                    <a:lnTo>
                      <a:pt x="1043" y="3221"/>
                    </a:lnTo>
                    <a:lnTo>
                      <a:pt x="1078" y="3211"/>
                    </a:lnTo>
                    <a:lnTo>
                      <a:pt x="1114" y="3198"/>
                    </a:lnTo>
                    <a:lnTo>
                      <a:pt x="1154" y="3181"/>
                    </a:lnTo>
                    <a:lnTo>
                      <a:pt x="1196" y="3160"/>
                    </a:lnTo>
                    <a:lnTo>
                      <a:pt x="1239" y="3134"/>
                    </a:lnTo>
                    <a:lnTo>
                      <a:pt x="1286" y="3103"/>
                    </a:lnTo>
                    <a:lnTo>
                      <a:pt x="1335" y="3067"/>
                    </a:lnTo>
                    <a:lnTo>
                      <a:pt x="1388" y="3026"/>
                    </a:lnTo>
                    <a:lnTo>
                      <a:pt x="1445" y="2980"/>
                    </a:lnTo>
                    <a:lnTo>
                      <a:pt x="1504" y="2927"/>
                    </a:lnTo>
                    <a:lnTo>
                      <a:pt x="1568" y="2868"/>
                    </a:lnTo>
                    <a:lnTo>
                      <a:pt x="1586" y="2853"/>
                    </a:lnTo>
                    <a:lnTo>
                      <a:pt x="1597" y="2842"/>
                    </a:lnTo>
                    <a:lnTo>
                      <a:pt x="1606" y="2835"/>
                    </a:lnTo>
                    <a:lnTo>
                      <a:pt x="1612" y="2829"/>
                    </a:lnTo>
                    <a:lnTo>
                      <a:pt x="1618" y="2825"/>
                    </a:lnTo>
                    <a:lnTo>
                      <a:pt x="1622" y="2824"/>
                    </a:lnTo>
                    <a:lnTo>
                      <a:pt x="1628" y="2824"/>
                    </a:lnTo>
                    <a:lnTo>
                      <a:pt x="1645" y="2825"/>
                    </a:lnTo>
                    <a:lnTo>
                      <a:pt x="1660" y="2832"/>
                    </a:lnTo>
                    <a:lnTo>
                      <a:pt x="1671" y="2842"/>
                    </a:lnTo>
                    <a:lnTo>
                      <a:pt x="1679" y="2852"/>
                    </a:lnTo>
                    <a:lnTo>
                      <a:pt x="1685" y="2863"/>
                    </a:lnTo>
                    <a:lnTo>
                      <a:pt x="1687" y="2873"/>
                    </a:lnTo>
                    <a:lnTo>
                      <a:pt x="1689" y="2882"/>
                    </a:lnTo>
                    <a:lnTo>
                      <a:pt x="1685" y="2893"/>
                    </a:lnTo>
                    <a:lnTo>
                      <a:pt x="1676" y="2909"/>
                    </a:lnTo>
                    <a:lnTo>
                      <a:pt x="1661" y="2926"/>
                    </a:lnTo>
                    <a:lnTo>
                      <a:pt x="1642" y="2947"/>
                    </a:lnTo>
                    <a:lnTo>
                      <a:pt x="1619" y="2970"/>
                    </a:lnTo>
                    <a:lnTo>
                      <a:pt x="1594" y="2992"/>
                    </a:lnTo>
                    <a:lnTo>
                      <a:pt x="1567" y="3016"/>
                    </a:lnTo>
                    <a:lnTo>
                      <a:pt x="1539" y="3041"/>
                    </a:lnTo>
                    <a:lnTo>
                      <a:pt x="1511" y="3065"/>
                    </a:lnTo>
                    <a:lnTo>
                      <a:pt x="1484" y="3087"/>
                    </a:lnTo>
                    <a:lnTo>
                      <a:pt x="1458" y="3107"/>
                    </a:lnTo>
                    <a:lnTo>
                      <a:pt x="1433" y="3126"/>
                    </a:lnTo>
                    <a:lnTo>
                      <a:pt x="1413" y="3141"/>
                    </a:lnTo>
                    <a:lnTo>
                      <a:pt x="1395" y="3153"/>
                    </a:lnTo>
                    <a:lnTo>
                      <a:pt x="1360" y="3178"/>
                    </a:lnTo>
                    <a:lnTo>
                      <a:pt x="1321" y="3205"/>
                    </a:lnTo>
                    <a:lnTo>
                      <a:pt x="1276" y="3232"/>
                    </a:lnTo>
                    <a:lnTo>
                      <a:pt x="1226" y="3259"/>
                    </a:lnTo>
                    <a:lnTo>
                      <a:pt x="1174" y="3283"/>
                    </a:lnTo>
                    <a:lnTo>
                      <a:pt x="1119" y="3304"/>
                    </a:lnTo>
                    <a:lnTo>
                      <a:pt x="1061" y="3320"/>
                    </a:lnTo>
                    <a:lnTo>
                      <a:pt x="999" y="3331"/>
                    </a:lnTo>
                    <a:lnTo>
                      <a:pt x="938" y="3336"/>
                    </a:lnTo>
                    <a:lnTo>
                      <a:pt x="882" y="3333"/>
                    </a:lnTo>
                    <a:lnTo>
                      <a:pt x="829" y="3323"/>
                    </a:lnTo>
                    <a:lnTo>
                      <a:pt x="780" y="3309"/>
                    </a:lnTo>
                    <a:lnTo>
                      <a:pt x="735" y="3287"/>
                    </a:lnTo>
                    <a:lnTo>
                      <a:pt x="693" y="3262"/>
                    </a:lnTo>
                    <a:lnTo>
                      <a:pt x="653" y="3232"/>
                    </a:lnTo>
                    <a:lnTo>
                      <a:pt x="618" y="3198"/>
                    </a:lnTo>
                    <a:lnTo>
                      <a:pt x="585" y="3158"/>
                    </a:lnTo>
                    <a:lnTo>
                      <a:pt x="556" y="3117"/>
                    </a:lnTo>
                    <a:lnTo>
                      <a:pt x="530" y="3070"/>
                    </a:lnTo>
                    <a:lnTo>
                      <a:pt x="505" y="3022"/>
                    </a:lnTo>
                    <a:lnTo>
                      <a:pt x="483" y="2970"/>
                    </a:lnTo>
                    <a:lnTo>
                      <a:pt x="464" y="2916"/>
                    </a:lnTo>
                    <a:lnTo>
                      <a:pt x="447" y="2859"/>
                    </a:lnTo>
                    <a:lnTo>
                      <a:pt x="432" y="2801"/>
                    </a:lnTo>
                    <a:lnTo>
                      <a:pt x="419" y="2741"/>
                    </a:lnTo>
                    <a:lnTo>
                      <a:pt x="407" y="2680"/>
                    </a:lnTo>
                    <a:lnTo>
                      <a:pt x="399" y="2618"/>
                    </a:lnTo>
                    <a:lnTo>
                      <a:pt x="381" y="2635"/>
                    </a:lnTo>
                    <a:lnTo>
                      <a:pt x="362" y="2655"/>
                    </a:lnTo>
                    <a:lnTo>
                      <a:pt x="339" y="2677"/>
                    </a:lnTo>
                    <a:lnTo>
                      <a:pt x="316" y="2702"/>
                    </a:lnTo>
                    <a:lnTo>
                      <a:pt x="293" y="2726"/>
                    </a:lnTo>
                    <a:lnTo>
                      <a:pt x="269" y="2747"/>
                    </a:lnTo>
                    <a:lnTo>
                      <a:pt x="249" y="2765"/>
                    </a:lnTo>
                    <a:lnTo>
                      <a:pt x="233" y="2780"/>
                    </a:lnTo>
                    <a:lnTo>
                      <a:pt x="202" y="2809"/>
                    </a:lnTo>
                    <a:lnTo>
                      <a:pt x="175" y="2836"/>
                    </a:lnTo>
                    <a:lnTo>
                      <a:pt x="153" y="2858"/>
                    </a:lnTo>
                    <a:lnTo>
                      <a:pt x="134" y="2876"/>
                    </a:lnTo>
                    <a:lnTo>
                      <a:pt x="118" y="2890"/>
                    </a:lnTo>
                    <a:lnTo>
                      <a:pt x="105" y="2902"/>
                    </a:lnTo>
                    <a:lnTo>
                      <a:pt x="95" y="2910"/>
                    </a:lnTo>
                    <a:lnTo>
                      <a:pt x="86" y="2917"/>
                    </a:lnTo>
                    <a:lnTo>
                      <a:pt x="79" y="2921"/>
                    </a:lnTo>
                    <a:lnTo>
                      <a:pt x="71" y="2924"/>
                    </a:lnTo>
                    <a:lnTo>
                      <a:pt x="66" y="2926"/>
                    </a:lnTo>
                    <a:lnTo>
                      <a:pt x="61" y="2926"/>
                    </a:lnTo>
                    <a:lnTo>
                      <a:pt x="42" y="2921"/>
                    </a:lnTo>
                    <a:lnTo>
                      <a:pt x="26" y="2911"/>
                    </a:lnTo>
                    <a:lnTo>
                      <a:pt x="13" y="2896"/>
                    </a:lnTo>
                    <a:lnTo>
                      <a:pt x="5" y="2877"/>
                    </a:lnTo>
                    <a:lnTo>
                      <a:pt x="0" y="2859"/>
                    </a:lnTo>
                    <a:lnTo>
                      <a:pt x="5" y="2845"/>
                    </a:lnTo>
                    <a:lnTo>
                      <a:pt x="15" y="2831"/>
                    </a:lnTo>
                    <a:lnTo>
                      <a:pt x="23" y="2815"/>
                    </a:lnTo>
                    <a:lnTo>
                      <a:pt x="23" y="2815"/>
                    </a:lnTo>
                    <a:lnTo>
                      <a:pt x="391" y="2479"/>
                    </a:lnTo>
                    <a:lnTo>
                      <a:pt x="396" y="2313"/>
                    </a:lnTo>
                    <a:lnTo>
                      <a:pt x="409" y="2149"/>
                    </a:lnTo>
                    <a:lnTo>
                      <a:pt x="429" y="1983"/>
                    </a:lnTo>
                    <a:lnTo>
                      <a:pt x="458" y="1821"/>
                    </a:lnTo>
                    <a:lnTo>
                      <a:pt x="495" y="1659"/>
                    </a:lnTo>
                    <a:lnTo>
                      <a:pt x="538" y="1498"/>
                    </a:lnTo>
                    <a:lnTo>
                      <a:pt x="588" y="1339"/>
                    </a:lnTo>
                    <a:lnTo>
                      <a:pt x="645" y="1181"/>
                    </a:lnTo>
                    <a:lnTo>
                      <a:pt x="706" y="1025"/>
                    </a:lnTo>
                    <a:lnTo>
                      <a:pt x="773" y="871"/>
                    </a:lnTo>
                    <a:lnTo>
                      <a:pt x="781" y="854"/>
                    </a:lnTo>
                    <a:lnTo>
                      <a:pt x="791" y="830"/>
                    </a:lnTo>
                    <a:lnTo>
                      <a:pt x="806" y="800"/>
                    </a:lnTo>
                    <a:lnTo>
                      <a:pt x="823" y="764"/>
                    </a:lnTo>
                    <a:lnTo>
                      <a:pt x="844" y="725"/>
                    </a:lnTo>
                    <a:lnTo>
                      <a:pt x="867" y="681"/>
                    </a:lnTo>
                    <a:lnTo>
                      <a:pt x="892" y="632"/>
                    </a:lnTo>
                    <a:lnTo>
                      <a:pt x="921" y="583"/>
                    </a:lnTo>
                    <a:lnTo>
                      <a:pt x="951" y="530"/>
                    </a:lnTo>
                    <a:lnTo>
                      <a:pt x="985" y="478"/>
                    </a:lnTo>
                    <a:lnTo>
                      <a:pt x="1020" y="424"/>
                    </a:lnTo>
                    <a:lnTo>
                      <a:pt x="1058" y="370"/>
                    </a:lnTo>
                    <a:lnTo>
                      <a:pt x="1097" y="318"/>
                    </a:lnTo>
                    <a:lnTo>
                      <a:pt x="1138" y="268"/>
                    </a:lnTo>
                    <a:lnTo>
                      <a:pt x="1181" y="218"/>
                    </a:lnTo>
                    <a:lnTo>
                      <a:pt x="1225" y="173"/>
                    </a:lnTo>
                    <a:lnTo>
                      <a:pt x="1271" y="132"/>
                    </a:lnTo>
                    <a:lnTo>
                      <a:pt x="1318" y="95"/>
                    </a:lnTo>
                    <a:lnTo>
                      <a:pt x="1366" y="62"/>
                    </a:lnTo>
                    <a:lnTo>
                      <a:pt x="1415" y="37"/>
                    </a:lnTo>
                    <a:lnTo>
                      <a:pt x="1466" y="17"/>
                    </a:lnTo>
                    <a:lnTo>
                      <a:pt x="1517" y="4"/>
                    </a:lnTo>
                    <a:lnTo>
                      <a:pt x="15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auto">
              <a:xfrm>
                <a:off x="2578" y="2482"/>
                <a:ext cx="501" cy="729"/>
              </a:xfrm>
              <a:custGeom>
                <a:avLst/>
                <a:gdLst/>
                <a:ahLst/>
                <a:cxnLst>
                  <a:cxn ang="0">
                    <a:pos x="856" y="10"/>
                  </a:cxn>
                  <a:cxn ang="0">
                    <a:pos x="1064" y="62"/>
                  </a:cxn>
                  <a:cxn ang="0">
                    <a:pos x="1241" y="154"/>
                  </a:cxn>
                  <a:cxn ang="0">
                    <a:pos x="1379" y="285"/>
                  </a:cxn>
                  <a:cxn ang="0">
                    <a:pos x="1468" y="448"/>
                  </a:cxn>
                  <a:cxn ang="0">
                    <a:pos x="1501" y="644"/>
                  </a:cxn>
                  <a:cxn ang="0">
                    <a:pos x="1469" y="831"/>
                  </a:cxn>
                  <a:cxn ang="0">
                    <a:pos x="1386" y="994"/>
                  </a:cxn>
                  <a:cxn ang="0">
                    <a:pos x="1264" y="1139"/>
                  </a:cxn>
                  <a:cxn ang="0">
                    <a:pos x="1119" y="1270"/>
                  </a:cxn>
                  <a:cxn ang="0">
                    <a:pos x="976" y="1381"/>
                  </a:cxn>
                  <a:cxn ang="0">
                    <a:pos x="872" y="1460"/>
                  </a:cxn>
                  <a:cxn ang="0">
                    <a:pos x="768" y="1543"/>
                  </a:cxn>
                  <a:cxn ang="0">
                    <a:pos x="653" y="1638"/>
                  </a:cxn>
                  <a:cxn ang="0">
                    <a:pos x="514" y="1755"/>
                  </a:cxn>
                  <a:cxn ang="0">
                    <a:pos x="339" y="1909"/>
                  </a:cxn>
                  <a:cxn ang="0">
                    <a:pos x="1000" y="1909"/>
                  </a:cxn>
                  <a:cxn ang="0">
                    <a:pos x="1098" y="1907"/>
                  </a:cxn>
                  <a:cxn ang="0">
                    <a:pos x="1208" y="1902"/>
                  </a:cxn>
                  <a:cxn ang="0">
                    <a:pos x="1286" y="1892"/>
                  </a:cxn>
                  <a:cxn ang="0">
                    <a:pos x="1321" y="1850"/>
                  </a:cxn>
                  <a:cxn ang="0">
                    <a:pos x="1352" y="1753"/>
                  </a:cxn>
                  <a:cxn ang="0">
                    <a:pos x="1373" y="1643"/>
                  </a:cxn>
                  <a:cxn ang="0">
                    <a:pos x="1501" y="1587"/>
                  </a:cxn>
                  <a:cxn ang="0">
                    <a:pos x="0" y="2187"/>
                  </a:cxn>
                  <a:cxn ang="0">
                    <a:pos x="3" y="2113"/>
                  </a:cxn>
                  <a:cxn ang="0">
                    <a:pos x="16" y="2077"/>
                  </a:cxn>
                  <a:cxn ang="0">
                    <a:pos x="848" y="1272"/>
                  </a:cxn>
                  <a:cxn ang="0">
                    <a:pos x="946" y="1164"/>
                  </a:cxn>
                  <a:cxn ang="0">
                    <a:pos x="1052" y="1021"/>
                  </a:cxn>
                  <a:cxn ang="0">
                    <a:pos x="1136" y="845"/>
                  </a:cxn>
                  <a:cxn ang="0">
                    <a:pos x="1171" y="644"/>
                  </a:cxn>
                  <a:cxn ang="0">
                    <a:pos x="1149" y="488"/>
                  </a:cxn>
                  <a:cxn ang="0">
                    <a:pos x="1085" y="344"/>
                  </a:cxn>
                  <a:cxn ang="0">
                    <a:pos x="982" y="227"/>
                  </a:cxn>
                  <a:cxn ang="0">
                    <a:pos x="837" y="146"/>
                  </a:cxn>
                  <a:cxn ang="0">
                    <a:pos x="653" y="116"/>
                  </a:cxn>
                  <a:cxn ang="0">
                    <a:pos x="536" y="129"/>
                  </a:cxn>
                  <a:cxn ang="0">
                    <a:pos x="410" y="173"/>
                  </a:cxn>
                  <a:cxn ang="0">
                    <a:pos x="291" y="251"/>
                  </a:cxn>
                  <a:cxn ang="0">
                    <a:pos x="192" y="373"/>
                  </a:cxn>
                  <a:cxn ang="0">
                    <a:pos x="240" y="434"/>
                  </a:cxn>
                  <a:cxn ang="0">
                    <a:pos x="313" y="472"/>
                  </a:cxn>
                  <a:cxn ang="0">
                    <a:pos x="348" y="529"/>
                  </a:cxn>
                  <a:cxn ang="0">
                    <a:pos x="360" y="584"/>
                  </a:cxn>
                  <a:cxn ang="0">
                    <a:pos x="349" y="663"/>
                  </a:cxn>
                  <a:cxn ang="0">
                    <a:pos x="301" y="732"/>
                  </a:cxn>
                  <a:cxn ang="0">
                    <a:pos x="232" y="768"/>
                  </a:cxn>
                  <a:cxn ang="0">
                    <a:pos x="172" y="774"/>
                  </a:cxn>
                  <a:cxn ang="0">
                    <a:pos x="127" y="767"/>
                  </a:cxn>
                  <a:cxn ang="0">
                    <a:pos x="70" y="740"/>
                  </a:cxn>
                  <a:cxn ang="0">
                    <a:pos x="22" y="686"/>
                  </a:cxn>
                  <a:cxn ang="0">
                    <a:pos x="0" y="593"/>
                  </a:cxn>
                  <a:cxn ang="0">
                    <a:pos x="34" y="412"/>
                  </a:cxn>
                  <a:cxn ang="0">
                    <a:pos x="128" y="251"/>
                  </a:cxn>
                  <a:cxn ang="0">
                    <a:pos x="277" y="120"/>
                  </a:cxn>
                  <a:cxn ang="0">
                    <a:pos x="472" y="32"/>
                  </a:cxn>
                  <a:cxn ang="0">
                    <a:pos x="706" y="0"/>
                  </a:cxn>
                </a:cxnLst>
                <a:rect l="0" t="0" r="r" b="b"/>
                <a:pathLst>
                  <a:path w="1501" h="2187">
                    <a:moveTo>
                      <a:pt x="706" y="0"/>
                    </a:moveTo>
                    <a:lnTo>
                      <a:pt x="781" y="3"/>
                    </a:lnTo>
                    <a:lnTo>
                      <a:pt x="856" y="10"/>
                    </a:lnTo>
                    <a:lnTo>
                      <a:pt x="927" y="22"/>
                    </a:lnTo>
                    <a:lnTo>
                      <a:pt x="997" y="39"/>
                    </a:lnTo>
                    <a:lnTo>
                      <a:pt x="1064" y="62"/>
                    </a:lnTo>
                    <a:lnTo>
                      <a:pt x="1126" y="88"/>
                    </a:lnTo>
                    <a:lnTo>
                      <a:pt x="1186" y="119"/>
                    </a:lnTo>
                    <a:lnTo>
                      <a:pt x="1241" y="154"/>
                    </a:lnTo>
                    <a:lnTo>
                      <a:pt x="1292" y="194"/>
                    </a:lnTo>
                    <a:lnTo>
                      <a:pt x="1337" y="237"/>
                    </a:lnTo>
                    <a:lnTo>
                      <a:pt x="1379" y="285"/>
                    </a:lnTo>
                    <a:lnTo>
                      <a:pt x="1414" y="336"/>
                    </a:lnTo>
                    <a:lnTo>
                      <a:pt x="1445" y="390"/>
                    </a:lnTo>
                    <a:lnTo>
                      <a:pt x="1468" y="448"/>
                    </a:lnTo>
                    <a:lnTo>
                      <a:pt x="1487" y="510"/>
                    </a:lnTo>
                    <a:lnTo>
                      <a:pt x="1497" y="576"/>
                    </a:lnTo>
                    <a:lnTo>
                      <a:pt x="1501" y="644"/>
                    </a:lnTo>
                    <a:lnTo>
                      <a:pt x="1497" y="709"/>
                    </a:lnTo>
                    <a:lnTo>
                      <a:pt x="1487" y="771"/>
                    </a:lnTo>
                    <a:lnTo>
                      <a:pt x="1469" y="831"/>
                    </a:lnTo>
                    <a:lnTo>
                      <a:pt x="1448" y="888"/>
                    </a:lnTo>
                    <a:lnTo>
                      <a:pt x="1420" y="943"/>
                    </a:lnTo>
                    <a:lnTo>
                      <a:pt x="1386" y="994"/>
                    </a:lnTo>
                    <a:lnTo>
                      <a:pt x="1350" y="1045"/>
                    </a:lnTo>
                    <a:lnTo>
                      <a:pt x="1309" y="1093"/>
                    </a:lnTo>
                    <a:lnTo>
                      <a:pt x="1264" y="1139"/>
                    </a:lnTo>
                    <a:lnTo>
                      <a:pt x="1218" y="1184"/>
                    </a:lnTo>
                    <a:lnTo>
                      <a:pt x="1170" y="1228"/>
                    </a:lnTo>
                    <a:lnTo>
                      <a:pt x="1119" y="1270"/>
                    </a:lnTo>
                    <a:lnTo>
                      <a:pt x="1066" y="1312"/>
                    </a:lnTo>
                    <a:lnTo>
                      <a:pt x="1014" y="1353"/>
                    </a:lnTo>
                    <a:lnTo>
                      <a:pt x="976" y="1381"/>
                    </a:lnTo>
                    <a:lnTo>
                      <a:pt x="941" y="1408"/>
                    </a:lnTo>
                    <a:lnTo>
                      <a:pt x="906" y="1435"/>
                    </a:lnTo>
                    <a:lnTo>
                      <a:pt x="872" y="1460"/>
                    </a:lnTo>
                    <a:lnTo>
                      <a:pt x="838" y="1487"/>
                    </a:lnTo>
                    <a:lnTo>
                      <a:pt x="803" y="1514"/>
                    </a:lnTo>
                    <a:lnTo>
                      <a:pt x="768" y="1543"/>
                    </a:lnTo>
                    <a:lnTo>
                      <a:pt x="732" y="1573"/>
                    </a:lnTo>
                    <a:lnTo>
                      <a:pt x="694" y="1604"/>
                    </a:lnTo>
                    <a:lnTo>
                      <a:pt x="653" y="1638"/>
                    </a:lnTo>
                    <a:lnTo>
                      <a:pt x="610" y="1675"/>
                    </a:lnTo>
                    <a:lnTo>
                      <a:pt x="565" y="1713"/>
                    </a:lnTo>
                    <a:lnTo>
                      <a:pt x="514" y="1755"/>
                    </a:lnTo>
                    <a:lnTo>
                      <a:pt x="460" y="1802"/>
                    </a:lnTo>
                    <a:lnTo>
                      <a:pt x="402" y="1853"/>
                    </a:lnTo>
                    <a:lnTo>
                      <a:pt x="339" y="1909"/>
                    </a:lnTo>
                    <a:lnTo>
                      <a:pt x="960" y="1909"/>
                    </a:lnTo>
                    <a:lnTo>
                      <a:pt x="976" y="1909"/>
                    </a:lnTo>
                    <a:lnTo>
                      <a:pt x="1000" y="1909"/>
                    </a:lnTo>
                    <a:lnTo>
                      <a:pt x="1029" y="1907"/>
                    </a:lnTo>
                    <a:lnTo>
                      <a:pt x="1062" y="1907"/>
                    </a:lnTo>
                    <a:lnTo>
                      <a:pt x="1098" y="1907"/>
                    </a:lnTo>
                    <a:lnTo>
                      <a:pt x="1135" y="1906"/>
                    </a:lnTo>
                    <a:lnTo>
                      <a:pt x="1173" y="1904"/>
                    </a:lnTo>
                    <a:lnTo>
                      <a:pt x="1208" y="1902"/>
                    </a:lnTo>
                    <a:lnTo>
                      <a:pt x="1240" y="1899"/>
                    </a:lnTo>
                    <a:lnTo>
                      <a:pt x="1266" y="1896"/>
                    </a:lnTo>
                    <a:lnTo>
                      <a:pt x="1286" y="1892"/>
                    </a:lnTo>
                    <a:lnTo>
                      <a:pt x="1299" y="1886"/>
                    </a:lnTo>
                    <a:lnTo>
                      <a:pt x="1309" y="1873"/>
                    </a:lnTo>
                    <a:lnTo>
                      <a:pt x="1321" y="1850"/>
                    </a:lnTo>
                    <a:lnTo>
                      <a:pt x="1331" y="1822"/>
                    </a:lnTo>
                    <a:lnTo>
                      <a:pt x="1341" y="1790"/>
                    </a:lnTo>
                    <a:lnTo>
                      <a:pt x="1352" y="1753"/>
                    </a:lnTo>
                    <a:lnTo>
                      <a:pt x="1359" y="1716"/>
                    </a:lnTo>
                    <a:lnTo>
                      <a:pt x="1368" y="1677"/>
                    </a:lnTo>
                    <a:lnTo>
                      <a:pt x="1373" y="1643"/>
                    </a:lnTo>
                    <a:lnTo>
                      <a:pt x="1378" y="1612"/>
                    </a:lnTo>
                    <a:lnTo>
                      <a:pt x="1381" y="1587"/>
                    </a:lnTo>
                    <a:lnTo>
                      <a:pt x="1501" y="1587"/>
                    </a:lnTo>
                    <a:lnTo>
                      <a:pt x="1501" y="1587"/>
                    </a:lnTo>
                    <a:lnTo>
                      <a:pt x="1397" y="2187"/>
                    </a:lnTo>
                    <a:lnTo>
                      <a:pt x="0" y="2187"/>
                    </a:lnTo>
                    <a:lnTo>
                      <a:pt x="0" y="2155"/>
                    </a:lnTo>
                    <a:lnTo>
                      <a:pt x="2" y="2131"/>
                    </a:lnTo>
                    <a:lnTo>
                      <a:pt x="3" y="2113"/>
                    </a:lnTo>
                    <a:lnTo>
                      <a:pt x="6" y="2099"/>
                    </a:lnTo>
                    <a:lnTo>
                      <a:pt x="10" y="2087"/>
                    </a:lnTo>
                    <a:lnTo>
                      <a:pt x="16" y="2077"/>
                    </a:lnTo>
                    <a:lnTo>
                      <a:pt x="26" y="2067"/>
                    </a:lnTo>
                    <a:lnTo>
                      <a:pt x="38" y="2055"/>
                    </a:lnTo>
                    <a:lnTo>
                      <a:pt x="848" y="1272"/>
                    </a:lnTo>
                    <a:lnTo>
                      <a:pt x="879" y="1241"/>
                    </a:lnTo>
                    <a:lnTo>
                      <a:pt x="911" y="1205"/>
                    </a:lnTo>
                    <a:lnTo>
                      <a:pt x="946" y="1164"/>
                    </a:lnTo>
                    <a:lnTo>
                      <a:pt x="982" y="1120"/>
                    </a:lnTo>
                    <a:lnTo>
                      <a:pt x="1017" y="1072"/>
                    </a:lnTo>
                    <a:lnTo>
                      <a:pt x="1052" y="1021"/>
                    </a:lnTo>
                    <a:lnTo>
                      <a:pt x="1084" y="966"/>
                    </a:lnTo>
                    <a:lnTo>
                      <a:pt x="1112" y="907"/>
                    </a:lnTo>
                    <a:lnTo>
                      <a:pt x="1136" y="845"/>
                    </a:lnTo>
                    <a:lnTo>
                      <a:pt x="1155" y="781"/>
                    </a:lnTo>
                    <a:lnTo>
                      <a:pt x="1167" y="713"/>
                    </a:lnTo>
                    <a:lnTo>
                      <a:pt x="1171" y="644"/>
                    </a:lnTo>
                    <a:lnTo>
                      <a:pt x="1168" y="591"/>
                    </a:lnTo>
                    <a:lnTo>
                      <a:pt x="1161" y="539"/>
                    </a:lnTo>
                    <a:lnTo>
                      <a:pt x="1149" y="488"/>
                    </a:lnTo>
                    <a:lnTo>
                      <a:pt x="1133" y="438"/>
                    </a:lnTo>
                    <a:lnTo>
                      <a:pt x="1112" y="390"/>
                    </a:lnTo>
                    <a:lnTo>
                      <a:pt x="1085" y="344"/>
                    </a:lnTo>
                    <a:lnTo>
                      <a:pt x="1056" y="302"/>
                    </a:lnTo>
                    <a:lnTo>
                      <a:pt x="1021" y="262"/>
                    </a:lnTo>
                    <a:lnTo>
                      <a:pt x="982" y="227"/>
                    </a:lnTo>
                    <a:lnTo>
                      <a:pt x="937" y="194"/>
                    </a:lnTo>
                    <a:lnTo>
                      <a:pt x="889" y="169"/>
                    </a:lnTo>
                    <a:lnTo>
                      <a:pt x="837" y="146"/>
                    </a:lnTo>
                    <a:lnTo>
                      <a:pt x="780" y="130"/>
                    </a:lnTo>
                    <a:lnTo>
                      <a:pt x="719" y="120"/>
                    </a:lnTo>
                    <a:lnTo>
                      <a:pt x="653" y="116"/>
                    </a:lnTo>
                    <a:lnTo>
                      <a:pt x="616" y="117"/>
                    </a:lnTo>
                    <a:lnTo>
                      <a:pt x="576" y="122"/>
                    </a:lnTo>
                    <a:lnTo>
                      <a:pt x="536" y="129"/>
                    </a:lnTo>
                    <a:lnTo>
                      <a:pt x="495" y="140"/>
                    </a:lnTo>
                    <a:lnTo>
                      <a:pt x="453" y="154"/>
                    </a:lnTo>
                    <a:lnTo>
                      <a:pt x="410" y="173"/>
                    </a:lnTo>
                    <a:lnTo>
                      <a:pt x="370" y="194"/>
                    </a:lnTo>
                    <a:lnTo>
                      <a:pt x="329" y="220"/>
                    </a:lnTo>
                    <a:lnTo>
                      <a:pt x="291" y="251"/>
                    </a:lnTo>
                    <a:lnTo>
                      <a:pt x="255" y="286"/>
                    </a:lnTo>
                    <a:lnTo>
                      <a:pt x="223" y="327"/>
                    </a:lnTo>
                    <a:lnTo>
                      <a:pt x="192" y="373"/>
                    </a:lnTo>
                    <a:lnTo>
                      <a:pt x="166" y="424"/>
                    </a:lnTo>
                    <a:lnTo>
                      <a:pt x="205" y="427"/>
                    </a:lnTo>
                    <a:lnTo>
                      <a:pt x="240" y="434"/>
                    </a:lnTo>
                    <a:lnTo>
                      <a:pt x="269" y="444"/>
                    </a:lnTo>
                    <a:lnTo>
                      <a:pt x="293" y="456"/>
                    </a:lnTo>
                    <a:lnTo>
                      <a:pt x="313" y="472"/>
                    </a:lnTo>
                    <a:lnTo>
                      <a:pt x="328" y="490"/>
                    </a:lnTo>
                    <a:lnTo>
                      <a:pt x="339" y="509"/>
                    </a:lnTo>
                    <a:lnTo>
                      <a:pt x="348" y="529"/>
                    </a:lnTo>
                    <a:lnTo>
                      <a:pt x="355" y="547"/>
                    </a:lnTo>
                    <a:lnTo>
                      <a:pt x="358" y="566"/>
                    </a:lnTo>
                    <a:lnTo>
                      <a:pt x="360" y="584"/>
                    </a:lnTo>
                    <a:lnTo>
                      <a:pt x="361" y="600"/>
                    </a:lnTo>
                    <a:lnTo>
                      <a:pt x="358" y="632"/>
                    </a:lnTo>
                    <a:lnTo>
                      <a:pt x="349" y="663"/>
                    </a:lnTo>
                    <a:lnTo>
                      <a:pt x="338" y="689"/>
                    </a:lnTo>
                    <a:lnTo>
                      <a:pt x="322" y="712"/>
                    </a:lnTo>
                    <a:lnTo>
                      <a:pt x="301" y="732"/>
                    </a:lnTo>
                    <a:lnTo>
                      <a:pt x="280" y="747"/>
                    </a:lnTo>
                    <a:lnTo>
                      <a:pt x="256" y="760"/>
                    </a:lnTo>
                    <a:lnTo>
                      <a:pt x="232" y="768"/>
                    </a:lnTo>
                    <a:lnTo>
                      <a:pt x="205" y="773"/>
                    </a:lnTo>
                    <a:lnTo>
                      <a:pt x="181" y="776"/>
                    </a:lnTo>
                    <a:lnTo>
                      <a:pt x="172" y="774"/>
                    </a:lnTo>
                    <a:lnTo>
                      <a:pt x="159" y="774"/>
                    </a:lnTo>
                    <a:lnTo>
                      <a:pt x="144" y="771"/>
                    </a:lnTo>
                    <a:lnTo>
                      <a:pt x="127" y="767"/>
                    </a:lnTo>
                    <a:lnTo>
                      <a:pt x="108" y="761"/>
                    </a:lnTo>
                    <a:lnTo>
                      <a:pt x="89" y="751"/>
                    </a:lnTo>
                    <a:lnTo>
                      <a:pt x="70" y="740"/>
                    </a:lnTo>
                    <a:lnTo>
                      <a:pt x="53" y="726"/>
                    </a:lnTo>
                    <a:lnTo>
                      <a:pt x="35" y="707"/>
                    </a:lnTo>
                    <a:lnTo>
                      <a:pt x="22" y="686"/>
                    </a:lnTo>
                    <a:lnTo>
                      <a:pt x="10" y="659"/>
                    </a:lnTo>
                    <a:lnTo>
                      <a:pt x="3" y="628"/>
                    </a:lnTo>
                    <a:lnTo>
                      <a:pt x="0" y="593"/>
                    </a:lnTo>
                    <a:lnTo>
                      <a:pt x="5" y="532"/>
                    </a:lnTo>
                    <a:lnTo>
                      <a:pt x="15" y="471"/>
                    </a:lnTo>
                    <a:lnTo>
                      <a:pt x="34" y="412"/>
                    </a:lnTo>
                    <a:lnTo>
                      <a:pt x="58" y="356"/>
                    </a:lnTo>
                    <a:lnTo>
                      <a:pt x="90" y="302"/>
                    </a:lnTo>
                    <a:lnTo>
                      <a:pt x="128" y="251"/>
                    </a:lnTo>
                    <a:lnTo>
                      <a:pt x="172" y="203"/>
                    </a:lnTo>
                    <a:lnTo>
                      <a:pt x="221" y="160"/>
                    </a:lnTo>
                    <a:lnTo>
                      <a:pt x="277" y="120"/>
                    </a:lnTo>
                    <a:lnTo>
                      <a:pt x="336" y="85"/>
                    </a:lnTo>
                    <a:lnTo>
                      <a:pt x="402" y="55"/>
                    </a:lnTo>
                    <a:lnTo>
                      <a:pt x="472" y="32"/>
                    </a:lnTo>
                    <a:lnTo>
                      <a:pt x="546" y="14"/>
                    </a:lnTo>
                    <a:lnTo>
                      <a:pt x="624" y="4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03" name="Picture 10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62200"/>
            <a:ext cx="1885950" cy="434340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86200"/>
            <a:ext cx="1897380" cy="434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nimBg="1"/>
      <p:bldP spid="143" grpId="0" animBg="1"/>
      <p:bldP spid="147" grpId="0" animBg="1"/>
      <p:bldP spid="148" grpId="0" animBg="1"/>
      <p:bldP spid="1035" grpId="0" animBg="1"/>
      <p:bldP spid="1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85800" y="2895600"/>
            <a:ext cx="7620000" cy="5334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Introduction: Motivations &amp; Results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2209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3733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Half-plane webs &amp; A</a:t>
            </a:r>
            <a:r>
              <a:rPr lang="en-US" sz="2800" baseline="-25000" dirty="0" smtClean="0">
                <a:sym typeface="Symbol" panose="05050102010706020507" pitchFamily="18" charset="2"/>
              </a:rPr>
              <a:t></a:t>
            </a:r>
            <a:endParaRPr lang="en-US" sz="2800" baseline="-25000" dirty="0"/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5486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0" y="5334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Flat parallel transport</a:t>
            </a:r>
            <a:endParaRPr lang="en-US" sz="2800" dirty="0"/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0" y="6096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Summary &amp; Outlook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" y="4572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Interfaces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762000" y="1905000"/>
            <a:ext cx="3677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Web-based formalism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2895600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Web representations &amp; L</a:t>
            </a:r>
            <a:r>
              <a:rPr lang="en-US" sz="2800" baseline="-25000" dirty="0">
                <a:solidFill>
                  <a:srgbClr val="FFFF00"/>
                </a:solidFill>
                <a:sym typeface="Symbol" panose="05050102010706020507" pitchFamily="18" charset="2"/>
              </a:rPr>
              <a:t>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Representations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3716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0000FF"/>
                </a:solidFill>
              </a:rPr>
              <a:t>Definition:</a:t>
            </a:r>
            <a:r>
              <a:rPr lang="en-US" sz="3200" dirty="0" smtClean="0">
                <a:solidFill>
                  <a:srgbClr val="0000FF"/>
                </a:solidFill>
              </a:rPr>
              <a:t> A </a:t>
            </a:r>
            <a:r>
              <a:rPr lang="en-US" sz="3200" i="1" u="sng" dirty="0" smtClean="0">
                <a:solidFill>
                  <a:srgbClr val="0000FF"/>
                </a:solidFill>
              </a:rPr>
              <a:t>representation of webs</a:t>
            </a:r>
            <a:r>
              <a:rPr lang="en-US" sz="3200" dirty="0" smtClean="0">
                <a:solidFill>
                  <a:srgbClr val="0000FF"/>
                </a:solidFill>
              </a:rPr>
              <a:t> is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1336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a.) A choice of </a:t>
            </a:r>
            <a:r>
              <a:rPr lang="en-US" sz="2400" dirty="0" smtClean="0">
                <a:solidFill>
                  <a:srgbClr val="0000FF"/>
                </a:solidFill>
                <a:latin typeface="Mathematica7Mono" pitchFamily="2" charset="0"/>
                <a:ea typeface="Mathematica7Mono" pitchFamily="2" charset="0"/>
              </a:rPr>
              <a:t>Z</a:t>
            </a:r>
            <a:r>
              <a:rPr lang="en-US" sz="2400" dirty="0" smtClean="0">
                <a:solidFill>
                  <a:srgbClr val="0000FF"/>
                </a:solidFill>
              </a:rPr>
              <a:t>-graded </a:t>
            </a:r>
            <a:r>
              <a:rPr lang="en-US" sz="2400" dirty="0" smtClean="0">
                <a:solidFill>
                  <a:srgbClr val="0000FF"/>
                </a:solidFill>
                <a:latin typeface="Mathematica7Mono" pitchFamily="2" charset="0"/>
                <a:ea typeface="Mathematica7Mono" pitchFamily="2" charset="0"/>
              </a:rPr>
              <a:t>Z</a:t>
            </a:r>
            <a:r>
              <a:rPr lang="en-US" sz="2400" dirty="0" smtClean="0">
                <a:solidFill>
                  <a:srgbClr val="0000FF"/>
                </a:solidFill>
              </a:rPr>
              <a:t>-module </a:t>
            </a:r>
            <a:r>
              <a:rPr lang="en-US" sz="2400" dirty="0" err="1" smtClean="0">
                <a:solidFill>
                  <a:srgbClr val="0000FF"/>
                </a:solidFill>
              </a:rPr>
              <a:t>R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ij</a:t>
            </a:r>
            <a:r>
              <a:rPr lang="en-US" sz="2400" dirty="0" smtClean="0">
                <a:solidFill>
                  <a:srgbClr val="0000FF"/>
                </a:solidFill>
              </a:rPr>
              <a:t> for every ordered pair </a:t>
            </a:r>
            <a:r>
              <a:rPr lang="en-US" sz="2400" dirty="0" err="1">
                <a:solidFill>
                  <a:srgbClr val="0000FF"/>
                </a:solidFill>
              </a:rPr>
              <a:t>i</a:t>
            </a:r>
            <a:r>
              <a:rPr lang="en-US" sz="2400" dirty="0" err="1" smtClean="0">
                <a:solidFill>
                  <a:srgbClr val="0000FF"/>
                </a:solidFill>
              </a:rPr>
              <a:t>j</a:t>
            </a:r>
            <a:r>
              <a:rPr lang="en-US" sz="2400" dirty="0" smtClean="0">
                <a:solidFill>
                  <a:srgbClr val="0000FF"/>
                </a:solidFill>
              </a:rPr>
              <a:t> of distinct </a:t>
            </a:r>
            <a:r>
              <a:rPr lang="en-US" sz="2400" dirty="0" err="1" smtClean="0">
                <a:solidFill>
                  <a:srgbClr val="0000FF"/>
                </a:solidFill>
              </a:rPr>
              <a:t>vacua</a:t>
            </a:r>
            <a:r>
              <a:rPr lang="en-US" sz="2400" dirty="0" smtClean="0">
                <a:solidFill>
                  <a:srgbClr val="0000FF"/>
                </a:solidFill>
              </a:rPr>
              <a:t>.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1242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b.) A degree = -1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perfect pairing 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4115" name="Group 19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276600" y="3352800"/>
            <a:ext cx="4023099" cy="495300"/>
            <a:chOff x="2888" y="2317"/>
            <a:chExt cx="12858" cy="1583"/>
          </a:xfrm>
          <a:solidFill>
            <a:srgbClr val="0000FF"/>
          </a:solidFill>
        </p:grpSpPr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2888" y="2321"/>
              <a:ext cx="1355" cy="1109"/>
            </a:xfrm>
            <a:custGeom>
              <a:avLst/>
              <a:gdLst/>
              <a:ahLst/>
              <a:cxnLst>
                <a:cxn ang="0">
                  <a:pos x="451" y="4"/>
                </a:cxn>
                <a:cxn ang="0">
                  <a:pos x="656" y="0"/>
                </a:cxn>
                <a:cxn ang="0">
                  <a:pos x="719" y="4"/>
                </a:cxn>
                <a:cxn ang="0">
                  <a:pos x="719" y="40"/>
                </a:cxn>
                <a:cxn ang="0">
                  <a:pos x="671" y="48"/>
                </a:cxn>
                <a:cxn ang="0">
                  <a:pos x="550" y="80"/>
                </a:cxn>
                <a:cxn ang="0">
                  <a:pos x="1029" y="156"/>
                </a:cxn>
                <a:cxn ang="0">
                  <a:pos x="1088" y="84"/>
                </a:cxn>
                <a:cxn ang="0">
                  <a:pos x="1056" y="52"/>
                </a:cxn>
                <a:cxn ang="0">
                  <a:pos x="1021" y="40"/>
                </a:cxn>
                <a:cxn ang="0">
                  <a:pos x="1029" y="4"/>
                </a:cxn>
                <a:cxn ang="0">
                  <a:pos x="1048" y="0"/>
                </a:cxn>
                <a:cxn ang="0">
                  <a:pos x="1339" y="0"/>
                </a:cxn>
                <a:cxn ang="0">
                  <a:pos x="1355" y="16"/>
                </a:cxn>
                <a:cxn ang="0">
                  <a:pos x="1339" y="48"/>
                </a:cxn>
                <a:cxn ang="0">
                  <a:pos x="1284" y="56"/>
                </a:cxn>
                <a:cxn ang="0">
                  <a:pos x="1127" y="132"/>
                </a:cxn>
                <a:cxn ang="0">
                  <a:pos x="774" y="406"/>
                </a:cxn>
                <a:cxn ang="0">
                  <a:pos x="746" y="426"/>
                </a:cxn>
                <a:cxn ang="0">
                  <a:pos x="750" y="446"/>
                </a:cxn>
                <a:cxn ang="0">
                  <a:pos x="997" y="1020"/>
                </a:cxn>
                <a:cxn ang="0">
                  <a:pos x="1092" y="1056"/>
                </a:cxn>
                <a:cxn ang="0">
                  <a:pos x="1115" y="1068"/>
                </a:cxn>
                <a:cxn ang="0">
                  <a:pos x="1111" y="1105"/>
                </a:cxn>
                <a:cxn ang="0">
                  <a:pos x="1092" y="1109"/>
                </a:cxn>
                <a:cxn ang="0">
                  <a:pos x="935" y="1105"/>
                </a:cxn>
                <a:cxn ang="0">
                  <a:pos x="734" y="1109"/>
                </a:cxn>
                <a:cxn ang="0">
                  <a:pos x="719" y="1093"/>
                </a:cxn>
                <a:cxn ang="0">
                  <a:pos x="730" y="1060"/>
                </a:cxn>
                <a:cxn ang="0">
                  <a:pos x="766" y="1056"/>
                </a:cxn>
                <a:cxn ang="0">
                  <a:pos x="836" y="1008"/>
                </a:cxn>
                <a:cxn ang="0">
                  <a:pos x="832" y="988"/>
                </a:cxn>
                <a:cxn ang="0">
                  <a:pos x="632" y="514"/>
                </a:cxn>
                <a:cxn ang="0">
                  <a:pos x="318" y="1012"/>
                </a:cxn>
                <a:cxn ang="0">
                  <a:pos x="381" y="1056"/>
                </a:cxn>
                <a:cxn ang="0">
                  <a:pos x="455" y="1060"/>
                </a:cxn>
                <a:cxn ang="0">
                  <a:pos x="459" y="1097"/>
                </a:cxn>
                <a:cxn ang="0">
                  <a:pos x="440" y="1109"/>
                </a:cxn>
                <a:cxn ang="0">
                  <a:pos x="184" y="1105"/>
                </a:cxn>
                <a:cxn ang="0">
                  <a:pos x="23" y="1109"/>
                </a:cxn>
                <a:cxn ang="0">
                  <a:pos x="4" y="1097"/>
                </a:cxn>
                <a:cxn ang="0">
                  <a:pos x="12" y="1064"/>
                </a:cxn>
                <a:cxn ang="0">
                  <a:pos x="47" y="1056"/>
                </a:cxn>
                <a:cxn ang="0">
                  <a:pos x="173" y="1028"/>
                </a:cxn>
                <a:cxn ang="0">
                  <a:pos x="408" y="96"/>
                </a:cxn>
                <a:cxn ang="0">
                  <a:pos x="408" y="68"/>
                </a:cxn>
                <a:cxn ang="0">
                  <a:pos x="377" y="52"/>
                </a:cxn>
                <a:cxn ang="0">
                  <a:pos x="279" y="48"/>
                </a:cxn>
                <a:cxn ang="0">
                  <a:pos x="263" y="20"/>
                </a:cxn>
                <a:cxn ang="0">
                  <a:pos x="283" y="0"/>
                </a:cxn>
              </a:cxnLst>
              <a:rect l="0" t="0" r="r" b="b"/>
              <a:pathLst>
                <a:path w="1355" h="1109">
                  <a:moveTo>
                    <a:pt x="294" y="0"/>
                  </a:moveTo>
                  <a:lnTo>
                    <a:pt x="338" y="0"/>
                  </a:lnTo>
                  <a:lnTo>
                    <a:pt x="397" y="0"/>
                  </a:lnTo>
                  <a:lnTo>
                    <a:pt x="451" y="4"/>
                  </a:lnTo>
                  <a:lnTo>
                    <a:pt x="499" y="4"/>
                  </a:lnTo>
                  <a:lnTo>
                    <a:pt x="542" y="4"/>
                  </a:lnTo>
                  <a:lnTo>
                    <a:pt x="601" y="0"/>
                  </a:lnTo>
                  <a:lnTo>
                    <a:pt x="656" y="0"/>
                  </a:lnTo>
                  <a:lnTo>
                    <a:pt x="699" y="0"/>
                  </a:lnTo>
                  <a:lnTo>
                    <a:pt x="707" y="0"/>
                  </a:lnTo>
                  <a:lnTo>
                    <a:pt x="715" y="0"/>
                  </a:lnTo>
                  <a:lnTo>
                    <a:pt x="719" y="4"/>
                  </a:lnTo>
                  <a:lnTo>
                    <a:pt x="722" y="8"/>
                  </a:lnTo>
                  <a:lnTo>
                    <a:pt x="722" y="16"/>
                  </a:lnTo>
                  <a:lnTo>
                    <a:pt x="722" y="32"/>
                  </a:lnTo>
                  <a:lnTo>
                    <a:pt x="719" y="40"/>
                  </a:lnTo>
                  <a:lnTo>
                    <a:pt x="711" y="44"/>
                  </a:lnTo>
                  <a:lnTo>
                    <a:pt x="703" y="48"/>
                  </a:lnTo>
                  <a:lnTo>
                    <a:pt x="687" y="48"/>
                  </a:lnTo>
                  <a:lnTo>
                    <a:pt x="671" y="48"/>
                  </a:lnTo>
                  <a:lnTo>
                    <a:pt x="620" y="48"/>
                  </a:lnTo>
                  <a:lnTo>
                    <a:pt x="585" y="56"/>
                  </a:lnTo>
                  <a:lnTo>
                    <a:pt x="565" y="64"/>
                  </a:lnTo>
                  <a:lnTo>
                    <a:pt x="550" y="80"/>
                  </a:lnTo>
                  <a:lnTo>
                    <a:pt x="542" y="100"/>
                  </a:lnTo>
                  <a:lnTo>
                    <a:pt x="534" y="124"/>
                  </a:lnTo>
                  <a:lnTo>
                    <a:pt x="408" y="647"/>
                  </a:lnTo>
                  <a:lnTo>
                    <a:pt x="1029" y="156"/>
                  </a:lnTo>
                  <a:lnTo>
                    <a:pt x="1041" y="148"/>
                  </a:lnTo>
                  <a:lnTo>
                    <a:pt x="1060" y="128"/>
                  </a:lnTo>
                  <a:lnTo>
                    <a:pt x="1080" y="104"/>
                  </a:lnTo>
                  <a:lnTo>
                    <a:pt x="1088" y="84"/>
                  </a:lnTo>
                  <a:lnTo>
                    <a:pt x="1084" y="72"/>
                  </a:lnTo>
                  <a:lnTo>
                    <a:pt x="1080" y="64"/>
                  </a:lnTo>
                  <a:lnTo>
                    <a:pt x="1072" y="56"/>
                  </a:lnTo>
                  <a:lnTo>
                    <a:pt x="1056" y="52"/>
                  </a:lnTo>
                  <a:lnTo>
                    <a:pt x="1037" y="48"/>
                  </a:lnTo>
                  <a:lnTo>
                    <a:pt x="1029" y="48"/>
                  </a:lnTo>
                  <a:lnTo>
                    <a:pt x="1025" y="44"/>
                  </a:lnTo>
                  <a:lnTo>
                    <a:pt x="1021" y="40"/>
                  </a:lnTo>
                  <a:lnTo>
                    <a:pt x="1017" y="32"/>
                  </a:lnTo>
                  <a:lnTo>
                    <a:pt x="1021" y="20"/>
                  </a:lnTo>
                  <a:lnTo>
                    <a:pt x="1021" y="12"/>
                  </a:lnTo>
                  <a:lnTo>
                    <a:pt x="1029" y="4"/>
                  </a:lnTo>
                  <a:lnTo>
                    <a:pt x="1033" y="0"/>
                  </a:lnTo>
                  <a:lnTo>
                    <a:pt x="1037" y="0"/>
                  </a:lnTo>
                  <a:lnTo>
                    <a:pt x="1045" y="0"/>
                  </a:lnTo>
                  <a:lnTo>
                    <a:pt x="1048" y="0"/>
                  </a:lnTo>
                  <a:lnTo>
                    <a:pt x="1139" y="4"/>
                  </a:lnTo>
                  <a:lnTo>
                    <a:pt x="1225" y="4"/>
                  </a:lnTo>
                  <a:lnTo>
                    <a:pt x="1284" y="4"/>
                  </a:lnTo>
                  <a:lnTo>
                    <a:pt x="1339" y="0"/>
                  </a:lnTo>
                  <a:lnTo>
                    <a:pt x="1347" y="0"/>
                  </a:lnTo>
                  <a:lnTo>
                    <a:pt x="1351" y="4"/>
                  </a:lnTo>
                  <a:lnTo>
                    <a:pt x="1355" y="12"/>
                  </a:lnTo>
                  <a:lnTo>
                    <a:pt x="1355" y="16"/>
                  </a:lnTo>
                  <a:lnTo>
                    <a:pt x="1355" y="28"/>
                  </a:lnTo>
                  <a:lnTo>
                    <a:pt x="1351" y="36"/>
                  </a:lnTo>
                  <a:lnTo>
                    <a:pt x="1347" y="44"/>
                  </a:lnTo>
                  <a:lnTo>
                    <a:pt x="1339" y="48"/>
                  </a:lnTo>
                  <a:lnTo>
                    <a:pt x="1335" y="48"/>
                  </a:lnTo>
                  <a:lnTo>
                    <a:pt x="1327" y="48"/>
                  </a:lnTo>
                  <a:lnTo>
                    <a:pt x="1308" y="52"/>
                  </a:lnTo>
                  <a:lnTo>
                    <a:pt x="1284" y="56"/>
                  </a:lnTo>
                  <a:lnTo>
                    <a:pt x="1253" y="64"/>
                  </a:lnTo>
                  <a:lnTo>
                    <a:pt x="1217" y="80"/>
                  </a:lnTo>
                  <a:lnTo>
                    <a:pt x="1178" y="100"/>
                  </a:lnTo>
                  <a:lnTo>
                    <a:pt x="1127" y="132"/>
                  </a:lnTo>
                  <a:lnTo>
                    <a:pt x="1068" y="172"/>
                  </a:lnTo>
                  <a:lnTo>
                    <a:pt x="789" y="393"/>
                  </a:lnTo>
                  <a:lnTo>
                    <a:pt x="781" y="397"/>
                  </a:lnTo>
                  <a:lnTo>
                    <a:pt x="774" y="406"/>
                  </a:lnTo>
                  <a:lnTo>
                    <a:pt x="762" y="414"/>
                  </a:lnTo>
                  <a:lnTo>
                    <a:pt x="754" y="418"/>
                  </a:lnTo>
                  <a:lnTo>
                    <a:pt x="750" y="426"/>
                  </a:lnTo>
                  <a:lnTo>
                    <a:pt x="746" y="426"/>
                  </a:lnTo>
                  <a:lnTo>
                    <a:pt x="742" y="430"/>
                  </a:lnTo>
                  <a:lnTo>
                    <a:pt x="742" y="434"/>
                  </a:lnTo>
                  <a:lnTo>
                    <a:pt x="746" y="442"/>
                  </a:lnTo>
                  <a:lnTo>
                    <a:pt x="750" y="446"/>
                  </a:lnTo>
                  <a:lnTo>
                    <a:pt x="750" y="454"/>
                  </a:lnTo>
                  <a:lnTo>
                    <a:pt x="750" y="454"/>
                  </a:lnTo>
                  <a:lnTo>
                    <a:pt x="978" y="988"/>
                  </a:lnTo>
                  <a:lnTo>
                    <a:pt x="997" y="1020"/>
                  </a:lnTo>
                  <a:lnTo>
                    <a:pt x="1017" y="1044"/>
                  </a:lnTo>
                  <a:lnTo>
                    <a:pt x="1045" y="1056"/>
                  </a:lnTo>
                  <a:lnTo>
                    <a:pt x="1088" y="1056"/>
                  </a:lnTo>
                  <a:lnTo>
                    <a:pt x="1092" y="1056"/>
                  </a:lnTo>
                  <a:lnTo>
                    <a:pt x="1099" y="1060"/>
                  </a:lnTo>
                  <a:lnTo>
                    <a:pt x="1107" y="1060"/>
                  </a:lnTo>
                  <a:lnTo>
                    <a:pt x="1111" y="1064"/>
                  </a:lnTo>
                  <a:lnTo>
                    <a:pt x="1115" y="1068"/>
                  </a:lnTo>
                  <a:lnTo>
                    <a:pt x="1119" y="1077"/>
                  </a:lnTo>
                  <a:lnTo>
                    <a:pt x="1115" y="1089"/>
                  </a:lnTo>
                  <a:lnTo>
                    <a:pt x="1115" y="1097"/>
                  </a:lnTo>
                  <a:lnTo>
                    <a:pt x="1111" y="1105"/>
                  </a:lnTo>
                  <a:lnTo>
                    <a:pt x="1103" y="1105"/>
                  </a:lnTo>
                  <a:lnTo>
                    <a:pt x="1099" y="1109"/>
                  </a:lnTo>
                  <a:lnTo>
                    <a:pt x="1096" y="1109"/>
                  </a:lnTo>
                  <a:lnTo>
                    <a:pt x="1092" y="1109"/>
                  </a:lnTo>
                  <a:lnTo>
                    <a:pt x="1056" y="1109"/>
                  </a:lnTo>
                  <a:lnTo>
                    <a:pt x="1013" y="1105"/>
                  </a:lnTo>
                  <a:lnTo>
                    <a:pt x="966" y="1105"/>
                  </a:lnTo>
                  <a:lnTo>
                    <a:pt x="935" y="1105"/>
                  </a:lnTo>
                  <a:lnTo>
                    <a:pt x="836" y="1105"/>
                  </a:lnTo>
                  <a:lnTo>
                    <a:pt x="742" y="1109"/>
                  </a:lnTo>
                  <a:lnTo>
                    <a:pt x="738" y="1109"/>
                  </a:lnTo>
                  <a:lnTo>
                    <a:pt x="734" y="1109"/>
                  </a:lnTo>
                  <a:lnTo>
                    <a:pt x="726" y="1109"/>
                  </a:lnTo>
                  <a:lnTo>
                    <a:pt x="722" y="1105"/>
                  </a:lnTo>
                  <a:lnTo>
                    <a:pt x="719" y="1101"/>
                  </a:lnTo>
                  <a:lnTo>
                    <a:pt x="719" y="1093"/>
                  </a:lnTo>
                  <a:lnTo>
                    <a:pt x="719" y="1081"/>
                  </a:lnTo>
                  <a:lnTo>
                    <a:pt x="722" y="1068"/>
                  </a:lnTo>
                  <a:lnTo>
                    <a:pt x="726" y="1064"/>
                  </a:lnTo>
                  <a:lnTo>
                    <a:pt x="730" y="1060"/>
                  </a:lnTo>
                  <a:lnTo>
                    <a:pt x="738" y="1060"/>
                  </a:lnTo>
                  <a:lnTo>
                    <a:pt x="746" y="1056"/>
                  </a:lnTo>
                  <a:lnTo>
                    <a:pt x="754" y="1056"/>
                  </a:lnTo>
                  <a:lnTo>
                    <a:pt x="766" y="1056"/>
                  </a:lnTo>
                  <a:lnTo>
                    <a:pt x="789" y="1056"/>
                  </a:lnTo>
                  <a:lnTo>
                    <a:pt x="809" y="1048"/>
                  </a:lnTo>
                  <a:lnTo>
                    <a:pt x="829" y="1032"/>
                  </a:lnTo>
                  <a:lnTo>
                    <a:pt x="836" y="1008"/>
                  </a:lnTo>
                  <a:lnTo>
                    <a:pt x="836" y="1004"/>
                  </a:lnTo>
                  <a:lnTo>
                    <a:pt x="836" y="1000"/>
                  </a:lnTo>
                  <a:lnTo>
                    <a:pt x="832" y="996"/>
                  </a:lnTo>
                  <a:lnTo>
                    <a:pt x="832" y="988"/>
                  </a:lnTo>
                  <a:lnTo>
                    <a:pt x="829" y="980"/>
                  </a:lnTo>
                  <a:lnTo>
                    <a:pt x="825" y="968"/>
                  </a:lnTo>
                  <a:lnTo>
                    <a:pt x="817" y="952"/>
                  </a:lnTo>
                  <a:lnTo>
                    <a:pt x="632" y="514"/>
                  </a:lnTo>
                  <a:lnTo>
                    <a:pt x="393" y="703"/>
                  </a:lnTo>
                  <a:lnTo>
                    <a:pt x="330" y="960"/>
                  </a:lnTo>
                  <a:lnTo>
                    <a:pt x="326" y="984"/>
                  </a:lnTo>
                  <a:lnTo>
                    <a:pt x="318" y="1012"/>
                  </a:lnTo>
                  <a:lnTo>
                    <a:pt x="314" y="1028"/>
                  </a:lnTo>
                  <a:lnTo>
                    <a:pt x="322" y="1044"/>
                  </a:lnTo>
                  <a:lnTo>
                    <a:pt x="345" y="1056"/>
                  </a:lnTo>
                  <a:lnTo>
                    <a:pt x="381" y="1056"/>
                  </a:lnTo>
                  <a:lnTo>
                    <a:pt x="420" y="1056"/>
                  </a:lnTo>
                  <a:lnTo>
                    <a:pt x="436" y="1056"/>
                  </a:lnTo>
                  <a:lnTo>
                    <a:pt x="448" y="1060"/>
                  </a:lnTo>
                  <a:lnTo>
                    <a:pt x="455" y="1060"/>
                  </a:lnTo>
                  <a:lnTo>
                    <a:pt x="463" y="1068"/>
                  </a:lnTo>
                  <a:lnTo>
                    <a:pt x="463" y="1077"/>
                  </a:lnTo>
                  <a:lnTo>
                    <a:pt x="463" y="1089"/>
                  </a:lnTo>
                  <a:lnTo>
                    <a:pt x="459" y="1097"/>
                  </a:lnTo>
                  <a:lnTo>
                    <a:pt x="455" y="1105"/>
                  </a:lnTo>
                  <a:lnTo>
                    <a:pt x="448" y="1105"/>
                  </a:lnTo>
                  <a:lnTo>
                    <a:pt x="444" y="1109"/>
                  </a:lnTo>
                  <a:lnTo>
                    <a:pt x="440" y="1109"/>
                  </a:lnTo>
                  <a:lnTo>
                    <a:pt x="432" y="1109"/>
                  </a:lnTo>
                  <a:lnTo>
                    <a:pt x="330" y="1105"/>
                  </a:lnTo>
                  <a:lnTo>
                    <a:pt x="228" y="1105"/>
                  </a:lnTo>
                  <a:lnTo>
                    <a:pt x="184" y="1105"/>
                  </a:lnTo>
                  <a:lnTo>
                    <a:pt x="126" y="1105"/>
                  </a:lnTo>
                  <a:lnTo>
                    <a:pt x="71" y="1109"/>
                  </a:lnTo>
                  <a:lnTo>
                    <a:pt x="27" y="1109"/>
                  </a:lnTo>
                  <a:lnTo>
                    <a:pt x="23" y="1109"/>
                  </a:lnTo>
                  <a:lnTo>
                    <a:pt x="16" y="1109"/>
                  </a:lnTo>
                  <a:lnTo>
                    <a:pt x="12" y="1109"/>
                  </a:lnTo>
                  <a:lnTo>
                    <a:pt x="8" y="1105"/>
                  </a:lnTo>
                  <a:lnTo>
                    <a:pt x="4" y="1097"/>
                  </a:lnTo>
                  <a:lnTo>
                    <a:pt x="0" y="1089"/>
                  </a:lnTo>
                  <a:lnTo>
                    <a:pt x="4" y="1077"/>
                  </a:lnTo>
                  <a:lnTo>
                    <a:pt x="4" y="1068"/>
                  </a:lnTo>
                  <a:lnTo>
                    <a:pt x="12" y="1064"/>
                  </a:lnTo>
                  <a:lnTo>
                    <a:pt x="16" y="1060"/>
                  </a:lnTo>
                  <a:lnTo>
                    <a:pt x="23" y="1060"/>
                  </a:lnTo>
                  <a:lnTo>
                    <a:pt x="35" y="1056"/>
                  </a:lnTo>
                  <a:lnTo>
                    <a:pt x="47" y="1056"/>
                  </a:lnTo>
                  <a:lnTo>
                    <a:pt x="98" y="1056"/>
                  </a:lnTo>
                  <a:lnTo>
                    <a:pt x="137" y="1052"/>
                  </a:lnTo>
                  <a:lnTo>
                    <a:pt x="161" y="1044"/>
                  </a:lnTo>
                  <a:lnTo>
                    <a:pt x="173" y="1028"/>
                  </a:lnTo>
                  <a:lnTo>
                    <a:pt x="184" y="1008"/>
                  </a:lnTo>
                  <a:lnTo>
                    <a:pt x="192" y="980"/>
                  </a:lnTo>
                  <a:lnTo>
                    <a:pt x="404" y="108"/>
                  </a:lnTo>
                  <a:lnTo>
                    <a:pt x="408" y="96"/>
                  </a:lnTo>
                  <a:lnTo>
                    <a:pt x="408" y="88"/>
                  </a:lnTo>
                  <a:lnTo>
                    <a:pt x="412" y="84"/>
                  </a:lnTo>
                  <a:lnTo>
                    <a:pt x="412" y="80"/>
                  </a:lnTo>
                  <a:lnTo>
                    <a:pt x="408" y="68"/>
                  </a:lnTo>
                  <a:lnTo>
                    <a:pt x="404" y="64"/>
                  </a:lnTo>
                  <a:lnTo>
                    <a:pt x="400" y="56"/>
                  </a:lnTo>
                  <a:lnTo>
                    <a:pt x="389" y="56"/>
                  </a:lnTo>
                  <a:lnTo>
                    <a:pt x="377" y="52"/>
                  </a:lnTo>
                  <a:lnTo>
                    <a:pt x="342" y="48"/>
                  </a:lnTo>
                  <a:lnTo>
                    <a:pt x="306" y="48"/>
                  </a:lnTo>
                  <a:lnTo>
                    <a:pt x="290" y="48"/>
                  </a:lnTo>
                  <a:lnTo>
                    <a:pt x="279" y="48"/>
                  </a:lnTo>
                  <a:lnTo>
                    <a:pt x="267" y="44"/>
                  </a:lnTo>
                  <a:lnTo>
                    <a:pt x="263" y="40"/>
                  </a:lnTo>
                  <a:lnTo>
                    <a:pt x="259" y="32"/>
                  </a:lnTo>
                  <a:lnTo>
                    <a:pt x="263" y="20"/>
                  </a:lnTo>
                  <a:lnTo>
                    <a:pt x="267" y="12"/>
                  </a:lnTo>
                  <a:lnTo>
                    <a:pt x="271" y="4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87" y="0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8" name="Freeform 22"/>
            <p:cNvSpPr>
              <a:spLocks noEditPoints="1"/>
            </p:cNvSpPr>
            <p:nvPr/>
          </p:nvSpPr>
          <p:spPr bwMode="auto">
            <a:xfrm>
              <a:off x="4887" y="2731"/>
              <a:ext cx="169" cy="699"/>
            </a:xfrm>
            <a:custGeom>
              <a:avLst/>
              <a:gdLst/>
              <a:ahLst/>
              <a:cxnLst>
                <a:cxn ang="0">
                  <a:pos x="82" y="526"/>
                </a:cxn>
                <a:cxn ang="0">
                  <a:pos x="126" y="538"/>
                </a:cxn>
                <a:cxn ang="0">
                  <a:pos x="157" y="570"/>
                </a:cxn>
                <a:cxn ang="0">
                  <a:pos x="169" y="610"/>
                </a:cxn>
                <a:cxn ang="0">
                  <a:pos x="161" y="646"/>
                </a:cxn>
                <a:cxn ang="0">
                  <a:pos x="141" y="675"/>
                </a:cxn>
                <a:cxn ang="0">
                  <a:pos x="118" y="691"/>
                </a:cxn>
                <a:cxn ang="0">
                  <a:pos x="82" y="699"/>
                </a:cxn>
                <a:cxn ang="0">
                  <a:pos x="51" y="691"/>
                </a:cxn>
                <a:cxn ang="0">
                  <a:pos x="23" y="675"/>
                </a:cxn>
                <a:cxn ang="0">
                  <a:pos x="8" y="646"/>
                </a:cxn>
                <a:cxn ang="0">
                  <a:pos x="0" y="610"/>
                </a:cxn>
                <a:cxn ang="0">
                  <a:pos x="8" y="578"/>
                </a:cxn>
                <a:cxn ang="0">
                  <a:pos x="23" y="554"/>
                </a:cxn>
                <a:cxn ang="0">
                  <a:pos x="51" y="534"/>
                </a:cxn>
                <a:cxn ang="0">
                  <a:pos x="82" y="526"/>
                </a:cxn>
                <a:cxn ang="0">
                  <a:pos x="82" y="0"/>
                </a:cxn>
                <a:cxn ang="0">
                  <a:pos x="118" y="4"/>
                </a:cxn>
                <a:cxn ang="0">
                  <a:pos x="141" y="24"/>
                </a:cxn>
                <a:cxn ang="0">
                  <a:pos x="161" y="52"/>
                </a:cxn>
                <a:cxn ang="0">
                  <a:pos x="169" y="84"/>
                </a:cxn>
                <a:cxn ang="0">
                  <a:pos x="157" y="128"/>
                </a:cxn>
                <a:cxn ang="0">
                  <a:pos x="126" y="156"/>
                </a:cxn>
                <a:cxn ang="0">
                  <a:pos x="82" y="168"/>
                </a:cxn>
                <a:cxn ang="0">
                  <a:pos x="51" y="164"/>
                </a:cxn>
                <a:cxn ang="0">
                  <a:pos x="23" y="144"/>
                </a:cxn>
                <a:cxn ang="0">
                  <a:pos x="8" y="116"/>
                </a:cxn>
                <a:cxn ang="0">
                  <a:pos x="0" y="84"/>
                </a:cxn>
                <a:cxn ang="0">
                  <a:pos x="8" y="52"/>
                </a:cxn>
                <a:cxn ang="0">
                  <a:pos x="23" y="24"/>
                </a:cxn>
                <a:cxn ang="0">
                  <a:pos x="51" y="4"/>
                </a:cxn>
                <a:cxn ang="0">
                  <a:pos x="82" y="0"/>
                </a:cxn>
              </a:cxnLst>
              <a:rect l="0" t="0" r="r" b="b"/>
              <a:pathLst>
                <a:path w="169" h="699">
                  <a:moveTo>
                    <a:pt x="82" y="526"/>
                  </a:moveTo>
                  <a:lnTo>
                    <a:pt x="126" y="538"/>
                  </a:lnTo>
                  <a:lnTo>
                    <a:pt x="157" y="570"/>
                  </a:lnTo>
                  <a:lnTo>
                    <a:pt x="169" y="610"/>
                  </a:lnTo>
                  <a:lnTo>
                    <a:pt x="161" y="646"/>
                  </a:lnTo>
                  <a:lnTo>
                    <a:pt x="141" y="675"/>
                  </a:lnTo>
                  <a:lnTo>
                    <a:pt x="118" y="691"/>
                  </a:lnTo>
                  <a:lnTo>
                    <a:pt x="82" y="699"/>
                  </a:lnTo>
                  <a:lnTo>
                    <a:pt x="51" y="691"/>
                  </a:lnTo>
                  <a:lnTo>
                    <a:pt x="23" y="675"/>
                  </a:lnTo>
                  <a:lnTo>
                    <a:pt x="8" y="646"/>
                  </a:lnTo>
                  <a:lnTo>
                    <a:pt x="0" y="610"/>
                  </a:lnTo>
                  <a:lnTo>
                    <a:pt x="8" y="578"/>
                  </a:lnTo>
                  <a:lnTo>
                    <a:pt x="23" y="554"/>
                  </a:lnTo>
                  <a:lnTo>
                    <a:pt x="51" y="534"/>
                  </a:lnTo>
                  <a:lnTo>
                    <a:pt x="82" y="526"/>
                  </a:lnTo>
                  <a:close/>
                  <a:moveTo>
                    <a:pt x="82" y="0"/>
                  </a:moveTo>
                  <a:lnTo>
                    <a:pt x="118" y="4"/>
                  </a:lnTo>
                  <a:lnTo>
                    <a:pt x="141" y="24"/>
                  </a:lnTo>
                  <a:lnTo>
                    <a:pt x="161" y="52"/>
                  </a:lnTo>
                  <a:lnTo>
                    <a:pt x="169" y="84"/>
                  </a:lnTo>
                  <a:lnTo>
                    <a:pt x="157" y="128"/>
                  </a:lnTo>
                  <a:lnTo>
                    <a:pt x="126" y="156"/>
                  </a:lnTo>
                  <a:lnTo>
                    <a:pt x="82" y="168"/>
                  </a:lnTo>
                  <a:lnTo>
                    <a:pt x="51" y="164"/>
                  </a:lnTo>
                  <a:lnTo>
                    <a:pt x="23" y="144"/>
                  </a:lnTo>
                  <a:lnTo>
                    <a:pt x="8" y="116"/>
                  </a:lnTo>
                  <a:lnTo>
                    <a:pt x="0" y="84"/>
                  </a:lnTo>
                  <a:lnTo>
                    <a:pt x="8" y="52"/>
                  </a:lnTo>
                  <a:lnTo>
                    <a:pt x="23" y="24"/>
                  </a:lnTo>
                  <a:lnTo>
                    <a:pt x="51" y="4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9" name="Freeform 23"/>
            <p:cNvSpPr>
              <a:spLocks noEditPoints="1"/>
            </p:cNvSpPr>
            <p:nvPr/>
          </p:nvSpPr>
          <p:spPr bwMode="auto">
            <a:xfrm>
              <a:off x="5696" y="2321"/>
              <a:ext cx="1139" cy="1145"/>
            </a:xfrm>
            <a:custGeom>
              <a:avLst/>
              <a:gdLst/>
              <a:ahLst/>
              <a:cxnLst>
                <a:cxn ang="0">
                  <a:pos x="601" y="48"/>
                </a:cxn>
                <a:cxn ang="0">
                  <a:pos x="558" y="60"/>
                </a:cxn>
                <a:cxn ang="0">
                  <a:pos x="538" y="92"/>
                </a:cxn>
                <a:cxn ang="0">
                  <a:pos x="609" y="538"/>
                </a:cxn>
                <a:cxn ang="0">
                  <a:pos x="805" y="494"/>
                </a:cxn>
                <a:cxn ang="0">
                  <a:pos x="907" y="397"/>
                </a:cxn>
                <a:cxn ang="0">
                  <a:pos x="962" y="249"/>
                </a:cxn>
                <a:cxn ang="0">
                  <a:pos x="935" y="116"/>
                </a:cxn>
                <a:cxn ang="0">
                  <a:pos x="817" y="56"/>
                </a:cxn>
                <a:cxn ang="0">
                  <a:pos x="675" y="48"/>
                </a:cxn>
                <a:cxn ang="0">
                  <a:pos x="860" y="8"/>
                </a:cxn>
                <a:cxn ang="0">
                  <a:pos x="1068" y="116"/>
                </a:cxn>
                <a:cxn ang="0">
                  <a:pos x="1103" y="309"/>
                </a:cxn>
                <a:cxn ang="0">
                  <a:pos x="966" y="470"/>
                </a:cxn>
                <a:cxn ang="0">
                  <a:pos x="762" y="558"/>
                </a:cxn>
                <a:cxn ang="0">
                  <a:pos x="762" y="558"/>
                </a:cxn>
                <a:cxn ang="0">
                  <a:pos x="852" y="610"/>
                </a:cxn>
                <a:cxn ang="0">
                  <a:pos x="911" y="747"/>
                </a:cxn>
                <a:cxn ang="0">
                  <a:pos x="899" y="884"/>
                </a:cxn>
                <a:cxn ang="0">
                  <a:pos x="891" y="1052"/>
                </a:cxn>
                <a:cxn ang="0">
                  <a:pos x="954" y="1109"/>
                </a:cxn>
                <a:cxn ang="0">
                  <a:pos x="1041" y="1064"/>
                </a:cxn>
                <a:cxn ang="0">
                  <a:pos x="1099" y="956"/>
                </a:cxn>
                <a:cxn ang="0">
                  <a:pos x="1111" y="940"/>
                </a:cxn>
                <a:cxn ang="0">
                  <a:pos x="1123" y="940"/>
                </a:cxn>
                <a:cxn ang="0">
                  <a:pos x="1139" y="948"/>
                </a:cxn>
                <a:cxn ang="0">
                  <a:pos x="1123" y="1004"/>
                </a:cxn>
                <a:cxn ang="0">
                  <a:pos x="1045" y="1113"/>
                </a:cxn>
                <a:cxn ang="0">
                  <a:pos x="935" y="1145"/>
                </a:cxn>
                <a:cxn ang="0">
                  <a:pos x="848" y="1129"/>
                </a:cxn>
                <a:cxn ang="0">
                  <a:pos x="762" y="1060"/>
                </a:cxn>
                <a:cxn ang="0">
                  <a:pos x="738" y="928"/>
                </a:cxn>
                <a:cxn ang="0">
                  <a:pos x="770" y="791"/>
                </a:cxn>
                <a:cxn ang="0">
                  <a:pos x="781" y="691"/>
                </a:cxn>
                <a:cxn ang="0">
                  <a:pos x="738" y="610"/>
                </a:cxn>
                <a:cxn ang="0">
                  <a:pos x="609" y="570"/>
                </a:cxn>
                <a:cxn ang="0">
                  <a:pos x="314" y="1016"/>
                </a:cxn>
                <a:cxn ang="0">
                  <a:pos x="342" y="1056"/>
                </a:cxn>
                <a:cxn ang="0">
                  <a:pos x="428" y="1056"/>
                </a:cxn>
                <a:cxn ang="0">
                  <a:pos x="455" y="1068"/>
                </a:cxn>
                <a:cxn ang="0">
                  <a:pos x="455" y="1097"/>
                </a:cxn>
                <a:cxn ang="0">
                  <a:pos x="440" y="1109"/>
                </a:cxn>
                <a:cxn ang="0">
                  <a:pos x="381" y="1109"/>
                </a:cxn>
                <a:cxn ang="0">
                  <a:pos x="224" y="1105"/>
                </a:cxn>
                <a:cxn ang="0">
                  <a:pos x="67" y="1109"/>
                </a:cxn>
                <a:cxn ang="0">
                  <a:pos x="16" y="1109"/>
                </a:cxn>
                <a:cxn ang="0">
                  <a:pos x="4" y="1101"/>
                </a:cxn>
                <a:cxn ang="0">
                  <a:pos x="4" y="1068"/>
                </a:cxn>
                <a:cxn ang="0">
                  <a:pos x="23" y="1060"/>
                </a:cxn>
                <a:cxn ang="0">
                  <a:pos x="98" y="1056"/>
                </a:cxn>
                <a:cxn ang="0">
                  <a:pos x="173" y="1028"/>
                </a:cxn>
                <a:cxn ang="0">
                  <a:pos x="404" y="108"/>
                </a:cxn>
                <a:cxn ang="0">
                  <a:pos x="408" y="84"/>
                </a:cxn>
                <a:cxn ang="0">
                  <a:pos x="400" y="60"/>
                </a:cxn>
                <a:cxn ang="0">
                  <a:pos x="365" y="52"/>
                </a:cxn>
                <a:cxn ang="0">
                  <a:pos x="322" y="48"/>
                </a:cxn>
                <a:cxn ang="0">
                  <a:pos x="290" y="48"/>
                </a:cxn>
                <a:cxn ang="0">
                  <a:pos x="263" y="40"/>
                </a:cxn>
                <a:cxn ang="0">
                  <a:pos x="267" y="8"/>
                </a:cxn>
                <a:cxn ang="0">
                  <a:pos x="290" y="0"/>
                </a:cxn>
              </a:cxnLst>
              <a:rect l="0" t="0" r="r" b="b"/>
              <a:pathLst>
                <a:path w="1139" h="1145">
                  <a:moveTo>
                    <a:pt x="675" y="48"/>
                  </a:moveTo>
                  <a:lnTo>
                    <a:pt x="640" y="48"/>
                  </a:lnTo>
                  <a:lnTo>
                    <a:pt x="601" y="48"/>
                  </a:lnTo>
                  <a:lnTo>
                    <a:pt x="577" y="52"/>
                  </a:lnTo>
                  <a:lnTo>
                    <a:pt x="565" y="52"/>
                  </a:lnTo>
                  <a:lnTo>
                    <a:pt x="558" y="60"/>
                  </a:lnTo>
                  <a:lnTo>
                    <a:pt x="550" y="68"/>
                  </a:lnTo>
                  <a:lnTo>
                    <a:pt x="542" y="80"/>
                  </a:lnTo>
                  <a:lnTo>
                    <a:pt x="538" y="92"/>
                  </a:lnTo>
                  <a:lnTo>
                    <a:pt x="534" y="112"/>
                  </a:lnTo>
                  <a:lnTo>
                    <a:pt x="428" y="538"/>
                  </a:lnTo>
                  <a:lnTo>
                    <a:pt x="609" y="538"/>
                  </a:lnTo>
                  <a:lnTo>
                    <a:pt x="687" y="530"/>
                  </a:lnTo>
                  <a:lnTo>
                    <a:pt x="754" y="514"/>
                  </a:lnTo>
                  <a:lnTo>
                    <a:pt x="805" y="494"/>
                  </a:lnTo>
                  <a:lnTo>
                    <a:pt x="848" y="466"/>
                  </a:lnTo>
                  <a:lnTo>
                    <a:pt x="876" y="442"/>
                  </a:lnTo>
                  <a:lnTo>
                    <a:pt x="907" y="397"/>
                  </a:lnTo>
                  <a:lnTo>
                    <a:pt x="935" y="349"/>
                  </a:lnTo>
                  <a:lnTo>
                    <a:pt x="950" y="297"/>
                  </a:lnTo>
                  <a:lnTo>
                    <a:pt x="962" y="249"/>
                  </a:lnTo>
                  <a:lnTo>
                    <a:pt x="962" y="209"/>
                  </a:lnTo>
                  <a:lnTo>
                    <a:pt x="954" y="156"/>
                  </a:lnTo>
                  <a:lnTo>
                    <a:pt x="935" y="116"/>
                  </a:lnTo>
                  <a:lnTo>
                    <a:pt x="903" y="88"/>
                  </a:lnTo>
                  <a:lnTo>
                    <a:pt x="860" y="68"/>
                  </a:lnTo>
                  <a:lnTo>
                    <a:pt x="817" y="56"/>
                  </a:lnTo>
                  <a:lnTo>
                    <a:pt x="766" y="52"/>
                  </a:lnTo>
                  <a:lnTo>
                    <a:pt x="719" y="48"/>
                  </a:lnTo>
                  <a:lnTo>
                    <a:pt x="675" y="48"/>
                  </a:lnTo>
                  <a:close/>
                  <a:moveTo>
                    <a:pt x="306" y="0"/>
                  </a:moveTo>
                  <a:lnTo>
                    <a:pt x="762" y="0"/>
                  </a:lnTo>
                  <a:lnTo>
                    <a:pt x="860" y="8"/>
                  </a:lnTo>
                  <a:lnTo>
                    <a:pt x="946" y="32"/>
                  </a:lnTo>
                  <a:lnTo>
                    <a:pt x="1013" y="68"/>
                  </a:lnTo>
                  <a:lnTo>
                    <a:pt x="1068" y="116"/>
                  </a:lnTo>
                  <a:lnTo>
                    <a:pt x="1103" y="177"/>
                  </a:lnTo>
                  <a:lnTo>
                    <a:pt x="1115" y="241"/>
                  </a:lnTo>
                  <a:lnTo>
                    <a:pt x="1103" y="309"/>
                  </a:lnTo>
                  <a:lnTo>
                    <a:pt x="1072" y="369"/>
                  </a:lnTo>
                  <a:lnTo>
                    <a:pt x="1025" y="422"/>
                  </a:lnTo>
                  <a:lnTo>
                    <a:pt x="966" y="470"/>
                  </a:lnTo>
                  <a:lnTo>
                    <a:pt x="903" y="506"/>
                  </a:lnTo>
                  <a:lnTo>
                    <a:pt x="832" y="538"/>
                  </a:lnTo>
                  <a:lnTo>
                    <a:pt x="762" y="558"/>
                  </a:lnTo>
                  <a:lnTo>
                    <a:pt x="762" y="558"/>
                  </a:lnTo>
                  <a:lnTo>
                    <a:pt x="762" y="558"/>
                  </a:lnTo>
                  <a:lnTo>
                    <a:pt x="762" y="558"/>
                  </a:lnTo>
                  <a:lnTo>
                    <a:pt x="789" y="566"/>
                  </a:lnTo>
                  <a:lnTo>
                    <a:pt x="821" y="586"/>
                  </a:lnTo>
                  <a:lnTo>
                    <a:pt x="852" y="610"/>
                  </a:lnTo>
                  <a:lnTo>
                    <a:pt x="883" y="647"/>
                  </a:lnTo>
                  <a:lnTo>
                    <a:pt x="903" y="691"/>
                  </a:lnTo>
                  <a:lnTo>
                    <a:pt x="911" y="747"/>
                  </a:lnTo>
                  <a:lnTo>
                    <a:pt x="911" y="787"/>
                  </a:lnTo>
                  <a:lnTo>
                    <a:pt x="907" y="823"/>
                  </a:lnTo>
                  <a:lnTo>
                    <a:pt x="899" y="884"/>
                  </a:lnTo>
                  <a:lnTo>
                    <a:pt x="891" y="952"/>
                  </a:lnTo>
                  <a:lnTo>
                    <a:pt x="887" y="1008"/>
                  </a:lnTo>
                  <a:lnTo>
                    <a:pt x="891" y="1052"/>
                  </a:lnTo>
                  <a:lnTo>
                    <a:pt x="899" y="1085"/>
                  </a:lnTo>
                  <a:lnTo>
                    <a:pt x="923" y="1105"/>
                  </a:lnTo>
                  <a:lnTo>
                    <a:pt x="954" y="1109"/>
                  </a:lnTo>
                  <a:lnTo>
                    <a:pt x="978" y="1105"/>
                  </a:lnTo>
                  <a:lnTo>
                    <a:pt x="1009" y="1093"/>
                  </a:lnTo>
                  <a:lnTo>
                    <a:pt x="1041" y="1064"/>
                  </a:lnTo>
                  <a:lnTo>
                    <a:pt x="1072" y="1024"/>
                  </a:lnTo>
                  <a:lnTo>
                    <a:pt x="1099" y="960"/>
                  </a:lnTo>
                  <a:lnTo>
                    <a:pt x="1099" y="956"/>
                  </a:lnTo>
                  <a:lnTo>
                    <a:pt x="1103" y="948"/>
                  </a:lnTo>
                  <a:lnTo>
                    <a:pt x="1107" y="944"/>
                  </a:lnTo>
                  <a:lnTo>
                    <a:pt x="1111" y="940"/>
                  </a:lnTo>
                  <a:lnTo>
                    <a:pt x="1119" y="936"/>
                  </a:lnTo>
                  <a:lnTo>
                    <a:pt x="1119" y="940"/>
                  </a:lnTo>
                  <a:lnTo>
                    <a:pt x="1123" y="940"/>
                  </a:lnTo>
                  <a:lnTo>
                    <a:pt x="1131" y="940"/>
                  </a:lnTo>
                  <a:lnTo>
                    <a:pt x="1135" y="944"/>
                  </a:lnTo>
                  <a:lnTo>
                    <a:pt x="1139" y="948"/>
                  </a:lnTo>
                  <a:lnTo>
                    <a:pt x="1139" y="960"/>
                  </a:lnTo>
                  <a:lnTo>
                    <a:pt x="1135" y="976"/>
                  </a:lnTo>
                  <a:lnTo>
                    <a:pt x="1123" y="1004"/>
                  </a:lnTo>
                  <a:lnTo>
                    <a:pt x="1103" y="1040"/>
                  </a:lnTo>
                  <a:lnTo>
                    <a:pt x="1080" y="1081"/>
                  </a:lnTo>
                  <a:lnTo>
                    <a:pt x="1045" y="1113"/>
                  </a:lnTo>
                  <a:lnTo>
                    <a:pt x="997" y="1137"/>
                  </a:lnTo>
                  <a:lnTo>
                    <a:pt x="946" y="1145"/>
                  </a:lnTo>
                  <a:lnTo>
                    <a:pt x="935" y="1145"/>
                  </a:lnTo>
                  <a:lnTo>
                    <a:pt x="911" y="1145"/>
                  </a:lnTo>
                  <a:lnTo>
                    <a:pt x="883" y="1137"/>
                  </a:lnTo>
                  <a:lnTo>
                    <a:pt x="848" y="1129"/>
                  </a:lnTo>
                  <a:lnTo>
                    <a:pt x="817" y="1117"/>
                  </a:lnTo>
                  <a:lnTo>
                    <a:pt x="785" y="1093"/>
                  </a:lnTo>
                  <a:lnTo>
                    <a:pt x="762" y="1060"/>
                  </a:lnTo>
                  <a:lnTo>
                    <a:pt x="742" y="1020"/>
                  </a:lnTo>
                  <a:lnTo>
                    <a:pt x="734" y="968"/>
                  </a:lnTo>
                  <a:lnTo>
                    <a:pt x="738" y="928"/>
                  </a:lnTo>
                  <a:lnTo>
                    <a:pt x="750" y="880"/>
                  </a:lnTo>
                  <a:lnTo>
                    <a:pt x="762" y="831"/>
                  </a:lnTo>
                  <a:lnTo>
                    <a:pt x="770" y="791"/>
                  </a:lnTo>
                  <a:lnTo>
                    <a:pt x="781" y="751"/>
                  </a:lnTo>
                  <a:lnTo>
                    <a:pt x="785" y="719"/>
                  </a:lnTo>
                  <a:lnTo>
                    <a:pt x="781" y="691"/>
                  </a:lnTo>
                  <a:lnTo>
                    <a:pt x="774" y="663"/>
                  </a:lnTo>
                  <a:lnTo>
                    <a:pt x="762" y="639"/>
                  </a:lnTo>
                  <a:lnTo>
                    <a:pt x="738" y="610"/>
                  </a:lnTo>
                  <a:lnTo>
                    <a:pt x="707" y="590"/>
                  </a:lnTo>
                  <a:lnTo>
                    <a:pt x="664" y="578"/>
                  </a:lnTo>
                  <a:lnTo>
                    <a:pt x="609" y="570"/>
                  </a:lnTo>
                  <a:lnTo>
                    <a:pt x="420" y="570"/>
                  </a:lnTo>
                  <a:lnTo>
                    <a:pt x="314" y="1000"/>
                  </a:lnTo>
                  <a:lnTo>
                    <a:pt x="314" y="1016"/>
                  </a:lnTo>
                  <a:lnTo>
                    <a:pt x="310" y="1028"/>
                  </a:lnTo>
                  <a:lnTo>
                    <a:pt x="318" y="1044"/>
                  </a:lnTo>
                  <a:lnTo>
                    <a:pt x="342" y="1056"/>
                  </a:lnTo>
                  <a:lnTo>
                    <a:pt x="373" y="1056"/>
                  </a:lnTo>
                  <a:lnTo>
                    <a:pt x="412" y="1056"/>
                  </a:lnTo>
                  <a:lnTo>
                    <a:pt x="428" y="1056"/>
                  </a:lnTo>
                  <a:lnTo>
                    <a:pt x="444" y="1060"/>
                  </a:lnTo>
                  <a:lnTo>
                    <a:pt x="451" y="1060"/>
                  </a:lnTo>
                  <a:lnTo>
                    <a:pt x="455" y="1068"/>
                  </a:lnTo>
                  <a:lnTo>
                    <a:pt x="459" y="1077"/>
                  </a:lnTo>
                  <a:lnTo>
                    <a:pt x="455" y="1089"/>
                  </a:lnTo>
                  <a:lnTo>
                    <a:pt x="455" y="1097"/>
                  </a:lnTo>
                  <a:lnTo>
                    <a:pt x="451" y="1105"/>
                  </a:lnTo>
                  <a:lnTo>
                    <a:pt x="444" y="1109"/>
                  </a:lnTo>
                  <a:lnTo>
                    <a:pt x="440" y="1109"/>
                  </a:lnTo>
                  <a:lnTo>
                    <a:pt x="432" y="1109"/>
                  </a:lnTo>
                  <a:lnTo>
                    <a:pt x="424" y="1109"/>
                  </a:lnTo>
                  <a:lnTo>
                    <a:pt x="381" y="1109"/>
                  </a:lnTo>
                  <a:lnTo>
                    <a:pt x="326" y="1109"/>
                  </a:lnTo>
                  <a:lnTo>
                    <a:pt x="267" y="1105"/>
                  </a:lnTo>
                  <a:lnTo>
                    <a:pt x="224" y="1105"/>
                  </a:lnTo>
                  <a:lnTo>
                    <a:pt x="181" y="1105"/>
                  </a:lnTo>
                  <a:lnTo>
                    <a:pt x="122" y="1109"/>
                  </a:lnTo>
                  <a:lnTo>
                    <a:pt x="67" y="1109"/>
                  </a:lnTo>
                  <a:lnTo>
                    <a:pt x="23" y="1109"/>
                  </a:lnTo>
                  <a:lnTo>
                    <a:pt x="19" y="1109"/>
                  </a:lnTo>
                  <a:lnTo>
                    <a:pt x="16" y="1109"/>
                  </a:lnTo>
                  <a:lnTo>
                    <a:pt x="12" y="1109"/>
                  </a:lnTo>
                  <a:lnTo>
                    <a:pt x="8" y="1105"/>
                  </a:lnTo>
                  <a:lnTo>
                    <a:pt x="4" y="1101"/>
                  </a:lnTo>
                  <a:lnTo>
                    <a:pt x="0" y="1093"/>
                  </a:lnTo>
                  <a:lnTo>
                    <a:pt x="0" y="1081"/>
                  </a:lnTo>
                  <a:lnTo>
                    <a:pt x="4" y="1068"/>
                  </a:lnTo>
                  <a:lnTo>
                    <a:pt x="8" y="1064"/>
                  </a:lnTo>
                  <a:lnTo>
                    <a:pt x="16" y="1060"/>
                  </a:lnTo>
                  <a:lnTo>
                    <a:pt x="23" y="1060"/>
                  </a:lnTo>
                  <a:lnTo>
                    <a:pt x="31" y="1056"/>
                  </a:lnTo>
                  <a:lnTo>
                    <a:pt x="43" y="1056"/>
                  </a:lnTo>
                  <a:lnTo>
                    <a:pt x="98" y="1056"/>
                  </a:lnTo>
                  <a:lnTo>
                    <a:pt x="133" y="1052"/>
                  </a:lnTo>
                  <a:lnTo>
                    <a:pt x="157" y="1044"/>
                  </a:lnTo>
                  <a:lnTo>
                    <a:pt x="173" y="1028"/>
                  </a:lnTo>
                  <a:lnTo>
                    <a:pt x="181" y="1008"/>
                  </a:lnTo>
                  <a:lnTo>
                    <a:pt x="188" y="980"/>
                  </a:lnTo>
                  <a:lnTo>
                    <a:pt x="404" y="108"/>
                  </a:lnTo>
                  <a:lnTo>
                    <a:pt x="404" y="96"/>
                  </a:lnTo>
                  <a:lnTo>
                    <a:pt x="408" y="88"/>
                  </a:lnTo>
                  <a:lnTo>
                    <a:pt x="408" y="84"/>
                  </a:lnTo>
                  <a:lnTo>
                    <a:pt x="408" y="80"/>
                  </a:lnTo>
                  <a:lnTo>
                    <a:pt x="408" y="68"/>
                  </a:lnTo>
                  <a:lnTo>
                    <a:pt x="400" y="60"/>
                  </a:lnTo>
                  <a:lnTo>
                    <a:pt x="393" y="56"/>
                  </a:lnTo>
                  <a:lnTo>
                    <a:pt x="381" y="56"/>
                  </a:lnTo>
                  <a:lnTo>
                    <a:pt x="365" y="52"/>
                  </a:lnTo>
                  <a:lnTo>
                    <a:pt x="349" y="52"/>
                  </a:lnTo>
                  <a:lnTo>
                    <a:pt x="334" y="48"/>
                  </a:lnTo>
                  <a:lnTo>
                    <a:pt x="322" y="48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290" y="48"/>
                  </a:lnTo>
                  <a:lnTo>
                    <a:pt x="279" y="48"/>
                  </a:lnTo>
                  <a:lnTo>
                    <a:pt x="267" y="44"/>
                  </a:lnTo>
                  <a:lnTo>
                    <a:pt x="263" y="40"/>
                  </a:lnTo>
                  <a:lnTo>
                    <a:pt x="259" y="32"/>
                  </a:lnTo>
                  <a:lnTo>
                    <a:pt x="263" y="16"/>
                  </a:lnTo>
                  <a:lnTo>
                    <a:pt x="267" y="8"/>
                  </a:lnTo>
                  <a:lnTo>
                    <a:pt x="271" y="4"/>
                  </a:lnTo>
                  <a:lnTo>
                    <a:pt x="283" y="0"/>
                  </a:lnTo>
                  <a:lnTo>
                    <a:pt x="290" y="0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0" name="Freeform 24"/>
            <p:cNvSpPr>
              <a:spLocks noEditPoints="1"/>
            </p:cNvSpPr>
            <p:nvPr/>
          </p:nvSpPr>
          <p:spPr bwMode="auto">
            <a:xfrm>
              <a:off x="6894" y="2903"/>
              <a:ext cx="341" cy="772"/>
            </a:xfrm>
            <a:custGeom>
              <a:avLst/>
              <a:gdLst/>
              <a:ahLst/>
              <a:cxnLst>
                <a:cxn ang="0">
                  <a:pos x="208" y="265"/>
                </a:cxn>
                <a:cxn ang="0">
                  <a:pos x="263" y="314"/>
                </a:cxn>
                <a:cxn ang="0">
                  <a:pos x="271" y="366"/>
                </a:cxn>
                <a:cxn ang="0">
                  <a:pos x="267" y="390"/>
                </a:cxn>
                <a:cxn ang="0">
                  <a:pos x="247" y="438"/>
                </a:cxn>
                <a:cxn ang="0">
                  <a:pos x="220" y="511"/>
                </a:cxn>
                <a:cxn ang="0">
                  <a:pos x="172" y="627"/>
                </a:cxn>
                <a:cxn ang="0">
                  <a:pos x="157" y="699"/>
                </a:cxn>
                <a:cxn ang="0">
                  <a:pos x="157" y="728"/>
                </a:cxn>
                <a:cxn ang="0">
                  <a:pos x="172" y="740"/>
                </a:cxn>
                <a:cxn ang="0">
                  <a:pos x="216" y="732"/>
                </a:cxn>
                <a:cxn ang="0">
                  <a:pos x="279" y="663"/>
                </a:cxn>
                <a:cxn ang="0">
                  <a:pos x="306" y="595"/>
                </a:cxn>
                <a:cxn ang="0">
                  <a:pos x="310" y="587"/>
                </a:cxn>
                <a:cxn ang="0">
                  <a:pos x="326" y="583"/>
                </a:cxn>
                <a:cxn ang="0">
                  <a:pos x="333" y="583"/>
                </a:cxn>
                <a:cxn ang="0">
                  <a:pos x="341" y="591"/>
                </a:cxn>
                <a:cxn ang="0">
                  <a:pos x="341" y="615"/>
                </a:cxn>
                <a:cxn ang="0">
                  <a:pos x="314" y="675"/>
                </a:cxn>
                <a:cxn ang="0">
                  <a:pos x="263" y="740"/>
                </a:cxn>
                <a:cxn ang="0">
                  <a:pos x="180" y="772"/>
                </a:cxn>
                <a:cxn ang="0">
                  <a:pos x="102" y="744"/>
                </a:cxn>
                <a:cxn ang="0">
                  <a:pos x="74" y="675"/>
                </a:cxn>
                <a:cxn ang="0">
                  <a:pos x="78" y="643"/>
                </a:cxn>
                <a:cxn ang="0">
                  <a:pos x="153" y="442"/>
                </a:cxn>
                <a:cxn ang="0">
                  <a:pos x="180" y="370"/>
                </a:cxn>
                <a:cxn ang="0">
                  <a:pos x="188" y="326"/>
                </a:cxn>
                <a:cxn ang="0">
                  <a:pos x="184" y="302"/>
                </a:cxn>
                <a:cxn ang="0">
                  <a:pos x="169" y="290"/>
                </a:cxn>
                <a:cxn ang="0">
                  <a:pos x="129" y="294"/>
                </a:cxn>
                <a:cxn ang="0">
                  <a:pos x="66" y="362"/>
                </a:cxn>
                <a:cxn ang="0">
                  <a:pos x="39" y="434"/>
                </a:cxn>
                <a:cxn ang="0">
                  <a:pos x="31" y="446"/>
                </a:cxn>
                <a:cxn ang="0">
                  <a:pos x="15" y="446"/>
                </a:cxn>
                <a:cxn ang="0">
                  <a:pos x="8" y="442"/>
                </a:cxn>
                <a:cxn ang="0">
                  <a:pos x="0" y="430"/>
                </a:cxn>
                <a:cxn ang="0">
                  <a:pos x="15" y="386"/>
                </a:cxn>
                <a:cxn ang="0">
                  <a:pos x="55" y="318"/>
                </a:cxn>
                <a:cxn ang="0">
                  <a:pos x="121" y="265"/>
                </a:cxn>
                <a:cxn ang="0">
                  <a:pos x="267" y="0"/>
                </a:cxn>
                <a:cxn ang="0">
                  <a:pos x="294" y="8"/>
                </a:cxn>
                <a:cxn ang="0">
                  <a:pos x="310" y="24"/>
                </a:cxn>
                <a:cxn ang="0">
                  <a:pos x="314" y="45"/>
                </a:cxn>
                <a:cxn ang="0">
                  <a:pos x="302" y="73"/>
                </a:cxn>
                <a:cxn ang="0">
                  <a:pos x="282" y="97"/>
                </a:cxn>
                <a:cxn ang="0">
                  <a:pos x="251" y="109"/>
                </a:cxn>
                <a:cxn ang="0">
                  <a:pos x="224" y="101"/>
                </a:cxn>
                <a:cxn ang="0">
                  <a:pos x="212" y="85"/>
                </a:cxn>
                <a:cxn ang="0">
                  <a:pos x="204" y="61"/>
                </a:cxn>
                <a:cxn ang="0">
                  <a:pos x="216" y="32"/>
                </a:cxn>
                <a:cxn ang="0">
                  <a:pos x="239" y="8"/>
                </a:cxn>
                <a:cxn ang="0">
                  <a:pos x="267" y="0"/>
                </a:cxn>
              </a:cxnLst>
              <a:rect l="0" t="0" r="r" b="b"/>
              <a:pathLst>
                <a:path w="341" h="772">
                  <a:moveTo>
                    <a:pt x="165" y="257"/>
                  </a:moveTo>
                  <a:lnTo>
                    <a:pt x="208" y="265"/>
                  </a:lnTo>
                  <a:lnTo>
                    <a:pt x="239" y="286"/>
                  </a:lnTo>
                  <a:lnTo>
                    <a:pt x="263" y="314"/>
                  </a:lnTo>
                  <a:lnTo>
                    <a:pt x="271" y="354"/>
                  </a:lnTo>
                  <a:lnTo>
                    <a:pt x="271" y="366"/>
                  </a:lnTo>
                  <a:lnTo>
                    <a:pt x="267" y="378"/>
                  </a:lnTo>
                  <a:lnTo>
                    <a:pt x="267" y="390"/>
                  </a:lnTo>
                  <a:lnTo>
                    <a:pt x="259" y="406"/>
                  </a:lnTo>
                  <a:lnTo>
                    <a:pt x="247" y="438"/>
                  </a:lnTo>
                  <a:lnTo>
                    <a:pt x="231" y="478"/>
                  </a:lnTo>
                  <a:lnTo>
                    <a:pt x="220" y="511"/>
                  </a:lnTo>
                  <a:lnTo>
                    <a:pt x="212" y="535"/>
                  </a:lnTo>
                  <a:lnTo>
                    <a:pt x="172" y="627"/>
                  </a:lnTo>
                  <a:lnTo>
                    <a:pt x="161" y="663"/>
                  </a:lnTo>
                  <a:lnTo>
                    <a:pt x="157" y="699"/>
                  </a:lnTo>
                  <a:lnTo>
                    <a:pt x="157" y="715"/>
                  </a:lnTo>
                  <a:lnTo>
                    <a:pt x="157" y="728"/>
                  </a:lnTo>
                  <a:lnTo>
                    <a:pt x="165" y="736"/>
                  </a:lnTo>
                  <a:lnTo>
                    <a:pt x="172" y="740"/>
                  </a:lnTo>
                  <a:lnTo>
                    <a:pt x="184" y="744"/>
                  </a:lnTo>
                  <a:lnTo>
                    <a:pt x="216" y="732"/>
                  </a:lnTo>
                  <a:lnTo>
                    <a:pt x="251" y="707"/>
                  </a:lnTo>
                  <a:lnTo>
                    <a:pt x="279" y="663"/>
                  </a:lnTo>
                  <a:lnTo>
                    <a:pt x="302" y="603"/>
                  </a:lnTo>
                  <a:lnTo>
                    <a:pt x="306" y="595"/>
                  </a:lnTo>
                  <a:lnTo>
                    <a:pt x="306" y="591"/>
                  </a:lnTo>
                  <a:lnTo>
                    <a:pt x="310" y="587"/>
                  </a:lnTo>
                  <a:lnTo>
                    <a:pt x="318" y="583"/>
                  </a:lnTo>
                  <a:lnTo>
                    <a:pt x="326" y="583"/>
                  </a:lnTo>
                  <a:lnTo>
                    <a:pt x="330" y="583"/>
                  </a:lnTo>
                  <a:lnTo>
                    <a:pt x="333" y="583"/>
                  </a:lnTo>
                  <a:lnTo>
                    <a:pt x="337" y="587"/>
                  </a:lnTo>
                  <a:lnTo>
                    <a:pt x="341" y="591"/>
                  </a:lnTo>
                  <a:lnTo>
                    <a:pt x="341" y="599"/>
                  </a:lnTo>
                  <a:lnTo>
                    <a:pt x="341" y="615"/>
                  </a:lnTo>
                  <a:lnTo>
                    <a:pt x="330" y="639"/>
                  </a:lnTo>
                  <a:lnTo>
                    <a:pt x="314" y="675"/>
                  </a:lnTo>
                  <a:lnTo>
                    <a:pt x="290" y="707"/>
                  </a:lnTo>
                  <a:lnTo>
                    <a:pt x="263" y="740"/>
                  </a:lnTo>
                  <a:lnTo>
                    <a:pt x="224" y="764"/>
                  </a:lnTo>
                  <a:lnTo>
                    <a:pt x="180" y="772"/>
                  </a:lnTo>
                  <a:lnTo>
                    <a:pt x="137" y="764"/>
                  </a:lnTo>
                  <a:lnTo>
                    <a:pt x="102" y="744"/>
                  </a:lnTo>
                  <a:lnTo>
                    <a:pt x="82" y="711"/>
                  </a:lnTo>
                  <a:lnTo>
                    <a:pt x="74" y="675"/>
                  </a:lnTo>
                  <a:lnTo>
                    <a:pt x="74" y="659"/>
                  </a:lnTo>
                  <a:lnTo>
                    <a:pt x="78" y="643"/>
                  </a:lnTo>
                  <a:lnTo>
                    <a:pt x="82" y="627"/>
                  </a:lnTo>
                  <a:lnTo>
                    <a:pt x="153" y="442"/>
                  </a:lnTo>
                  <a:lnTo>
                    <a:pt x="172" y="398"/>
                  </a:lnTo>
                  <a:lnTo>
                    <a:pt x="180" y="370"/>
                  </a:lnTo>
                  <a:lnTo>
                    <a:pt x="188" y="346"/>
                  </a:lnTo>
                  <a:lnTo>
                    <a:pt x="188" y="326"/>
                  </a:lnTo>
                  <a:lnTo>
                    <a:pt x="188" y="310"/>
                  </a:lnTo>
                  <a:lnTo>
                    <a:pt x="184" y="302"/>
                  </a:lnTo>
                  <a:lnTo>
                    <a:pt x="176" y="294"/>
                  </a:lnTo>
                  <a:lnTo>
                    <a:pt x="169" y="290"/>
                  </a:lnTo>
                  <a:lnTo>
                    <a:pt x="161" y="286"/>
                  </a:lnTo>
                  <a:lnTo>
                    <a:pt x="129" y="294"/>
                  </a:lnTo>
                  <a:lnTo>
                    <a:pt x="94" y="322"/>
                  </a:lnTo>
                  <a:lnTo>
                    <a:pt x="66" y="362"/>
                  </a:lnTo>
                  <a:lnTo>
                    <a:pt x="39" y="426"/>
                  </a:lnTo>
                  <a:lnTo>
                    <a:pt x="39" y="434"/>
                  </a:lnTo>
                  <a:lnTo>
                    <a:pt x="35" y="442"/>
                  </a:lnTo>
                  <a:lnTo>
                    <a:pt x="31" y="446"/>
                  </a:lnTo>
                  <a:lnTo>
                    <a:pt x="19" y="446"/>
                  </a:lnTo>
                  <a:lnTo>
                    <a:pt x="15" y="446"/>
                  </a:lnTo>
                  <a:lnTo>
                    <a:pt x="11" y="446"/>
                  </a:lnTo>
                  <a:lnTo>
                    <a:pt x="8" y="442"/>
                  </a:lnTo>
                  <a:lnTo>
                    <a:pt x="4" y="438"/>
                  </a:lnTo>
                  <a:lnTo>
                    <a:pt x="0" y="430"/>
                  </a:lnTo>
                  <a:lnTo>
                    <a:pt x="4" y="414"/>
                  </a:lnTo>
                  <a:lnTo>
                    <a:pt x="15" y="386"/>
                  </a:lnTo>
                  <a:lnTo>
                    <a:pt x="31" y="354"/>
                  </a:lnTo>
                  <a:lnTo>
                    <a:pt x="55" y="318"/>
                  </a:lnTo>
                  <a:lnTo>
                    <a:pt x="82" y="286"/>
                  </a:lnTo>
                  <a:lnTo>
                    <a:pt x="121" y="265"/>
                  </a:lnTo>
                  <a:lnTo>
                    <a:pt x="165" y="257"/>
                  </a:lnTo>
                  <a:close/>
                  <a:moveTo>
                    <a:pt x="267" y="0"/>
                  </a:moveTo>
                  <a:lnTo>
                    <a:pt x="282" y="4"/>
                  </a:lnTo>
                  <a:lnTo>
                    <a:pt x="294" y="8"/>
                  </a:lnTo>
                  <a:lnTo>
                    <a:pt x="302" y="16"/>
                  </a:lnTo>
                  <a:lnTo>
                    <a:pt x="310" y="24"/>
                  </a:lnTo>
                  <a:lnTo>
                    <a:pt x="310" y="32"/>
                  </a:lnTo>
                  <a:lnTo>
                    <a:pt x="314" y="45"/>
                  </a:lnTo>
                  <a:lnTo>
                    <a:pt x="310" y="61"/>
                  </a:lnTo>
                  <a:lnTo>
                    <a:pt x="302" y="73"/>
                  </a:lnTo>
                  <a:lnTo>
                    <a:pt x="294" y="89"/>
                  </a:lnTo>
                  <a:lnTo>
                    <a:pt x="282" y="97"/>
                  </a:lnTo>
                  <a:lnTo>
                    <a:pt x="267" y="105"/>
                  </a:lnTo>
                  <a:lnTo>
                    <a:pt x="251" y="109"/>
                  </a:lnTo>
                  <a:lnTo>
                    <a:pt x="235" y="105"/>
                  </a:lnTo>
                  <a:lnTo>
                    <a:pt x="224" y="101"/>
                  </a:lnTo>
                  <a:lnTo>
                    <a:pt x="216" y="93"/>
                  </a:lnTo>
                  <a:lnTo>
                    <a:pt x="212" y="85"/>
                  </a:lnTo>
                  <a:lnTo>
                    <a:pt x="208" y="73"/>
                  </a:lnTo>
                  <a:lnTo>
                    <a:pt x="204" y="61"/>
                  </a:lnTo>
                  <a:lnTo>
                    <a:pt x="208" y="45"/>
                  </a:lnTo>
                  <a:lnTo>
                    <a:pt x="216" y="32"/>
                  </a:lnTo>
                  <a:lnTo>
                    <a:pt x="224" y="20"/>
                  </a:lnTo>
                  <a:lnTo>
                    <a:pt x="239" y="8"/>
                  </a:lnTo>
                  <a:lnTo>
                    <a:pt x="251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1" name="Freeform 25"/>
            <p:cNvSpPr>
              <a:spLocks noEditPoints="1"/>
            </p:cNvSpPr>
            <p:nvPr/>
          </p:nvSpPr>
          <p:spPr bwMode="auto">
            <a:xfrm>
              <a:off x="7282" y="2903"/>
              <a:ext cx="495" cy="997"/>
            </a:xfrm>
            <a:custGeom>
              <a:avLst/>
              <a:gdLst/>
              <a:ahLst/>
              <a:cxnLst>
                <a:cxn ang="0">
                  <a:pos x="381" y="265"/>
                </a:cxn>
                <a:cxn ang="0">
                  <a:pos x="444" y="322"/>
                </a:cxn>
                <a:cxn ang="0">
                  <a:pos x="452" y="378"/>
                </a:cxn>
                <a:cxn ang="0">
                  <a:pos x="448" y="406"/>
                </a:cxn>
                <a:cxn ang="0">
                  <a:pos x="326" y="872"/>
                </a:cxn>
                <a:cxn ang="0">
                  <a:pos x="260" y="949"/>
                </a:cxn>
                <a:cxn ang="0">
                  <a:pos x="185" y="985"/>
                </a:cxn>
                <a:cxn ang="0">
                  <a:pos x="114" y="997"/>
                </a:cxn>
                <a:cxn ang="0">
                  <a:pos x="32" y="977"/>
                </a:cxn>
                <a:cxn ang="0">
                  <a:pos x="0" y="924"/>
                </a:cxn>
                <a:cxn ang="0">
                  <a:pos x="32" y="868"/>
                </a:cxn>
                <a:cxn ang="0">
                  <a:pos x="79" y="860"/>
                </a:cxn>
                <a:cxn ang="0">
                  <a:pos x="99" y="872"/>
                </a:cxn>
                <a:cxn ang="0">
                  <a:pos x="110" y="900"/>
                </a:cxn>
                <a:cxn ang="0">
                  <a:pos x="107" y="920"/>
                </a:cxn>
                <a:cxn ang="0">
                  <a:pos x="95" y="940"/>
                </a:cxn>
                <a:cxn ang="0">
                  <a:pos x="71" y="957"/>
                </a:cxn>
                <a:cxn ang="0">
                  <a:pos x="110" y="965"/>
                </a:cxn>
                <a:cxn ang="0">
                  <a:pos x="201" y="920"/>
                </a:cxn>
                <a:cxn ang="0">
                  <a:pos x="256" y="820"/>
                </a:cxn>
                <a:cxn ang="0">
                  <a:pos x="366" y="378"/>
                </a:cxn>
                <a:cxn ang="0">
                  <a:pos x="370" y="358"/>
                </a:cxn>
                <a:cxn ang="0">
                  <a:pos x="370" y="326"/>
                </a:cxn>
                <a:cxn ang="0">
                  <a:pos x="362" y="302"/>
                </a:cxn>
                <a:cxn ang="0">
                  <a:pos x="342" y="290"/>
                </a:cxn>
                <a:cxn ang="0">
                  <a:pos x="283" y="298"/>
                </a:cxn>
                <a:cxn ang="0">
                  <a:pos x="205" y="374"/>
                </a:cxn>
                <a:cxn ang="0">
                  <a:pos x="173" y="434"/>
                </a:cxn>
                <a:cxn ang="0">
                  <a:pos x="165" y="446"/>
                </a:cxn>
                <a:cxn ang="0">
                  <a:pos x="154" y="446"/>
                </a:cxn>
                <a:cxn ang="0">
                  <a:pos x="142" y="442"/>
                </a:cxn>
                <a:cxn ang="0">
                  <a:pos x="138" y="430"/>
                </a:cxn>
                <a:cxn ang="0">
                  <a:pos x="154" y="390"/>
                </a:cxn>
                <a:cxn ang="0">
                  <a:pos x="205" y="318"/>
                </a:cxn>
                <a:cxn ang="0">
                  <a:pos x="283" y="265"/>
                </a:cxn>
                <a:cxn ang="0">
                  <a:pos x="452" y="0"/>
                </a:cxn>
                <a:cxn ang="0">
                  <a:pos x="476" y="8"/>
                </a:cxn>
                <a:cxn ang="0">
                  <a:pos x="491" y="24"/>
                </a:cxn>
                <a:cxn ang="0">
                  <a:pos x="495" y="45"/>
                </a:cxn>
                <a:cxn ang="0">
                  <a:pos x="487" y="77"/>
                </a:cxn>
                <a:cxn ang="0">
                  <a:pos x="464" y="97"/>
                </a:cxn>
                <a:cxn ang="0">
                  <a:pos x="432" y="109"/>
                </a:cxn>
                <a:cxn ang="0">
                  <a:pos x="409" y="101"/>
                </a:cxn>
                <a:cxn ang="0">
                  <a:pos x="393" y="85"/>
                </a:cxn>
                <a:cxn ang="0">
                  <a:pos x="389" y="61"/>
                </a:cxn>
                <a:cxn ang="0">
                  <a:pos x="401" y="28"/>
                </a:cxn>
                <a:cxn ang="0">
                  <a:pos x="432" y="4"/>
                </a:cxn>
              </a:cxnLst>
              <a:rect l="0" t="0" r="r" b="b"/>
              <a:pathLst>
                <a:path w="495" h="997">
                  <a:moveTo>
                    <a:pt x="334" y="257"/>
                  </a:moveTo>
                  <a:lnTo>
                    <a:pt x="381" y="265"/>
                  </a:lnTo>
                  <a:lnTo>
                    <a:pt x="421" y="286"/>
                  </a:lnTo>
                  <a:lnTo>
                    <a:pt x="444" y="322"/>
                  </a:lnTo>
                  <a:lnTo>
                    <a:pt x="452" y="362"/>
                  </a:lnTo>
                  <a:lnTo>
                    <a:pt x="452" y="378"/>
                  </a:lnTo>
                  <a:lnTo>
                    <a:pt x="452" y="394"/>
                  </a:lnTo>
                  <a:lnTo>
                    <a:pt x="448" y="406"/>
                  </a:lnTo>
                  <a:lnTo>
                    <a:pt x="346" y="816"/>
                  </a:lnTo>
                  <a:lnTo>
                    <a:pt x="326" y="872"/>
                  </a:lnTo>
                  <a:lnTo>
                    <a:pt x="295" y="912"/>
                  </a:lnTo>
                  <a:lnTo>
                    <a:pt x="260" y="949"/>
                  </a:lnTo>
                  <a:lnTo>
                    <a:pt x="224" y="973"/>
                  </a:lnTo>
                  <a:lnTo>
                    <a:pt x="185" y="985"/>
                  </a:lnTo>
                  <a:lnTo>
                    <a:pt x="146" y="997"/>
                  </a:lnTo>
                  <a:lnTo>
                    <a:pt x="114" y="997"/>
                  </a:lnTo>
                  <a:lnTo>
                    <a:pt x="67" y="993"/>
                  </a:lnTo>
                  <a:lnTo>
                    <a:pt x="32" y="977"/>
                  </a:lnTo>
                  <a:lnTo>
                    <a:pt x="8" y="957"/>
                  </a:lnTo>
                  <a:lnTo>
                    <a:pt x="0" y="924"/>
                  </a:lnTo>
                  <a:lnTo>
                    <a:pt x="8" y="892"/>
                  </a:lnTo>
                  <a:lnTo>
                    <a:pt x="32" y="868"/>
                  </a:lnTo>
                  <a:lnTo>
                    <a:pt x="67" y="856"/>
                  </a:lnTo>
                  <a:lnTo>
                    <a:pt x="79" y="860"/>
                  </a:lnTo>
                  <a:lnTo>
                    <a:pt x="91" y="864"/>
                  </a:lnTo>
                  <a:lnTo>
                    <a:pt x="99" y="872"/>
                  </a:lnTo>
                  <a:lnTo>
                    <a:pt x="107" y="884"/>
                  </a:lnTo>
                  <a:lnTo>
                    <a:pt x="110" y="900"/>
                  </a:lnTo>
                  <a:lnTo>
                    <a:pt x="107" y="908"/>
                  </a:lnTo>
                  <a:lnTo>
                    <a:pt x="107" y="920"/>
                  </a:lnTo>
                  <a:lnTo>
                    <a:pt x="103" y="928"/>
                  </a:lnTo>
                  <a:lnTo>
                    <a:pt x="95" y="940"/>
                  </a:lnTo>
                  <a:lnTo>
                    <a:pt x="83" y="949"/>
                  </a:lnTo>
                  <a:lnTo>
                    <a:pt x="71" y="957"/>
                  </a:lnTo>
                  <a:lnTo>
                    <a:pt x="91" y="965"/>
                  </a:lnTo>
                  <a:lnTo>
                    <a:pt x="110" y="965"/>
                  </a:lnTo>
                  <a:lnTo>
                    <a:pt x="161" y="953"/>
                  </a:lnTo>
                  <a:lnTo>
                    <a:pt x="201" y="920"/>
                  </a:lnTo>
                  <a:lnTo>
                    <a:pt x="236" y="876"/>
                  </a:lnTo>
                  <a:lnTo>
                    <a:pt x="256" y="820"/>
                  </a:lnTo>
                  <a:lnTo>
                    <a:pt x="256" y="820"/>
                  </a:lnTo>
                  <a:lnTo>
                    <a:pt x="366" y="378"/>
                  </a:lnTo>
                  <a:lnTo>
                    <a:pt x="366" y="370"/>
                  </a:lnTo>
                  <a:lnTo>
                    <a:pt x="370" y="358"/>
                  </a:lnTo>
                  <a:lnTo>
                    <a:pt x="370" y="342"/>
                  </a:lnTo>
                  <a:lnTo>
                    <a:pt x="370" y="326"/>
                  </a:lnTo>
                  <a:lnTo>
                    <a:pt x="366" y="314"/>
                  </a:lnTo>
                  <a:lnTo>
                    <a:pt x="362" y="302"/>
                  </a:lnTo>
                  <a:lnTo>
                    <a:pt x="354" y="294"/>
                  </a:lnTo>
                  <a:lnTo>
                    <a:pt x="342" y="290"/>
                  </a:lnTo>
                  <a:lnTo>
                    <a:pt x="330" y="286"/>
                  </a:lnTo>
                  <a:lnTo>
                    <a:pt x="283" y="298"/>
                  </a:lnTo>
                  <a:lnTo>
                    <a:pt x="240" y="330"/>
                  </a:lnTo>
                  <a:lnTo>
                    <a:pt x="205" y="374"/>
                  </a:lnTo>
                  <a:lnTo>
                    <a:pt x="177" y="426"/>
                  </a:lnTo>
                  <a:lnTo>
                    <a:pt x="173" y="434"/>
                  </a:lnTo>
                  <a:lnTo>
                    <a:pt x="169" y="442"/>
                  </a:lnTo>
                  <a:lnTo>
                    <a:pt x="165" y="446"/>
                  </a:lnTo>
                  <a:lnTo>
                    <a:pt x="158" y="446"/>
                  </a:lnTo>
                  <a:lnTo>
                    <a:pt x="154" y="446"/>
                  </a:lnTo>
                  <a:lnTo>
                    <a:pt x="146" y="446"/>
                  </a:lnTo>
                  <a:lnTo>
                    <a:pt x="142" y="442"/>
                  </a:lnTo>
                  <a:lnTo>
                    <a:pt x="138" y="438"/>
                  </a:lnTo>
                  <a:lnTo>
                    <a:pt x="138" y="430"/>
                  </a:lnTo>
                  <a:lnTo>
                    <a:pt x="142" y="414"/>
                  </a:lnTo>
                  <a:lnTo>
                    <a:pt x="154" y="390"/>
                  </a:lnTo>
                  <a:lnTo>
                    <a:pt x="173" y="354"/>
                  </a:lnTo>
                  <a:lnTo>
                    <a:pt x="205" y="318"/>
                  </a:lnTo>
                  <a:lnTo>
                    <a:pt x="240" y="290"/>
                  </a:lnTo>
                  <a:lnTo>
                    <a:pt x="283" y="265"/>
                  </a:lnTo>
                  <a:lnTo>
                    <a:pt x="334" y="257"/>
                  </a:lnTo>
                  <a:close/>
                  <a:moveTo>
                    <a:pt x="452" y="0"/>
                  </a:moveTo>
                  <a:lnTo>
                    <a:pt x="464" y="0"/>
                  </a:lnTo>
                  <a:lnTo>
                    <a:pt x="476" y="8"/>
                  </a:lnTo>
                  <a:lnTo>
                    <a:pt x="484" y="16"/>
                  </a:lnTo>
                  <a:lnTo>
                    <a:pt x="491" y="24"/>
                  </a:lnTo>
                  <a:lnTo>
                    <a:pt x="495" y="32"/>
                  </a:lnTo>
                  <a:lnTo>
                    <a:pt x="495" y="45"/>
                  </a:lnTo>
                  <a:lnTo>
                    <a:pt x="495" y="61"/>
                  </a:lnTo>
                  <a:lnTo>
                    <a:pt x="487" y="77"/>
                  </a:lnTo>
                  <a:lnTo>
                    <a:pt x="476" y="89"/>
                  </a:lnTo>
                  <a:lnTo>
                    <a:pt x="464" y="97"/>
                  </a:lnTo>
                  <a:lnTo>
                    <a:pt x="448" y="105"/>
                  </a:lnTo>
                  <a:lnTo>
                    <a:pt x="432" y="109"/>
                  </a:lnTo>
                  <a:lnTo>
                    <a:pt x="421" y="105"/>
                  </a:lnTo>
                  <a:lnTo>
                    <a:pt x="409" y="101"/>
                  </a:lnTo>
                  <a:lnTo>
                    <a:pt x="397" y="93"/>
                  </a:lnTo>
                  <a:lnTo>
                    <a:pt x="393" y="85"/>
                  </a:lnTo>
                  <a:lnTo>
                    <a:pt x="389" y="73"/>
                  </a:lnTo>
                  <a:lnTo>
                    <a:pt x="389" y="61"/>
                  </a:lnTo>
                  <a:lnTo>
                    <a:pt x="393" y="45"/>
                  </a:lnTo>
                  <a:lnTo>
                    <a:pt x="401" y="28"/>
                  </a:lnTo>
                  <a:lnTo>
                    <a:pt x="417" y="12"/>
                  </a:lnTo>
                  <a:lnTo>
                    <a:pt x="432" y="4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2" name="Freeform 26"/>
            <p:cNvSpPr>
              <a:spLocks noEditPoints="1"/>
            </p:cNvSpPr>
            <p:nvPr/>
          </p:nvSpPr>
          <p:spPr bwMode="auto">
            <a:xfrm>
              <a:off x="8406" y="2481"/>
              <a:ext cx="1064" cy="1085"/>
            </a:xfrm>
            <a:custGeom>
              <a:avLst/>
              <a:gdLst/>
              <a:ahLst/>
              <a:cxnLst>
                <a:cxn ang="0">
                  <a:pos x="200" y="912"/>
                </a:cxn>
                <a:cxn ang="0">
                  <a:pos x="357" y="1013"/>
                </a:cxn>
                <a:cxn ang="0">
                  <a:pos x="491" y="1041"/>
                </a:cxn>
                <a:cxn ang="0">
                  <a:pos x="616" y="1037"/>
                </a:cxn>
                <a:cxn ang="0">
                  <a:pos x="750" y="993"/>
                </a:cxn>
                <a:cxn ang="0">
                  <a:pos x="832" y="941"/>
                </a:cxn>
                <a:cxn ang="0">
                  <a:pos x="864" y="912"/>
                </a:cxn>
                <a:cxn ang="0">
                  <a:pos x="856" y="900"/>
                </a:cxn>
                <a:cxn ang="0">
                  <a:pos x="848" y="892"/>
                </a:cxn>
                <a:cxn ang="0">
                  <a:pos x="530" y="571"/>
                </a:cxn>
                <a:cxn ang="0">
                  <a:pos x="561" y="543"/>
                </a:cxn>
                <a:cxn ang="0">
                  <a:pos x="950" y="808"/>
                </a:cxn>
                <a:cxn ang="0">
                  <a:pos x="1017" y="635"/>
                </a:cxn>
                <a:cxn ang="0">
                  <a:pos x="1013" y="446"/>
                </a:cxn>
                <a:cxn ang="0">
                  <a:pos x="946" y="274"/>
                </a:cxn>
                <a:cxn ang="0">
                  <a:pos x="172" y="201"/>
                </a:cxn>
                <a:cxn ang="0">
                  <a:pos x="74" y="362"/>
                </a:cxn>
                <a:cxn ang="0">
                  <a:pos x="43" y="543"/>
                </a:cxn>
                <a:cxn ang="0">
                  <a:pos x="70" y="712"/>
                </a:cxn>
                <a:cxn ang="0">
                  <a:pos x="172" y="884"/>
                </a:cxn>
                <a:cxn ang="0">
                  <a:pos x="172" y="201"/>
                </a:cxn>
                <a:cxn ang="0">
                  <a:pos x="451" y="49"/>
                </a:cxn>
                <a:cxn ang="0">
                  <a:pos x="318" y="93"/>
                </a:cxn>
                <a:cxn ang="0">
                  <a:pos x="231" y="145"/>
                </a:cxn>
                <a:cxn ang="0">
                  <a:pos x="200" y="173"/>
                </a:cxn>
                <a:cxn ang="0">
                  <a:pos x="208" y="185"/>
                </a:cxn>
                <a:cxn ang="0">
                  <a:pos x="216" y="193"/>
                </a:cxn>
                <a:cxn ang="0">
                  <a:pos x="534" y="515"/>
                </a:cxn>
                <a:cxn ang="0">
                  <a:pos x="797" y="121"/>
                </a:cxn>
                <a:cxn ang="0">
                  <a:pos x="671" y="61"/>
                </a:cxn>
                <a:cxn ang="0">
                  <a:pos x="565" y="41"/>
                </a:cxn>
                <a:cxn ang="0">
                  <a:pos x="534" y="0"/>
                </a:cxn>
                <a:cxn ang="0">
                  <a:pos x="738" y="45"/>
                </a:cxn>
                <a:cxn ang="0">
                  <a:pos x="907" y="161"/>
                </a:cxn>
                <a:cxn ang="0">
                  <a:pos x="1021" y="330"/>
                </a:cxn>
                <a:cxn ang="0">
                  <a:pos x="1064" y="543"/>
                </a:cxn>
                <a:cxn ang="0">
                  <a:pos x="1021" y="752"/>
                </a:cxn>
                <a:cxn ang="0">
                  <a:pos x="907" y="925"/>
                </a:cxn>
                <a:cxn ang="0">
                  <a:pos x="738" y="1041"/>
                </a:cxn>
                <a:cxn ang="0">
                  <a:pos x="530" y="1085"/>
                </a:cxn>
                <a:cxn ang="0">
                  <a:pos x="326" y="1041"/>
                </a:cxn>
                <a:cxn ang="0">
                  <a:pos x="157" y="925"/>
                </a:cxn>
                <a:cxn ang="0">
                  <a:pos x="43" y="752"/>
                </a:cxn>
                <a:cxn ang="0">
                  <a:pos x="0" y="543"/>
                </a:cxn>
                <a:cxn ang="0">
                  <a:pos x="43" y="334"/>
                </a:cxn>
                <a:cxn ang="0">
                  <a:pos x="157" y="161"/>
                </a:cxn>
                <a:cxn ang="0">
                  <a:pos x="326" y="45"/>
                </a:cxn>
                <a:cxn ang="0">
                  <a:pos x="534" y="0"/>
                </a:cxn>
              </a:cxnLst>
              <a:rect l="0" t="0" r="r" b="b"/>
              <a:pathLst>
                <a:path w="1064" h="1085">
                  <a:moveTo>
                    <a:pt x="530" y="571"/>
                  </a:moveTo>
                  <a:lnTo>
                    <a:pt x="200" y="912"/>
                  </a:lnTo>
                  <a:lnTo>
                    <a:pt x="279" y="973"/>
                  </a:lnTo>
                  <a:lnTo>
                    <a:pt x="357" y="1013"/>
                  </a:lnTo>
                  <a:lnTo>
                    <a:pt x="428" y="1033"/>
                  </a:lnTo>
                  <a:lnTo>
                    <a:pt x="491" y="1041"/>
                  </a:lnTo>
                  <a:lnTo>
                    <a:pt x="534" y="1045"/>
                  </a:lnTo>
                  <a:lnTo>
                    <a:pt x="616" y="1037"/>
                  </a:lnTo>
                  <a:lnTo>
                    <a:pt x="687" y="1017"/>
                  </a:lnTo>
                  <a:lnTo>
                    <a:pt x="750" y="993"/>
                  </a:lnTo>
                  <a:lnTo>
                    <a:pt x="797" y="965"/>
                  </a:lnTo>
                  <a:lnTo>
                    <a:pt x="832" y="941"/>
                  </a:lnTo>
                  <a:lnTo>
                    <a:pt x="856" y="921"/>
                  </a:lnTo>
                  <a:lnTo>
                    <a:pt x="864" y="912"/>
                  </a:lnTo>
                  <a:lnTo>
                    <a:pt x="864" y="904"/>
                  </a:lnTo>
                  <a:lnTo>
                    <a:pt x="856" y="900"/>
                  </a:lnTo>
                  <a:lnTo>
                    <a:pt x="852" y="896"/>
                  </a:lnTo>
                  <a:lnTo>
                    <a:pt x="848" y="892"/>
                  </a:lnTo>
                  <a:lnTo>
                    <a:pt x="848" y="892"/>
                  </a:lnTo>
                  <a:lnTo>
                    <a:pt x="530" y="571"/>
                  </a:lnTo>
                  <a:close/>
                  <a:moveTo>
                    <a:pt x="895" y="201"/>
                  </a:moveTo>
                  <a:lnTo>
                    <a:pt x="561" y="543"/>
                  </a:lnTo>
                  <a:lnTo>
                    <a:pt x="895" y="884"/>
                  </a:lnTo>
                  <a:lnTo>
                    <a:pt x="950" y="808"/>
                  </a:lnTo>
                  <a:lnTo>
                    <a:pt x="989" y="724"/>
                  </a:lnTo>
                  <a:lnTo>
                    <a:pt x="1017" y="635"/>
                  </a:lnTo>
                  <a:lnTo>
                    <a:pt x="1025" y="543"/>
                  </a:lnTo>
                  <a:lnTo>
                    <a:pt x="1013" y="446"/>
                  </a:lnTo>
                  <a:lnTo>
                    <a:pt x="985" y="354"/>
                  </a:lnTo>
                  <a:lnTo>
                    <a:pt x="946" y="274"/>
                  </a:lnTo>
                  <a:lnTo>
                    <a:pt x="895" y="201"/>
                  </a:lnTo>
                  <a:close/>
                  <a:moveTo>
                    <a:pt x="172" y="201"/>
                  </a:moveTo>
                  <a:lnTo>
                    <a:pt x="114" y="278"/>
                  </a:lnTo>
                  <a:lnTo>
                    <a:pt x="74" y="362"/>
                  </a:lnTo>
                  <a:lnTo>
                    <a:pt x="51" y="450"/>
                  </a:lnTo>
                  <a:lnTo>
                    <a:pt x="43" y="543"/>
                  </a:lnTo>
                  <a:lnTo>
                    <a:pt x="47" y="623"/>
                  </a:lnTo>
                  <a:lnTo>
                    <a:pt x="70" y="712"/>
                  </a:lnTo>
                  <a:lnTo>
                    <a:pt x="110" y="796"/>
                  </a:lnTo>
                  <a:lnTo>
                    <a:pt x="172" y="884"/>
                  </a:lnTo>
                  <a:lnTo>
                    <a:pt x="502" y="543"/>
                  </a:lnTo>
                  <a:lnTo>
                    <a:pt x="172" y="201"/>
                  </a:lnTo>
                  <a:close/>
                  <a:moveTo>
                    <a:pt x="530" y="41"/>
                  </a:moveTo>
                  <a:lnTo>
                    <a:pt x="451" y="49"/>
                  </a:lnTo>
                  <a:lnTo>
                    <a:pt x="377" y="69"/>
                  </a:lnTo>
                  <a:lnTo>
                    <a:pt x="318" y="93"/>
                  </a:lnTo>
                  <a:lnTo>
                    <a:pt x="267" y="121"/>
                  </a:lnTo>
                  <a:lnTo>
                    <a:pt x="231" y="145"/>
                  </a:lnTo>
                  <a:lnTo>
                    <a:pt x="208" y="165"/>
                  </a:lnTo>
                  <a:lnTo>
                    <a:pt x="200" y="173"/>
                  </a:lnTo>
                  <a:lnTo>
                    <a:pt x="204" y="177"/>
                  </a:lnTo>
                  <a:lnTo>
                    <a:pt x="208" y="185"/>
                  </a:lnTo>
                  <a:lnTo>
                    <a:pt x="212" y="189"/>
                  </a:lnTo>
                  <a:lnTo>
                    <a:pt x="216" y="193"/>
                  </a:lnTo>
                  <a:lnTo>
                    <a:pt x="216" y="193"/>
                  </a:lnTo>
                  <a:lnTo>
                    <a:pt x="534" y="515"/>
                  </a:lnTo>
                  <a:lnTo>
                    <a:pt x="864" y="173"/>
                  </a:lnTo>
                  <a:lnTo>
                    <a:pt x="797" y="121"/>
                  </a:lnTo>
                  <a:lnTo>
                    <a:pt x="734" y="85"/>
                  </a:lnTo>
                  <a:lnTo>
                    <a:pt x="671" y="61"/>
                  </a:lnTo>
                  <a:lnTo>
                    <a:pt x="612" y="49"/>
                  </a:lnTo>
                  <a:lnTo>
                    <a:pt x="565" y="41"/>
                  </a:lnTo>
                  <a:lnTo>
                    <a:pt x="530" y="41"/>
                  </a:lnTo>
                  <a:close/>
                  <a:moveTo>
                    <a:pt x="534" y="0"/>
                  </a:moveTo>
                  <a:lnTo>
                    <a:pt x="640" y="12"/>
                  </a:lnTo>
                  <a:lnTo>
                    <a:pt x="738" y="45"/>
                  </a:lnTo>
                  <a:lnTo>
                    <a:pt x="828" y="93"/>
                  </a:lnTo>
                  <a:lnTo>
                    <a:pt x="907" y="161"/>
                  </a:lnTo>
                  <a:lnTo>
                    <a:pt x="974" y="237"/>
                  </a:lnTo>
                  <a:lnTo>
                    <a:pt x="1021" y="330"/>
                  </a:lnTo>
                  <a:lnTo>
                    <a:pt x="1052" y="434"/>
                  </a:lnTo>
                  <a:lnTo>
                    <a:pt x="1064" y="543"/>
                  </a:lnTo>
                  <a:lnTo>
                    <a:pt x="1052" y="651"/>
                  </a:lnTo>
                  <a:lnTo>
                    <a:pt x="1021" y="752"/>
                  </a:lnTo>
                  <a:lnTo>
                    <a:pt x="974" y="844"/>
                  </a:lnTo>
                  <a:lnTo>
                    <a:pt x="907" y="925"/>
                  </a:lnTo>
                  <a:lnTo>
                    <a:pt x="828" y="993"/>
                  </a:lnTo>
                  <a:lnTo>
                    <a:pt x="738" y="1041"/>
                  </a:lnTo>
                  <a:lnTo>
                    <a:pt x="640" y="1073"/>
                  </a:lnTo>
                  <a:lnTo>
                    <a:pt x="530" y="1085"/>
                  </a:lnTo>
                  <a:lnTo>
                    <a:pt x="424" y="1073"/>
                  </a:lnTo>
                  <a:lnTo>
                    <a:pt x="326" y="1041"/>
                  </a:lnTo>
                  <a:lnTo>
                    <a:pt x="235" y="993"/>
                  </a:lnTo>
                  <a:lnTo>
                    <a:pt x="157" y="925"/>
                  </a:lnTo>
                  <a:lnTo>
                    <a:pt x="94" y="844"/>
                  </a:lnTo>
                  <a:lnTo>
                    <a:pt x="43" y="752"/>
                  </a:lnTo>
                  <a:lnTo>
                    <a:pt x="11" y="651"/>
                  </a:lnTo>
                  <a:lnTo>
                    <a:pt x="0" y="543"/>
                  </a:lnTo>
                  <a:lnTo>
                    <a:pt x="11" y="434"/>
                  </a:lnTo>
                  <a:lnTo>
                    <a:pt x="43" y="334"/>
                  </a:lnTo>
                  <a:lnTo>
                    <a:pt x="90" y="242"/>
                  </a:lnTo>
                  <a:lnTo>
                    <a:pt x="157" y="161"/>
                  </a:lnTo>
                  <a:lnTo>
                    <a:pt x="235" y="93"/>
                  </a:lnTo>
                  <a:lnTo>
                    <a:pt x="326" y="45"/>
                  </a:lnTo>
                  <a:lnTo>
                    <a:pt x="424" y="12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3" name="Freeform 27"/>
            <p:cNvSpPr>
              <a:spLocks noEditPoints="1"/>
            </p:cNvSpPr>
            <p:nvPr/>
          </p:nvSpPr>
          <p:spPr bwMode="auto">
            <a:xfrm>
              <a:off x="9977" y="2321"/>
              <a:ext cx="1138" cy="1145"/>
            </a:xfrm>
            <a:custGeom>
              <a:avLst/>
              <a:gdLst/>
              <a:ahLst/>
              <a:cxnLst>
                <a:cxn ang="0">
                  <a:pos x="600" y="48"/>
                </a:cxn>
                <a:cxn ang="0">
                  <a:pos x="557" y="60"/>
                </a:cxn>
                <a:cxn ang="0">
                  <a:pos x="538" y="92"/>
                </a:cxn>
                <a:cxn ang="0">
                  <a:pos x="608" y="538"/>
                </a:cxn>
                <a:cxn ang="0">
                  <a:pos x="805" y="494"/>
                </a:cxn>
                <a:cxn ang="0">
                  <a:pos x="911" y="397"/>
                </a:cxn>
                <a:cxn ang="0">
                  <a:pos x="962" y="249"/>
                </a:cxn>
                <a:cxn ang="0">
                  <a:pos x="934" y="116"/>
                </a:cxn>
                <a:cxn ang="0">
                  <a:pos x="816" y="56"/>
                </a:cxn>
                <a:cxn ang="0">
                  <a:pos x="675" y="48"/>
                </a:cxn>
                <a:cxn ang="0">
                  <a:pos x="860" y="8"/>
                </a:cxn>
                <a:cxn ang="0">
                  <a:pos x="1068" y="116"/>
                </a:cxn>
                <a:cxn ang="0">
                  <a:pos x="1103" y="309"/>
                </a:cxn>
                <a:cxn ang="0">
                  <a:pos x="970" y="470"/>
                </a:cxn>
                <a:cxn ang="0">
                  <a:pos x="761" y="558"/>
                </a:cxn>
                <a:cxn ang="0">
                  <a:pos x="761" y="558"/>
                </a:cxn>
                <a:cxn ang="0">
                  <a:pos x="852" y="610"/>
                </a:cxn>
                <a:cxn ang="0">
                  <a:pos x="911" y="747"/>
                </a:cxn>
                <a:cxn ang="0">
                  <a:pos x="899" y="884"/>
                </a:cxn>
                <a:cxn ang="0">
                  <a:pos x="891" y="1052"/>
                </a:cxn>
                <a:cxn ang="0">
                  <a:pos x="954" y="1109"/>
                </a:cxn>
                <a:cxn ang="0">
                  <a:pos x="1040" y="1064"/>
                </a:cxn>
                <a:cxn ang="0">
                  <a:pos x="1099" y="956"/>
                </a:cxn>
                <a:cxn ang="0">
                  <a:pos x="1111" y="940"/>
                </a:cxn>
                <a:cxn ang="0">
                  <a:pos x="1127" y="940"/>
                </a:cxn>
                <a:cxn ang="0">
                  <a:pos x="1138" y="948"/>
                </a:cxn>
                <a:cxn ang="0">
                  <a:pos x="1123" y="1004"/>
                </a:cxn>
                <a:cxn ang="0">
                  <a:pos x="1044" y="1113"/>
                </a:cxn>
                <a:cxn ang="0">
                  <a:pos x="934" y="1145"/>
                </a:cxn>
                <a:cxn ang="0">
                  <a:pos x="852" y="1129"/>
                </a:cxn>
                <a:cxn ang="0">
                  <a:pos x="761" y="1060"/>
                </a:cxn>
                <a:cxn ang="0">
                  <a:pos x="738" y="928"/>
                </a:cxn>
                <a:cxn ang="0">
                  <a:pos x="773" y="791"/>
                </a:cxn>
                <a:cxn ang="0">
                  <a:pos x="781" y="691"/>
                </a:cxn>
                <a:cxn ang="0">
                  <a:pos x="738" y="610"/>
                </a:cxn>
                <a:cxn ang="0">
                  <a:pos x="608" y="570"/>
                </a:cxn>
                <a:cxn ang="0">
                  <a:pos x="314" y="1016"/>
                </a:cxn>
                <a:cxn ang="0">
                  <a:pos x="341" y="1056"/>
                </a:cxn>
                <a:cxn ang="0">
                  <a:pos x="432" y="1056"/>
                </a:cxn>
                <a:cxn ang="0">
                  <a:pos x="455" y="1068"/>
                </a:cxn>
                <a:cxn ang="0">
                  <a:pos x="455" y="1097"/>
                </a:cxn>
                <a:cxn ang="0">
                  <a:pos x="439" y="1109"/>
                </a:cxn>
                <a:cxn ang="0">
                  <a:pos x="381" y="1109"/>
                </a:cxn>
                <a:cxn ang="0">
                  <a:pos x="223" y="1105"/>
                </a:cxn>
                <a:cxn ang="0">
                  <a:pos x="66" y="1109"/>
                </a:cxn>
                <a:cxn ang="0">
                  <a:pos x="15" y="1109"/>
                </a:cxn>
                <a:cxn ang="0">
                  <a:pos x="4" y="1101"/>
                </a:cxn>
                <a:cxn ang="0">
                  <a:pos x="4" y="1068"/>
                </a:cxn>
                <a:cxn ang="0">
                  <a:pos x="23" y="1060"/>
                </a:cxn>
                <a:cxn ang="0">
                  <a:pos x="98" y="1056"/>
                </a:cxn>
                <a:cxn ang="0">
                  <a:pos x="172" y="1028"/>
                </a:cxn>
                <a:cxn ang="0">
                  <a:pos x="404" y="108"/>
                </a:cxn>
                <a:cxn ang="0">
                  <a:pos x="408" y="84"/>
                </a:cxn>
                <a:cxn ang="0">
                  <a:pos x="400" y="60"/>
                </a:cxn>
                <a:cxn ang="0">
                  <a:pos x="365" y="52"/>
                </a:cxn>
                <a:cxn ang="0">
                  <a:pos x="322" y="48"/>
                </a:cxn>
                <a:cxn ang="0">
                  <a:pos x="290" y="48"/>
                </a:cxn>
                <a:cxn ang="0">
                  <a:pos x="263" y="40"/>
                </a:cxn>
                <a:cxn ang="0">
                  <a:pos x="267" y="8"/>
                </a:cxn>
                <a:cxn ang="0">
                  <a:pos x="294" y="0"/>
                </a:cxn>
              </a:cxnLst>
              <a:rect l="0" t="0" r="r" b="b"/>
              <a:pathLst>
                <a:path w="1138" h="1145">
                  <a:moveTo>
                    <a:pt x="675" y="48"/>
                  </a:moveTo>
                  <a:lnTo>
                    <a:pt x="640" y="48"/>
                  </a:lnTo>
                  <a:lnTo>
                    <a:pt x="600" y="48"/>
                  </a:lnTo>
                  <a:lnTo>
                    <a:pt x="577" y="52"/>
                  </a:lnTo>
                  <a:lnTo>
                    <a:pt x="565" y="52"/>
                  </a:lnTo>
                  <a:lnTo>
                    <a:pt x="557" y="60"/>
                  </a:lnTo>
                  <a:lnTo>
                    <a:pt x="549" y="68"/>
                  </a:lnTo>
                  <a:lnTo>
                    <a:pt x="542" y="80"/>
                  </a:lnTo>
                  <a:lnTo>
                    <a:pt x="538" y="92"/>
                  </a:lnTo>
                  <a:lnTo>
                    <a:pt x="534" y="112"/>
                  </a:lnTo>
                  <a:lnTo>
                    <a:pt x="428" y="538"/>
                  </a:lnTo>
                  <a:lnTo>
                    <a:pt x="608" y="538"/>
                  </a:lnTo>
                  <a:lnTo>
                    <a:pt x="687" y="530"/>
                  </a:lnTo>
                  <a:lnTo>
                    <a:pt x="754" y="514"/>
                  </a:lnTo>
                  <a:lnTo>
                    <a:pt x="805" y="494"/>
                  </a:lnTo>
                  <a:lnTo>
                    <a:pt x="848" y="466"/>
                  </a:lnTo>
                  <a:lnTo>
                    <a:pt x="875" y="442"/>
                  </a:lnTo>
                  <a:lnTo>
                    <a:pt x="911" y="397"/>
                  </a:lnTo>
                  <a:lnTo>
                    <a:pt x="934" y="349"/>
                  </a:lnTo>
                  <a:lnTo>
                    <a:pt x="950" y="297"/>
                  </a:lnTo>
                  <a:lnTo>
                    <a:pt x="962" y="249"/>
                  </a:lnTo>
                  <a:lnTo>
                    <a:pt x="962" y="209"/>
                  </a:lnTo>
                  <a:lnTo>
                    <a:pt x="958" y="156"/>
                  </a:lnTo>
                  <a:lnTo>
                    <a:pt x="934" y="116"/>
                  </a:lnTo>
                  <a:lnTo>
                    <a:pt x="903" y="88"/>
                  </a:lnTo>
                  <a:lnTo>
                    <a:pt x="864" y="68"/>
                  </a:lnTo>
                  <a:lnTo>
                    <a:pt x="816" y="56"/>
                  </a:lnTo>
                  <a:lnTo>
                    <a:pt x="769" y="52"/>
                  </a:lnTo>
                  <a:lnTo>
                    <a:pt x="718" y="48"/>
                  </a:lnTo>
                  <a:lnTo>
                    <a:pt x="675" y="48"/>
                  </a:lnTo>
                  <a:close/>
                  <a:moveTo>
                    <a:pt x="306" y="0"/>
                  </a:moveTo>
                  <a:lnTo>
                    <a:pt x="761" y="0"/>
                  </a:lnTo>
                  <a:lnTo>
                    <a:pt x="860" y="8"/>
                  </a:lnTo>
                  <a:lnTo>
                    <a:pt x="946" y="32"/>
                  </a:lnTo>
                  <a:lnTo>
                    <a:pt x="1017" y="68"/>
                  </a:lnTo>
                  <a:lnTo>
                    <a:pt x="1068" y="116"/>
                  </a:lnTo>
                  <a:lnTo>
                    <a:pt x="1103" y="177"/>
                  </a:lnTo>
                  <a:lnTo>
                    <a:pt x="1115" y="241"/>
                  </a:lnTo>
                  <a:lnTo>
                    <a:pt x="1103" y="309"/>
                  </a:lnTo>
                  <a:lnTo>
                    <a:pt x="1072" y="369"/>
                  </a:lnTo>
                  <a:lnTo>
                    <a:pt x="1025" y="422"/>
                  </a:lnTo>
                  <a:lnTo>
                    <a:pt x="970" y="470"/>
                  </a:lnTo>
                  <a:lnTo>
                    <a:pt x="903" y="506"/>
                  </a:lnTo>
                  <a:lnTo>
                    <a:pt x="832" y="538"/>
                  </a:lnTo>
                  <a:lnTo>
                    <a:pt x="761" y="558"/>
                  </a:lnTo>
                  <a:lnTo>
                    <a:pt x="761" y="558"/>
                  </a:lnTo>
                  <a:lnTo>
                    <a:pt x="761" y="558"/>
                  </a:lnTo>
                  <a:lnTo>
                    <a:pt x="761" y="558"/>
                  </a:lnTo>
                  <a:lnTo>
                    <a:pt x="789" y="566"/>
                  </a:lnTo>
                  <a:lnTo>
                    <a:pt x="820" y="586"/>
                  </a:lnTo>
                  <a:lnTo>
                    <a:pt x="852" y="610"/>
                  </a:lnTo>
                  <a:lnTo>
                    <a:pt x="883" y="647"/>
                  </a:lnTo>
                  <a:lnTo>
                    <a:pt x="903" y="691"/>
                  </a:lnTo>
                  <a:lnTo>
                    <a:pt x="911" y="747"/>
                  </a:lnTo>
                  <a:lnTo>
                    <a:pt x="911" y="787"/>
                  </a:lnTo>
                  <a:lnTo>
                    <a:pt x="907" y="823"/>
                  </a:lnTo>
                  <a:lnTo>
                    <a:pt x="899" y="884"/>
                  </a:lnTo>
                  <a:lnTo>
                    <a:pt x="891" y="952"/>
                  </a:lnTo>
                  <a:lnTo>
                    <a:pt x="887" y="1008"/>
                  </a:lnTo>
                  <a:lnTo>
                    <a:pt x="891" y="1052"/>
                  </a:lnTo>
                  <a:lnTo>
                    <a:pt x="903" y="1085"/>
                  </a:lnTo>
                  <a:lnTo>
                    <a:pt x="922" y="1105"/>
                  </a:lnTo>
                  <a:lnTo>
                    <a:pt x="954" y="1109"/>
                  </a:lnTo>
                  <a:lnTo>
                    <a:pt x="977" y="1105"/>
                  </a:lnTo>
                  <a:lnTo>
                    <a:pt x="1009" y="1093"/>
                  </a:lnTo>
                  <a:lnTo>
                    <a:pt x="1040" y="1064"/>
                  </a:lnTo>
                  <a:lnTo>
                    <a:pt x="1072" y="1024"/>
                  </a:lnTo>
                  <a:lnTo>
                    <a:pt x="1099" y="960"/>
                  </a:lnTo>
                  <a:lnTo>
                    <a:pt x="1099" y="956"/>
                  </a:lnTo>
                  <a:lnTo>
                    <a:pt x="1103" y="948"/>
                  </a:lnTo>
                  <a:lnTo>
                    <a:pt x="1107" y="944"/>
                  </a:lnTo>
                  <a:lnTo>
                    <a:pt x="1111" y="940"/>
                  </a:lnTo>
                  <a:lnTo>
                    <a:pt x="1119" y="936"/>
                  </a:lnTo>
                  <a:lnTo>
                    <a:pt x="1123" y="940"/>
                  </a:lnTo>
                  <a:lnTo>
                    <a:pt x="1127" y="940"/>
                  </a:lnTo>
                  <a:lnTo>
                    <a:pt x="1131" y="940"/>
                  </a:lnTo>
                  <a:lnTo>
                    <a:pt x="1135" y="944"/>
                  </a:lnTo>
                  <a:lnTo>
                    <a:pt x="1138" y="948"/>
                  </a:lnTo>
                  <a:lnTo>
                    <a:pt x="1138" y="960"/>
                  </a:lnTo>
                  <a:lnTo>
                    <a:pt x="1135" y="976"/>
                  </a:lnTo>
                  <a:lnTo>
                    <a:pt x="1123" y="1004"/>
                  </a:lnTo>
                  <a:lnTo>
                    <a:pt x="1107" y="1040"/>
                  </a:lnTo>
                  <a:lnTo>
                    <a:pt x="1080" y="1081"/>
                  </a:lnTo>
                  <a:lnTo>
                    <a:pt x="1044" y="1113"/>
                  </a:lnTo>
                  <a:lnTo>
                    <a:pt x="1001" y="1137"/>
                  </a:lnTo>
                  <a:lnTo>
                    <a:pt x="946" y="1145"/>
                  </a:lnTo>
                  <a:lnTo>
                    <a:pt x="934" y="1145"/>
                  </a:lnTo>
                  <a:lnTo>
                    <a:pt x="911" y="1145"/>
                  </a:lnTo>
                  <a:lnTo>
                    <a:pt x="883" y="1137"/>
                  </a:lnTo>
                  <a:lnTo>
                    <a:pt x="852" y="1129"/>
                  </a:lnTo>
                  <a:lnTo>
                    <a:pt x="816" y="1117"/>
                  </a:lnTo>
                  <a:lnTo>
                    <a:pt x="785" y="1093"/>
                  </a:lnTo>
                  <a:lnTo>
                    <a:pt x="761" y="1060"/>
                  </a:lnTo>
                  <a:lnTo>
                    <a:pt x="742" y="1020"/>
                  </a:lnTo>
                  <a:lnTo>
                    <a:pt x="738" y="968"/>
                  </a:lnTo>
                  <a:lnTo>
                    <a:pt x="738" y="928"/>
                  </a:lnTo>
                  <a:lnTo>
                    <a:pt x="750" y="880"/>
                  </a:lnTo>
                  <a:lnTo>
                    <a:pt x="761" y="831"/>
                  </a:lnTo>
                  <a:lnTo>
                    <a:pt x="773" y="791"/>
                  </a:lnTo>
                  <a:lnTo>
                    <a:pt x="781" y="751"/>
                  </a:lnTo>
                  <a:lnTo>
                    <a:pt x="785" y="719"/>
                  </a:lnTo>
                  <a:lnTo>
                    <a:pt x="781" y="691"/>
                  </a:lnTo>
                  <a:lnTo>
                    <a:pt x="773" y="663"/>
                  </a:lnTo>
                  <a:lnTo>
                    <a:pt x="761" y="639"/>
                  </a:lnTo>
                  <a:lnTo>
                    <a:pt x="738" y="610"/>
                  </a:lnTo>
                  <a:lnTo>
                    <a:pt x="706" y="590"/>
                  </a:lnTo>
                  <a:lnTo>
                    <a:pt x="663" y="578"/>
                  </a:lnTo>
                  <a:lnTo>
                    <a:pt x="608" y="570"/>
                  </a:lnTo>
                  <a:lnTo>
                    <a:pt x="420" y="570"/>
                  </a:lnTo>
                  <a:lnTo>
                    <a:pt x="318" y="1000"/>
                  </a:lnTo>
                  <a:lnTo>
                    <a:pt x="314" y="1016"/>
                  </a:lnTo>
                  <a:lnTo>
                    <a:pt x="310" y="1028"/>
                  </a:lnTo>
                  <a:lnTo>
                    <a:pt x="318" y="1044"/>
                  </a:lnTo>
                  <a:lnTo>
                    <a:pt x="341" y="1056"/>
                  </a:lnTo>
                  <a:lnTo>
                    <a:pt x="373" y="1056"/>
                  </a:lnTo>
                  <a:lnTo>
                    <a:pt x="412" y="1056"/>
                  </a:lnTo>
                  <a:lnTo>
                    <a:pt x="432" y="1056"/>
                  </a:lnTo>
                  <a:lnTo>
                    <a:pt x="443" y="1060"/>
                  </a:lnTo>
                  <a:lnTo>
                    <a:pt x="451" y="1060"/>
                  </a:lnTo>
                  <a:lnTo>
                    <a:pt x="455" y="1068"/>
                  </a:lnTo>
                  <a:lnTo>
                    <a:pt x="459" y="1077"/>
                  </a:lnTo>
                  <a:lnTo>
                    <a:pt x="459" y="1089"/>
                  </a:lnTo>
                  <a:lnTo>
                    <a:pt x="455" y="1097"/>
                  </a:lnTo>
                  <a:lnTo>
                    <a:pt x="451" y="1105"/>
                  </a:lnTo>
                  <a:lnTo>
                    <a:pt x="443" y="1109"/>
                  </a:lnTo>
                  <a:lnTo>
                    <a:pt x="439" y="1109"/>
                  </a:lnTo>
                  <a:lnTo>
                    <a:pt x="432" y="1109"/>
                  </a:lnTo>
                  <a:lnTo>
                    <a:pt x="428" y="1109"/>
                  </a:lnTo>
                  <a:lnTo>
                    <a:pt x="381" y="1109"/>
                  </a:lnTo>
                  <a:lnTo>
                    <a:pt x="326" y="1109"/>
                  </a:lnTo>
                  <a:lnTo>
                    <a:pt x="267" y="1105"/>
                  </a:lnTo>
                  <a:lnTo>
                    <a:pt x="223" y="1105"/>
                  </a:lnTo>
                  <a:lnTo>
                    <a:pt x="180" y="1105"/>
                  </a:lnTo>
                  <a:lnTo>
                    <a:pt x="125" y="1109"/>
                  </a:lnTo>
                  <a:lnTo>
                    <a:pt x="66" y="1109"/>
                  </a:lnTo>
                  <a:lnTo>
                    <a:pt x="23" y="1109"/>
                  </a:lnTo>
                  <a:lnTo>
                    <a:pt x="19" y="1109"/>
                  </a:lnTo>
                  <a:lnTo>
                    <a:pt x="15" y="1109"/>
                  </a:lnTo>
                  <a:lnTo>
                    <a:pt x="11" y="1109"/>
                  </a:lnTo>
                  <a:lnTo>
                    <a:pt x="7" y="1105"/>
                  </a:lnTo>
                  <a:lnTo>
                    <a:pt x="4" y="1101"/>
                  </a:lnTo>
                  <a:lnTo>
                    <a:pt x="0" y="1093"/>
                  </a:lnTo>
                  <a:lnTo>
                    <a:pt x="4" y="1081"/>
                  </a:lnTo>
                  <a:lnTo>
                    <a:pt x="4" y="1068"/>
                  </a:lnTo>
                  <a:lnTo>
                    <a:pt x="7" y="1064"/>
                  </a:lnTo>
                  <a:lnTo>
                    <a:pt x="15" y="1060"/>
                  </a:lnTo>
                  <a:lnTo>
                    <a:pt x="23" y="1060"/>
                  </a:lnTo>
                  <a:lnTo>
                    <a:pt x="31" y="1056"/>
                  </a:lnTo>
                  <a:lnTo>
                    <a:pt x="43" y="1056"/>
                  </a:lnTo>
                  <a:lnTo>
                    <a:pt x="98" y="1056"/>
                  </a:lnTo>
                  <a:lnTo>
                    <a:pt x="133" y="1052"/>
                  </a:lnTo>
                  <a:lnTo>
                    <a:pt x="157" y="1044"/>
                  </a:lnTo>
                  <a:lnTo>
                    <a:pt x="172" y="1028"/>
                  </a:lnTo>
                  <a:lnTo>
                    <a:pt x="180" y="1008"/>
                  </a:lnTo>
                  <a:lnTo>
                    <a:pt x="188" y="980"/>
                  </a:lnTo>
                  <a:lnTo>
                    <a:pt x="404" y="108"/>
                  </a:lnTo>
                  <a:lnTo>
                    <a:pt x="404" y="96"/>
                  </a:lnTo>
                  <a:lnTo>
                    <a:pt x="408" y="88"/>
                  </a:lnTo>
                  <a:lnTo>
                    <a:pt x="408" y="84"/>
                  </a:lnTo>
                  <a:lnTo>
                    <a:pt x="408" y="80"/>
                  </a:lnTo>
                  <a:lnTo>
                    <a:pt x="408" y="68"/>
                  </a:lnTo>
                  <a:lnTo>
                    <a:pt x="400" y="60"/>
                  </a:lnTo>
                  <a:lnTo>
                    <a:pt x="392" y="56"/>
                  </a:lnTo>
                  <a:lnTo>
                    <a:pt x="381" y="56"/>
                  </a:lnTo>
                  <a:lnTo>
                    <a:pt x="365" y="52"/>
                  </a:lnTo>
                  <a:lnTo>
                    <a:pt x="349" y="52"/>
                  </a:lnTo>
                  <a:lnTo>
                    <a:pt x="333" y="48"/>
                  </a:lnTo>
                  <a:lnTo>
                    <a:pt x="322" y="48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290" y="48"/>
                  </a:lnTo>
                  <a:lnTo>
                    <a:pt x="278" y="48"/>
                  </a:lnTo>
                  <a:lnTo>
                    <a:pt x="267" y="44"/>
                  </a:lnTo>
                  <a:lnTo>
                    <a:pt x="263" y="40"/>
                  </a:lnTo>
                  <a:lnTo>
                    <a:pt x="263" y="32"/>
                  </a:lnTo>
                  <a:lnTo>
                    <a:pt x="263" y="16"/>
                  </a:lnTo>
                  <a:lnTo>
                    <a:pt x="267" y="8"/>
                  </a:lnTo>
                  <a:lnTo>
                    <a:pt x="271" y="4"/>
                  </a:lnTo>
                  <a:lnTo>
                    <a:pt x="282" y="0"/>
                  </a:lnTo>
                  <a:lnTo>
                    <a:pt x="294" y="0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4" name="Freeform 28"/>
            <p:cNvSpPr>
              <a:spLocks noEditPoints="1"/>
            </p:cNvSpPr>
            <p:nvPr/>
          </p:nvSpPr>
          <p:spPr bwMode="auto">
            <a:xfrm>
              <a:off x="11123" y="2903"/>
              <a:ext cx="495" cy="997"/>
            </a:xfrm>
            <a:custGeom>
              <a:avLst/>
              <a:gdLst/>
              <a:ahLst/>
              <a:cxnLst>
                <a:cxn ang="0">
                  <a:pos x="381" y="265"/>
                </a:cxn>
                <a:cxn ang="0">
                  <a:pos x="444" y="322"/>
                </a:cxn>
                <a:cxn ang="0">
                  <a:pos x="452" y="378"/>
                </a:cxn>
                <a:cxn ang="0">
                  <a:pos x="448" y="406"/>
                </a:cxn>
                <a:cxn ang="0">
                  <a:pos x="326" y="872"/>
                </a:cxn>
                <a:cxn ang="0">
                  <a:pos x="260" y="949"/>
                </a:cxn>
                <a:cxn ang="0">
                  <a:pos x="181" y="985"/>
                </a:cxn>
                <a:cxn ang="0">
                  <a:pos x="114" y="997"/>
                </a:cxn>
                <a:cxn ang="0">
                  <a:pos x="32" y="977"/>
                </a:cxn>
                <a:cxn ang="0">
                  <a:pos x="0" y="924"/>
                </a:cxn>
                <a:cxn ang="0">
                  <a:pos x="32" y="868"/>
                </a:cxn>
                <a:cxn ang="0">
                  <a:pos x="79" y="860"/>
                </a:cxn>
                <a:cxn ang="0">
                  <a:pos x="99" y="872"/>
                </a:cxn>
                <a:cxn ang="0">
                  <a:pos x="106" y="900"/>
                </a:cxn>
                <a:cxn ang="0">
                  <a:pos x="106" y="920"/>
                </a:cxn>
                <a:cxn ang="0">
                  <a:pos x="95" y="940"/>
                </a:cxn>
                <a:cxn ang="0">
                  <a:pos x="71" y="957"/>
                </a:cxn>
                <a:cxn ang="0">
                  <a:pos x="110" y="965"/>
                </a:cxn>
                <a:cxn ang="0">
                  <a:pos x="201" y="920"/>
                </a:cxn>
                <a:cxn ang="0">
                  <a:pos x="256" y="820"/>
                </a:cxn>
                <a:cxn ang="0">
                  <a:pos x="366" y="378"/>
                </a:cxn>
                <a:cxn ang="0">
                  <a:pos x="366" y="358"/>
                </a:cxn>
                <a:cxn ang="0">
                  <a:pos x="366" y="326"/>
                </a:cxn>
                <a:cxn ang="0">
                  <a:pos x="358" y="302"/>
                </a:cxn>
                <a:cxn ang="0">
                  <a:pos x="342" y="290"/>
                </a:cxn>
                <a:cxn ang="0">
                  <a:pos x="283" y="298"/>
                </a:cxn>
                <a:cxn ang="0">
                  <a:pos x="205" y="374"/>
                </a:cxn>
                <a:cxn ang="0">
                  <a:pos x="173" y="434"/>
                </a:cxn>
                <a:cxn ang="0">
                  <a:pos x="161" y="446"/>
                </a:cxn>
                <a:cxn ang="0">
                  <a:pos x="150" y="446"/>
                </a:cxn>
                <a:cxn ang="0">
                  <a:pos x="142" y="442"/>
                </a:cxn>
                <a:cxn ang="0">
                  <a:pos x="134" y="430"/>
                </a:cxn>
                <a:cxn ang="0">
                  <a:pos x="154" y="390"/>
                </a:cxn>
                <a:cxn ang="0">
                  <a:pos x="201" y="318"/>
                </a:cxn>
                <a:cxn ang="0">
                  <a:pos x="283" y="265"/>
                </a:cxn>
                <a:cxn ang="0">
                  <a:pos x="452" y="0"/>
                </a:cxn>
                <a:cxn ang="0">
                  <a:pos x="476" y="8"/>
                </a:cxn>
                <a:cxn ang="0">
                  <a:pos x="491" y="24"/>
                </a:cxn>
                <a:cxn ang="0">
                  <a:pos x="495" y="45"/>
                </a:cxn>
                <a:cxn ang="0">
                  <a:pos x="487" y="77"/>
                </a:cxn>
                <a:cxn ang="0">
                  <a:pos x="464" y="97"/>
                </a:cxn>
                <a:cxn ang="0">
                  <a:pos x="432" y="109"/>
                </a:cxn>
                <a:cxn ang="0">
                  <a:pos x="405" y="101"/>
                </a:cxn>
                <a:cxn ang="0">
                  <a:pos x="393" y="85"/>
                </a:cxn>
                <a:cxn ang="0">
                  <a:pos x="389" y="61"/>
                </a:cxn>
                <a:cxn ang="0">
                  <a:pos x="401" y="28"/>
                </a:cxn>
                <a:cxn ang="0">
                  <a:pos x="432" y="4"/>
                </a:cxn>
              </a:cxnLst>
              <a:rect l="0" t="0" r="r" b="b"/>
              <a:pathLst>
                <a:path w="495" h="997">
                  <a:moveTo>
                    <a:pt x="334" y="257"/>
                  </a:moveTo>
                  <a:lnTo>
                    <a:pt x="381" y="265"/>
                  </a:lnTo>
                  <a:lnTo>
                    <a:pt x="417" y="286"/>
                  </a:lnTo>
                  <a:lnTo>
                    <a:pt x="444" y="322"/>
                  </a:lnTo>
                  <a:lnTo>
                    <a:pt x="452" y="362"/>
                  </a:lnTo>
                  <a:lnTo>
                    <a:pt x="452" y="378"/>
                  </a:lnTo>
                  <a:lnTo>
                    <a:pt x="452" y="394"/>
                  </a:lnTo>
                  <a:lnTo>
                    <a:pt x="448" y="406"/>
                  </a:lnTo>
                  <a:lnTo>
                    <a:pt x="346" y="816"/>
                  </a:lnTo>
                  <a:lnTo>
                    <a:pt x="326" y="872"/>
                  </a:lnTo>
                  <a:lnTo>
                    <a:pt x="295" y="912"/>
                  </a:lnTo>
                  <a:lnTo>
                    <a:pt x="260" y="949"/>
                  </a:lnTo>
                  <a:lnTo>
                    <a:pt x="220" y="973"/>
                  </a:lnTo>
                  <a:lnTo>
                    <a:pt x="181" y="985"/>
                  </a:lnTo>
                  <a:lnTo>
                    <a:pt x="146" y="997"/>
                  </a:lnTo>
                  <a:lnTo>
                    <a:pt x="114" y="997"/>
                  </a:lnTo>
                  <a:lnTo>
                    <a:pt x="67" y="993"/>
                  </a:lnTo>
                  <a:lnTo>
                    <a:pt x="32" y="977"/>
                  </a:lnTo>
                  <a:lnTo>
                    <a:pt x="8" y="957"/>
                  </a:lnTo>
                  <a:lnTo>
                    <a:pt x="0" y="924"/>
                  </a:lnTo>
                  <a:lnTo>
                    <a:pt x="8" y="892"/>
                  </a:lnTo>
                  <a:lnTo>
                    <a:pt x="32" y="868"/>
                  </a:lnTo>
                  <a:lnTo>
                    <a:pt x="67" y="856"/>
                  </a:lnTo>
                  <a:lnTo>
                    <a:pt x="79" y="860"/>
                  </a:lnTo>
                  <a:lnTo>
                    <a:pt x="91" y="864"/>
                  </a:lnTo>
                  <a:lnTo>
                    <a:pt x="99" y="872"/>
                  </a:lnTo>
                  <a:lnTo>
                    <a:pt x="106" y="884"/>
                  </a:lnTo>
                  <a:lnTo>
                    <a:pt x="106" y="900"/>
                  </a:lnTo>
                  <a:lnTo>
                    <a:pt x="106" y="908"/>
                  </a:lnTo>
                  <a:lnTo>
                    <a:pt x="106" y="920"/>
                  </a:lnTo>
                  <a:lnTo>
                    <a:pt x="99" y="928"/>
                  </a:lnTo>
                  <a:lnTo>
                    <a:pt x="95" y="940"/>
                  </a:lnTo>
                  <a:lnTo>
                    <a:pt x="83" y="949"/>
                  </a:lnTo>
                  <a:lnTo>
                    <a:pt x="71" y="957"/>
                  </a:lnTo>
                  <a:lnTo>
                    <a:pt x="91" y="965"/>
                  </a:lnTo>
                  <a:lnTo>
                    <a:pt x="110" y="965"/>
                  </a:lnTo>
                  <a:lnTo>
                    <a:pt x="157" y="953"/>
                  </a:lnTo>
                  <a:lnTo>
                    <a:pt x="201" y="920"/>
                  </a:lnTo>
                  <a:lnTo>
                    <a:pt x="236" y="876"/>
                  </a:lnTo>
                  <a:lnTo>
                    <a:pt x="256" y="820"/>
                  </a:lnTo>
                  <a:lnTo>
                    <a:pt x="256" y="820"/>
                  </a:lnTo>
                  <a:lnTo>
                    <a:pt x="366" y="378"/>
                  </a:lnTo>
                  <a:lnTo>
                    <a:pt x="366" y="370"/>
                  </a:lnTo>
                  <a:lnTo>
                    <a:pt x="366" y="358"/>
                  </a:lnTo>
                  <a:lnTo>
                    <a:pt x="370" y="342"/>
                  </a:lnTo>
                  <a:lnTo>
                    <a:pt x="366" y="326"/>
                  </a:lnTo>
                  <a:lnTo>
                    <a:pt x="366" y="314"/>
                  </a:lnTo>
                  <a:lnTo>
                    <a:pt x="358" y="302"/>
                  </a:lnTo>
                  <a:lnTo>
                    <a:pt x="354" y="294"/>
                  </a:lnTo>
                  <a:lnTo>
                    <a:pt x="342" y="290"/>
                  </a:lnTo>
                  <a:lnTo>
                    <a:pt x="330" y="286"/>
                  </a:lnTo>
                  <a:lnTo>
                    <a:pt x="283" y="298"/>
                  </a:lnTo>
                  <a:lnTo>
                    <a:pt x="240" y="330"/>
                  </a:lnTo>
                  <a:lnTo>
                    <a:pt x="205" y="374"/>
                  </a:lnTo>
                  <a:lnTo>
                    <a:pt x="177" y="426"/>
                  </a:lnTo>
                  <a:lnTo>
                    <a:pt x="173" y="434"/>
                  </a:lnTo>
                  <a:lnTo>
                    <a:pt x="169" y="442"/>
                  </a:lnTo>
                  <a:lnTo>
                    <a:pt x="161" y="446"/>
                  </a:lnTo>
                  <a:lnTo>
                    <a:pt x="154" y="446"/>
                  </a:lnTo>
                  <a:lnTo>
                    <a:pt x="150" y="446"/>
                  </a:lnTo>
                  <a:lnTo>
                    <a:pt x="146" y="446"/>
                  </a:lnTo>
                  <a:lnTo>
                    <a:pt x="142" y="442"/>
                  </a:lnTo>
                  <a:lnTo>
                    <a:pt x="138" y="438"/>
                  </a:lnTo>
                  <a:lnTo>
                    <a:pt x="134" y="430"/>
                  </a:lnTo>
                  <a:lnTo>
                    <a:pt x="138" y="414"/>
                  </a:lnTo>
                  <a:lnTo>
                    <a:pt x="154" y="390"/>
                  </a:lnTo>
                  <a:lnTo>
                    <a:pt x="173" y="354"/>
                  </a:lnTo>
                  <a:lnTo>
                    <a:pt x="201" y="318"/>
                  </a:lnTo>
                  <a:lnTo>
                    <a:pt x="240" y="290"/>
                  </a:lnTo>
                  <a:lnTo>
                    <a:pt x="283" y="265"/>
                  </a:lnTo>
                  <a:lnTo>
                    <a:pt x="334" y="257"/>
                  </a:lnTo>
                  <a:close/>
                  <a:moveTo>
                    <a:pt x="452" y="0"/>
                  </a:moveTo>
                  <a:lnTo>
                    <a:pt x="464" y="0"/>
                  </a:lnTo>
                  <a:lnTo>
                    <a:pt x="476" y="8"/>
                  </a:lnTo>
                  <a:lnTo>
                    <a:pt x="483" y="16"/>
                  </a:lnTo>
                  <a:lnTo>
                    <a:pt x="491" y="24"/>
                  </a:lnTo>
                  <a:lnTo>
                    <a:pt x="495" y="32"/>
                  </a:lnTo>
                  <a:lnTo>
                    <a:pt x="495" y="45"/>
                  </a:lnTo>
                  <a:lnTo>
                    <a:pt x="491" y="61"/>
                  </a:lnTo>
                  <a:lnTo>
                    <a:pt x="487" y="77"/>
                  </a:lnTo>
                  <a:lnTo>
                    <a:pt x="476" y="89"/>
                  </a:lnTo>
                  <a:lnTo>
                    <a:pt x="464" y="97"/>
                  </a:lnTo>
                  <a:lnTo>
                    <a:pt x="448" y="105"/>
                  </a:lnTo>
                  <a:lnTo>
                    <a:pt x="432" y="109"/>
                  </a:lnTo>
                  <a:lnTo>
                    <a:pt x="417" y="105"/>
                  </a:lnTo>
                  <a:lnTo>
                    <a:pt x="405" y="101"/>
                  </a:lnTo>
                  <a:lnTo>
                    <a:pt x="397" y="93"/>
                  </a:lnTo>
                  <a:lnTo>
                    <a:pt x="393" y="85"/>
                  </a:lnTo>
                  <a:lnTo>
                    <a:pt x="389" y="73"/>
                  </a:lnTo>
                  <a:lnTo>
                    <a:pt x="389" y="61"/>
                  </a:lnTo>
                  <a:lnTo>
                    <a:pt x="389" y="45"/>
                  </a:lnTo>
                  <a:lnTo>
                    <a:pt x="401" y="28"/>
                  </a:lnTo>
                  <a:lnTo>
                    <a:pt x="413" y="12"/>
                  </a:lnTo>
                  <a:lnTo>
                    <a:pt x="432" y="4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5" name="Freeform 29"/>
            <p:cNvSpPr>
              <a:spLocks noEditPoints="1"/>
            </p:cNvSpPr>
            <p:nvPr/>
          </p:nvSpPr>
          <p:spPr bwMode="auto">
            <a:xfrm>
              <a:off x="11752" y="2903"/>
              <a:ext cx="341" cy="772"/>
            </a:xfrm>
            <a:custGeom>
              <a:avLst/>
              <a:gdLst/>
              <a:ahLst/>
              <a:cxnLst>
                <a:cxn ang="0">
                  <a:pos x="208" y="265"/>
                </a:cxn>
                <a:cxn ang="0">
                  <a:pos x="263" y="314"/>
                </a:cxn>
                <a:cxn ang="0">
                  <a:pos x="267" y="366"/>
                </a:cxn>
                <a:cxn ang="0">
                  <a:pos x="263" y="390"/>
                </a:cxn>
                <a:cxn ang="0">
                  <a:pos x="247" y="438"/>
                </a:cxn>
                <a:cxn ang="0">
                  <a:pos x="220" y="511"/>
                </a:cxn>
                <a:cxn ang="0">
                  <a:pos x="173" y="627"/>
                </a:cxn>
                <a:cxn ang="0">
                  <a:pos x="153" y="699"/>
                </a:cxn>
                <a:cxn ang="0">
                  <a:pos x="157" y="728"/>
                </a:cxn>
                <a:cxn ang="0">
                  <a:pos x="169" y="740"/>
                </a:cxn>
                <a:cxn ang="0">
                  <a:pos x="216" y="732"/>
                </a:cxn>
                <a:cxn ang="0">
                  <a:pos x="279" y="663"/>
                </a:cxn>
                <a:cxn ang="0">
                  <a:pos x="306" y="595"/>
                </a:cxn>
                <a:cxn ang="0">
                  <a:pos x="310" y="587"/>
                </a:cxn>
                <a:cxn ang="0">
                  <a:pos x="326" y="583"/>
                </a:cxn>
                <a:cxn ang="0">
                  <a:pos x="330" y="583"/>
                </a:cxn>
                <a:cxn ang="0">
                  <a:pos x="341" y="591"/>
                </a:cxn>
                <a:cxn ang="0">
                  <a:pos x="337" y="615"/>
                </a:cxn>
                <a:cxn ang="0">
                  <a:pos x="314" y="675"/>
                </a:cxn>
                <a:cxn ang="0">
                  <a:pos x="259" y="740"/>
                </a:cxn>
                <a:cxn ang="0">
                  <a:pos x="180" y="772"/>
                </a:cxn>
                <a:cxn ang="0">
                  <a:pos x="102" y="744"/>
                </a:cxn>
                <a:cxn ang="0">
                  <a:pos x="70" y="675"/>
                </a:cxn>
                <a:cxn ang="0">
                  <a:pos x="78" y="643"/>
                </a:cxn>
                <a:cxn ang="0">
                  <a:pos x="153" y="442"/>
                </a:cxn>
                <a:cxn ang="0">
                  <a:pos x="180" y="370"/>
                </a:cxn>
                <a:cxn ang="0">
                  <a:pos x="188" y="326"/>
                </a:cxn>
                <a:cxn ang="0">
                  <a:pos x="180" y="302"/>
                </a:cxn>
                <a:cxn ang="0">
                  <a:pos x="169" y="290"/>
                </a:cxn>
                <a:cxn ang="0">
                  <a:pos x="125" y="294"/>
                </a:cxn>
                <a:cxn ang="0">
                  <a:pos x="66" y="362"/>
                </a:cxn>
                <a:cxn ang="0">
                  <a:pos x="39" y="434"/>
                </a:cxn>
                <a:cxn ang="0">
                  <a:pos x="27" y="446"/>
                </a:cxn>
                <a:cxn ang="0">
                  <a:pos x="15" y="446"/>
                </a:cxn>
                <a:cxn ang="0">
                  <a:pos x="4" y="442"/>
                </a:cxn>
                <a:cxn ang="0">
                  <a:pos x="0" y="430"/>
                </a:cxn>
                <a:cxn ang="0">
                  <a:pos x="11" y="386"/>
                </a:cxn>
                <a:cxn ang="0">
                  <a:pos x="51" y="318"/>
                </a:cxn>
                <a:cxn ang="0">
                  <a:pos x="121" y="265"/>
                </a:cxn>
                <a:cxn ang="0">
                  <a:pos x="267" y="0"/>
                </a:cxn>
                <a:cxn ang="0">
                  <a:pos x="294" y="8"/>
                </a:cxn>
                <a:cxn ang="0">
                  <a:pos x="306" y="24"/>
                </a:cxn>
                <a:cxn ang="0">
                  <a:pos x="310" y="45"/>
                </a:cxn>
                <a:cxn ang="0">
                  <a:pos x="302" y="73"/>
                </a:cxn>
                <a:cxn ang="0">
                  <a:pos x="279" y="97"/>
                </a:cxn>
                <a:cxn ang="0">
                  <a:pos x="251" y="109"/>
                </a:cxn>
                <a:cxn ang="0">
                  <a:pos x="224" y="101"/>
                </a:cxn>
                <a:cxn ang="0">
                  <a:pos x="208" y="85"/>
                </a:cxn>
                <a:cxn ang="0">
                  <a:pos x="204" y="61"/>
                </a:cxn>
                <a:cxn ang="0">
                  <a:pos x="216" y="32"/>
                </a:cxn>
                <a:cxn ang="0">
                  <a:pos x="235" y="8"/>
                </a:cxn>
                <a:cxn ang="0">
                  <a:pos x="267" y="0"/>
                </a:cxn>
              </a:cxnLst>
              <a:rect l="0" t="0" r="r" b="b"/>
              <a:pathLst>
                <a:path w="341" h="772">
                  <a:moveTo>
                    <a:pt x="165" y="257"/>
                  </a:moveTo>
                  <a:lnTo>
                    <a:pt x="208" y="265"/>
                  </a:lnTo>
                  <a:lnTo>
                    <a:pt x="239" y="286"/>
                  </a:lnTo>
                  <a:lnTo>
                    <a:pt x="263" y="314"/>
                  </a:lnTo>
                  <a:lnTo>
                    <a:pt x="271" y="354"/>
                  </a:lnTo>
                  <a:lnTo>
                    <a:pt x="267" y="366"/>
                  </a:lnTo>
                  <a:lnTo>
                    <a:pt x="267" y="378"/>
                  </a:lnTo>
                  <a:lnTo>
                    <a:pt x="263" y="390"/>
                  </a:lnTo>
                  <a:lnTo>
                    <a:pt x="259" y="406"/>
                  </a:lnTo>
                  <a:lnTo>
                    <a:pt x="247" y="438"/>
                  </a:lnTo>
                  <a:lnTo>
                    <a:pt x="231" y="478"/>
                  </a:lnTo>
                  <a:lnTo>
                    <a:pt x="220" y="511"/>
                  </a:lnTo>
                  <a:lnTo>
                    <a:pt x="208" y="535"/>
                  </a:lnTo>
                  <a:lnTo>
                    <a:pt x="173" y="627"/>
                  </a:lnTo>
                  <a:lnTo>
                    <a:pt x="161" y="663"/>
                  </a:lnTo>
                  <a:lnTo>
                    <a:pt x="153" y="699"/>
                  </a:lnTo>
                  <a:lnTo>
                    <a:pt x="157" y="715"/>
                  </a:lnTo>
                  <a:lnTo>
                    <a:pt x="157" y="728"/>
                  </a:lnTo>
                  <a:lnTo>
                    <a:pt x="161" y="736"/>
                  </a:lnTo>
                  <a:lnTo>
                    <a:pt x="169" y="740"/>
                  </a:lnTo>
                  <a:lnTo>
                    <a:pt x="180" y="744"/>
                  </a:lnTo>
                  <a:lnTo>
                    <a:pt x="216" y="732"/>
                  </a:lnTo>
                  <a:lnTo>
                    <a:pt x="251" y="707"/>
                  </a:lnTo>
                  <a:lnTo>
                    <a:pt x="279" y="663"/>
                  </a:lnTo>
                  <a:lnTo>
                    <a:pt x="302" y="603"/>
                  </a:lnTo>
                  <a:lnTo>
                    <a:pt x="306" y="595"/>
                  </a:lnTo>
                  <a:lnTo>
                    <a:pt x="306" y="591"/>
                  </a:lnTo>
                  <a:lnTo>
                    <a:pt x="310" y="587"/>
                  </a:lnTo>
                  <a:lnTo>
                    <a:pt x="314" y="583"/>
                  </a:lnTo>
                  <a:lnTo>
                    <a:pt x="326" y="583"/>
                  </a:lnTo>
                  <a:lnTo>
                    <a:pt x="326" y="583"/>
                  </a:lnTo>
                  <a:lnTo>
                    <a:pt x="330" y="583"/>
                  </a:lnTo>
                  <a:lnTo>
                    <a:pt x="337" y="587"/>
                  </a:lnTo>
                  <a:lnTo>
                    <a:pt x="341" y="591"/>
                  </a:lnTo>
                  <a:lnTo>
                    <a:pt x="341" y="599"/>
                  </a:lnTo>
                  <a:lnTo>
                    <a:pt x="337" y="615"/>
                  </a:lnTo>
                  <a:lnTo>
                    <a:pt x="330" y="639"/>
                  </a:lnTo>
                  <a:lnTo>
                    <a:pt x="314" y="675"/>
                  </a:lnTo>
                  <a:lnTo>
                    <a:pt x="290" y="707"/>
                  </a:lnTo>
                  <a:lnTo>
                    <a:pt x="259" y="740"/>
                  </a:lnTo>
                  <a:lnTo>
                    <a:pt x="224" y="764"/>
                  </a:lnTo>
                  <a:lnTo>
                    <a:pt x="180" y="772"/>
                  </a:lnTo>
                  <a:lnTo>
                    <a:pt x="137" y="764"/>
                  </a:lnTo>
                  <a:lnTo>
                    <a:pt x="102" y="744"/>
                  </a:lnTo>
                  <a:lnTo>
                    <a:pt x="78" y="711"/>
                  </a:lnTo>
                  <a:lnTo>
                    <a:pt x="70" y="675"/>
                  </a:lnTo>
                  <a:lnTo>
                    <a:pt x="74" y="659"/>
                  </a:lnTo>
                  <a:lnTo>
                    <a:pt x="78" y="643"/>
                  </a:lnTo>
                  <a:lnTo>
                    <a:pt x="82" y="627"/>
                  </a:lnTo>
                  <a:lnTo>
                    <a:pt x="153" y="442"/>
                  </a:lnTo>
                  <a:lnTo>
                    <a:pt x="169" y="398"/>
                  </a:lnTo>
                  <a:lnTo>
                    <a:pt x="180" y="370"/>
                  </a:lnTo>
                  <a:lnTo>
                    <a:pt x="184" y="346"/>
                  </a:lnTo>
                  <a:lnTo>
                    <a:pt x="188" y="326"/>
                  </a:lnTo>
                  <a:lnTo>
                    <a:pt x="184" y="310"/>
                  </a:lnTo>
                  <a:lnTo>
                    <a:pt x="180" y="302"/>
                  </a:lnTo>
                  <a:lnTo>
                    <a:pt x="176" y="294"/>
                  </a:lnTo>
                  <a:lnTo>
                    <a:pt x="169" y="290"/>
                  </a:lnTo>
                  <a:lnTo>
                    <a:pt x="161" y="286"/>
                  </a:lnTo>
                  <a:lnTo>
                    <a:pt x="125" y="294"/>
                  </a:lnTo>
                  <a:lnTo>
                    <a:pt x="94" y="322"/>
                  </a:lnTo>
                  <a:lnTo>
                    <a:pt x="66" y="362"/>
                  </a:lnTo>
                  <a:lnTo>
                    <a:pt x="39" y="426"/>
                  </a:lnTo>
                  <a:lnTo>
                    <a:pt x="39" y="434"/>
                  </a:lnTo>
                  <a:lnTo>
                    <a:pt x="35" y="442"/>
                  </a:lnTo>
                  <a:lnTo>
                    <a:pt x="27" y="446"/>
                  </a:lnTo>
                  <a:lnTo>
                    <a:pt x="19" y="446"/>
                  </a:lnTo>
                  <a:lnTo>
                    <a:pt x="15" y="446"/>
                  </a:lnTo>
                  <a:lnTo>
                    <a:pt x="11" y="446"/>
                  </a:lnTo>
                  <a:lnTo>
                    <a:pt x="4" y="442"/>
                  </a:lnTo>
                  <a:lnTo>
                    <a:pt x="0" y="438"/>
                  </a:lnTo>
                  <a:lnTo>
                    <a:pt x="0" y="430"/>
                  </a:lnTo>
                  <a:lnTo>
                    <a:pt x="4" y="414"/>
                  </a:lnTo>
                  <a:lnTo>
                    <a:pt x="11" y="386"/>
                  </a:lnTo>
                  <a:lnTo>
                    <a:pt x="27" y="354"/>
                  </a:lnTo>
                  <a:lnTo>
                    <a:pt x="51" y="318"/>
                  </a:lnTo>
                  <a:lnTo>
                    <a:pt x="82" y="286"/>
                  </a:lnTo>
                  <a:lnTo>
                    <a:pt x="121" y="265"/>
                  </a:lnTo>
                  <a:lnTo>
                    <a:pt x="165" y="257"/>
                  </a:lnTo>
                  <a:close/>
                  <a:moveTo>
                    <a:pt x="267" y="0"/>
                  </a:moveTo>
                  <a:lnTo>
                    <a:pt x="282" y="4"/>
                  </a:lnTo>
                  <a:lnTo>
                    <a:pt x="294" y="8"/>
                  </a:lnTo>
                  <a:lnTo>
                    <a:pt x="302" y="16"/>
                  </a:lnTo>
                  <a:lnTo>
                    <a:pt x="306" y="24"/>
                  </a:lnTo>
                  <a:lnTo>
                    <a:pt x="310" y="32"/>
                  </a:lnTo>
                  <a:lnTo>
                    <a:pt x="310" y="45"/>
                  </a:lnTo>
                  <a:lnTo>
                    <a:pt x="310" y="61"/>
                  </a:lnTo>
                  <a:lnTo>
                    <a:pt x="302" y="73"/>
                  </a:lnTo>
                  <a:lnTo>
                    <a:pt x="294" y="89"/>
                  </a:lnTo>
                  <a:lnTo>
                    <a:pt x="279" y="97"/>
                  </a:lnTo>
                  <a:lnTo>
                    <a:pt x="267" y="105"/>
                  </a:lnTo>
                  <a:lnTo>
                    <a:pt x="251" y="109"/>
                  </a:lnTo>
                  <a:lnTo>
                    <a:pt x="235" y="105"/>
                  </a:lnTo>
                  <a:lnTo>
                    <a:pt x="224" y="101"/>
                  </a:lnTo>
                  <a:lnTo>
                    <a:pt x="216" y="93"/>
                  </a:lnTo>
                  <a:lnTo>
                    <a:pt x="208" y="85"/>
                  </a:lnTo>
                  <a:lnTo>
                    <a:pt x="204" y="73"/>
                  </a:lnTo>
                  <a:lnTo>
                    <a:pt x="204" y="61"/>
                  </a:lnTo>
                  <a:lnTo>
                    <a:pt x="208" y="45"/>
                  </a:lnTo>
                  <a:lnTo>
                    <a:pt x="216" y="32"/>
                  </a:lnTo>
                  <a:lnTo>
                    <a:pt x="224" y="20"/>
                  </a:lnTo>
                  <a:lnTo>
                    <a:pt x="235" y="8"/>
                  </a:lnTo>
                  <a:lnTo>
                    <a:pt x="251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auto">
            <a:xfrm>
              <a:off x="12765" y="2598"/>
              <a:ext cx="1414" cy="852"/>
            </a:xfrm>
            <a:custGeom>
              <a:avLst/>
              <a:gdLst/>
              <a:ahLst/>
              <a:cxnLst>
                <a:cxn ang="0">
                  <a:pos x="1060" y="0"/>
                </a:cxn>
                <a:cxn ang="0">
                  <a:pos x="1072" y="8"/>
                </a:cxn>
                <a:cxn ang="0">
                  <a:pos x="1080" y="28"/>
                </a:cxn>
                <a:cxn ang="0">
                  <a:pos x="1143" y="197"/>
                </a:cxn>
                <a:cxn ang="0">
                  <a:pos x="1237" y="309"/>
                </a:cxn>
                <a:cxn ang="0">
                  <a:pos x="1327" y="374"/>
                </a:cxn>
                <a:cxn ang="0">
                  <a:pos x="1402" y="406"/>
                </a:cxn>
                <a:cxn ang="0">
                  <a:pos x="1410" y="414"/>
                </a:cxn>
                <a:cxn ang="0">
                  <a:pos x="1414" y="426"/>
                </a:cxn>
                <a:cxn ang="0">
                  <a:pos x="1410" y="438"/>
                </a:cxn>
                <a:cxn ang="0">
                  <a:pos x="1390" y="446"/>
                </a:cxn>
                <a:cxn ang="0">
                  <a:pos x="1237" y="542"/>
                </a:cxn>
                <a:cxn ang="0">
                  <a:pos x="1135" y="667"/>
                </a:cxn>
                <a:cxn ang="0">
                  <a:pos x="1080" y="816"/>
                </a:cxn>
                <a:cxn ang="0">
                  <a:pos x="1076" y="840"/>
                </a:cxn>
                <a:cxn ang="0">
                  <a:pos x="1064" y="848"/>
                </a:cxn>
                <a:cxn ang="0">
                  <a:pos x="1045" y="852"/>
                </a:cxn>
                <a:cxn ang="0">
                  <a:pos x="1033" y="848"/>
                </a:cxn>
                <a:cxn ang="0">
                  <a:pos x="1017" y="844"/>
                </a:cxn>
                <a:cxn ang="0">
                  <a:pos x="1013" y="832"/>
                </a:cxn>
                <a:cxn ang="0">
                  <a:pos x="1021" y="787"/>
                </a:cxn>
                <a:cxn ang="0">
                  <a:pos x="1060" y="679"/>
                </a:cxn>
                <a:cxn ang="0">
                  <a:pos x="1115" y="591"/>
                </a:cxn>
                <a:cxn ang="0">
                  <a:pos x="1182" y="510"/>
                </a:cxn>
                <a:cxn ang="0">
                  <a:pos x="59" y="458"/>
                </a:cxn>
                <a:cxn ang="0">
                  <a:pos x="35" y="458"/>
                </a:cxn>
                <a:cxn ang="0">
                  <a:pos x="16" y="454"/>
                </a:cxn>
                <a:cxn ang="0">
                  <a:pos x="4" y="438"/>
                </a:cxn>
                <a:cxn ang="0">
                  <a:pos x="4" y="414"/>
                </a:cxn>
                <a:cxn ang="0">
                  <a:pos x="16" y="398"/>
                </a:cxn>
                <a:cxn ang="0">
                  <a:pos x="35" y="394"/>
                </a:cxn>
                <a:cxn ang="0">
                  <a:pos x="59" y="394"/>
                </a:cxn>
                <a:cxn ang="0">
                  <a:pos x="1178" y="341"/>
                </a:cxn>
                <a:cxn ang="0">
                  <a:pos x="1092" y="237"/>
                </a:cxn>
                <a:cxn ang="0">
                  <a:pos x="1037" y="112"/>
                </a:cxn>
                <a:cxn ang="0">
                  <a:pos x="1017" y="36"/>
                </a:cxn>
                <a:cxn ang="0">
                  <a:pos x="1013" y="12"/>
                </a:cxn>
                <a:cxn ang="0">
                  <a:pos x="1025" y="4"/>
                </a:cxn>
                <a:cxn ang="0">
                  <a:pos x="1041" y="0"/>
                </a:cxn>
              </a:cxnLst>
              <a:rect l="0" t="0" r="r" b="b"/>
              <a:pathLst>
                <a:path w="1414" h="852">
                  <a:moveTo>
                    <a:pt x="1045" y="0"/>
                  </a:moveTo>
                  <a:lnTo>
                    <a:pt x="1060" y="0"/>
                  </a:lnTo>
                  <a:lnTo>
                    <a:pt x="1068" y="4"/>
                  </a:lnTo>
                  <a:lnTo>
                    <a:pt x="1072" y="8"/>
                  </a:lnTo>
                  <a:lnTo>
                    <a:pt x="1076" y="16"/>
                  </a:lnTo>
                  <a:lnTo>
                    <a:pt x="1080" y="28"/>
                  </a:lnTo>
                  <a:lnTo>
                    <a:pt x="1107" y="120"/>
                  </a:lnTo>
                  <a:lnTo>
                    <a:pt x="1143" y="197"/>
                  </a:lnTo>
                  <a:lnTo>
                    <a:pt x="1190" y="257"/>
                  </a:lnTo>
                  <a:lnTo>
                    <a:pt x="1237" y="309"/>
                  </a:lnTo>
                  <a:lnTo>
                    <a:pt x="1284" y="345"/>
                  </a:lnTo>
                  <a:lnTo>
                    <a:pt x="1327" y="374"/>
                  </a:lnTo>
                  <a:lnTo>
                    <a:pt x="1371" y="394"/>
                  </a:lnTo>
                  <a:lnTo>
                    <a:pt x="1402" y="406"/>
                  </a:lnTo>
                  <a:lnTo>
                    <a:pt x="1406" y="410"/>
                  </a:lnTo>
                  <a:lnTo>
                    <a:pt x="1410" y="414"/>
                  </a:lnTo>
                  <a:lnTo>
                    <a:pt x="1414" y="418"/>
                  </a:lnTo>
                  <a:lnTo>
                    <a:pt x="1414" y="426"/>
                  </a:lnTo>
                  <a:lnTo>
                    <a:pt x="1414" y="434"/>
                  </a:lnTo>
                  <a:lnTo>
                    <a:pt x="1410" y="438"/>
                  </a:lnTo>
                  <a:lnTo>
                    <a:pt x="1402" y="442"/>
                  </a:lnTo>
                  <a:lnTo>
                    <a:pt x="1390" y="446"/>
                  </a:lnTo>
                  <a:lnTo>
                    <a:pt x="1308" y="490"/>
                  </a:lnTo>
                  <a:lnTo>
                    <a:pt x="1237" y="542"/>
                  </a:lnTo>
                  <a:lnTo>
                    <a:pt x="1182" y="603"/>
                  </a:lnTo>
                  <a:lnTo>
                    <a:pt x="1135" y="667"/>
                  </a:lnTo>
                  <a:lnTo>
                    <a:pt x="1104" y="739"/>
                  </a:lnTo>
                  <a:lnTo>
                    <a:pt x="1080" y="816"/>
                  </a:lnTo>
                  <a:lnTo>
                    <a:pt x="1076" y="832"/>
                  </a:lnTo>
                  <a:lnTo>
                    <a:pt x="1076" y="840"/>
                  </a:lnTo>
                  <a:lnTo>
                    <a:pt x="1072" y="844"/>
                  </a:lnTo>
                  <a:lnTo>
                    <a:pt x="1064" y="848"/>
                  </a:lnTo>
                  <a:lnTo>
                    <a:pt x="1056" y="852"/>
                  </a:lnTo>
                  <a:lnTo>
                    <a:pt x="1045" y="852"/>
                  </a:lnTo>
                  <a:lnTo>
                    <a:pt x="1041" y="852"/>
                  </a:lnTo>
                  <a:lnTo>
                    <a:pt x="1033" y="848"/>
                  </a:lnTo>
                  <a:lnTo>
                    <a:pt x="1025" y="848"/>
                  </a:lnTo>
                  <a:lnTo>
                    <a:pt x="1017" y="844"/>
                  </a:lnTo>
                  <a:lnTo>
                    <a:pt x="1013" y="840"/>
                  </a:lnTo>
                  <a:lnTo>
                    <a:pt x="1013" y="832"/>
                  </a:lnTo>
                  <a:lnTo>
                    <a:pt x="1013" y="820"/>
                  </a:lnTo>
                  <a:lnTo>
                    <a:pt x="1021" y="787"/>
                  </a:lnTo>
                  <a:lnTo>
                    <a:pt x="1037" y="739"/>
                  </a:lnTo>
                  <a:lnTo>
                    <a:pt x="1060" y="679"/>
                  </a:lnTo>
                  <a:lnTo>
                    <a:pt x="1100" y="615"/>
                  </a:lnTo>
                  <a:lnTo>
                    <a:pt x="1115" y="591"/>
                  </a:lnTo>
                  <a:lnTo>
                    <a:pt x="1143" y="554"/>
                  </a:lnTo>
                  <a:lnTo>
                    <a:pt x="1182" y="510"/>
                  </a:lnTo>
                  <a:lnTo>
                    <a:pt x="1241" y="458"/>
                  </a:lnTo>
                  <a:lnTo>
                    <a:pt x="59" y="458"/>
                  </a:lnTo>
                  <a:lnTo>
                    <a:pt x="47" y="458"/>
                  </a:lnTo>
                  <a:lnTo>
                    <a:pt x="35" y="458"/>
                  </a:lnTo>
                  <a:lnTo>
                    <a:pt x="24" y="458"/>
                  </a:lnTo>
                  <a:lnTo>
                    <a:pt x="16" y="454"/>
                  </a:lnTo>
                  <a:lnTo>
                    <a:pt x="8" y="446"/>
                  </a:lnTo>
                  <a:lnTo>
                    <a:pt x="4" y="438"/>
                  </a:lnTo>
                  <a:lnTo>
                    <a:pt x="0" y="426"/>
                  </a:lnTo>
                  <a:lnTo>
                    <a:pt x="4" y="414"/>
                  </a:lnTo>
                  <a:lnTo>
                    <a:pt x="8" y="406"/>
                  </a:lnTo>
                  <a:lnTo>
                    <a:pt x="16" y="398"/>
                  </a:lnTo>
                  <a:lnTo>
                    <a:pt x="24" y="394"/>
                  </a:lnTo>
                  <a:lnTo>
                    <a:pt x="35" y="394"/>
                  </a:lnTo>
                  <a:lnTo>
                    <a:pt x="47" y="394"/>
                  </a:lnTo>
                  <a:lnTo>
                    <a:pt x="59" y="394"/>
                  </a:lnTo>
                  <a:lnTo>
                    <a:pt x="1241" y="394"/>
                  </a:lnTo>
                  <a:lnTo>
                    <a:pt x="1178" y="341"/>
                  </a:lnTo>
                  <a:lnTo>
                    <a:pt x="1131" y="285"/>
                  </a:lnTo>
                  <a:lnTo>
                    <a:pt x="1092" y="237"/>
                  </a:lnTo>
                  <a:lnTo>
                    <a:pt x="1060" y="173"/>
                  </a:lnTo>
                  <a:lnTo>
                    <a:pt x="1037" y="112"/>
                  </a:lnTo>
                  <a:lnTo>
                    <a:pt x="1021" y="68"/>
                  </a:lnTo>
                  <a:lnTo>
                    <a:pt x="1017" y="36"/>
                  </a:lnTo>
                  <a:lnTo>
                    <a:pt x="1013" y="20"/>
                  </a:lnTo>
                  <a:lnTo>
                    <a:pt x="1013" y="12"/>
                  </a:lnTo>
                  <a:lnTo>
                    <a:pt x="1017" y="8"/>
                  </a:lnTo>
                  <a:lnTo>
                    <a:pt x="1025" y="4"/>
                  </a:lnTo>
                  <a:lnTo>
                    <a:pt x="1033" y="0"/>
                  </a:lnTo>
                  <a:lnTo>
                    <a:pt x="1041" y="0"/>
                  </a:lnTo>
                  <a:lnTo>
                    <a:pt x="10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7" name="Freeform 31"/>
            <p:cNvSpPr>
              <a:spLocks noEditPoints="1"/>
            </p:cNvSpPr>
            <p:nvPr/>
          </p:nvSpPr>
          <p:spPr bwMode="auto">
            <a:xfrm>
              <a:off x="14776" y="2317"/>
              <a:ext cx="970" cy="1113"/>
            </a:xfrm>
            <a:custGeom>
              <a:avLst/>
              <a:gdLst/>
              <a:ahLst/>
              <a:cxnLst>
                <a:cxn ang="0">
                  <a:pos x="828" y="1008"/>
                </a:cxn>
                <a:cxn ang="0">
                  <a:pos x="766" y="1056"/>
                </a:cxn>
                <a:cxn ang="0">
                  <a:pos x="879" y="1008"/>
                </a:cxn>
                <a:cxn ang="0">
                  <a:pos x="887" y="948"/>
                </a:cxn>
                <a:cxn ang="0">
                  <a:pos x="78" y="1056"/>
                </a:cxn>
                <a:cxn ang="0">
                  <a:pos x="840" y="56"/>
                </a:cxn>
                <a:cxn ang="0">
                  <a:pos x="137" y="56"/>
                </a:cxn>
                <a:cxn ang="0">
                  <a:pos x="153" y="108"/>
                </a:cxn>
                <a:cxn ang="0">
                  <a:pos x="220" y="56"/>
                </a:cxn>
                <a:cxn ang="0">
                  <a:pos x="137" y="0"/>
                </a:cxn>
                <a:cxn ang="0">
                  <a:pos x="879" y="0"/>
                </a:cxn>
                <a:cxn ang="0">
                  <a:pos x="899" y="4"/>
                </a:cxn>
                <a:cxn ang="0">
                  <a:pos x="915" y="12"/>
                </a:cxn>
                <a:cxn ang="0">
                  <a:pos x="919" y="28"/>
                </a:cxn>
                <a:cxn ang="0">
                  <a:pos x="919" y="36"/>
                </a:cxn>
                <a:cxn ang="0">
                  <a:pos x="911" y="48"/>
                </a:cxn>
                <a:cxn ang="0">
                  <a:pos x="907" y="56"/>
                </a:cxn>
                <a:cxn ang="0">
                  <a:pos x="534" y="1056"/>
                </a:cxn>
                <a:cxn ang="0">
                  <a:pos x="703" y="1024"/>
                </a:cxn>
                <a:cxn ang="0">
                  <a:pos x="821" y="936"/>
                </a:cxn>
                <a:cxn ang="0">
                  <a:pos x="891" y="827"/>
                </a:cxn>
                <a:cxn ang="0">
                  <a:pos x="911" y="751"/>
                </a:cxn>
                <a:cxn ang="0">
                  <a:pos x="923" y="727"/>
                </a:cxn>
                <a:cxn ang="0">
                  <a:pos x="942" y="719"/>
                </a:cxn>
                <a:cxn ang="0">
                  <a:pos x="958" y="723"/>
                </a:cxn>
                <a:cxn ang="0">
                  <a:pos x="966" y="739"/>
                </a:cxn>
                <a:cxn ang="0">
                  <a:pos x="927" y="1068"/>
                </a:cxn>
                <a:cxn ang="0">
                  <a:pos x="923" y="1097"/>
                </a:cxn>
                <a:cxn ang="0">
                  <a:pos x="911" y="1109"/>
                </a:cxn>
                <a:cxn ang="0">
                  <a:pos x="887" y="1113"/>
                </a:cxn>
                <a:cxn ang="0">
                  <a:pos x="55" y="1113"/>
                </a:cxn>
                <a:cxn ang="0">
                  <a:pos x="31" y="1113"/>
                </a:cxn>
                <a:cxn ang="0">
                  <a:pos x="15" y="1109"/>
                </a:cxn>
                <a:cxn ang="0">
                  <a:pos x="4" y="1097"/>
                </a:cxn>
                <a:cxn ang="0">
                  <a:pos x="0" y="1081"/>
                </a:cxn>
                <a:cxn ang="0">
                  <a:pos x="4" y="1072"/>
                </a:cxn>
                <a:cxn ang="0">
                  <a:pos x="15" y="1052"/>
                </a:cxn>
                <a:cxn ang="0">
                  <a:pos x="483" y="56"/>
                </a:cxn>
                <a:cxn ang="0">
                  <a:pos x="369" y="68"/>
                </a:cxn>
                <a:cxn ang="0">
                  <a:pos x="227" y="120"/>
                </a:cxn>
                <a:cxn ang="0">
                  <a:pos x="145" y="197"/>
                </a:cxn>
                <a:cxn ang="0">
                  <a:pos x="118" y="269"/>
                </a:cxn>
                <a:cxn ang="0">
                  <a:pos x="106" y="305"/>
                </a:cxn>
                <a:cxn ang="0">
                  <a:pos x="94" y="317"/>
                </a:cxn>
                <a:cxn ang="0">
                  <a:pos x="74" y="317"/>
                </a:cxn>
                <a:cxn ang="0">
                  <a:pos x="63" y="309"/>
                </a:cxn>
                <a:cxn ang="0">
                  <a:pos x="55" y="289"/>
                </a:cxn>
                <a:cxn ang="0">
                  <a:pos x="82" y="48"/>
                </a:cxn>
                <a:cxn ang="0">
                  <a:pos x="86" y="20"/>
                </a:cxn>
                <a:cxn ang="0">
                  <a:pos x="98" y="4"/>
                </a:cxn>
                <a:cxn ang="0">
                  <a:pos x="121" y="0"/>
                </a:cxn>
              </a:cxnLst>
              <a:rect l="0" t="0" r="r" b="b"/>
              <a:pathLst>
                <a:path w="970" h="1113">
                  <a:moveTo>
                    <a:pt x="887" y="948"/>
                  </a:moveTo>
                  <a:lnTo>
                    <a:pt x="828" y="1008"/>
                  </a:lnTo>
                  <a:lnTo>
                    <a:pt x="766" y="1052"/>
                  </a:lnTo>
                  <a:lnTo>
                    <a:pt x="766" y="1056"/>
                  </a:lnTo>
                  <a:lnTo>
                    <a:pt x="872" y="1056"/>
                  </a:lnTo>
                  <a:lnTo>
                    <a:pt x="879" y="1008"/>
                  </a:lnTo>
                  <a:lnTo>
                    <a:pt x="883" y="976"/>
                  </a:lnTo>
                  <a:lnTo>
                    <a:pt x="887" y="948"/>
                  </a:lnTo>
                  <a:close/>
                  <a:moveTo>
                    <a:pt x="679" y="56"/>
                  </a:moveTo>
                  <a:lnTo>
                    <a:pt x="78" y="1056"/>
                  </a:lnTo>
                  <a:lnTo>
                    <a:pt x="243" y="1056"/>
                  </a:lnTo>
                  <a:lnTo>
                    <a:pt x="840" y="56"/>
                  </a:lnTo>
                  <a:lnTo>
                    <a:pt x="679" y="56"/>
                  </a:lnTo>
                  <a:close/>
                  <a:moveTo>
                    <a:pt x="137" y="56"/>
                  </a:moveTo>
                  <a:lnTo>
                    <a:pt x="129" y="128"/>
                  </a:lnTo>
                  <a:lnTo>
                    <a:pt x="153" y="108"/>
                  </a:lnTo>
                  <a:lnTo>
                    <a:pt x="184" y="84"/>
                  </a:lnTo>
                  <a:lnTo>
                    <a:pt x="220" y="56"/>
                  </a:lnTo>
                  <a:lnTo>
                    <a:pt x="137" y="56"/>
                  </a:lnTo>
                  <a:close/>
                  <a:moveTo>
                    <a:pt x="137" y="0"/>
                  </a:moveTo>
                  <a:lnTo>
                    <a:pt x="868" y="0"/>
                  </a:lnTo>
                  <a:lnTo>
                    <a:pt x="879" y="0"/>
                  </a:lnTo>
                  <a:lnTo>
                    <a:pt x="891" y="0"/>
                  </a:lnTo>
                  <a:lnTo>
                    <a:pt x="899" y="4"/>
                  </a:lnTo>
                  <a:lnTo>
                    <a:pt x="907" y="8"/>
                  </a:lnTo>
                  <a:lnTo>
                    <a:pt x="915" y="12"/>
                  </a:lnTo>
                  <a:lnTo>
                    <a:pt x="919" y="20"/>
                  </a:lnTo>
                  <a:lnTo>
                    <a:pt x="919" y="28"/>
                  </a:lnTo>
                  <a:lnTo>
                    <a:pt x="919" y="32"/>
                  </a:lnTo>
                  <a:lnTo>
                    <a:pt x="919" y="36"/>
                  </a:lnTo>
                  <a:lnTo>
                    <a:pt x="915" y="40"/>
                  </a:lnTo>
                  <a:lnTo>
                    <a:pt x="911" y="48"/>
                  </a:lnTo>
                  <a:lnTo>
                    <a:pt x="907" y="56"/>
                  </a:lnTo>
                  <a:lnTo>
                    <a:pt x="907" y="56"/>
                  </a:lnTo>
                  <a:lnTo>
                    <a:pt x="306" y="1056"/>
                  </a:lnTo>
                  <a:lnTo>
                    <a:pt x="534" y="1056"/>
                  </a:lnTo>
                  <a:lnTo>
                    <a:pt x="624" y="1048"/>
                  </a:lnTo>
                  <a:lnTo>
                    <a:pt x="703" y="1024"/>
                  </a:lnTo>
                  <a:lnTo>
                    <a:pt x="769" y="984"/>
                  </a:lnTo>
                  <a:lnTo>
                    <a:pt x="821" y="936"/>
                  </a:lnTo>
                  <a:lnTo>
                    <a:pt x="864" y="884"/>
                  </a:lnTo>
                  <a:lnTo>
                    <a:pt x="891" y="827"/>
                  </a:lnTo>
                  <a:lnTo>
                    <a:pt x="911" y="767"/>
                  </a:lnTo>
                  <a:lnTo>
                    <a:pt x="911" y="751"/>
                  </a:lnTo>
                  <a:lnTo>
                    <a:pt x="915" y="735"/>
                  </a:lnTo>
                  <a:lnTo>
                    <a:pt x="923" y="727"/>
                  </a:lnTo>
                  <a:lnTo>
                    <a:pt x="930" y="723"/>
                  </a:lnTo>
                  <a:lnTo>
                    <a:pt x="942" y="719"/>
                  </a:lnTo>
                  <a:lnTo>
                    <a:pt x="950" y="719"/>
                  </a:lnTo>
                  <a:lnTo>
                    <a:pt x="958" y="723"/>
                  </a:lnTo>
                  <a:lnTo>
                    <a:pt x="962" y="731"/>
                  </a:lnTo>
                  <a:lnTo>
                    <a:pt x="966" y="739"/>
                  </a:lnTo>
                  <a:lnTo>
                    <a:pt x="970" y="747"/>
                  </a:lnTo>
                  <a:lnTo>
                    <a:pt x="927" y="1068"/>
                  </a:lnTo>
                  <a:lnTo>
                    <a:pt x="923" y="1085"/>
                  </a:lnTo>
                  <a:lnTo>
                    <a:pt x="923" y="1097"/>
                  </a:lnTo>
                  <a:lnTo>
                    <a:pt x="915" y="1105"/>
                  </a:lnTo>
                  <a:lnTo>
                    <a:pt x="911" y="1109"/>
                  </a:lnTo>
                  <a:lnTo>
                    <a:pt x="903" y="1113"/>
                  </a:lnTo>
                  <a:lnTo>
                    <a:pt x="887" y="1113"/>
                  </a:lnTo>
                  <a:lnTo>
                    <a:pt x="872" y="1113"/>
                  </a:lnTo>
                  <a:lnTo>
                    <a:pt x="55" y="1113"/>
                  </a:lnTo>
                  <a:lnTo>
                    <a:pt x="43" y="1113"/>
                  </a:lnTo>
                  <a:lnTo>
                    <a:pt x="31" y="1113"/>
                  </a:lnTo>
                  <a:lnTo>
                    <a:pt x="23" y="1113"/>
                  </a:lnTo>
                  <a:lnTo>
                    <a:pt x="15" y="1109"/>
                  </a:lnTo>
                  <a:lnTo>
                    <a:pt x="8" y="1105"/>
                  </a:lnTo>
                  <a:lnTo>
                    <a:pt x="4" y="1097"/>
                  </a:lnTo>
                  <a:lnTo>
                    <a:pt x="0" y="1085"/>
                  </a:lnTo>
                  <a:lnTo>
                    <a:pt x="0" y="1081"/>
                  </a:lnTo>
                  <a:lnTo>
                    <a:pt x="4" y="1076"/>
                  </a:lnTo>
                  <a:lnTo>
                    <a:pt x="4" y="1072"/>
                  </a:lnTo>
                  <a:lnTo>
                    <a:pt x="8" y="1064"/>
                  </a:lnTo>
                  <a:lnTo>
                    <a:pt x="15" y="1052"/>
                  </a:lnTo>
                  <a:lnTo>
                    <a:pt x="612" y="56"/>
                  </a:lnTo>
                  <a:lnTo>
                    <a:pt x="483" y="56"/>
                  </a:lnTo>
                  <a:lnTo>
                    <a:pt x="436" y="60"/>
                  </a:lnTo>
                  <a:lnTo>
                    <a:pt x="369" y="68"/>
                  </a:lnTo>
                  <a:lnTo>
                    <a:pt x="298" y="84"/>
                  </a:lnTo>
                  <a:lnTo>
                    <a:pt x="227" y="120"/>
                  </a:lnTo>
                  <a:lnTo>
                    <a:pt x="180" y="160"/>
                  </a:lnTo>
                  <a:lnTo>
                    <a:pt x="145" y="197"/>
                  </a:lnTo>
                  <a:lnTo>
                    <a:pt x="125" y="233"/>
                  </a:lnTo>
                  <a:lnTo>
                    <a:pt x="118" y="269"/>
                  </a:lnTo>
                  <a:lnTo>
                    <a:pt x="110" y="293"/>
                  </a:lnTo>
                  <a:lnTo>
                    <a:pt x="106" y="305"/>
                  </a:lnTo>
                  <a:lnTo>
                    <a:pt x="102" y="309"/>
                  </a:lnTo>
                  <a:lnTo>
                    <a:pt x="94" y="317"/>
                  </a:lnTo>
                  <a:lnTo>
                    <a:pt x="82" y="317"/>
                  </a:lnTo>
                  <a:lnTo>
                    <a:pt x="74" y="317"/>
                  </a:lnTo>
                  <a:lnTo>
                    <a:pt x="66" y="313"/>
                  </a:lnTo>
                  <a:lnTo>
                    <a:pt x="63" y="309"/>
                  </a:lnTo>
                  <a:lnTo>
                    <a:pt x="55" y="301"/>
                  </a:lnTo>
                  <a:lnTo>
                    <a:pt x="55" y="289"/>
                  </a:lnTo>
                  <a:lnTo>
                    <a:pt x="59" y="265"/>
                  </a:lnTo>
                  <a:lnTo>
                    <a:pt x="82" y="48"/>
                  </a:lnTo>
                  <a:lnTo>
                    <a:pt x="82" y="32"/>
                  </a:lnTo>
                  <a:lnTo>
                    <a:pt x="86" y="20"/>
                  </a:lnTo>
                  <a:lnTo>
                    <a:pt x="90" y="12"/>
                  </a:lnTo>
                  <a:lnTo>
                    <a:pt x="98" y="4"/>
                  </a:lnTo>
                  <a:lnTo>
                    <a:pt x="106" y="4"/>
                  </a:lnTo>
                  <a:lnTo>
                    <a:pt x="121" y="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04800" y="41910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For every cyclic fan of </a:t>
            </a:r>
            <a:r>
              <a:rPr lang="en-US" sz="2400" dirty="0" err="1" smtClean="0">
                <a:solidFill>
                  <a:srgbClr val="FF0000"/>
                </a:solidFill>
              </a:rPr>
              <a:t>vacua</a:t>
            </a:r>
            <a:r>
              <a:rPr lang="en-US" sz="2400" dirty="0" smtClean="0">
                <a:solidFill>
                  <a:srgbClr val="FF0000"/>
                </a:solidFill>
              </a:rPr>
              <a:t> introduce a </a:t>
            </a:r>
            <a:r>
              <a:rPr lang="en-US" sz="2400" i="1" u="sng" dirty="0" smtClean="0">
                <a:solidFill>
                  <a:srgbClr val="FF0000"/>
                </a:solidFill>
              </a:rPr>
              <a:t>fan representation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60" name="Group 3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2057400" y="5029200"/>
            <a:ext cx="3738270" cy="571500"/>
            <a:chOff x="450" y="3407"/>
            <a:chExt cx="10649" cy="1628"/>
          </a:xfrm>
          <a:solidFill>
            <a:srgbClr val="FF0000"/>
          </a:solidFill>
        </p:grpSpPr>
        <p:sp>
          <p:nvSpPr>
            <p:cNvPr id="61" name="Freeform 36"/>
            <p:cNvSpPr>
              <a:spLocks/>
            </p:cNvSpPr>
            <p:nvPr/>
          </p:nvSpPr>
          <p:spPr bwMode="auto">
            <a:xfrm>
              <a:off x="450" y="3519"/>
              <a:ext cx="738" cy="1111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421" y="3"/>
                </a:cxn>
                <a:cxn ang="0">
                  <a:pos x="503" y="3"/>
                </a:cxn>
                <a:cxn ang="0">
                  <a:pos x="583" y="3"/>
                </a:cxn>
                <a:cxn ang="0">
                  <a:pos x="679" y="0"/>
                </a:cxn>
                <a:cxn ang="0">
                  <a:pos x="718" y="0"/>
                </a:cxn>
                <a:cxn ang="0">
                  <a:pos x="728" y="0"/>
                </a:cxn>
                <a:cxn ang="0">
                  <a:pos x="735" y="10"/>
                </a:cxn>
                <a:cxn ang="0">
                  <a:pos x="735" y="27"/>
                </a:cxn>
                <a:cxn ang="0">
                  <a:pos x="728" y="40"/>
                </a:cxn>
                <a:cxn ang="0">
                  <a:pos x="712" y="47"/>
                </a:cxn>
                <a:cxn ang="0">
                  <a:pos x="685" y="47"/>
                </a:cxn>
                <a:cxn ang="0">
                  <a:pos x="596" y="54"/>
                </a:cxn>
                <a:cxn ang="0">
                  <a:pos x="556" y="77"/>
                </a:cxn>
                <a:cxn ang="0">
                  <a:pos x="540" y="125"/>
                </a:cxn>
                <a:cxn ang="0">
                  <a:pos x="328" y="993"/>
                </a:cxn>
                <a:cxn ang="0">
                  <a:pos x="321" y="1016"/>
                </a:cxn>
                <a:cxn ang="0">
                  <a:pos x="321" y="1036"/>
                </a:cxn>
                <a:cxn ang="0">
                  <a:pos x="328" y="1047"/>
                </a:cxn>
                <a:cxn ang="0">
                  <a:pos x="348" y="1053"/>
                </a:cxn>
                <a:cxn ang="0">
                  <a:pos x="387" y="1057"/>
                </a:cxn>
                <a:cxn ang="0">
                  <a:pos x="431" y="1060"/>
                </a:cxn>
                <a:cxn ang="0">
                  <a:pos x="460" y="1060"/>
                </a:cxn>
                <a:cxn ang="0">
                  <a:pos x="474" y="1064"/>
                </a:cxn>
                <a:cxn ang="0">
                  <a:pos x="480" y="1080"/>
                </a:cxn>
                <a:cxn ang="0">
                  <a:pos x="474" y="1097"/>
                </a:cxn>
                <a:cxn ang="0">
                  <a:pos x="464" y="1107"/>
                </a:cxn>
                <a:cxn ang="0">
                  <a:pos x="450" y="1111"/>
                </a:cxn>
                <a:cxn ang="0">
                  <a:pos x="411" y="1111"/>
                </a:cxn>
                <a:cxn ang="0">
                  <a:pos x="315" y="1107"/>
                </a:cxn>
                <a:cxn ang="0">
                  <a:pos x="232" y="1104"/>
                </a:cxn>
                <a:cxn ang="0">
                  <a:pos x="152" y="1107"/>
                </a:cxn>
                <a:cxn ang="0">
                  <a:pos x="56" y="1111"/>
                </a:cxn>
                <a:cxn ang="0">
                  <a:pos x="17" y="1111"/>
                </a:cxn>
                <a:cxn ang="0">
                  <a:pos x="10" y="1107"/>
                </a:cxn>
                <a:cxn ang="0">
                  <a:pos x="0" y="1101"/>
                </a:cxn>
                <a:cxn ang="0">
                  <a:pos x="0" y="1080"/>
                </a:cxn>
                <a:cxn ang="0">
                  <a:pos x="7" y="1064"/>
                </a:cxn>
                <a:cxn ang="0">
                  <a:pos x="23" y="1060"/>
                </a:cxn>
                <a:cxn ang="0">
                  <a:pos x="50" y="1060"/>
                </a:cxn>
                <a:cxn ang="0">
                  <a:pos x="139" y="1053"/>
                </a:cxn>
                <a:cxn ang="0">
                  <a:pos x="179" y="1030"/>
                </a:cxn>
                <a:cxn ang="0">
                  <a:pos x="195" y="982"/>
                </a:cxn>
                <a:cxn ang="0">
                  <a:pos x="411" y="98"/>
                </a:cxn>
                <a:cxn ang="0">
                  <a:pos x="414" y="84"/>
                </a:cxn>
                <a:cxn ang="0">
                  <a:pos x="407" y="64"/>
                </a:cxn>
                <a:cxn ang="0">
                  <a:pos x="371" y="50"/>
                </a:cxn>
                <a:cxn ang="0">
                  <a:pos x="301" y="47"/>
                </a:cxn>
                <a:cxn ang="0">
                  <a:pos x="278" y="47"/>
                </a:cxn>
                <a:cxn ang="0">
                  <a:pos x="262" y="40"/>
                </a:cxn>
                <a:cxn ang="0">
                  <a:pos x="258" y="30"/>
                </a:cxn>
                <a:cxn ang="0">
                  <a:pos x="262" y="10"/>
                </a:cxn>
                <a:cxn ang="0">
                  <a:pos x="272" y="0"/>
                </a:cxn>
                <a:cxn ang="0">
                  <a:pos x="285" y="0"/>
                </a:cxn>
              </a:cxnLst>
              <a:rect l="0" t="0" r="r" b="b"/>
              <a:pathLst>
                <a:path w="738" h="1111">
                  <a:moveTo>
                    <a:pt x="291" y="0"/>
                  </a:moveTo>
                  <a:lnTo>
                    <a:pt x="325" y="0"/>
                  </a:lnTo>
                  <a:lnTo>
                    <a:pt x="371" y="0"/>
                  </a:lnTo>
                  <a:lnTo>
                    <a:pt x="421" y="3"/>
                  </a:lnTo>
                  <a:lnTo>
                    <a:pt x="467" y="3"/>
                  </a:lnTo>
                  <a:lnTo>
                    <a:pt x="503" y="3"/>
                  </a:lnTo>
                  <a:lnTo>
                    <a:pt x="540" y="3"/>
                  </a:lnTo>
                  <a:lnTo>
                    <a:pt x="583" y="3"/>
                  </a:lnTo>
                  <a:lnTo>
                    <a:pt x="632" y="0"/>
                  </a:lnTo>
                  <a:lnTo>
                    <a:pt x="679" y="0"/>
                  </a:lnTo>
                  <a:lnTo>
                    <a:pt x="715" y="0"/>
                  </a:lnTo>
                  <a:lnTo>
                    <a:pt x="718" y="0"/>
                  </a:lnTo>
                  <a:lnTo>
                    <a:pt x="722" y="0"/>
                  </a:lnTo>
                  <a:lnTo>
                    <a:pt x="728" y="0"/>
                  </a:lnTo>
                  <a:lnTo>
                    <a:pt x="732" y="3"/>
                  </a:lnTo>
                  <a:lnTo>
                    <a:pt x="735" y="10"/>
                  </a:lnTo>
                  <a:lnTo>
                    <a:pt x="738" y="17"/>
                  </a:lnTo>
                  <a:lnTo>
                    <a:pt x="735" y="27"/>
                  </a:lnTo>
                  <a:lnTo>
                    <a:pt x="735" y="37"/>
                  </a:lnTo>
                  <a:lnTo>
                    <a:pt x="728" y="40"/>
                  </a:lnTo>
                  <a:lnTo>
                    <a:pt x="722" y="44"/>
                  </a:lnTo>
                  <a:lnTo>
                    <a:pt x="712" y="47"/>
                  </a:lnTo>
                  <a:lnTo>
                    <a:pt x="702" y="47"/>
                  </a:lnTo>
                  <a:lnTo>
                    <a:pt x="685" y="47"/>
                  </a:lnTo>
                  <a:lnTo>
                    <a:pt x="632" y="50"/>
                  </a:lnTo>
                  <a:lnTo>
                    <a:pt x="596" y="54"/>
                  </a:lnTo>
                  <a:lnTo>
                    <a:pt x="573" y="64"/>
                  </a:lnTo>
                  <a:lnTo>
                    <a:pt x="556" y="77"/>
                  </a:lnTo>
                  <a:lnTo>
                    <a:pt x="550" y="98"/>
                  </a:lnTo>
                  <a:lnTo>
                    <a:pt x="540" y="125"/>
                  </a:lnTo>
                  <a:lnTo>
                    <a:pt x="540" y="125"/>
                  </a:lnTo>
                  <a:lnTo>
                    <a:pt x="328" y="993"/>
                  </a:lnTo>
                  <a:lnTo>
                    <a:pt x="325" y="1003"/>
                  </a:lnTo>
                  <a:lnTo>
                    <a:pt x="321" y="1016"/>
                  </a:lnTo>
                  <a:lnTo>
                    <a:pt x="321" y="1030"/>
                  </a:lnTo>
                  <a:lnTo>
                    <a:pt x="321" y="1036"/>
                  </a:lnTo>
                  <a:lnTo>
                    <a:pt x="325" y="1043"/>
                  </a:lnTo>
                  <a:lnTo>
                    <a:pt x="328" y="1047"/>
                  </a:lnTo>
                  <a:lnTo>
                    <a:pt x="335" y="1053"/>
                  </a:lnTo>
                  <a:lnTo>
                    <a:pt x="348" y="1053"/>
                  </a:lnTo>
                  <a:lnTo>
                    <a:pt x="361" y="1057"/>
                  </a:lnTo>
                  <a:lnTo>
                    <a:pt x="387" y="1057"/>
                  </a:lnTo>
                  <a:lnTo>
                    <a:pt x="407" y="1060"/>
                  </a:lnTo>
                  <a:lnTo>
                    <a:pt x="431" y="1060"/>
                  </a:lnTo>
                  <a:lnTo>
                    <a:pt x="447" y="1060"/>
                  </a:lnTo>
                  <a:lnTo>
                    <a:pt x="460" y="1060"/>
                  </a:lnTo>
                  <a:lnTo>
                    <a:pt x="467" y="1060"/>
                  </a:lnTo>
                  <a:lnTo>
                    <a:pt x="474" y="1064"/>
                  </a:lnTo>
                  <a:lnTo>
                    <a:pt x="477" y="1070"/>
                  </a:lnTo>
                  <a:lnTo>
                    <a:pt x="480" y="1080"/>
                  </a:lnTo>
                  <a:lnTo>
                    <a:pt x="477" y="1091"/>
                  </a:lnTo>
                  <a:lnTo>
                    <a:pt x="474" y="1097"/>
                  </a:lnTo>
                  <a:lnTo>
                    <a:pt x="470" y="1104"/>
                  </a:lnTo>
                  <a:lnTo>
                    <a:pt x="464" y="1107"/>
                  </a:lnTo>
                  <a:lnTo>
                    <a:pt x="457" y="1111"/>
                  </a:lnTo>
                  <a:lnTo>
                    <a:pt x="450" y="1111"/>
                  </a:lnTo>
                  <a:lnTo>
                    <a:pt x="447" y="1111"/>
                  </a:lnTo>
                  <a:lnTo>
                    <a:pt x="411" y="1111"/>
                  </a:lnTo>
                  <a:lnTo>
                    <a:pt x="364" y="1107"/>
                  </a:lnTo>
                  <a:lnTo>
                    <a:pt x="315" y="1107"/>
                  </a:lnTo>
                  <a:lnTo>
                    <a:pt x="268" y="1104"/>
                  </a:lnTo>
                  <a:lnTo>
                    <a:pt x="232" y="1104"/>
                  </a:lnTo>
                  <a:lnTo>
                    <a:pt x="195" y="1104"/>
                  </a:lnTo>
                  <a:lnTo>
                    <a:pt x="152" y="1107"/>
                  </a:lnTo>
                  <a:lnTo>
                    <a:pt x="103" y="1107"/>
                  </a:lnTo>
                  <a:lnTo>
                    <a:pt x="56" y="1111"/>
                  </a:lnTo>
                  <a:lnTo>
                    <a:pt x="20" y="1111"/>
                  </a:lnTo>
                  <a:lnTo>
                    <a:pt x="17" y="1111"/>
                  </a:lnTo>
                  <a:lnTo>
                    <a:pt x="13" y="1111"/>
                  </a:lnTo>
                  <a:lnTo>
                    <a:pt x="10" y="1107"/>
                  </a:lnTo>
                  <a:lnTo>
                    <a:pt x="4" y="1104"/>
                  </a:lnTo>
                  <a:lnTo>
                    <a:pt x="0" y="1101"/>
                  </a:lnTo>
                  <a:lnTo>
                    <a:pt x="0" y="1091"/>
                  </a:lnTo>
                  <a:lnTo>
                    <a:pt x="0" y="1080"/>
                  </a:lnTo>
                  <a:lnTo>
                    <a:pt x="4" y="1070"/>
                  </a:lnTo>
                  <a:lnTo>
                    <a:pt x="7" y="1064"/>
                  </a:lnTo>
                  <a:lnTo>
                    <a:pt x="13" y="1060"/>
                  </a:lnTo>
                  <a:lnTo>
                    <a:pt x="23" y="1060"/>
                  </a:lnTo>
                  <a:lnTo>
                    <a:pt x="33" y="1060"/>
                  </a:lnTo>
                  <a:lnTo>
                    <a:pt x="50" y="1060"/>
                  </a:lnTo>
                  <a:lnTo>
                    <a:pt x="103" y="1057"/>
                  </a:lnTo>
                  <a:lnTo>
                    <a:pt x="139" y="1053"/>
                  </a:lnTo>
                  <a:lnTo>
                    <a:pt x="162" y="1043"/>
                  </a:lnTo>
                  <a:lnTo>
                    <a:pt x="179" y="1030"/>
                  </a:lnTo>
                  <a:lnTo>
                    <a:pt x="189" y="1009"/>
                  </a:lnTo>
                  <a:lnTo>
                    <a:pt x="195" y="982"/>
                  </a:lnTo>
                  <a:lnTo>
                    <a:pt x="411" y="108"/>
                  </a:lnTo>
                  <a:lnTo>
                    <a:pt x="411" y="98"/>
                  </a:lnTo>
                  <a:lnTo>
                    <a:pt x="414" y="91"/>
                  </a:lnTo>
                  <a:lnTo>
                    <a:pt x="414" y="84"/>
                  </a:lnTo>
                  <a:lnTo>
                    <a:pt x="414" y="81"/>
                  </a:lnTo>
                  <a:lnTo>
                    <a:pt x="407" y="64"/>
                  </a:lnTo>
                  <a:lnTo>
                    <a:pt x="394" y="54"/>
                  </a:lnTo>
                  <a:lnTo>
                    <a:pt x="371" y="50"/>
                  </a:lnTo>
                  <a:lnTo>
                    <a:pt x="341" y="47"/>
                  </a:lnTo>
                  <a:lnTo>
                    <a:pt x="301" y="47"/>
                  </a:lnTo>
                  <a:lnTo>
                    <a:pt x="288" y="47"/>
                  </a:lnTo>
                  <a:lnTo>
                    <a:pt x="278" y="47"/>
                  </a:lnTo>
                  <a:lnTo>
                    <a:pt x="268" y="44"/>
                  </a:lnTo>
                  <a:lnTo>
                    <a:pt x="262" y="40"/>
                  </a:lnTo>
                  <a:lnTo>
                    <a:pt x="258" y="37"/>
                  </a:lnTo>
                  <a:lnTo>
                    <a:pt x="258" y="30"/>
                  </a:lnTo>
                  <a:lnTo>
                    <a:pt x="258" y="17"/>
                  </a:lnTo>
                  <a:lnTo>
                    <a:pt x="262" y="10"/>
                  </a:lnTo>
                  <a:lnTo>
                    <a:pt x="268" y="3"/>
                  </a:lnTo>
                  <a:lnTo>
                    <a:pt x="272" y="0"/>
                  </a:lnTo>
                  <a:lnTo>
                    <a:pt x="278" y="0"/>
                  </a:lnTo>
                  <a:lnTo>
                    <a:pt x="285" y="0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7"/>
            <p:cNvSpPr>
              <a:spLocks noEditPoints="1"/>
            </p:cNvSpPr>
            <p:nvPr/>
          </p:nvSpPr>
          <p:spPr bwMode="auto">
            <a:xfrm>
              <a:off x="1758" y="4032"/>
              <a:ext cx="1059" cy="378"/>
            </a:xfrm>
            <a:custGeom>
              <a:avLst/>
              <a:gdLst/>
              <a:ahLst/>
              <a:cxnLst>
                <a:cxn ang="0">
                  <a:pos x="49" y="314"/>
                </a:cxn>
                <a:cxn ang="0">
                  <a:pos x="1006" y="314"/>
                </a:cxn>
                <a:cxn ang="0">
                  <a:pos x="1023" y="317"/>
                </a:cxn>
                <a:cxn ang="0">
                  <a:pos x="1042" y="321"/>
                </a:cxn>
                <a:cxn ang="0">
                  <a:pos x="1056" y="331"/>
                </a:cxn>
                <a:cxn ang="0">
                  <a:pos x="1059" y="348"/>
                </a:cxn>
                <a:cxn ang="0">
                  <a:pos x="1059" y="358"/>
                </a:cxn>
                <a:cxn ang="0">
                  <a:pos x="1056" y="365"/>
                </a:cxn>
                <a:cxn ang="0">
                  <a:pos x="1049" y="372"/>
                </a:cxn>
                <a:cxn ang="0">
                  <a:pos x="1042" y="375"/>
                </a:cxn>
                <a:cxn ang="0">
                  <a:pos x="1032" y="378"/>
                </a:cxn>
                <a:cxn ang="0">
                  <a:pos x="1026" y="378"/>
                </a:cxn>
                <a:cxn ang="0">
                  <a:pos x="1016" y="378"/>
                </a:cxn>
                <a:cxn ang="0">
                  <a:pos x="1006" y="378"/>
                </a:cxn>
                <a:cxn ang="0">
                  <a:pos x="49" y="378"/>
                </a:cxn>
                <a:cxn ang="0">
                  <a:pos x="43" y="378"/>
                </a:cxn>
                <a:cxn ang="0">
                  <a:pos x="33" y="378"/>
                </a:cxn>
                <a:cxn ang="0">
                  <a:pos x="23" y="378"/>
                </a:cxn>
                <a:cxn ang="0">
                  <a:pos x="16" y="375"/>
                </a:cxn>
                <a:cxn ang="0">
                  <a:pos x="10" y="372"/>
                </a:cxn>
                <a:cxn ang="0">
                  <a:pos x="3" y="365"/>
                </a:cxn>
                <a:cxn ang="0">
                  <a:pos x="0" y="358"/>
                </a:cxn>
                <a:cxn ang="0">
                  <a:pos x="0" y="348"/>
                </a:cxn>
                <a:cxn ang="0">
                  <a:pos x="0" y="338"/>
                </a:cxn>
                <a:cxn ang="0">
                  <a:pos x="3" y="331"/>
                </a:cxn>
                <a:cxn ang="0">
                  <a:pos x="10" y="324"/>
                </a:cxn>
                <a:cxn ang="0">
                  <a:pos x="16" y="321"/>
                </a:cxn>
                <a:cxn ang="0">
                  <a:pos x="23" y="317"/>
                </a:cxn>
                <a:cxn ang="0">
                  <a:pos x="33" y="317"/>
                </a:cxn>
                <a:cxn ang="0">
                  <a:pos x="43" y="314"/>
                </a:cxn>
                <a:cxn ang="0">
                  <a:pos x="49" y="314"/>
                </a:cxn>
                <a:cxn ang="0">
                  <a:pos x="49" y="0"/>
                </a:cxn>
                <a:cxn ang="0">
                  <a:pos x="1006" y="0"/>
                </a:cxn>
                <a:cxn ang="0">
                  <a:pos x="1016" y="0"/>
                </a:cxn>
                <a:cxn ang="0">
                  <a:pos x="1026" y="0"/>
                </a:cxn>
                <a:cxn ang="0">
                  <a:pos x="1032" y="3"/>
                </a:cxn>
                <a:cxn ang="0">
                  <a:pos x="1042" y="3"/>
                </a:cxn>
                <a:cxn ang="0">
                  <a:pos x="1049" y="7"/>
                </a:cxn>
                <a:cxn ang="0">
                  <a:pos x="1056" y="14"/>
                </a:cxn>
                <a:cxn ang="0">
                  <a:pos x="1059" y="20"/>
                </a:cxn>
                <a:cxn ang="0">
                  <a:pos x="1059" y="30"/>
                </a:cxn>
                <a:cxn ang="0">
                  <a:pos x="1056" y="51"/>
                </a:cxn>
                <a:cxn ang="0">
                  <a:pos x="1042" y="61"/>
                </a:cxn>
                <a:cxn ang="0">
                  <a:pos x="1023" y="64"/>
                </a:cxn>
                <a:cxn ang="0">
                  <a:pos x="1006" y="64"/>
                </a:cxn>
                <a:cxn ang="0">
                  <a:pos x="49" y="64"/>
                </a:cxn>
                <a:cxn ang="0">
                  <a:pos x="43" y="64"/>
                </a:cxn>
                <a:cxn ang="0">
                  <a:pos x="33" y="64"/>
                </a:cxn>
                <a:cxn ang="0">
                  <a:pos x="23" y="64"/>
                </a:cxn>
                <a:cxn ang="0">
                  <a:pos x="16" y="61"/>
                </a:cxn>
                <a:cxn ang="0">
                  <a:pos x="10" y="57"/>
                </a:cxn>
                <a:cxn ang="0">
                  <a:pos x="3" y="51"/>
                </a:cxn>
                <a:cxn ang="0">
                  <a:pos x="0" y="41"/>
                </a:cxn>
                <a:cxn ang="0">
                  <a:pos x="0" y="30"/>
                </a:cxn>
                <a:cxn ang="0">
                  <a:pos x="0" y="20"/>
                </a:cxn>
                <a:cxn ang="0">
                  <a:pos x="3" y="14"/>
                </a:cxn>
                <a:cxn ang="0">
                  <a:pos x="10" y="7"/>
                </a:cxn>
                <a:cxn ang="0">
                  <a:pos x="16" y="3"/>
                </a:cxn>
                <a:cxn ang="0">
                  <a:pos x="23" y="3"/>
                </a:cxn>
                <a:cxn ang="0">
                  <a:pos x="33" y="0"/>
                </a:cxn>
                <a:cxn ang="0">
                  <a:pos x="43" y="0"/>
                </a:cxn>
                <a:cxn ang="0">
                  <a:pos x="49" y="0"/>
                </a:cxn>
              </a:cxnLst>
              <a:rect l="0" t="0" r="r" b="b"/>
              <a:pathLst>
                <a:path w="1059" h="378">
                  <a:moveTo>
                    <a:pt x="49" y="314"/>
                  </a:moveTo>
                  <a:lnTo>
                    <a:pt x="1006" y="314"/>
                  </a:lnTo>
                  <a:lnTo>
                    <a:pt x="1023" y="317"/>
                  </a:lnTo>
                  <a:lnTo>
                    <a:pt x="1042" y="321"/>
                  </a:lnTo>
                  <a:lnTo>
                    <a:pt x="1056" y="331"/>
                  </a:lnTo>
                  <a:lnTo>
                    <a:pt x="1059" y="348"/>
                  </a:lnTo>
                  <a:lnTo>
                    <a:pt x="1059" y="358"/>
                  </a:lnTo>
                  <a:lnTo>
                    <a:pt x="1056" y="365"/>
                  </a:lnTo>
                  <a:lnTo>
                    <a:pt x="1049" y="372"/>
                  </a:lnTo>
                  <a:lnTo>
                    <a:pt x="1042" y="375"/>
                  </a:lnTo>
                  <a:lnTo>
                    <a:pt x="1032" y="378"/>
                  </a:lnTo>
                  <a:lnTo>
                    <a:pt x="1026" y="378"/>
                  </a:lnTo>
                  <a:lnTo>
                    <a:pt x="1016" y="378"/>
                  </a:lnTo>
                  <a:lnTo>
                    <a:pt x="1006" y="378"/>
                  </a:lnTo>
                  <a:lnTo>
                    <a:pt x="49" y="378"/>
                  </a:lnTo>
                  <a:lnTo>
                    <a:pt x="43" y="378"/>
                  </a:lnTo>
                  <a:lnTo>
                    <a:pt x="33" y="378"/>
                  </a:lnTo>
                  <a:lnTo>
                    <a:pt x="23" y="378"/>
                  </a:lnTo>
                  <a:lnTo>
                    <a:pt x="16" y="375"/>
                  </a:lnTo>
                  <a:lnTo>
                    <a:pt x="10" y="372"/>
                  </a:lnTo>
                  <a:lnTo>
                    <a:pt x="3" y="365"/>
                  </a:lnTo>
                  <a:lnTo>
                    <a:pt x="0" y="358"/>
                  </a:lnTo>
                  <a:lnTo>
                    <a:pt x="0" y="348"/>
                  </a:lnTo>
                  <a:lnTo>
                    <a:pt x="0" y="338"/>
                  </a:lnTo>
                  <a:lnTo>
                    <a:pt x="3" y="331"/>
                  </a:lnTo>
                  <a:lnTo>
                    <a:pt x="10" y="324"/>
                  </a:lnTo>
                  <a:lnTo>
                    <a:pt x="16" y="321"/>
                  </a:lnTo>
                  <a:lnTo>
                    <a:pt x="23" y="317"/>
                  </a:lnTo>
                  <a:lnTo>
                    <a:pt x="33" y="317"/>
                  </a:lnTo>
                  <a:lnTo>
                    <a:pt x="43" y="314"/>
                  </a:lnTo>
                  <a:lnTo>
                    <a:pt x="49" y="314"/>
                  </a:lnTo>
                  <a:close/>
                  <a:moveTo>
                    <a:pt x="49" y="0"/>
                  </a:moveTo>
                  <a:lnTo>
                    <a:pt x="1006" y="0"/>
                  </a:lnTo>
                  <a:lnTo>
                    <a:pt x="1016" y="0"/>
                  </a:lnTo>
                  <a:lnTo>
                    <a:pt x="1026" y="0"/>
                  </a:lnTo>
                  <a:lnTo>
                    <a:pt x="1032" y="3"/>
                  </a:lnTo>
                  <a:lnTo>
                    <a:pt x="1042" y="3"/>
                  </a:lnTo>
                  <a:lnTo>
                    <a:pt x="1049" y="7"/>
                  </a:lnTo>
                  <a:lnTo>
                    <a:pt x="1056" y="14"/>
                  </a:lnTo>
                  <a:lnTo>
                    <a:pt x="1059" y="20"/>
                  </a:lnTo>
                  <a:lnTo>
                    <a:pt x="1059" y="30"/>
                  </a:lnTo>
                  <a:lnTo>
                    <a:pt x="1056" y="51"/>
                  </a:lnTo>
                  <a:lnTo>
                    <a:pt x="1042" y="61"/>
                  </a:lnTo>
                  <a:lnTo>
                    <a:pt x="1023" y="64"/>
                  </a:lnTo>
                  <a:lnTo>
                    <a:pt x="1006" y="64"/>
                  </a:lnTo>
                  <a:lnTo>
                    <a:pt x="49" y="64"/>
                  </a:lnTo>
                  <a:lnTo>
                    <a:pt x="43" y="64"/>
                  </a:lnTo>
                  <a:lnTo>
                    <a:pt x="33" y="64"/>
                  </a:lnTo>
                  <a:lnTo>
                    <a:pt x="23" y="64"/>
                  </a:lnTo>
                  <a:lnTo>
                    <a:pt x="16" y="61"/>
                  </a:lnTo>
                  <a:lnTo>
                    <a:pt x="10" y="57"/>
                  </a:lnTo>
                  <a:lnTo>
                    <a:pt x="3" y="51"/>
                  </a:lnTo>
                  <a:lnTo>
                    <a:pt x="0" y="41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3" y="14"/>
                  </a:lnTo>
                  <a:lnTo>
                    <a:pt x="10" y="7"/>
                  </a:lnTo>
                  <a:lnTo>
                    <a:pt x="16" y="3"/>
                  </a:lnTo>
                  <a:lnTo>
                    <a:pt x="23" y="3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8"/>
            <p:cNvSpPr>
              <a:spLocks/>
            </p:cNvSpPr>
            <p:nvPr/>
          </p:nvSpPr>
          <p:spPr bwMode="auto">
            <a:xfrm>
              <a:off x="3476" y="3407"/>
              <a:ext cx="569" cy="1628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559" y="4"/>
                </a:cxn>
                <a:cxn ang="0">
                  <a:pos x="566" y="10"/>
                </a:cxn>
                <a:cxn ang="0">
                  <a:pos x="566" y="24"/>
                </a:cxn>
                <a:cxn ang="0">
                  <a:pos x="559" y="34"/>
                </a:cxn>
                <a:cxn ang="0">
                  <a:pos x="493" y="44"/>
                </a:cxn>
                <a:cxn ang="0">
                  <a:pos x="410" y="81"/>
                </a:cxn>
                <a:cxn ang="0">
                  <a:pos x="360" y="135"/>
                </a:cxn>
                <a:cxn ang="0">
                  <a:pos x="341" y="193"/>
                </a:cxn>
                <a:cxn ang="0">
                  <a:pos x="337" y="220"/>
                </a:cxn>
                <a:cxn ang="0">
                  <a:pos x="331" y="662"/>
                </a:cxn>
                <a:cxn ang="0">
                  <a:pos x="271" y="753"/>
                </a:cxn>
                <a:cxn ang="0">
                  <a:pos x="149" y="814"/>
                </a:cxn>
                <a:cxn ang="0">
                  <a:pos x="235" y="848"/>
                </a:cxn>
                <a:cxn ang="0">
                  <a:pos x="304" y="915"/>
                </a:cxn>
                <a:cxn ang="0">
                  <a:pos x="334" y="983"/>
                </a:cxn>
                <a:cxn ang="0">
                  <a:pos x="337" y="1375"/>
                </a:cxn>
                <a:cxn ang="0">
                  <a:pos x="337" y="1429"/>
                </a:cxn>
                <a:cxn ang="0">
                  <a:pos x="341" y="1452"/>
                </a:cxn>
                <a:cxn ang="0">
                  <a:pos x="394" y="1537"/>
                </a:cxn>
                <a:cxn ang="0">
                  <a:pos x="486" y="1584"/>
                </a:cxn>
                <a:cxn ang="0">
                  <a:pos x="552" y="1594"/>
                </a:cxn>
                <a:cxn ang="0">
                  <a:pos x="562" y="1598"/>
                </a:cxn>
                <a:cxn ang="0">
                  <a:pos x="569" y="1611"/>
                </a:cxn>
                <a:cxn ang="0">
                  <a:pos x="566" y="1625"/>
                </a:cxn>
                <a:cxn ang="0">
                  <a:pos x="552" y="1628"/>
                </a:cxn>
                <a:cxn ang="0">
                  <a:pos x="539" y="1628"/>
                </a:cxn>
                <a:cxn ang="0">
                  <a:pos x="446" y="1621"/>
                </a:cxn>
                <a:cxn ang="0">
                  <a:pos x="350" y="1588"/>
                </a:cxn>
                <a:cxn ang="0">
                  <a:pos x="271" y="1527"/>
                </a:cxn>
                <a:cxn ang="0">
                  <a:pos x="238" y="1456"/>
                </a:cxn>
                <a:cxn ang="0">
                  <a:pos x="231" y="1382"/>
                </a:cxn>
                <a:cxn ang="0">
                  <a:pos x="231" y="1024"/>
                </a:cxn>
                <a:cxn ang="0">
                  <a:pos x="228" y="990"/>
                </a:cxn>
                <a:cxn ang="0">
                  <a:pos x="208" y="932"/>
                </a:cxn>
                <a:cxn ang="0">
                  <a:pos x="139" y="865"/>
                </a:cxn>
                <a:cxn ang="0">
                  <a:pos x="26" y="834"/>
                </a:cxn>
                <a:cxn ang="0">
                  <a:pos x="10" y="831"/>
                </a:cxn>
                <a:cxn ang="0">
                  <a:pos x="3" y="821"/>
                </a:cxn>
                <a:cxn ang="0">
                  <a:pos x="3" y="807"/>
                </a:cxn>
                <a:cxn ang="0">
                  <a:pos x="10" y="801"/>
                </a:cxn>
                <a:cxn ang="0">
                  <a:pos x="46" y="794"/>
                </a:cxn>
                <a:cxn ang="0">
                  <a:pos x="125" y="774"/>
                </a:cxn>
                <a:cxn ang="0">
                  <a:pos x="205" y="706"/>
                </a:cxn>
                <a:cxn ang="0">
                  <a:pos x="231" y="622"/>
                </a:cxn>
                <a:cxn ang="0">
                  <a:pos x="231" y="206"/>
                </a:cxn>
                <a:cxn ang="0">
                  <a:pos x="264" y="112"/>
                </a:cxn>
                <a:cxn ang="0">
                  <a:pos x="350" y="44"/>
                </a:cxn>
                <a:cxn ang="0">
                  <a:pos x="470" y="7"/>
                </a:cxn>
              </a:cxnLst>
              <a:rect l="0" t="0" r="r" b="b"/>
              <a:pathLst>
                <a:path w="569" h="1628">
                  <a:moveTo>
                    <a:pt x="539" y="0"/>
                  </a:moveTo>
                  <a:lnTo>
                    <a:pt x="546" y="0"/>
                  </a:lnTo>
                  <a:lnTo>
                    <a:pt x="552" y="0"/>
                  </a:lnTo>
                  <a:lnTo>
                    <a:pt x="559" y="4"/>
                  </a:lnTo>
                  <a:lnTo>
                    <a:pt x="566" y="7"/>
                  </a:lnTo>
                  <a:lnTo>
                    <a:pt x="566" y="10"/>
                  </a:lnTo>
                  <a:lnTo>
                    <a:pt x="569" y="17"/>
                  </a:lnTo>
                  <a:lnTo>
                    <a:pt x="566" y="24"/>
                  </a:lnTo>
                  <a:lnTo>
                    <a:pt x="562" y="31"/>
                  </a:lnTo>
                  <a:lnTo>
                    <a:pt x="559" y="34"/>
                  </a:lnTo>
                  <a:lnTo>
                    <a:pt x="552" y="37"/>
                  </a:lnTo>
                  <a:lnTo>
                    <a:pt x="493" y="44"/>
                  </a:lnTo>
                  <a:lnTo>
                    <a:pt x="446" y="61"/>
                  </a:lnTo>
                  <a:lnTo>
                    <a:pt x="410" y="81"/>
                  </a:lnTo>
                  <a:lnTo>
                    <a:pt x="380" y="108"/>
                  </a:lnTo>
                  <a:lnTo>
                    <a:pt x="360" y="135"/>
                  </a:lnTo>
                  <a:lnTo>
                    <a:pt x="347" y="162"/>
                  </a:lnTo>
                  <a:lnTo>
                    <a:pt x="341" y="193"/>
                  </a:lnTo>
                  <a:lnTo>
                    <a:pt x="337" y="220"/>
                  </a:lnTo>
                  <a:lnTo>
                    <a:pt x="337" y="220"/>
                  </a:lnTo>
                  <a:lnTo>
                    <a:pt x="337" y="608"/>
                  </a:lnTo>
                  <a:lnTo>
                    <a:pt x="331" y="662"/>
                  </a:lnTo>
                  <a:lnTo>
                    <a:pt x="307" y="709"/>
                  </a:lnTo>
                  <a:lnTo>
                    <a:pt x="271" y="753"/>
                  </a:lnTo>
                  <a:lnTo>
                    <a:pt x="218" y="787"/>
                  </a:lnTo>
                  <a:lnTo>
                    <a:pt x="149" y="814"/>
                  </a:lnTo>
                  <a:lnTo>
                    <a:pt x="195" y="831"/>
                  </a:lnTo>
                  <a:lnTo>
                    <a:pt x="235" y="848"/>
                  </a:lnTo>
                  <a:lnTo>
                    <a:pt x="274" y="878"/>
                  </a:lnTo>
                  <a:lnTo>
                    <a:pt x="304" y="915"/>
                  </a:lnTo>
                  <a:lnTo>
                    <a:pt x="324" y="946"/>
                  </a:lnTo>
                  <a:lnTo>
                    <a:pt x="334" y="983"/>
                  </a:lnTo>
                  <a:lnTo>
                    <a:pt x="337" y="1034"/>
                  </a:lnTo>
                  <a:lnTo>
                    <a:pt x="337" y="1375"/>
                  </a:lnTo>
                  <a:lnTo>
                    <a:pt x="337" y="1412"/>
                  </a:lnTo>
                  <a:lnTo>
                    <a:pt x="337" y="1429"/>
                  </a:lnTo>
                  <a:lnTo>
                    <a:pt x="341" y="1442"/>
                  </a:lnTo>
                  <a:lnTo>
                    <a:pt x="341" y="1452"/>
                  </a:lnTo>
                  <a:lnTo>
                    <a:pt x="360" y="1496"/>
                  </a:lnTo>
                  <a:lnTo>
                    <a:pt x="394" y="1537"/>
                  </a:lnTo>
                  <a:lnTo>
                    <a:pt x="433" y="1564"/>
                  </a:lnTo>
                  <a:lnTo>
                    <a:pt x="486" y="1584"/>
                  </a:lnTo>
                  <a:lnTo>
                    <a:pt x="542" y="1594"/>
                  </a:lnTo>
                  <a:lnTo>
                    <a:pt x="552" y="1594"/>
                  </a:lnTo>
                  <a:lnTo>
                    <a:pt x="559" y="1598"/>
                  </a:lnTo>
                  <a:lnTo>
                    <a:pt x="562" y="1598"/>
                  </a:lnTo>
                  <a:lnTo>
                    <a:pt x="566" y="1604"/>
                  </a:lnTo>
                  <a:lnTo>
                    <a:pt x="569" y="1611"/>
                  </a:lnTo>
                  <a:lnTo>
                    <a:pt x="566" y="1618"/>
                  </a:lnTo>
                  <a:lnTo>
                    <a:pt x="566" y="1625"/>
                  </a:lnTo>
                  <a:lnTo>
                    <a:pt x="559" y="1628"/>
                  </a:lnTo>
                  <a:lnTo>
                    <a:pt x="552" y="1628"/>
                  </a:lnTo>
                  <a:lnTo>
                    <a:pt x="546" y="1628"/>
                  </a:lnTo>
                  <a:lnTo>
                    <a:pt x="539" y="1628"/>
                  </a:lnTo>
                  <a:lnTo>
                    <a:pt x="496" y="1628"/>
                  </a:lnTo>
                  <a:lnTo>
                    <a:pt x="446" y="1621"/>
                  </a:lnTo>
                  <a:lnTo>
                    <a:pt x="397" y="1608"/>
                  </a:lnTo>
                  <a:lnTo>
                    <a:pt x="350" y="1588"/>
                  </a:lnTo>
                  <a:lnTo>
                    <a:pt x="307" y="1564"/>
                  </a:lnTo>
                  <a:lnTo>
                    <a:pt x="271" y="1527"/>
                  </a:lnTo>
                  <a:lnTo>
                    <a:pt x="248" y="1490"/>
                  </a:lnTo>
                  <a:lnTo>
                    <a:pt x="238" y="1456"/>
                  </a:lnTo>
                  <a:lnTo>
                    <a:pt x="231" y="1419"/>
                  </a:lnTo>
                  <a:lnTo>
                    <a:pt x="231" y="1382"/>
                  </a:lnTo>
                  <a:lnTo>
                    <a:pt x="231" y="1057"/>
                  </a:lnTo>
                  <a:lnTo>
                    <a:pt x="231" y="1024"/>
                  </a:lnTo>
                  <a:lnTo>
                    <a:pt x="231" y="1003"/>
                  </a:lnTo>
                  <a:lnTo>
                    <a:pt x="228" y="990"/>
                  </a:lnTo>
                  <a:lnTo>
                    <a:pt x="228" y="980"/>
                  </a:lnTo>
                  <a:lnTo>
                    <a:pt x="208" y="932"/>
                  </a:lnTo>
                  <a:lnTo>
                    <a:pt x="178" y="895"/>
                  </a:lnTo>
                  <a:lnTo>
                    <a:pt x="139" y="865"/>
                  </a:lnTo>
                  <a:lnTo>
                    <a:pt x="86" y="845"/>
                  </a:lnTo>
                  <a:lnTo>
                    <a:pt x="26" y="834"/>
                  </a:lnTo>
                  <a:lnTo>
                    <a:pt x="16" y="831"/>
                  </a:lnTo>
                  <a:lnTo>
                    <a:pt x="10" y="831"/>
                  </a:lnTo>
                  <a:lnTo>
                    <a:pt x="6" y="828"/>
                  </a:lnTo>
                  <a:lnTo>
                    <a:pt x="3" y="821"/>
                  </a:lnTo>
                  <a:lnTo>
                    <a:pt x="0" y="814"/>
                  </a:lnTo>
                  <a:lnTo>
                    <a:pt x="3" y="807"/>
                  </a:lnTo>
                  <a:lnTo>
                    <a:pt x="3" y="804"/>
                  </a:lnTo>
                  <a:lnTo>
                    <a:pt x="10" y="801"/>
                  </a:lnTo>
                  <a:lnTo>
                    <a:pt x="16" y="797"/>
                  </a:lnTo>
                  <a:lnTo>
                    <a:pt x="46" y="794"/>
                  </a:lnTo>
                  <a:lnTo>
                    <a:pt x="82" y="787"/>
                  </a:lnTo>
                  <a:lnTo>
                    <a:pt x="125" y="774"/>
                  </a:lnTo>
                  <a:lnTo>
                    <a:pt x="165" y="747"/>
                  </a:lnTo>
                  <a:lnTo>
                    <a:pt x="205" y="706"/>
                  </a:lnTo>
                  <a:lnTo>
                    <a:pt x="225" y="666"/>
                  </a:lnTo>
                  <a:lnTo>
                    <a:pt x="231" y="622"/>
                  </a:lnTo>
                  <a:lnTo>
                    <a:pt x="231" y="578"/>
                  </a:lnTo>
                  <a:lnTo>
                    <a:pt x="231" y="206"/>
                  </a:lnTo>
                  <a:lnTo>
                    <a:pt x="241" y="156"/>
                  </a:lnTo>
                  <a:lnTo>
                    <a:pt x="264" y="112"/>
                  </a:lnTo>
                  <a:lnTo>
                    <a:pt x="301" y="75"/>
                  </a:lnTo>
                  <a:lnTo>
                    <a:pt x="350" y="44"/>
                  </a:lnTo>
                  <a:lnTo>
                    <a:pt x="407" y="21"/>
                  </a:lnTo>
                  <a:lnTo>
                    <a:pt x="470" y="7"/>
                  </a:lnTo>
                  <a:lnTo>
                    <a:pt x="5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9"/>
            <p:cNvSpPr>
              <a:spLocks noEditPoints="1"/>
            </p:cNvSpPr>
            <p:nvPr/>
          </p:nvSpPr>
          <p:spPr bwMode="auto">
            <a:xfrm>
              <a:off x="4217" y="3552"/>
              <a:ext cx="424" cy="1095"/>
            </a:xfrm>
            <a:custGeom>
              <a:avLst/>
              <a:gdLst/>
              <a:ahLst/>
              <a:cxnLst>
                <a:cxn ang="0">
                  <a:pos x="255" y="365"/>
                </a:cxn>
                <a:cxn ang="0">
                  <a:pos x="318" y="413"/>
                </a:cxn>
                <a:cxn ang="0">
                  <a:pos x="344" y="490"/>
                </a:cxn>
                <a:cxn ang="0">
                  <a:pos x="321" y="578"/>
                </a:cxn>
                <a:cxn ang="0">
                  <a:pos x="305" y="622"/>
                </a:cxn>
                <a:cxn ang="0">
                  <a:pos x="285" y="673"/>
                </a:cxn>
                <a:cxn ang="0">
                  <a:pos x="225" y="841"/>
                </a:cxn>
                <a:cxn ang="0">
                  <a:pos x="192" y="929"/>
                </a:cxn>
                <a:cxn ang="0">
                  <a:pos x="179" y="983"/>
                </a:cxn>
                <a:cxn ang="0">
                  <a:pos x="179" y="1024"/>
                </a:cxn>
                <a:cxn ang="0">
                  <a:pos x="185" y="1047"/>
                </a:cxn>
                <a:cxn ang="0">
                  <a:pos x="202" y="1058"/>
                </a:cxn>
                <a:cxn ang="0">
                  <a:pos x="255" y="1051"/>
                </a:cxn>
                <a:cxn ang="0">
                  <a:pos x="318" y="997"/>
                </a:cxn>
                <a:cxn ang="0">
                  <a:pos x="361" y="909"/>
                </a:cxn>
                <a:cxn ang="0">
                  <a:pos x="381" y="848"/>
                </a:cxn>
                <a:cxn ang="0">
                  <a:pos x="387" y="835"/>
                </a:cxn>
                <a:cxn ang="0">
                  <a:pos x="397" y="828"/>
                </a:cxn>
                <a:cxn ang="0">
                  <a:pos x="407" y="828"/>
                </a:cxn>
                <a:cxn ang="0">
                  <a:pos x="414" y="831"/>
                </a:cxn>
                <a:cxn ang="0">
                  <a:pos x="420" y="838"/>
                </a:cxn>
                <a:cxn ang="0">
                  <a:pos x="420" y="858"/>
                </a:cxn>
                <a:cxn ang="0">
                  <a:pos x="401" y="916"/>
                </a:cxn>
                <a:cxn ang="0">
                  <a:pos x="361" y="997"/>
                </a:cxn>
                <a:cxn ang="0">
                  <a:pos x="298" y="1064"/>
                </a:cxn>
                <a:cxn ang="0">
                  <a:pos x="212" y="1095"/>
                </a:cxn>
                <a:cxn ang="0">
                  <a:pos x="132" y="1071"/>
                </a:cxn>
                <a:cxn ang="0">
                  <a:pos x="89" y="1003"/>
                </a:cxn>
                <a:cxn ang="0">
                  <a:pos x="86" y="933"/>
                </a:cxn>
                <a:cxn ang="0">
                  <a:pos x="106" y="865"/>
                </a:cxn>
                <a:cxn ang="0">
                  <a:pos x="132" y="794"/>
                </a:cxn>
                <a:cxn ang="0">
                  <a:pos x="169" y="696"/>
                </a:cxn>
                <a:cxn ang="0">
                  <a:pos x="205" y="595"/>
                </a:cxn>
                <a:cxn ang="0">
                  <a:pos x="228" y="527"/>
                </a:cxn>
                <a:cxn ang="0">
                  <a:pos x="245" y="480"/>
                </a:cxn>
                <a:cxn ang="0">
                  <a:pos x="245" y="429"/>
                </a:cxn>
                <a:cxn ang="0">
                  <a:pos x="238" y="409"/>
                </a:cxn>
                <a:cxn ang="0">
                  <a:pos x="228" y="399"/>
                </a:cxn>
                <a:cxn ang="0">
                  <a:pos x="219" y="392"/>
                </a:cxn>
                <a:cxn ang="0">
                  <a:pos x="209" y="392"/>
                </a:cxn>
                <a:cxn ang="0">
                  <a:pos x="149" y="413"/>
                </a:cxn>
                <a:cxn ang="0">
                  <a:pos x="93" y="473"/>
                </a:cxn>
                <a:cxn ang="0">
                  <a:pos x="43" y="595"/>
                </a:cxn>
                <a:cxn ang="0">
                  <a:pos x="36" y="615"/>
                </a:cxn>
                <a:cxn ang="0">
                  <a:pos x="27" y="622"/>
                </a:cxn>
                <a:cxn ang="0">
                  <a:pos x="17" y="625"/>
                </a:cxn>
                <a:cxn ang="0">
                  <a:pos x="7" y="622"/>
                </a:cxn>
                <a:cxn ang="0">
                  <a:pos x="0" y="615"/>
                </a:cxn>
                <a:cxn ang="0">
                  <a:pos x="0" y="595"/>
                </a:cxn>
                <a:cxn ang="0">
                  <a:pos x="20" y="537"/>
                </a:cxn>
                <a:cxn ang="0">
                  <a:pos x="60" y="456"/>
                </a:cxn>
                <a:cxn ang="0">
                  <a:pos x="126" y="389"/>
                </a:cxn>
                <a:cxn ang="0">
                  <a:pos x="212" y="358"/>
                </a:cxn>
                <a:cxn ang="0">
                  <a:pos x="374" y="7"/>
                </a:cxn>
                <a:cxn ang="0">
                  <a:pos x="404" y="38"/>
                </a:cxn>
                <a:cxn ang="0">
                  <a:pos x="401" y="95"/>
                </a:cxn>
                <a:cxn ang="0">
                  <a:pos x="351" y="139"/>
                </a:cxn>
                <a:cxn ang="0">
                  <a:pos x="298" y="139"/>
                </a:cxn>
                <a:cxn ang="0">
                  <a:pos x="265" y="109"/>
                </a:cxn>
                <a:cxn ang="0">
                  <a:pos x="268" y="55"/>
                </a:cxn>
                <a:cxn ang="0">
                  <a:pos x="318" y="7"/>
                </a:cxn>
              </a:cxnLst>
              <a:rect l="0" t="0" r="r" b="b"/>
              <a:pathLst>
                <a:path w="424" h="1095">
                  <a:moveTo>
                    <a:pt x="212" y="358"/>
                  </a:moveTo>
                  <a:lnTo>
                    <a:pt x="255" y="365"/>
                  </a:lnTo>
                  <a:lnTo>
                    <a:pt x="291" y="382"/>
                  </a:lnTo>
                  <a:lnTo>
                    <a:pt x="318" y="413"/>
                  </a:lnTo>
                  <a:lnTo>
                    <a:pt x="338" y="450"/>
                  </a:lnTo>
                  <a:lnTo>
                    <a:pt x="344" y="490"/>
                  </a:lnTo>
                  <a:lnTo>
                    <a:pt x="338" y="534"/>
                  </a:lnTo>
                  <a:lnTo>
                    <a:pt x="321" y="578"/>
                  </a:lnTo>
                  <a:lnTo>
                    <a:pt x="311" y="605"/>
                  </a:lnTo>
                  <a:lnTo>
                    <a:pt x="305" y="622"/>
                  </a:lnTo>
                  <a:lnTo>
                    <a:pt x="298" y="642"/>
                  </a:lnTo>
                  <a:lnTo>
                    <a:pt x="285" y="673"/>
                  </a:lnTo>
                  <a:lnTo>
                    <a:pt x="285" y="673"/>
                  </a:lnTo>
                  <a:lnTo>
                    <a:pt x="225" y="841"/>
                  </a:lnTo>
                  <a:lnTo>
                    <a:pt x="205" y="892"/>
                  </a:lnTo>
                  <a:lnTo>
                    <a:pt x="192" y="929"/>
                  </a:lnTo>
                  <a:lnTo>
                    <a:pt x="182" y="960"/>
                  </a:lnTo>
                  <a:lnTo>
                    <a:pt x="179" y="983"/>
                  </a:lnTo>
                  <a:lnTo>
                    <a:pt x="176" y="1007"/>
                  </a:lnTo>
                  <a:lnTo>
                    <a:pt x="179" y="1024"/>
                  </a:lnTo>
                  <a:lnTo>
                    <a:pt x="182" y="1037"/>
                  </a:lnTo>
                  <a:lnTo>
                    <a:pt x="185" y="1047"/>
                  </a:lnTo>
                  <a:lnTo>
                    <a:pt x="195" y="1054"/>
                  </a:lnTo>
                  <a:lnTo>
                    <a:pt x="202" y="1058"/>
                  </a:lnTo>
                  <a:lnTo>
                    <a:pt x="215" y="1058"/>
                  </a:lnTo>
                  <a:lnTo>
                    <a:pt x="255" y="1051"/>
                  </a:lnTo>
                  <a:lnTo>
                    <a:pt x="288" y="1031"/>
                  </a:lnTo>
                  <a:lnTo>
                    <a:pt x="318" y="997"/>
                  </a:lnTo>
                  <a:lnTo>
                    <a:pt x="341" y="956"/>
                  </a:lnTo>
                  <a:lnTo>
                    <a:pt x="361" y="909"/>
                  </a:lnTo>
                  <a:lnTo>
                    <a:pt x="377" y="858"/>
                  </a:lnTo>
                  <a:lnTo>
                    <a:pt x="381" y="848"/>
                  </a:lnTo>
                  <a:lnTo>
                    <a:pt x="384" y="838"/>
                  </a:lnTo>
                  <a:lnTo>
                    <a:pt x="387" y="835"/>
                  </a:lnTo>
                  <a:lnTo>
                    <a:pt x="391" y="831"/>
                  </a:lnTo>
                  <a:lnTo>
                    <a:pt x="397" y="828"/>
                  </a:lnTo>
                  <a:lnTo>
                    <a:pt x="404" y="828"/>
                  </a:lnTo>
                  <a:lnTo>
                    <a:pt x="407" y="828"/>
                  </a:lnTo>
                  <a:lnTo>
                    <a:pt x="411" y="828"/>
                  </a:lnTo>
                  <a:lnTo>
                    <a:pt x="414" y="831"/>
                  </a:lnTo>
                  <a:lnTo>
                    <a:pt x="420" y="835"/>
                  </a:lnTo>
                  <a:lnTo>
                    <a:pt x="420" y="838"/>
                  </a:lnTo>
                  <a:lnTo>
                    <a:pt x="424" y="845"/>
                  </a:lnTo>
                  <a:lnTo>
                    <a:pt x="420" y="858"/>
                  </a:lnTo>
                  <a:lnTo>
                    <a:pt x="414" y="882"/>
                  </a:lnTo>
                  <a:lnTo>
                    <a:pt x="401" y="916"/>
                  </a:lnTo>
                  <a:lnTo>
                    <a:pt x="384" y="956"/>
                  </a:lnTo>
                  <a:lnTo>
                    <a:pt x="361" y="997"/>
                  </a:lnTo>
                  <a:lnTo>
                    <a:pt x="334" y="1034"/>
                  </a:lnTo>
                  <a:lnTo>
                    <a:pt x="298" y="1064"/>
                  </a:lnTo>
                  <a:lnTo>
                    <a:pt x="258" y="1088"/>
                  </a:lnTo>
                  <a:lnTo>
                    <a:pt x="212" y="1095"/>
                  </a:lnTo>
                  <a:lnTo>
                    <a:pt x="169" y="1088"/>
                  </a:lnTo>
                  <a:lnTo>
                    <a:pt x="132" y="1071"/>
                  </a:lnTo>
                  <a:lnTo>
                    <a:pt x="106" y="1041"/>
                  </a:lnTo>
                  <a:lnTo>
                    <a:pt x="89" y="1003"/>
                  </a:lnTo>
                  <a:lnTo>
                    <a:pt x="83" y="963"/>
                  </a:lnTo>
                  <a:lnTo>
                    <a:pt x="86" y="933"/>
                  </a:lnTo>
                  <a:lnTo>
                    <a:pt x="93" y="899"/>
                  </a:lnTo>
                  <a:lnTo>
                    <a:pt x="106" y="865"/>
                  </a:lnTo>
                  <a:lnTo>
                    <a:pt x="119" y="831"/>
                  </a:lnTo>
                  <a:lnTo>
                    <a:pt x="132" y="794"/>
                  </a:lnTo>
                  <a:lnTo>
                    <a:pt x="149" y="750"/>
                  </a:lnTo>
                  <a:lnTo>
                    <a:pt x="169" y="696"/>
                  </a:lnTo>
                  <a:lnTo>
                    <a:pt x="189" y="646"/>
                  </a:lnTo>
                  <a:lnTo>
                    <a:pt x="205" y="595"/>
                  </a:lnTo>
                  <a:lnTo>
                    <a:pt x="222" y="554"/>
                  </a:lnTo>
                  <a:lnTo>
                    <a:pt x="228" y="527"/>
                  </a:lnTo>
                  <a:lnTo>
                    <a:pt x="235" y="507"/>
                  </a:lnTo>
                  <a:lnTo>
                    <a:pt x="245" y="480"/>
                  </a:lnTo>
                  <a:lnTo>
                    <a:pt x="248" y="443"/>
                  </a:lnTo>
                  <a:lnTo>
                    <a:pt x="245" y="429"/>
                  </a:lnTo>
                  <a:lnTo>
                    <a:pt x="245" y="416"/>
                  </a:lnTo>
                  <a:lnTo>
                    <a:pt x="238" y="409"/>
                  </a:lnTo>
                  <a:lnTo>
                    <a:pt x="235" y="402"/>
                  </a:lnTo>
                  <a:lnTo>
                    <a:pt x="228" y="399"/>
                  </a:lnTo>
                  <a:lnTo>
                    <a:pt x="222" y="396"/>
                  </a:lnTo>
                  <a:lnTo>
                    <a:pt x="219" y="392"/>
                  </a:lnTo>
                  <a:lnTo>
                    <a:pt x="212" y="392"/>
                  </a:lnTo>
                  <a:lnTo>
                    <a:pt x="209" y="392"/>
                  </a:lnTo>
                  <a:lnTo>
                    <a:pt x="179" y="399"/>
                  </a:lnTo>
                  <a:lnTo>
                    <a:pt x="149" y="413"/>
                  </a:lnTo>
                  <a:lnTo>
                    <a:pt x="123" y="436"/>
                  </a:lnTo>
                  <a:lnTo>
                    <a:pt x="93" y="473"/>
                  </a:lnTo>
                  <a:lnTo>
                    <a:pt x="66" y="527"/>
                  </a:lnTo>
                  <a:lnTo>
                    <a:pt x="43" y="595"/>
                  </a:lnTo>
                  <a:lnTo>
                    <a:pt x="40" y="608"/>
                  </a:lnTo>
                  <a:lnTo>
                    <a:pt x="36" y="615"/>
                  </a:lnTo>
                  <a:lnTo>
                    <a:pt x="33" y="622"/>
                  </a:lnTo>
                  <a:lnTo>
                    <a:pt x="27" y="622"/>
                  </a:lnTo>
                  <a:lnTo>
                    <a:pt x="20" y="625"/>
                  </a:lnTo>
                  <a:lnTo>
                    <a:pt x="17" y="625"/>
                  </a:lnTo>
                  <a:lnTo>
                    <a:pt x="13" y="622"/>
                  </a:lnTo>
                  <a:lnTo>
                    <a:pt x="7" y="622"/>
                  </a:lnTo>
                  <a:lnTo>
                    <a:pt x="3" y="619"/>
                  </a:lnTo>
                  <a:lnTo>
                    <a:pt x="0" y="615"/>
                  </a:lnTo>
                  <a:lnTo>
                    <a:pt x="0" y="608"/>
                  </a:lnTo>
                  <a:lnTo>
                    <a:pt x="0" y="595"/>
                  </a:lnTo>
                  <a:lnTo>
                    <a:pt x="10" y="571"/>
                  </a:lnTo>
                  <a:lnTo>
                    <a:pt x="20" y="537"/>
                  </a:lnTo>
                  <a:lnTo>
                    <a:pt x="40" y="497"/>
                  </a:lnTo>
                  <a:lnTo>
                    <a:pt x="60" y="456"/>
                  </a:lnTo>
                  <a:lnTo>
                    <a:pt x="89" y="419"/>
                  </a:lnTo>
                  <a:lnTo>
                    <a:pt x="126" y="389"/>
                  </a:lnTo>
                  <a:lnTo>
                    <a:pt x="166" y="365"/>
                  </a:lnTo>
                  <a:lnTo>
                    <a:pt x="212" y="358"/>
                  </a:lnTo>
                  <a:close/>
                  <a:moveTo>
                    <a:pt x="348" y="0"/>
                  </a:moveTo>
                  <a:lnTo>
                    <a:pt x="374" y="7"/>
                  </a:lnTo>
                  <a:lnTo>
                    <a:pt x="391" y="17"/>
                  </a:lnTo>
                  <a:lnTo>
                    <a:pt x="404" y="38"/>
                  </a:lnTo>
                  <a:lnTo>
                    <a:pt x="407" y="61"/>
                  </a:lnTo>
                  <a:lnTo>
                    <a:pt x="401" y="95"/>
                  </a:lnTo>
                  <a:lnTo>
                    <a:pt x="381" y="122"/>
                  </a:lnTo>
                  <a:lnTo>
                    <a:pt x="351" y="139"/>
                  </a:lnTo>
                  <a:lnTo>
                    <a:pt x="321" y="146"/>
                  </a:lnTo>
                  <a:lnTo>
                    <a:pt x="298" y="139"/>
                  </a:lnTo>
                  <a:lnTo>
                    <a:pt x="278" y="129"/>
                  </a:lnTo>
                  <a:lnTo>
                    <a:pt x="265" y="109"/>
                  </a:lnTo>
                  <a:lnTo>
                    <a:pt x="262" y="85"/>
                  </a:lnTo>
                  <a:lnTo>
                    <a:pt x="268" y="55"/>
                  </a:lnTo>
                  <a:lnTo>
                    <a:pt x="288" y="28"/>
                  </a:lnTo>
                  <a:lnTo>
                    <a:pt x="318" y="7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0"/>
            <p:cNvSpPr>
              <a:spLocks/>
            </p:cNvSpPr>
            <p:nvPr/>
          </p:nvSpPr>
          <p:spPr bwMode="auto">
            <a:xfrm>
              <a:off x="4853" y="4100"/>
              <a:ext cx="413" cy="766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35" y="0"/>
                </a:cxn>
                <a:cxn ang="0">
                  <a:pos x="245" y="0"/>
                </a:cxn>
                <a:cxn ang="0">
                  <a:pos x="251" y="3"/>
                </a:cxn>
                <a:cxn ang="0">
                  <a:pos x="254" y="10"/>
                </a:cxn>
                <a:cxn ang="0">
                  <a:pos x="258" y="20"/>
                </a:cxn>
                <a:cxn ang="0">
                  <a:pos x="258" y="33"/>
                </a:cxn>
                <a:cxn ang="0">
                  <a:pos x="258" y="668"/>
                </a:cxn>
                <a:cxn ang="0">
                  <a:pos x="258" y="689"/>
                </a:cxn>
                <a:cxn ang="0">
                  <a:pos x="261" y="702"/>
                </a:cxn>
                <a:cxn ang="0">
                  <a:pos x="271" y="712"/>
                </a:cxn>
                <a:cxn ang="0">
                  <a:pos x="291" y="719"/>
                </a:cxn>
                <a:cxn ang="0">
                  <a:pos x="324" y="722"/>
                </a:cxn>
                <a:cxn ang="0">
                  <a:pos x="370" y="722"/>
                </a:cxn>
                <a:cxn ang="0">
                  <a:pos x="413" y="722"/>
                </a:cxn>
                <a:cxn ang="0">
                  <a:pos x="413" y="766"/>
                </a:cxn>
                <a:cxn ang="0">
                  <a:pos x="390" y="763"/>
                </a:cxn>
                <a:cxn ang="0">
                  <a:pos x="357" y="763"/>
                </a:cxn>
                <a:cxn ang="0">
                  <a:pos x="314" y="763"/>
                </a:cxn>
                <a:cxn ang="0">
                  <a:pos x="271" y="759"/>
                </a:cxn>
                <a:cxn ang="0">
                  <a:pos x="235" y="759"/>
                </a:cxn>
                <a:cxn ang="0">
                  <a:pos x="208" y="759"/>
                </a:cxn>
                <a:cxn ang="0">
                  <a:pos x="182" y="759"/>
                </a:cxn>
                <a:cxn ang="0">
                  <a:pos x="145" y="759"/>
                </a:cxn>
                <a:cxn ang="0">
                  <a:pos x="102" y="763"/>
                </a:cxn>
                <a:cxn ang="0">
                  <a:pos x="59" y="763"/>
                </a:cxn>
                <a:cxn ang="0">
                  <a:pos x="26" y="763"/>
                </a:cxn>
                <a:cxn ang="0">
                  <a:pos x="10" y="766"/>
                </a:cxn>
                <a:cxn ang="0">
                  <a:pos x="10" y="722"/>
                </a:cxn>
                <a:cxn ang="0">
                  <a:pos x="53" y="722"/>
                </a:cxn>
                <a:cxn ang="0">
                  <a:pos x="99" y="722"/>
                </a:cxn>
                <a:cxn ang="0">
                  <a:pos x="132" y="719"/>
                </a:cxn>
                <a:cxn ang="0">
                  <a:pos x="149" y="712"/>
                </a:cxn>
                <a:cxn ang="0">
                  <a:pos x="159" y="702"/>
                </a:cxn>
                <a:cxn ang="0">
                  <a:pos x="165" y="689"/>
                </a:cxn>
                <a:cxn ang="0">
                  <a:pos x="165" y="668"/>
                </a:cxn>
                <a:cxn ang="0">
                  <a:pos x="165" y="84"/>
                </a:cxn>
                <a:cxn ang="0">
                  <a:pos x="119" y="101"/>
                </a:cxn>
                <a:cxn ang="0">
                  <a:pos x="69" y="111"/>
                </a:cxn>
                <a:cxn ang="0">
                  <a:pos x="29" y="114"/>
                </a:cxn>
                <a:cxn ang="0">
                  <a:pos x="0" y="114"/>
                </a:cxn>
                <a:cxn ang="0">
                  <a:pos x="0" y="74"/>
                </a:cxn>
                <a:cxn ang="0">
                  <a:pos x="36" y="74"/>
                </a:cxn>
                <a:cxn ang="0">
                  <a:pos x="79" y="67"/>
                </a:cxn>
                <a:cxn ang="0">
                  <a:pos x="129" y="57"/>
                </a:cxn>
                <a:cxn ang="0">
                  <a:pos x="175" y="37"/>
                </a:cxn>
                <a:cxn ang="0">
                  <a:pos x="221" y="0"/>
                </a:cxn>
              </a:cxnLst>
              <a:rect l="0" t="0" r="r" b="b"/>
              <a:pathLst>
                <a:path w="413" h="766">
                  <a:moveTo>
                    <a:pt x="221" y="0"/>
                  </a:moveTo>
                  <a:lnTo>
                    <a:pt x="235" y="0"/>
                  </a:lnTo>
                  <a:lnTo>
                    <a:pt x="245" y="0"/>
                  </a:lnTo>
                  <a:lnTo>
                    <a:pt x="251" y="3"/>
                  </a:lnTo>
                  <a:lnTo>
                    <a:pt x="254" y="10"/>
                  </a:lnTo>
                  <a:lnTo>
                    <a:pt x="258" y="20"/>
                  </a:lnTo>
                  <a:lnTo>
                    <a:pt x="258" y="33"/>
                  </a:lnTo>
                  <a:lnTo>
                    <a:pt x="258" y="668"/>
                  </a:lnTo>
                  <a:lnTo>
                    <a:pt x="258" y="689"/>
                  </a:lnTo>
                  <a:lnTo>
                    <a:pt x="261" y="702"/>
                  </a:lnTo>
                  <a:lnTo>
                    <a:pt x="271" y="712"/>
                  </a:lnTo>
                  <a:lnTo>
                    <a:pt x="291" y="719"/>
                  </a:lnTo>
                  <a:lnTo>
                    <a:pt x="324" y="722"/>
                  </a:lnTo>
                  <a:lnTo>
                    <a:pt x="370" y="722"/>
                  </a:lnTo>
                  <a:lnTo>
                    <a:pt x="413" y="722"/>
                  </a:lnTo>
                  <a:lnTo>
                    <a:pt x="413" y="766"/>
                  </a:lnTo>
                  <a:lnTo>
                    <a:pt x="390" y="763"/>
                  </a:lnTo>
                  <a:lnTo>
                    <a:pt x="357" y="763"/>
                  </a:lnTo>
                  <a:lnTo>
                    <a:pt x="314" y="763"/>
                  </a:lnTo>
                  <a:lnTo>
                    <a:pt x="271" y="759"/>
                  </a:lnTo>
                  <a:lnTo>
                    <a:pt x="235" y="759"/>
                  </a:lnTo>
                  <a:lnTo>
                    <a:pt x="208" y="759"/>
                  </a:lnTo>
                  <a:lnTo>
                    <a:pt x="182" y="759"/>
                  </a:lnTo>
                  <a:lnTo>
                    <a:pt x="145" y="759"/>
                  </a:lnTo>
                  <a:lnTo>
                    <a:pt x="102" y="763"/>
                  </a:lnTo>
                  <a:lnTo>
                    <a:pt x="59" y="763"/>
                  </a:lnTo>
                  <a:lnTo>
                    <a:pt x="26" y="763"/>
                  </a:lnTo>
                  <a:lnTo>
                    <a:pt x="10" y="766"/>
                  </a:lnTo>
                  <a:lnTo>
                    <a:pt x="10" y="722"/>
                  </a:lnTo>
                  <a:lnTo>
                    <a:pt x="53" y="722"/>
                  </a:lnTo>
                  <a:lnTo>
                    <a:pt x="99" y="722"/>
                  </a:lnTo>
                  <a:lnTo>
                    <a:pt x="132" y="719"/>
                  </a:lnTo>
                  <a:lnTo>
                    <a:pt x="149" y="712"/>
                  </a:lnTo>
                  <a:lnTo>
                    <a:pt x="159" y="702"/>
                  </a:lnTo>
                  <a:lnTo>
                    <a:pt x="165" y="689"/>
                  </a:lnTo>
                  <a:lnTo>
                    <a:pt x="165" y="668"/>
                  </a:lnTo>
                  <a:lnTo>
                    <a:pt x="165" y="84"/>
                  </a:lnTo>
                  <a:lnTo>
                    <a:pt x="119" y="101"/>
                  </a:lnTo>
                  <a:lnTo>
                    <a:pt x="69" y="111"/>
                  </a:lnTo>
                  <a:lnTo>
                    <a:pt x="29" y="114"/>
                  </a:lnTo>
                  <a:lnTo>
                    <a:pt x="0" y="114"/>
                  </a:lnTo>
                  <a:lnTo>
                    <a:pt x="0" y="74"/>
                  </a:lnTo>
                  <a:lnTo>
                    <a:pt x="36" y="74"/>
                  </a:lnTo>
                  <a:lnTo>
                    <a:pt x="79" y="67"/>
                  </a:lnTo>
                  <a:lnTo>
                    <a:pt x="129" y="57"/>
                  </a:lnTo>
                  <a:lnTo>
                    <a:pt x="175" y="37"/>
                  </a:lnTo>
                  <a:lnTo>
                    <a:pt x="2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5564" y="4458"/>
              <a:ext cx="186" cy="486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9" y="6"/>
                </a:cxn>
                <a:cxn ang="0">
                  <a:pos x="146" y="27"/>
                </a:cxn>
                <a:cxn ang="0">
                  <a:pos x="166" y="64"/>
                </a:cxn>
                <a:cxn ang="0">
                  <a:pos x="179" y="111"/>
                </a:cxn>
                <a:cxn ang="0">
                  <a:pos x="186" y="168"/>
                </a:cxn>
                <a:cxn ang="0">
                  <a:pos x="186" y="168"/>
                </a:cxn>
                <a:cxn ang="0">
                  <a:pos x="179" y="236"/>
                </a:cxn>
                <a:cxn ang="0">
                  <a:pos x="166" y="300"/>
                </a:cxn>
                <a:cxn ang="0">
                  <a:pos x="143" y="354"/>
                </a:cxn>
                <a:cxn ang="0">
                  <a:pos x="119" y="398"/>
                </a:cxn>
                <a:cxn ang="0">
                  <a:pos x="93" y="435"/>
                </a:cxn>
                <a:cxn ang="0">
                  <a:pos x="70" y="462"/>
                </a:cxn>
                <a:cxn ang="0">
                  <a:pos x="50" y="479"/>
                </a:cxn>
                <a:cxn ang="0">
                  <a:pos x="40" y="486"/>
                </a:cxn>
                <a:cxn ang="0">
                  <a:pos x="33" y="486"/>
                </a:cxn>
                <a:cxn ang="0">
                  <a:pos x="30" y="482"/>
                </a:cxn>
                <a:cxn ang="0">
                  <a:pos x="27" y="476"/>
                </a:cxn>
                <a:cxn ang="0">
                  <a:pos x="23" y="469"/>
                </a:cxn>
                <a:cxn ang="0">
                  <a:pos x="23" y="466"/>
                </a:cxn>
                <a:cxn ang="0">
                  <a:pos x="23" y="462"/>
                </a:cxn>
                <a:cxn ang="0">
                  <a:pos x="27" y="459"/>
                </a:cxn>
                <a:cxn ang="0">
                  <a:pos x="30" y="455"/>
                </a:cxn>
                <a:cxn ang="0">
                  <a:pos x="33" y="449"/>
                </a:cxn>
                <a:cxn ang="0">
                  <a:pos x="43" y="442"/>
                </a:cxn>
                <a:cxn ang="0">
                  <a:pos x="73" y="405"/>
                </a:cxn>
                <a:cxn ang="0">
                  <a:pos x="103" y="358"/>
                </a:cxn>
                <a:cxn ang="0">
                  <a:pos x="126" y="300"/>
                </a:cxn>
                <a:cxn ang="0">
                  <a:pos x="143" y="239"/>
                </a:cxn>
                <a:cxn ang="0">
                  <a:pos x="149" y="168"/>
                </a:cxn>
                <a:cxn ang="0">
                  <a:pos x="149" y="158"/>
                </a:cxn>
                <a:cxn ang="0">
                  <a:pos x="149" y="152"/>
                </a:cxn>
                <a:cxn ang="0">
                  <a:pos x="149" y="148"/>
                </a:cxn>
                <a:cxn ang="0">
                  <a:pos x="149" y="145"/>
                </a:cxn>
                <a:cxn ang="0">
                  <a:pos x="146" y="145"/>
                </a:cxn>
                <a:cxn ang="0">
                  <a:pos x="146" y="145"/>
                </a:cxn>
                <a:cxn ang="0">
                  <a:pos x="146" y="145"/>
                </a:cxn>
                <a:cxn ang="0">
                  <a:pos x="143" y="148"/>
                </a:cxn>
                <a:cxn ang="0">
                  <a:pos x="139" y="152"/>
                </a:cxn>
                <a:cxn ang="0">
                  <a:pos x="113" y="165"/>
                </a:cxn>
                <a:cxn ang="0">
                  <a:pos x="83" y="172"/>
                </a:cxn>
                <a:cxn ang="0">
                  <a:pos x="47" y="165"/>
                </a:cxn>
                <a:cxn ang="0">
                  <a:pos x="20" y="145"/>
                </a:cxn>
                <a:cxn ang="0">
                  <a:pos x="4" y="114"/>
                </a:cxn>
                <a:cxn ang="0">
                  <a:pos x="0" y="84"/>
                </a:cxn>
                <a:cxn ang="0">
                  <a:pos x="4" y="54"/>
                </a:cxn>
                <a:cxn ang="0">
                  <a:pos x="20" y="27"/>
                </a:cxn>
                <a:cxn ang="0">
                  <a:pos x="47" y="6"/>
                </a:cxn>
                <a:cxn ang="0">
                  <a:pos x="83" y="0"/>
                </a:cxn>
              </a:cxnLst>
              <a:rect l="0" t="0" r="r" b="b"/>
              <a:pathLst>
                <a:path w="186" h="486">
                  <a:moveTo>
                    <a:pt x="83" y="0"/>
                  </a:moveTo>
                  <a:lnTo>
                    <a:pt x="119" y="6"/>
                  </a:lnTo>
                  <a:lnTo>
                    <a:pt x="146" y="27"/>
                  </a:lnTo>
                  <a:lnTo>
                    <a:pt x="166" y="64"/>
                  </a:lnTo>
                  <a:lnTo>
                    <a:pt x="179" y="111"/>
                  </a:lnTo>
                  <a:lnTo>
                    <a:pt x="186" y="168"/>
                  </a:lnTo>
                  <a:lnTo>
                    <a:pt x="186" y="168"/>
                  </a:lnTo>
                  <a:lnTo>
                    <a:pt x="179" y="236"/>
                  </a:lnTo>
                  <a:lnTo>
                    <a:pt x="166" y="300"/>
                  </a:lnTo>
                  <a:lnTo>
                    <a:pt x="143" y="354"/>
                  </a:lnTo>
                  <a:lnTo>
                    <a:pt x="119" y="398"/>
                  </a:lnTo>
                  <a:lnTo>
                    <a:pt x="93" y="435"/>
                  </a:lnTo>
                  <a:lnTo>
                    <a:pt x="70" y="462"/>
                  </a:lnTo>
                  <a:lnTo>
                    <a:pt x="50" y="479"/>
                  </a:lnTo>
                  <a:lnTo>
                    <a:pt x="40" y="486"/>
                  </a:lnTo>
                  <a:lnTo>
                    <a:pt x="33" y="486"/>
                  </a:lnTo>
                  <a:lnTo>
                    <a:pt x="30" y="482"/>
                  </a:lnTo>
                  <a:lnTo>
                    <a:pt x="27" y="476"/>
                  </a:lnTo>
                  <a:lnTo>
                    <a:pt x="23" y="469"/>
                  </a:lnTo>
                  <a:lnTo>
                    <a:pt x="23" y="466"/>
                  </a:lnTo>
                  <a:lnTo>
                    <a:pt x="23" y="462"/>
                  </a:lnTo>
                  <a:lnTo>
                    <a:pt x="27" y="459"/>
                  </a:lnTo>
                  <a:lnTo>
                    <a:pt x="30" y="455"/>
                  </a:lnTo>
                  <a:lnTo>
                    <a:pt x="33" y="449"/>
                  </a:lnTo>
                  <a:lnTo>
                    <a:pt x="43" y="442"/>
                  </a:lnTo>
                  <a:lnTo>
                    <a:pt x="73" y="405"/>
                  </a:lnTo>
                  <a:lnTo>
                    <a:pt x="103" y="358"/>
                  </a:lnTo>
                  <a:lnTo>
                    <a:pt x="126" y="300"/>
                  </a:lnTo>
                  <a:lnTo>
                    <a:pt x="143" y="239"/>
                  </a:lnTo>
                  <a:lnTo>
                    <a:pt x="149" y="168"/>
                  </a:lnTo>
                  <a:lnTo>
                    <a:pt x="149" y="158"/>
                  </a:lnTo>
                  <a:lnTo>
                    <a:pt x="149" y="152"/>
                  </a:lnTo>
                  <a:lnTo>
                    <a:pt x="149" y="148"/>
                  </a:lnTo>
                  <a:lnTo>
                    <a:pt x="149" y="145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43" y="148"/>
                  </a:lnTo>
                  <a:lnTo>
                    <a:pt x="139" y="152"/>
                  </a:lnTo>
                  <a:lnTo>
                    <a:pt x="113" y="165"/>
                  </a:lnTo>
                  <a:lnTo>
                    <a:pt x="83" y="172"/>
                  </a:lnTo>
                  <a:lnTo>
                    <a:pt x="47" y="165"/>
                  </a:lnTo>
                  <a:lnTo>
                    <a:pt x="20" y="145"/>
                  </a:lnTo>
                  <a:lnTo>
                    <a:pt x="4" y="114"/>
                  </a:lnTo>
                  <a:lnTo>
                    <a:pt x="0" y="84"/>
                  </a:lnTo>
                  <a:lnTo>
                    <a:pt x="4" y="54"/>
                  </a:lnTo>
                  <a:lnTo>
                    <a:pt x="20" y="27"/>
                  </a:lnTo>
                  <a:lnTo>
                    <a:pt x="47" y="6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6276" y="4458"/>
              <a:ext cx="169" cy="172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16" y="6"/>
                </a:cxn>
                <a:cxn ang="0">
                  <a:pos x="142" y="23"/>
                </a:cxn>
                <a:cxn ang="0">
                  <a:pos x="162" y="50"/>
                </a:cxn>
                <a:cxn ang="0">
                  <a:pos x="169" y="84"/>
                </a:cxn>
                <a:cxn ang="0">
                  <a:pos x="162" y="118"/>
                </a:cxn>
                <a:cxn ang="0">
                  <a:pos x="142" y="145"/>
                </a:cxn>
                <a:cxn ang="0">
                  <a:pos x="116" y="165"/>
                </a:cxn>
                <a:cxn ang="0">
                  <a:pos x="86" y="172"/>
                </a:cxn>
                <a:cxn ang="0">
                  <a:pos x="53" y="165"/>
                </a:cxn>
                <a:cxn ang="0">
                  <a:pos x="23" y="145"/>
                </a:cxn>
                <a:cxn ang="0">
                  <a:pos x="7" y="118"/>
                </a:cxn>
                <a:cxn ang="0">
                  <a:pos x="0" y="84"/>
                </a:cxn>
                <a:cxn ang="0">
                  <a:pos x="7" y="50"/>
                </a:cxn>
                <a:cxn ang="0">
                  <a:pos x="23" y="23"/>
                </a:cxn>
                <a:cxn ang="0">
                  <a:pos x="53" y="6"/>
                </a:cxn>
                <a:cxn ang="0">
                  <a:pos x="86" y="0"/>
                </a:cxn>
              </a:cxnLst>
              <a:rect l="0" t="0" r="r" b="b"/>
              <a:pathLst>
                <a:path w="169" h="172">
                  <a:moveTo>
                    <a:pt x="86" y="0"/>
                  </a:moveTo>
                  <a:lnTo>
                    <a:pt x="116" y="6"/>
                  </a:lnTo>
                  <a:lnTo>
                    <a:pt x="142" y="23"/>
                  </a:lnTo>
                  <a:lnTo>
                    <a:pt x="162" y="50"/>
                  </a:lnTo>
                  <a:lnTo>
                    <a:pt x="169" y="84"/>
                  </a:lnTo>
                  <a:lnTo>
                    <a:pt x="162" y="118"/>
                  </a:lnTo>
                  <a:lnTo>
                    <a:pt x="142" y="145"/>
                  </a:lnTo>
                  <a:lnTo>
                    <a:pt x="116" y="165"/>
                  </a:lnTo>
                  <a:lnTo>
                    <a:pt x="86" y="172"/>
                  </a:lnTo>
                  <a:lnTo>
                    <a:pt x="53" y="165"/>
                  </a:lnTo>
                  <a:lnTo>
                    <a:pt x="23" y="145"/>
                  </a:lnTo>
                  <a:lnTo>
                    <a:pt x="7" y="118"/>
                  </a:lnTo>
                  <a:lnTo>
                    <a:pt x="0" y="84"/>
                  </a:lnTo>
                  <a:lnTo>
                    <a:pt x="7" y="50"/>
                  </a:lnTo>
                  <a:lnTo>
                    <a:pt x="23" y="23"/>
                  </a:lnTo>
                  <a:lnTo>
                    <a:pt x="53" y="6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6988" y="4458"/>
              <a:ext cx="168" cy="172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19" y="6"/>
                </a:cxn>
                <a:cxn ang="0">
                  <a:pos x="145" y="23"/>
                </a:cxn>
                <a:cxn ang="0">
                  <a:pos x="162" y="50"/>
                </a:cxn>
                <a:cxn ang="0">
                  <a:pos x="168" y="84"/>
                </a:cxn>
                <a:cxn ang="0">
                  <a:pos x="162" y="118"/>
                </a:cxn>
                <a:cxn ang="0">
                  <a:pos x="145" y="145"/>
                </a:cxn>
                <a:cxn ang="0">
                  <a:pos x="119" y="165"/>
                </a:cxn>
                <a:cxn ang="0">
                  <a:pos x="86" y="172"/>
                </a:cxn>
                <a:cxn ang="0">
                  <a:pos x="53" y="165"/>
                </a:cxn>
                <a:cxn ang="0">
                  <a:pos x="26" y="145"/>
                </a:cxn>
                <a:cxn ang="0">
                  <a:pos x="6" y="118"/>
                </a:cxn>
                <a:cxn ang="0">
                  <a:pos x="0" y="84"/>
                </a:cxn>
                <a:cxn ang="0">
                  <a:pos x="6" y="50"/>
                </a:cxn>
                <a:cxn ang="0">
                  <a:pos x="26" y="23"/>
                </a:cxn>
                <a:cxn ang="0">
                  <a:pos x="53" y="6"/>
                </a:cxn>
                <a:cxn ang="0">
                  <a:pos x="86" y="0"/>
                </a:cxn>
              </a:cxnLst>
              <a:rect l="0" t="0" r="r" b="b"/>
              <a:pathLst>
                <a:path w="168" h="172">
                  <a:moveTo>
                    <a:pt x="86" y="0"/>
                  </a:moveTo>
                  <a:lnTo>
                    <a:pt x="119" y="6"/>
                  </a:lnTo>
                  <a:lnTo>
                    <a:pt x="145" y="23"/>
                  </a:lnTo>
                  <a:lnTo>
                    <a:pt x="162" y="50"/>
                  </a:lnTo>
                  <a:lnTo>
                    <a:pt x="168" y="84"/>
                  </a:lnTo>
                  <a:lnTo>
                    <a:pt x="162" y="118"/>
                  </a:lnTo>
                  <a:lnTo>
                    <a:pt x="145" y="145"/>
                  </a:lnTo>
                  <a:lnTo>
                    <a:pt x="119" y="165"/>
                  </a:lnTo>
                  <a:lnTo>
                    <a:pt x="86" y="172"/>
                  </a:lnTo>
                  <a:lnTo>
                    <a:pt x="53" y="165"/>
                  </a:lnTo>
                  <a:lnTo>
                    <a:pt x="26" y="145"/>
                  </a:lnTo>
                  <a:lnTo>
                    <a:pt x="6" y="118"/>
                  </a:lnTo>
                  <a:lnTo>
                    <a:pt x="0" y="84"/>
                  </a:lnTo>
                  <a:lnTo>
                    <a:pt x="6" y="50"/>
                  </a:lnTo>
                  <a:lnTo>
                    <a:pt x="26" y="23"/>
                  </a:lnTo>
                  <a:lnTo>
                    <a:pt x="53" y="6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7703" y="4458"/>
              <a:ext cx="168" cy="172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15" y="6"/>
                </a:cxn>
                <a:cxn ang="0">
                  <a:pos x="142" y="23"/>
                </a:cxn>
                <a:cxn ang="0">
                  <a:pos x="162" y="50"/>
                </a:cxn>
                <a:cxn ang="0">
                  <a:pos x="168" y="84"/>
                </a:cxn>
                <a:cxn ang="0">
                  <a:pos x="162" y="118"/>
                </a:cxn>
                <a:cxn ang="0">
                  <a:pos x="142" y="145"/>
                </a:cxn>
                <a:cxn ang="0">
                  <a:pos x="115" y="165"/>
                </a:cxn>
                <a:cxn ang="0">
                  <a:pos x="82" y="172"/>
                </a:cxn>
                <a:cxn ang="0">
                  <a:pos x="49" y="165"/>
                </a:cxn>
                <a:cxn ang="0">
                  <a:pos x="23" y="145"/>
                </a:cxn>
                <a:cxn ang="0">
                  <a:pos x="6" y="118"/>
                </a:cxn>
                <a:cxn ang="0">
                  <a:pos x="0" y="84"/>
                </a:cxn>
                <a:cxn ang="0">
                  <a:pos x="6" y="50"/>
                </a:cxn>
                <a:cxn ang="0">
                  <a:pos x="23" y="23"/>
                </a:cxn>
                <a:cxn ang="0">
                  <a:pos x="49" y="6"/>
                </a:cxn>
                <a:cxn ang="0">
                  <a:pos x="82" y="0"/>
                </a:cxn>
              </a:cxnLst>
              <a:rect l="0" t="0" r="r" b="b"/>
              <a:pathLst>
                <a:path w="168" h="172">
                  <a:moveTo>
                    <a:pt x="82" y="0"/>
                  </a:moveTo>
                  <a:lnTo>
                    <a:pt x="115" y="6"/>
                  </a:lnTo>
                  <a:lnTo>
                    <a:pt x="142" y="23"/>
                  </a:lnTo>
                  <a:lnTo>
                    <a:pt x="162" y="50"/>
                  </a:lnTo>
                  <a:lnTo>
                    <a:pt x="168" y="84"/>
                  </a:lnTo>
                  <a:lnTo>
                    <a:pt x="162" y="118"/>
                  </a:lnTo>
                  <a:lnTo>
                    <a:pt x="142" y="145"/>
                  </a:lnTo>
                  <a:lnTo>
                    <a:pt x="115" y="165"/>
                  </a:lnTo>
                  <a:lnTo>
                    <a:pt x="82" y="172"/>
                  </a:lnTo>
                  <a:lnTo>
                    <a:pt x="49" y="165"/>
                  </a:lnTo>
                  <a:lnTo>
                    <a:pt x="23" y="145"/>
                  </a:lnTo>
                  <a:lnTo>
                    <a:pt x="6" y="118"/>
                  </a:lnTo>
                  <a:lnTo>
                    <a:pt x="0" y="84"/>
                  </a:lnTo>
                  <a:lnTo>
                    <a:pt x="6" y="50"/>
                  </a:lnTo>
                  <a:lnTo>
                    <a:pt x="23" y="23"/>
                  </a:lnTo>
                  <a:lnTo>
                    <a:pt x="49" y="6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5"/>
            <p:cNvSpPr>
              <a:spLocks/>
            </p:cNvSpPr>
            <p:nvPr/>
          </p:nvSpPr>
          <p:spPr bwMode="auto">
            <a:xfrm>
              <a:off x="8414" y="4458"/>
              <a:ext cx="186" cy="486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19" y="6"/>
                </a:cxn>
                <a:cxn ang="0">
                  <a:pos x="146" y="27"/>
                </a:cxn>
                <a:cxn ang="0">
                  <a:pos x="169" y="64"/>
                </a:cxn>
                <a:cxn ang="0">
                  <a:pos x="182" y="111"/>
                </a:cxn>
                <a:cxn ang="0">
                  <a:pos x="186" y="168"/>
                </a:cxn>
                <a:cxn ang="0">
                  <a:pos x="186" y="168"/>
                </a:cxn>
                <a:cxn ang="0">
                  <a:pos x="182" y="236"/>
                </a:cxn>
                <a:cxn ang="0">
                  <a:pos x="166" y="300"/>
                </a:cxn>
                <a:cxn ang="0">
                  <a:pos x="146" y="354"/>
                </a:cxn>
                <a:cxn ang="0">
                  <a:pos x="119" y="398"/>
                </a:cxn>
                <a:cxn ang="0">
                  <a:pos x="93" y="435"/>
                </a:cxn>
                <a:cxn ang="0">
                  <a:pos x="70" y="462"/>
                </a:cxn>
                <a:cxn ang="0">
                  <a:pos x="53" y="479"/>
                </a:cxn>
                <a:cxn ang="0">
                  <a:pos x="40" y="486"/>
                </a:cxn>
                <a:cxn ang="0">
                  <a:pos x="37" y="486"/>
                </a:cxn>
                <a:cxn ang="0">
                  <a:pos x="30" y="482"/>
                </a:cxn>
                <a:cxn ang="0">
                  <a:pos x="27" y="476"/>
                </a:cxn>
                <a:cxn ang="0">
                  <a:pos x="27" y="469"/>
                </a:cxn>
                <a:cxn ang="0">
                  <a:pos x="27" y="466"/>
                </a:cxn>
                <a:cxn ang="0">
                  <a:pos x="27" y="462"/>
                </a:cxn>
                <a:cxn ang="0">
                  <a:pos x="27" y="459"/>
                </a:cxn>
                <a:cxn ang="0">
                  <a:pos x="30" y="455"/>
                </a:cxn>
                <a:cxn ang="0">
                  <a:pos x="37" y="449"/>
                </a:cxn>
                <a:cxn ang="0">
                  <a:pos x="43" y="442"/>
                </a:cxn>
                <a:cxn ang="0">
                  <a:pos x="73" y="405"/>
                </a:cxn>
                <a:cxn ang="0">
                  <a:pos x="103" y="358"/>
                </a:cxn>
                <a:cxn ang="0">
                  <a:pos x="129" y="300"/>
                </a:cxn>
                <a:cxn ang="0">
                  <a:pos x="146" y="239"/>
                </a:cxn>
                <a:cxn ang="0">
                  <a:pos x="153" y="168"/>
                </a:cxn>
                <a:cxn ang="0">
                  <a:pos x="153" y="158"/>
                </a:cxn>
                <a:cxn ang="0">
                  <a:pos x="149" y="152"/>
                </a:cxn>
                <a:cxn ang="0">
                  <a:pos x="149" y="148"/>
                </a:cxn>
                <a:cxn ang="0">
                  <a:pos x="149" y="145"/>
                </a:cxn>
                <a:cxn ang="0">
                  <a:pos x="149" y="145"/>
                </a:cxn>
                <a:cxn ang="0">
                  <a:pos x="146" y="145"/>
                </a:cxn>
                <a:cxn ang="0">
                  <a:pos x="146" y="145"/>
                </a:cxn>
                <a:cxn ang="0">
                  <a:pos x="143" y="148"/>
                </a:cxn>
                <a:cxn ang="0">
                  <a:pos x="139" y="152"/>
                </a:cxn>
                <a:cxn ang="0">
                  <a:pos x="113" y="165"/>
                </a:cxn>
                <a:cxn ang="0">
                  <a:pos x="86" y="172"/>
                </a:cxn>
                <a:cxn ang="0">
                  <a:pos x="50" y="165"/>
                </a:cxn>
                <a:cxn ang="0">
                  <a:pos x="23" y="145"/>
                </a:cxn>
                <a:cxn ang="0">
                  <a:pos x="7" y="114"/>
                </a:cxn>
                <a:cxn ang="0">
                  <a:pos x="0" y="84"/>
                </a:cxn>
                <a:cxn ang="0">
                  <a:pos x="7" y="54"/>
                </a:cxn>
                <a:cxn ang="0">
                  <a:pos x="23" y="27"/>
                </a:cxn>
                <a:cxn ang="0">
                  <a:pos x="50" y="6"/>
                </a:cxn>
                <a:cxn ang="0">
                  <a:pos x="86" y="0"/>
                </a:cxn>
              </a:cxnLst>
              <a:rect l="0" t="0" r="r" b="b"/>
              <a:pathLst>
                <a:path w="186" h="486">
                  <a:moveTo>
                    <a:pt x="86" y="0"/>
                  </a:moveTo>
                  <a:lnTo>
                    <a:pt x="119" y="6"/>
                  </a:lnTo>
                  <a:lnTo>
                    <a:pt x="146" y="27"/>
                  </a:lnTo>
                  <a:lnTo>
                    <a:pt x="169" y="64"/>
                  </a:lnTo>
                  <a:lnTo>
                    <a:pt x="182" y="111"/>
                  </a:lnTo>
                  <a:lnTo>
                    <a:pt x="186" y="168"/>
                  </a:lnTo>
                  <a:lnTo>
                    <a:pt x="186" y="168"/>
                  </a:lnTo>
                  <a:lnTo>
                    <a:pt x="182" y="236"/>
                  </a:lnTo>
                  <a:lnTo>
                    <a:pt x="166" y="300"/>
                  </a:lnTo>
                  <a:lnTo>
                    <a:pt x="146" y="354"/>
                  </a:lnTo>
                  <a:lnTo>
                    <a:pt x="119" y="398"/>
                  </a:lnTo>
                  <a:lnTo>
                    <a:pt x="93" y="435"/>
                  </a:lnTo>
                  <a:lnTo>
                    <a:pt x="70" y="462"/>
                  </a:lnTo>
                  <a:lnTo>
                    <a:pt x="53" y="479"/>
                  </a:lnTo>
                  <a:lnTo>
                    <a:pt x="40" y="486"/>
                  </a:lnTo>
                  <a:lnTo>
                    <a:pt x="37" y="486"/>
                  </a:lnTo>
                  <a:lnTo>
                    <a:pt x="30" y="482"/>
                  </a:lnTo>
                  <a:lnTo>
                    <a:pt x="27" y="476"/>
                  </a:lnTo>
                  <a:lnTo>
                    <a:pt x="27" y="469"/>
                  </a:lnTo>
                  <a:lnTo>
                    <a:pt x="27" y="466"/>
                  </a:lnTo>
                  <a:lnTo>
                    <a:pt x="27" y="462"/>
                  </a:lnTo>
                  <a:lnTo>
                    <a:pt x="27" y="459"/>
                  </a:lnTo>
                  <a:lnTo>
                    <a:pt x="30" y="455"/>
                  </a:lnTo>
                  <a:lnTo>
                    <a:pt x="37" y="449"/>
                  </a:lnTo>
                  <a:lnTo>
                    <a:pt x="43" y="442"/>
                  </a:lnTo>
                  <a:lnTo>
                    <a:pt x="73" y="405"/>
                  </a:lnTo>
                  <a:lnTo>
                    <a:pt x="103" y="358"/>
                  </a:lnTo>
                  <a:lnTo>
                    <a:pt x="129" y="300"/>
                  </a:lnTo>
                  <a:lnTo>
                    <a:pt x="146" y="239"/>
                  </a:lnTo>
                  <a:lnTo>
                    <a:pt x="153" y="168"/>
                  </a:lnTo>
                  <a:lnTo>
                    <a:pt x="153" y="158"/>
                  </a:lnTo>
                  <a:lnTo>
                    <a:pt x="149" y="152"/>
                  </a:lnTo>
                  <a:lnTo>
                    <a:pt x="149" y="148"/>
                  </a:lnTo>
                  <a:lnTo>
                    <a:pt x="149" y="145"/>
                  </a:lnTo>
                  <a:lnTo>
                    <a:pt x="149" y="145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43" y="148"/>
                  </a:lnTo>
                  <a:lnTo>
                    <a:pt x="139" y="152"/>
                  </a:lnTo>
                  <a:lnTo>
                    <a:pt x="113" y="165"/>
                  </a:lnTo>
                  <a:lnTo>
                    <a:pt x="86" y="172"/>
                  </a:lnTo>
                  <a:lnTo>
                    <a:pt x="50" y="165"/>
                  </a:lnTo>
                  <a:lnTo>
                    <a:pt x="23" y="145"/>
                  </a:lnTo>
                  <a:lnTo>
                    <a:pt x="7" y="114"/>
                  </a:lnTo>
                  <a:lnTo>
                    <a:pt x="0" y="84"/>
                  </a:lnTo>
                  <a:lnTo>
                    <a:pt x="7" y="54"/>
                  </a:lnTo>
                  <a:lnTo>
                    <a:pt x="23" y="27"/>
                  </a:lnTo>
                  <a:lnTo>
                    <a:pt x="50" y="6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33" y="3552"/>
              <a:ext cx="424" cy="1095"/>
            </a:xfrm>
            <a:custGeom>
              <a:avLst/>
              <a:gdLst/>
              <a:ahLst/>
              <a:cxnLst>
                <a:cxn ang="0">
                  <a:pos x="258" y="365"/>
                </a:cxn>
                <a:cxn ang="0">
                  <a:pos x="321" y="413"/>
                </a:cxn>
                <a:cxn ang="0">
                  <a:pos x="345" y="490"/>
                </a:cxn>
                <a:cxn ang="0">
                  <a:pos x="335" y="548"/>
                </a:cxn>
                <a:cxn ang="0">
                  <a:pos x="315" y="605"/>
                </a:cxn>
                <a:cxn ang="0">
                  <a:pos x="298" y="642"/>
                </a:cxn>
                <a:cxn ang="0">
                  <a:pos x="288" y="673"/>
                </a:cxn>
                <a:cxn ang="0">
                  <a:pos x="209" y="892"/>
                </a:cxn>
                <a:cxn ang="0">
                  <a:pos x="186" y="960"/>
                </a:cxn>
                <a:cxn ang="0">
                  <a:pos x="179" y="1007"/>
                </a:cxn>
                <a:cxn ang="0">
                  <a:pos x="182" y="1037"/>
                </a:cxn>
                <a:cxn ang="0">
                  <a:pos x="196" y="1054"/>
                </a:cxn>
                <a:cxn ang="0">
                  <a:pos x="219" y="1058"/>
                </a:cxn>
                <a:cxn ang="0">
                  <a:pos x="292" y="1031"/>
                </a:cxn>
                <a:cxn ang="0">
                  <a:pos x="345" y="956"/>
                </a:cxn>
                <a:cxn ang="0">
                  <a:pos x="381" y="858"/>
                </a:cxn>
                <a:cxn ang="0">
                  <a:pos x="388" y="838"/>
                </a:cxn>
                <a:cxn ang="0">
                  <a:pos x="394" y="831"/>
                </a:cxn>
                <a:cxn ang="0">
                  <a:pos x="404" y="828"/>
                </a:cxn>
                <a:cxn ang="0">
                  <a:pos x="414" y="828"/>
                </a:cxn>
                <a:cxn ang="0">
                  <a:pos x="421" y="835"/>
                </a:cxn>
                <a:cxn ang="0">
                  <a:pos x="424" y="845"/>
                </a:cxn>
                <a:cxn ang="0">
                  <a:pos x="417" y="882"/>
                </a:cxn>
                <a:cxn ang="0">
                  <a:pos x="388" y="956"/>
                </a:cxn>
                <a:cxn ang="0">
                  <a:pos x="338" y="1034"/>
                </a:cxn>
                <a:cxn ang="0">
                  <a:pos x="262" y="1088"/>
                </a:cxn>
                <a:cxn ang="0">
                  <a:pos x="172" y="1088"/>
                </a:cxn>
                <a:cxn ang="0">
                  <a:pos x="110" y="1041"/>
                </a:cxn>
                <a:cxn ang="0">
                  <a:pos x="83" y="963"/>
                </a:cxn>
                <a:cxn ang="0">
                  <a:pos x="96" y="899"/>
                </a:cxn>
                <a:cxn ang="0">
                  <a:pos x="123" y="831"/>
                </a:cxn>
                <a:cxn ang="0">
                  <a:pos x="153" y="750"/>
                </a:cxn>
                <a:cxn ang="0">
                  <a:pos x="189" y="646"/>
                </a:cxn>
                <a:cxn ang="0">
                  <a:pos x="222" y="554"/>
                </a:cxn>
                <a:cxn ang="0">
                  <a:pos x="239" y="507"/>
                </a:cxn>
                <a:cxn ang="0">
                  <a:pos x="249" y="443"/>
                </a:cxn>
                <a:cxn ang="0">
                  <a:pos x="245" y="416"/>
                </a:cxn>
                <a:cxn ang="0">
                  <a:pos x="239" y="402"/>
                </a:cxn>
                <a:cxn ang="0">
                  <a:pos x="225" y="396"/>
                </a:cxn>
                <a:cxn ang="0">
                  <a:pos x="215" y="392"/>
                </a:cxn>
                <a:cxn ang="0">
                  <a:pos x="182" y="399"/>
                </a:cxn>
                <a:cxn ang="0">
                  <a:pos x="123" y="436"/>
                </a:cxn>
                <a:cxn ang="0">
                  <a:pos x="70" y="527"/>
                </a:cxn>
                <a:cxn ang="0">
                  <a:pos x="43" y="605"/>
                </a:cxn>
                <a:cxn ang="0">
                  <a:pos x="37" y="619"/>
                </a:cxn>
                <a:cxn ang="0">
                  <a:pos x="27" y="622"/>
                </a:cxn>
                <a:cxn ang="0">
                  <a:pos x="20" y="625"/>
                </a:cxn>
                <a:cxn ang="0">
                  <a:pos x="10" y="622"/>
                </a:cxn>
                <a:cxn ang="0">
                  <a:pos x="4" y="615"/>
                </a:cxn>
                <a:cxn ang="0">
                  <a:pos x="4" y="595"/>
                </a:cxn>
                <a:cxn ang="0">
                  <a:pos x="23" y="537"/>
                </a:cxn>
                <a:cxn ang="0">
                  <a:pos x="63" y="456"/>
                </a:cxn>
                <a:cxn ang="0">
                  <a:pos x="126" y="389"/>
                </a:cxn>
                <a:cxn ang="0">
                  <a:pos x="215" y="358"/>
                </a:cxn>
                <a:cxn ang="0">
                  <a:pos x="374" y="7"/>
                </a:cxn>
                <a:cxn ang="0">
                  <a:pos x="407" y="38"/>
                </a:cxn>
                <a:cxn ang="0">
                  <a:pos x="404" y="95"/>
                </a:cxn>
                <a:cxn ang="0">
                  <a:pos x="354" y="139"/>
                </a:cxn>
                <a:cxn ang="0">
                  <a:pos x="301" y="139"/>
                </a:cxn>
                <a:cxn ang="0">
                  <a:pos x="268" y="109"/>
                </a:cxn>
                <a:cxn ang="0">
                  <a:pos x="272" y="55"/>
                </a:cxn>
                <a:cxn ang="0">
                  <a:pos x="318" y="7"/>
                </a:cxn>
              </a:cxnLst>
              <a:rect l="0" t="0" r="r" b="b"/>
              <a:pathLst>
                <a:path w="424" h="1095">
                  <a:moveTo>
                    <a:pt x="215" y="358"/>
                  </a:moveTo>
                  <a:lnTo>
                    <a:pt x="258" y="365"/>
                  </a:lnTo>
                  <a:lnTo>
                    <a:pt x="295" y="382"/>
                  </a:lnTo>
                  <a:lnTo>
                    <a:pt x="321" y="413"/>
                  </a:lnTo>
                  <a:lnTo>
                    <a:pt x="338" y="450"/>
                  </a:lnTo>
                  <a:lnTo>
                    <a:pt x="345" y="490"/>
                  </a:lnTo>
                  <a:lnTo>
                    <a:pt x="341" y="521"/>
                  </a:lnTo>
                  <a:lnTo>
                    <a:pt x="335" y="548"/>
                  </a:lnTo>
                  <a:lnTo>
                    <a:pt x="321" y="578"/>
                  </a:lnTo>
                  <a:lnTo>
                    <a:pt x="315" y="605"/>
                  </a:lnTo>
                  <a:lnTo>
                    <a:pt x="308" y="622"/>
                  </a:lnTo>
                  <a:lnTo>
                    <a:pt x="298" y="642"/>
                  </a:lnTo>
                  <a:lnTo>
                    <a:pt x="288" y="673"/>
                  </a:lnTo>
                  <a:lnTo>
                    <a:pt x="288" y="673"/>
                  </a:lnTo>
                  <a:lnTo>
                    <a:pt x="229" y="841"/>
                  </a:lnTo>
                  <a:lnTo>
                    <a:pt x="209" y="892"/>
                  </a:lnTo>
                  <a:lnTo>
                    <a:pt x="196" y="929"/>
                  </a:lnTo>
                  <a:lnTo>
                    <a:pt x="186" y="960"/>
                  </a:lnTo>
                  <a:lnTo>
                    <a:pt x="182" y="983"/>
                  </a:lnTo>
                  <a:lnTo>
                    <a:pt x="179" y="1007"/>
                  </a:lnTo>
                  <a:lnTo>
                    <a:pt x="179" y="1024"/>
                  </a:lnTo>
                  <a:lnTo>
                    <a:pt x="182" y="1037"/>
                  </a:lnTo>
                  <a:lnTo>
                    <a:pt x="189" y="1047"/>
                  </a:lnTo>
                  <a:lnTo>
                    <a:pt x="196" y="1054"/>
                  </a:lnTo>
                  <a:lnTo>
                    <a:pt x="205" y="1058"/>
                  </a:lnTo>
                  <a:lnTo>
                    <a:pt x="219" y="1058"/>
                  </a:lnTo>
                  <a:lnTo>
                    <a:pt x="255" y="1051"/>
                  </a:lnTo>
                  <a:lnTo>
                    <a:pt x="292" y="1031"/>
                  </a:lnTo>
                  <a:lnTo>
                    <a:pt x="318" y="997"/>
                  </a:lnTo>
                  <a:lnTo>
                    <a:pt x="345" y="956"/>
                  </a:lnTo>
                  <a:lnTo>
                    <a:pt x="364" y="909"/>
                  </a:lnTo>
                  <a:lnTo>
                    <a:pt x="381" y="858"/>
                  </a:lnTo>
                  <a:lnTo>
                    <a:pt x="384" y="848"/>
                  </a:lnTo>
                  <a:lnTo>
                    <a:pt x="388" y="838"/>
                  </a:lnTo>
                  <a:lnTo>
                    <a:pt x="391" y="835"/>
                  </a:lnTo>
                  <a:lnTo>
                    <a:pt x="394" y="831"/>
                  </a:lnTo>
                  <a:lnTo>
                    <a:pt x="397" y="828"/>
                  </a:lnTo>
                  <a:lnTo>
                    <a:pt x="404" y="828"/>
                  </a:lnTo>
                  <a:lnTo>
                    <a:pt x="407" y="828"/>
                  </a:lnTo>
                  <a:lnTo>
                    <a:pt x="414" y="828"/>
                  </a:lnTo>
                  <a:lnTo>
                    <a:pt x="417" y="831"/>
                  </a:lnTo>
                  <a:lnTo>
                    <a:pt x="421" y="835"/>
                  </a:lnTo>
                  <a:lnTo>
                    <a:pt x="424" y="838"/>
                  </a:lnTo>
                  <a:lnTo>
                    <a:pt x="424" y="845"/>
                  </a:lnTo>
                  <a:lnTo>
                    <a:pt x="424" y="858"/>
                  </a:lnTo>
                  <a:lnTo>
                    <a:pt x="417" y="882"/>
                  </a:lnTo>
                  <a:lnTo>
                    <a:pt x="404" y="916"/>
                  </a:lnTo>
                  <a:lnTo>
                    <a:pt x="388" y="956"/>
                  </a:lnTo>
                  <a:lnTo>
                    <a:pt x="364" y="997"/>
                  </a:lnTo>
                  <a:lnTo>
                    <a:pt x="338" y="1034"/>
                  </a:lnTo>
                  <a:lnTo>
                    <a:pt x="301" y="1064"/>
                  </a:lnTo>
                  <a:lnTo>
                    <a:pt x="262" y="1088"/>
                  </a:lnTo>
                  <a:lnTo>
                    <a:pt x="215" y="1095"/>
                  </a:lnTo>
                  <a:lnTo>
                    <a:pt x="172" y="1088"/>
                  </a:lnTo>
                  <a:lnTo>
                    <a:pt x="136" y="1071"/>
                  </a:lnTo>
                  <a:lnTo>
                    <a:pt x="110" y="1041"/>
                  </a:lnTo>
                  <a:lnTo>
                    <a:pt x="90" y="1003"/>
                  </a:lnTo>
                  <a:lnTo>
                    <a:pt x="83" y="963"/>
                  </a:lnTo>
                  <a:lnTo>
                    <a:pt x="86" y="933"/>
                  </a:lnTo>
                  <a:lnTo>
                    <a:pt x="96" y="899"/>
                  </a:lnTo>
                  <a:lnTo>
                    <a:pt x="110" y="865"/>
                  </a:lnTo>
                  <a:lnTo>
                    <a:pt x="123" y="831"/>
                  </a:lnTo>
                  <a:lnTo>
                    <a:pt x="136" y="794"/>
                  </a:lnTo>
                  <a:lnTo>
                    <a:pt x="153" y="750"/>
                  </a:lnTo>
                  <a:lnTo>
                    <a:pt x="172" y="696"/>
                  </a:lnTo>
                  <a:lnTo>
                    <a:pt x="189" y="646"/>
                  </a:lnTo>
                  <a:lnTo>
                    <a:pt x="209" y="595"/>
                  </a:lnTo>
                  <a:lnTo>
                    <a:pt x="222" y="554"/>
                  </a:lnTo>
                  <a:lnTo>
                    <a:pt x="232" y="527"/>
                  </a:lnTo>
                  <a:lnTo>
                    <a:pt x="239" y="507"/>
                  </a:lnTo>
                  <a:lnTo>
                    <a:pt x="245" y="480"/>
                  </a:lnTo>
                  <a:lnTo>
                    <a:pt x="249" y="443"/>
                  </a:lnTo>
                  <a:lnTo>
                    <a:pt x="249" y="429"/>
                  </a:lnTo>
                  <a:lnTo>
                    <a:pt x="245" y="416"/>
                  </a:lnTo>
                  <a:lnTo>
                    <a:pt x="242" y="409"/>
                  </a:lnTo>
                  <a:lnTo>
                    <a:pt x="239" y="402"/>
                  </a:lnTo>
                  <a:lnTo>
                    <a:pt x="232" y="399"/>
                  </a:lnTo>
                  <a:lnTo>
                    <a:pt x="225" y="396"/>
                  </a:lnTo>
                  <a:lnTo>
                    <a:pt x="219" y="392"/>
                  </a:lnTo>
                  <a:lnTo>
                    <a:pt x="215" y="392"/>
                  </a:lnTo>
                  <a:lnTo>
                    <a:pt x="209" y="392"/>
                  </a:lnTo>
                  <a:lnTo>
                    <a:pt x="182" y="399"/>
                  </a:lnTo>
                  <a:lnTo>
                    <a:pt x="153" y="413"/>
                  </a:lnTo>
                  <a:lnTo>
                    <a:pt x="123" y="436"/>
                  </a:lnTo>
                  <a:lnTo>
                    <a:pt x="96" y="473"/>
                  </a:lnTo>
                  <a:lnTo>
                    <a:pt x="70" y="527"/>
                  </a:lnTo>
                  <a:lnTo>
                    <a:pt x="47" y="595"/>
                  </a:lnTo>
                  <a:lnTo>
                    <a:pt x="43" y="605"/>
                  </a:lnTo>
                  <a:lnTo>
                    <a:pt x="40" y="615"/>
                  </a:lnTo>
                  <a:lnTo>
                    <a:pt x="37" y="619"/>
                  </a:lnTo>
                  <a:lnTo>
                    <a:pt x="33" y="622"/>
                  </a:lnTo>
                  <a:lnTo>
                    <a:pt x="27" y="622"/>
                  </a:lnTo>
                  <a:lnTo>
                    <a:pt x="20" y="625"/>
                  </a:lnTo>
                  <a:lnTo>
                    <a:pt x="20" y="625"/>
                  </a:lnTo>
                  <a:lnTo>
                    <a:pt x="14" y="622"/>
                  </a:lnTo>
                  <a:lnTo>
                    <a:pt x="10" y="622"/>
                  </a:lnTo>
                  <a:lnTo>
                    <a:pt x="7" y="619"/>
                  </a:lnTo>
                  <a:lnTo>
                    <a:pt x="4" y="615"/>
                  </a:lnTo>
                  <a:lnTo>
                    <a:pt x="0" y="608"/>
                  </a:lnTo>
                  <a:lnTo>
                    <a:pt x="4" y="595"/>
                  </a:lnTo>
                  <a:lnTo>
                    <a:pt x="10" y="571"/>
                  </a:lnTo>
                  <a:lnTo>
                    <a:pt x="23" y="537"/>
                  </a:lnTo>
                  <a:lnTo>
                    <a:pt x="40" y="497"/>
                  </a:lnTo>
                  <a:lnTo>
                    <a:pt x="63" y="456"/>
                  </a:lnTo>
                  <a:lnTo>
                    <a:pt x="93" y="419"/>
                  </a:lnTo>
                  <a:lnTo>
                    <a:pt x="126" y="389"/>
                  </a:lnTo>
                  <a:lnTo>
                    <a:pt x="169" y="365"/>
                  </a:lnTo>
                  <a:lnTo>
                    <a:pt x="215" y="358"/>
                  </a:lnTo>
                  <a:close/>
                  <a:moveTo>
                    <a:pt x="351" y="0"/>
                  </a:moveTo>
                  <a:lnTo>
                    <a:pt x="374" y="7"/>
                  </a:lnTo>
                  <a:lnTo>
                    <a:pt x="394" y="17"/>
                  </a:lnTo>
                  <a:lnTo>
                    <a:pt x="407" y="38"/>
                  </a:lnTo>
                  <a:lnTo>
                    <a:pt x="411" y="61"/>
                  </a:lnTo>
                  <a:lnTo>
                    <a:pt x="404" y="95"/>
                  </a:lnTo>
                  <a:lnTo>
                    <a:pt x="381" y="122"/>
                  </a:lnTo>
                  <a:lnTo>
                    <a:pt x="354" y="139"/>
                  </a:lnTo>
                  <a:lnTo>
                    <a:pt x="325" y="146"/>
                  </a:lnTo>
                  <a:lnTo>
                    <a:pt x="301" y="139"/>
                  </a:lnTo>
                  <a:lnTo>
                    <a:pt x="282" y="129"/>
                  </a:lnTo>
                  <a:lnTo>
                    <a:pt x="268" y="109"/>
                  </a:lnTo>
                  <a:lnTo>
                    <a:pt x="265" y="85"/>
                  </a:lnTo>
                  <a:lnTo>
                    <a:pt x="272" y="55"/>
                  </a:lnTo>
                  <a:lnTo>
                    <a:pt x="292" y="28"/>
                  </a:lnTo>
                  <a:lnTo>
                    <a:pt x="318" y="7"/>
                  </a:lnTo>
                  <a:lnTo>
                    <a:pt x="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7"/>
            <p:cNvSpPr>
              <a:spLocks/>
            </p:cNvSpPr>
            <p:nvPr/>
          </p:nvSpPr>
          <p:spPr bwMode="auto">
            <a:xfrm>
              <a:off x="9603" y="4356"/>
              <a:ext cx="691" cy="520"/>
            </a:xfrm>
            <a:custGeom>
              <a:avLst/>
              <a:gdLst/>
              <a:ahLst/>
              <a:cxnLst>
                <a:cxn ang="0">
                  <a:pos x="182" y="10"/>
                </a:cxn>
                <a:cxn ang="0">
                  <a:pos x="241" y="71"/>
                </a:cxn>
                <a:cxn ang="0">
                  <a:pos x="307" y="51"/>
                </a:cxn>
                <a:cxn ang="0">
                  <a:pos x="443" y="0"/>
                </a:cxn>
                <a:cxn ang="0">
                  <a:pos x="526" y="17"/>
                </a:cxn>
                <a:cxn ang="0">
                  <a:pos x="585" y="88"/>
                </a:cxn>
                <a:cxn ang="0">
                  <a:pos x="576" y="210"/>
                </a:cxn>
                <a:cxn ang="0">
                  <a:pos x="539" y="331"/>
                </a:cxn>
                <a:cxn ang="0">
                  <a:pos x="509" y="412"/>
                </a:cxn>
                <a:cxn ang="0">
                  <a:pos x="506" y="460"/>
                </a:cxn>
                <a:cxn ang="0">
                  <a:pos x="516" y="483"/>
                </a:cxn>
                <a:cxn ang="0">
                  <a:pos x="566" y="480"/>
                </a:cxn>
                <a:cxn ang="0">
                  <a:pos x="652" y="348"/>
                </a:cxn>
                <a:cxn ang="0">
                  <a:pos x="662" y="331"/>
                </a:cxn>
                <a:cxn ang="0">
                  <a:pos x="675" y="328"/>
                </a:cxn>
                <a:cxn ang="0">
                  <a:pos x="688" y="335"/>
                </a:cxn>
                <a:cxn ang="0">
                  <a:pos x="691" y="358"/>
                </a:cxn>
                <a:cxn ang="0">
                  <a:pos x="655" y="436"/>
                </a:cxn>
                <a:cxn ang="0">
                  <a:pos x="569" y="514"/>
                </a:cxn>
                <a:cxn ang="0">
                  <a:pos x="466" y="503"/>
                </a:cxn>
                <a:cxn ang="0">
                  <a:pos x="420" y="422"/>
                </a:cxn>
                <a:cxn ang="0">
                  <a:pos x="440" y="362"/>
                </a:cxn>
                <a:cxn ang="0">
                  <a:pos x="486" y="216"/>
                </a:cxn>
                <a:cxn ang="0">
                  <a:pos x="503" y="102"/>
                </a:cxn>
                <a:cxn ang="0">
                  <a:pos x="486" y="48"/>
                </a:cxn>
                <a:cxn ang="0">
                  <a:pos x="390" y="37"/>
                </a:cxn>
                <a:cxn ang="0">
                  <a:pos x="291" y="112"/>
                </a:cxn>
                <a:cxn ang="0">
                  <a:pos x="238" y="189"/>
                </a:cxn>
                <a:cxn ang="0">
                  <a:pos x="202" y="318"/>
                </a:cxn>
                <a:cxn ang="0">
                  <a:pos x="175" y="426"/>
                </a:cxn>
                <a:cxn ang="0">
                  <a:pos x="155" y="497"/>
                </a:cxn>
                <a:cxn ang="0">
                  <a:pos x="129" y="517"/>
                </a:cxn>
                <a:cxn ang="0">
                  <a:pos x="96" y="514"/>
                </a:cxn>
                <a:cxn ang="0">
                  <a:pos x="76" y="493"/>
                </a:cxn>
                <a:cxn ang="0">
                  <a:pos x="76" y="473"/>
                </a:cxn>
                <a:cxn ang="0">
                  <a:pos x="82" y="446"/>
                </a:cxn>
                <a:cxn ang="0">
                  <a:pos x="119" y="287"/>
                </a:cxn>
                <a:cxn ang="0">
                  <a:pos x="145" y="186"/>
                </a:cxn>
                <a:cxn ang="0">
                  <a:pos x="165" y="88"/>
                </a:cxn>
                <a:cxn ang="0">
                  <a:pos x="145" y="37"/>
                </a:cxn>
                <a:cxn ang="0">
                  <a:pos x="86" y="58"/>
                </a:cxn>
                <a:cxn ang="0">
                  <a:pos x="46" y="159"/>
                </a:cxn>
                <a:cxn ang="0">
                  <a:pos x="36" y="186"/>
                </a:cxn>
                <a:cxn ang="0">
                  <a:pos x="19" y="193"/>
                </a:cxn>
                <a:cxn ang="0">
                  <a:pos x="10" y="189"/>
                </a:cxn>
                <a:cxn ang="0">
                  <a:pos x="0" y="176"/>
                </a:cxn>
                <a:cxn ang="0">
                  <a:pos x="16" y="118"/>
                </a:cxn>
                <a:cxn ang="0">
                  <a:pos x="53" y="44"/>
                </a:cxn>
                <a:cxn ang="0">
                  <a:pos x="132" y="0"/>
                </a:cxn>
              </a:cxnLst>
              <a:rect l="0" t="0" r="r" b="b"/>
              <a:pathLst>
                <a:path w="691" h="520">
                  <a:moveTo>
                    <a:pt x="132" y="0"/>
                  </a:moveTo>
                  <a:lnTo>
                    <a:pt x="155" y="4"/>
                  </a:lnTo>
                  <a:lnTo>
                    <a:pt x="182" y="10"/>
                  </a:lnTo>
                  <a:lnTo>
                    <a:pt x="205" y="24"/>
                  </a:lnTo>
                  <a:lnTo>
                    <a:pt x="225" y="44"/>
                  </a:lnTo>
                  <a:lnTo>
                    <a:pt x="241" y="71"/>
                  </a:lnTo>
                  <a:lnTo>
                    <a:pt x="251" y="105"/>
                  </a:lnTo>
                  <a:lnTo>
                    <a:pt x="274" y="78"/>
                  </a:lnTo>
                  <a:lnTo>
                    <a:pt x="307" y="51"/>
                  </a:lnTo>
                  <a:lnTo>
                    <a:pt x="344" y="24"/>
                  </a:lnTo>
                  <a:lnTo>
                    <a:pt x="390" y="7"/>
                  </a:lnTo>
                  <a:lnTo>
                    <a:pt x="443" y="0"/>
                  </a:lnTo>
                  <a:lnTo>
                    <a:pt x="470" y="4"/>
                  </a:lnTo>
                  <a:lnTo>
                    <a:pt x="496" y="7"/>
                  </a:lnTo>
                  <a:lnTo>
                    <a:pt x="526" y="17"/>
                  </a:lnTo>
                  <a:lnTo>
                    <a:pt x="549" y="34"/>
                  </a:lnTo>
                  <a:lnTo>
                    <a:pt x="572" y="58"/>
                  </a:lnTo>
                  <a:lnTo>
                    <a:pt x="585" y="88"/>
                  </a:lnTo>
                  <a:lnTo>
                    <a:pt x="589" y="132"/>
                  </a:lnTo>
                  <a:lnTo>
                    <a:pt x="585" y="169"/>
                  </a:lnTo>
                  <a:lnTo>
                    <a:pt x="576" y="210"/>
                  </a:lnTo>
                  <a:lnTo>
                    <a:pt x="566" y="254"/>
                  </a:lnTo>
                  <a:lnTo>
                    <a:pt x="549" y="294"/>
                  </a:lnTo>
                  <a:lnTo>
                    <a:pt x="539" y="331"/>
                  </a:lnTo>
                  <a:lnTo>
                    <a:pt x="529" y="355"/>
                  </a:lnTo>
                  <a:lnTo>
                    <a:pt x="516" y="389"/>
                  </a:lnTo>
                  <a:lnTo>
                    <a:pt x="509" y="412"/>
                  </a:lnTo>
                  <a:lnTo>
                    <a:pt x="506" y="429"/>
                  </a:lnTo>
                  <a:lnTo>
                    <a:pt x="503" y="446"/>
                  </a:lnTo>
                  <a:lnTo>
                    <a:pt x="506" y="460"/>
                  </a:lnTo>
                  <a:lnTo>
                    <a:pt x="506" y="470"/>
                  </a:lnTo>
                  <a:lnTo>
                    <a:pt x="509" y="476"/>
                  </a:lnTo>
                  <a:lnTo>
                    <a:pt x="516" y="483"/>
                  </a:lnTo>
                  <a:lnTo>
                    <a:pt x="523" y="487"/>
                  </a:lnTo>
                  <a:lnTo>
                    <a:pt x="533" y="487"/>
                  </a:lnTo>
                  <a:lnTo>
                    <a:pt x="566" y="480"/>
                  </a:lnTo>
                  <a:lnTo>
                    <a:pt x="599" y="453"/>
                  </a:lnTo>
                  <a:lnTo>
                    <a:pt x="629" y="409"/>
                  </a:lnTo>
                  <a:lnTo>
                    <a:pt x="652" y="348"/>
                  </a:lnTo>
                  <a:lnTo>
                    <a:pt x="655" y="341"/>
                  </a:lnTo>
                  <a:lnTo>
                    <a:pt x="658" y="338"/>
                  </a:lnTo>
                  <a:lnTo>
                    <a:pt x="662" y="331"/>
                  </a:lnTo>
                  <a:lnTo>
                    <a:pt x="665" y="331"/>
                  </a:lnTo>
                  <a:lnTo>
                    <a:pt x="672" y="328"/>
                  </a:lnTo>
                  <a:lnTo>
                    <a:pt x="675" y="328"/>
                  </a:lnTo>
                  <a:lnTo>
                    <a:pt x="681" y="331"/>
                  </a:lnTo>
                  <a:lnTo>
                    <a:pt x="685" y="331"/>
                  </a:lnTo>
                  <a:lnTo>
                    <a:pt x="688" y="335"/>
                  </a:lnTo>
                  <a:lnTo>
                    <a:pt x="691" y="338"/>
                  </a:lnTo>
                  <a:lnTo>
                    <a:pt x="691" y="345"/>
                  </a:lnTo>
                  <a:lnTo>
                    <a:pt x="691" y="358"/>
                  </a:lnTo>
                  <a:lnTo>
                    <a:pt x="681" y="378"/>
                  </a:lnTo>
                  <a:lnTo>
                    <a:pt x="672" y="406"/>
                  </a:lnTo>
                  <a:lnTo>
                    <a:pt x="655" y="436"/>
                  </a:lnTo>
                  <a:lnTo>
                    <a:pt x="632" y="466"/>
                  </a:lnTo>
                  <a:lnTo>
                    <a:pt x="602" y="493"/>
                  </a:lnTo>
                  <a:lnTo>
                    <a:pt x="569" y="514"/>
                  </a:lnTo>
                  <a:lnTo>
                    <a:pt x="529" y="520"/>
                  </a:lnTo>
                  <a:lnTo>
                    <a:pt x="496" y="514"/>
                  </a:lnTo>
                  <a:lnTo>
                    <a:pt x="466" y="503"/>
                  </a:lnTo>
                  <a:lnTo>
                    <a:pt x="443" y="483"/>
                  </a:lnTo>
                  <a:lnTo>
                    <a:pt x="427" y="456"/>
                  </a:lnTo>
                  <a:lnTo>
                    <a:pt x="420" y="422"/>
                  </a:lnTo>
                  <a:lnTo>
                    <a:pt x="423" y="402"/>
                  </a:lnTo>
                  <a:lnTo>
                    <a:pt x="430" y="385"/>
                  </a:lnTo>
                  <a:lnTo>
                    <a:pt x="440" y="362"/>
                  </a:lnTo>
                  <a:lnTo>
                    <a:pt x="453" y="321"/>
                  </a:lnTo>
                  <a:lnTo>
                    <a:pt x="470" y="274"/>
                  </a:lnTo>
                  <a:lnTo>
                    <a:pt x="486" y="216"/>
                  </a:lnTo>
                  <a:lnTo>
                    <a:pt x="499" y="162"/>
                  </a:lnTo>
                  <a:lnTo>
                    <a:pt x="503" y="115"/>
                  </a:lnTo>
                  <a:lnTo>
                    <a:pt x="503" y="102"/>
                  </a:lnTo>
                  <a:lnTo>
                    <a:pt x="503" y="81"/>
                  </a:lnTo>
                  <a:lnTo>
                    <a:pt x="496" y="64"/>
                  </a:lnTo>
                  <a:lnTo>
                    <a:pt x="486" y="48"/>
                  </a:lnTo>
                  <a:lnTo>
                    <a:pt x="466" y="37"/>
                  </a:lnTo>
                  <a:lnTo>
                    <a:pt x="440" y="31"/>
                  </a:lnTo>
                  <a:lnTo>
                    <a:pt x="390" y="37"/>
                  </a:lnTo>
                  <a:lnTo>
                    <a:pt x="350" y="58"/>
                  </a:lnTo>
                  <a:lnTo>
                    <a:pt x="317" y="81"/>
                  </a:lnTo>
                  <a:lnTo>
                    <a:pt x="291" y="112"/>
                  </a:lnTo>
                  <a:lnTo>
                    <a:pt x="268" y="139"/>
                  </a:lnTo>
                  <a:lnTo>
                    <a:pt x="248" y="169"/>
                  </a:lnTo>
                  <a:lnTo>
                    <a:pt x="238" y="189"/>
                  </a:lnTo>
                  <a:lnTo>
                    <a:pt x="228" y="213"/>
                  </a:lnTo>
                  <a:lnTo>
                    <a:pt x="221" y="243"/>
                  </a:lnTo>
                  <a:lnTo>
                    <a:pt x="202" y="318"/>
                  </a:lnTo>
                  <a:lnTo>
                    <a:pt x="195" y="355"/>
                  </a:lnTo>
                  <a:lnTo>
                    <a:pt x="185" y="392"/>
                  </a:lnTo>
                  <a:lnTo>
                    <a:pt x="175" y="426"/>
                  </a:lnTo>
                  <a:lnTo>
                    <a:pt x="168" y="449"/>
                  </a:lnTo>
                  <a:lnTo>
                    <a:pt x="162" y="476"/>
                  </a:lnTo>
                  <a:lnTo>
                    <a:pt x="155" y="497"/>
                  </a:lnTo>
                  <a:lnTo>
                    <a:pt x="149" y="503"/>
                  </a:lnTo>
                  <a:lnTo>
                    <a:pt x="139" y="510"/>
                  </a:lnTo>
                  <a:lnTo>
                    <a:pt x="129" y="517"/>
                  </a:lnTo>
                  <a:lnTo>
                    <a:pt x="112" y="520"/>
                  </a:lnTo>
                  <a:lnTo>
                    <a:pt x="102" y="517"/>
                  </a:lnTo>
                  <a:lnTo>
                    <a:pt x="96" y="514"/>
                  </a:lnTo>
                  <a:lnTo>
                    <a:pt x="86" y="510"/>
                  </a:lnTo>
                  <a:lnTo>
                    <a:pt x="79" y="503"/>
                  </a:lnTo>
                  <a:lnTo>
                    <a:pt x="76" y="493"/>
                  </a:lnTo>
                  <a:lnTo>
                    <a:pt x="72" y="483"/>
                  </a:lnTo>
                  <a:lnTo>
                    <a:pt x="72" y="480"/>
                  </a:lnTo>
                  <a:lnTo>
                    <a:pt x="76" y="473"/>
                  </a:lnTo>
                  <a:lnTo>
                    <a:pt x="76" y="466"/>
                  </a:lnTo>
                  <a:lnTo>
                    <a:pt x="79" y="456"/>
                  </a:lnTo>
                  <a:lnTo>
                    <a:pt x="82" y="446"/>
                  </a:lnTo>
                  <a:lnTo>
                    <a:pt x="86" y="436"/>
                  </a:lnTo>
                  <a:lnTo>
                    <a:pt x="86" y="436"/>
                  </a:lnTo>
                  <a:lnTo>
                    <a:pt x="119" y="287"/>
                  </a:lnTo>
                  <a:lnTo>
                    <a:pt x="129" y="257"/>
                  </a:lnTo>
                  <a:lnTo>
                    <a:pt x="139" y="220"/>
                  </a:lnTo>
                  <a:lnTo>
                    <a:pt x="145" y="186"/>
                  </a:lnTo>
                  <a:lnTo>
                    <a:pt x="155" y="152"/>
                  </a:lnTo>
                  <a:lnTo>
                    <a:pt x="162" y="115"/>
                  </a:lnTo>
                  <a:lnTo>
                    <a:pt x="165" y="88"/>
                  </a:lnTo>
                  <a:lnTo>
                    <a:pt x="165" y="68"/>
                  </a:lnTo>
                  <a:lnTo>
                    <a:pt x="158" y="48"/>
                  </a:lnTo>
                  <a:lnTo>
                    <a:pt x="145" y="37"/>
                  </a:lnTo>
                  <a:lnTo>
                    <a:pt x="129" y="31"/>
                  </a:lnTo>
                  <a:lnTo>
                    <a:pt x="102" y="37"/>
                  </a:lnTo>
                  <a:lnTo>
                    <a:pt x="86" y="58"/>
                  </a:lnTo>
                  <a:lnTo>
                    <a:pt x="69" y="85"/>
                  </a:lnTo>
                  <a:lnTo>
                    <a:pt x="56" y="118"/>
                  </a:lnTo>
                  <a:lnTo>
                    <a:pt x="46" y="159"/>
                  </a:lnTo>
                  <a:lnTo>
                    <a:pt x="43" y="172"/>
                  </a:lnTo>
                  <a:lnTo>
                    <a:pt x="39" y="179"/>
                  </a:lnTo>
                  <a:lnTo>
                    <a:pt x="36" y="186"/>
                  </a:lnTo>
                  <a:lnTo>
                    <a:pt x="33" y="189"/>
                  </a:lnTo>
                  <a:lnTo>
                    <a:pt x="26" y="189"/>
                  </a:lnTo>
                  <a:lnTo>
                    <a:pt x="19" y="193"/>
                  </a:lnTo>
                  <a:lnTo>
                    <a:pt x="16" y="189"/>
                  </a:lnTo>
                  <a:lnTo>
                    <a:pt x="13" y="189"/>
                  </a:lnTo>
                  <a:lnTo>
                    <a:pt x="10" y="189"/>
                  </a:lnTo>
                  <a:lnTo>
                    <a:pt x="3" y="186"/>
                  </a:lnTo>
                  <a:lnTo>
                    <a:pt x="0" y="183"/>
                  </a:lnTo>
                  <a:lnTo>
                    <a:pt x="0" y="176"/>
                  </a:lnTo>
                  <a:lnTo>
                    <a:pt x="3" y="166"/>
                  </a:lnTo>
                  <a:lnTo>
                    <a:pt x="6" y="145"/>
                  </a:lnTo>
                  <a:lnTo>
                    <a:pt x="16" y="118"/>
                  </a:lnTo>
                  <a:lnTo>
                    <a:pt x="26" y="91"/>
                  </a:lnTo>
                  <a:lnTo>
                    <a:pt x="39" y="64"/>
                  </a:lnTo>
                  <a:lnTo>
                    <a:pt x="53" y="44"/>
                  </a:lnTo>
                  <a:lnTo>
                    <a:pt x="72" y="24"/>
                  </a:lnTo>
                  <a:lnTo>
                    <a:pt x="99" y="7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48"/>
            <p:cNvSpPr>
              <a:spLocks/>
            </p:cNvSpPr>
            <p:nvPr/>
          </p:nvSpPr>
          <p:spPr bwMode="auto">
            <a:xfrm>
              <a:off x="10533" y="3407"/>
              <a:ext cx="566" cy="1628"/>
            </a:xfrm>
            <a:custGeom>
              <a:avLst/>
              <a:gdLst/>
              <a:ahLst/>
              <a:cxnLst>
                <a:cxn ang="0">
                  <a:pos x="69" y="4"/>
                </a:cxn>
                <a:cxn ang="0">
                  <a:pos x="169" y="24"/>
                </a:cxn>
                <a:cxn ang="0">
                  <a:pos x="261" y="68"/>
                </a:cxn>
                <a:cxn ang="0">
                  <a:pos x="321" y="139"/>
                </a:cxn>
                <a:cxn ang="0">
                  <a:pos x="334" y="210"/>
                </a:cxn>
                <a:cxn ang="0">
                  <a:pos x="337" y="571"/>
                </a:cxn>
                <a:cxn ang="0">
                  <a:pos x="337" y="625"/>
                </a:cxn>
                <a:cxn ang="0">
                  <a:pos x="341" y="652"/>
                </a:cxn>
                <a:cxn ang="0">
                  <a:pos x="390" y="736"/>
                </a:cxn>
                <a:cxn ang="0">
                  <a:pos x="483" y="787"/>
                </a:cxn>
                <a:cxn ang="0">
                  <a:pos x="549" y="797"/>
                </a:cxn>
                <a:cxn ang="0">
                  <a:pos x="562" y="804"/>
                </a:cxn>
                <a:cxn ang="0">
                  <a:pos x="566" y="814"/>
                </a:cxn>
                <a:cxn ang="0">
                  <a:pos x="562" y="828"/>
                </a:cxn>
                <a:cxn ang="0">
                  <a:pos x="553" y="834"/>
                </a:cxn>
                <a:cxn ang="0">
                  <a:pos x="483" y="841"/>
                </a:cxn>
                <a:cxn ang="0">
                  <a:pos x="400" y="885"/>
                </a:cxn>
                <a:cxn ang="0">
                  <a:pos x="344" y="966"/>
                </a:cxn>
                <a:cxn ang="0">
                  <a:pos x="337" y="1054"/>
                </a:cxn>
                <a:cxn ang="0">
                  <a:pos x="327" y="1476"/>
                </a:cxn>
                <a:cxn ang="0">
                  <a:pos x="265" y="1557"/>
                </a:cxn>
                <a:cxn ang="0">
                  <a:pos x="159" y="1611"/>
                </a:cxn>
                <a:cxn ang="0">
                  <a:pos x="33" y="1628"/>
                </a:cxn>
                <a:cxn ang="0">
                  <a:pos x="16" y="1628"/>
                </a:cxn>
                <a:cxn ang="0">
                  <a:pos x="6" y="1625"/>
                </a:cxn>
                <a:cxn ang="0">
                  <a:pos x="0" y="1611"/>
                </a:cxn>
                <a:cxn ang="0">
                  <a:pos x="3" y="1601"/>
                </a:cxn>
                <a:cxn ang="0">
                  <a:pos x="16" y="1594"/>
                </a:cxn>
                <a:cxn ang="0">
                  <a:pos x="122" y="1571"/>
                </a:cxn>
                <a:cxn ang="0">
                  <a:pos x="188" y="1523"/>
                </a:cxn>
                <a:cxn ang="0">
                  <a:pos x="222" y="1466"/>
                </a:cxn>
                <a:cxn ang="0">
                  <a:pos x="231" y="1412"/>
                </a:cxn>
                <a:cxn ang="0">
                  <a:pos x="231" y="1024"/>
                </a:cxn>
                <a:cxn ang="0">
                  <a:pos x="251" y="936"/>
                </a:cxn>
                <a:cxn ang="0">
                  <a:pos x="311" y="865"/>
                </a:cxn>
                <a:cxn ang="0">
                  <a:pos x="420" y="814"/>
                </a:cxn>
                <a:cxn ang="0">
                  <a:pos x="331" y="780"/>
                </a:cxn>
                <a:cxn ang="0">
                  <a:pos x="261" y="716"/>
                </a:cxn>
                <a:cxn ang="0">
                  <a:pos x="235" y="645"/>
                </a:cxn>
                <a:cxn ang="0">
                  <a:pos x="231" y="254"/>
                </a:cxn>
                <a:cxn ang="0">
                  <a:pos x="231" y="200"/>
                </a:cxn>
                <a:cxn ang="0">
                  <a:pos x="225" y="176"/>
                </a:cxn>
                <a:cxn ang="0">
                  <a:pos x="175" y="95"/>
                </a:cxn>
                <a:cxn ang="0">
                  <a:pos x="82" y="48"/>
                </a:cxn>
                <a:cxn ang="0">
                  <a:pos x="16" y="37"/>
                </a:cxn>
                <a:cxn ang="0">
                  <a:pos x="3" y="34"/>
                </a:cxn>
                <a:cxn ang="0">
                  <a:pos x="0" y="17"/>
                </a:cxn>
                <a:cxn ang="0">
                  <a:pos x="6" y="7"/>
                </a:cxn>
                <a:cxn ang="0">
                  <a:pos x="16" y="0"/>
                </a:cxn>
                <a:cxn ang="0">
                  <a:pos x="33" y="0"/>
                </a:cxn>
              </a:cxnLst>
              <a:rect l="0" t="0" r="r" b="b"/>
              <a:pathLst>
                <a:path w="566" h="1628">
                  <a:moveTo>
                    <a:pt x="33" y="0"/>
                  </a:moveTo>
                  <a:lnTo>
                    <a:pt x="69" y="4"/>
                  </a:lnTo>
                  <a:lnTo>
                    <a:pt x="116" y="10"/>
                  </a:lnTo>
                  <a:lnTo>
                    <a:pt x="169" y="24"/>
                  </a:lnTo>
                  <a:lnTo>
                    <a:pt x="218" y="41"/>
                  </a:lnTo>
                  <a:lnTo>
                    <a:pt x="261" y="68"/>
                  </a:lnTo>
                  <a:lnTo>
                    <a:pt x="298" y="102"/>
                  </a:lnTo>
                  <a:lnTo>
                    <a:pt x="321" y="139"/>
                  </a:lnTo>
                  <a:lnTo>
                    <a:pt x="331" y="173"/>
                  </a:lnTo>
                  <a:lnTo>
                    <a:pt x="334" y="210"/>
                  </a:lnTo>
                  <a:lnTo>
                    <a:pt x="337" y="250"/>
                  </a:lnTo>
                  <a:lnTo>
                    <a:pt x="337" y="571"/>
                  </a:lnTo>
                  <a:lnTo>
                    <a:pt x="337" y="605"/>
                  </a:lnTo>
                  <a:lnTo>
                    <a:pt x="337" y="625"/>
                  </a:lnTo>
                  <a:lnTo>
                    <a:pt x="337" y="639"/>
                  </a:lnTo>
                  <a:lnTo>
                    <a:pt x="341" y="652"/>
                  </a:lnTo>
                  <a:lnTo>
                    <a:pt x="357" y="696"/>
                  </a:lnTo>
                  <a:lnTo>
                    <a:pt x="390" y="736"/>
                  </a:lnTo>
                  <a:lnTo>
                    <a:pt x="430" y="767"/>
                  </a:lnTo>
                  <a:lnTo>
                    <a:pt x="483" y="787"/>
                  </a:lnTo>
                  <a:lnTo>
                    <a:pt x="543" y="797"/>
                  </a:lnTo>
                  <a:lnTo>
                    <a:pt x="549" y="797"/>
                  </a:lnTo>
                  <a:lnTo>
                    <a:pt x="556" y="801"/>
                  </a:lnTo>
                  <a:lnTo>
                    <a:pt x="562" y="804"/>
                  </a:lnTo>
                  <a:lnTo>
                    <a:pt x="566" y="807"/>
                  </a:lnTo>
                  <a:lnTo>
                    <a:pt x="566" y="814"/>
                  </a:lnTo>
                  <a:lnTo>
                    <a:pt x="566" y="821"/>
                  </a:lnTo>
                  <a:lnTo>
                    <a:pt x="562" y="828"/>
                  </a:lnTo>
                  <a:lnTo>
                    <a:pt x="559" y="831"/>
                  </a:lnTo>
                  <a:lnTo>
                    <a:pt x="553" y="834"/>
                  </a:lnTo>
                  <a:lnTo>
                    <a:pt x="523" y="834"/>
                  </a:lnTo>
                  <a:lnTo>
                    <a:pt x="483" y="841"/>
                  </a:lnTo>
                  <a:lnTo>
                    <a:pt x="443" y="858"/>
                  </a:lnTo>
                  <a:lnTo>
                    <a:pt x="400" y="885"/>
                  </a:lnTo>
                  <a:lnTo>
                    <a:pt x="364" y="926"/>
                  </a:lnTo>
                  <a:lnTo>
                    <a:pt x="344" y="966"/>
                  </a:lnTo>
                  <a:lnTo>
                    <a:pt x="337" y="1010"/>
                  </a:lnTo>
                  <a:lnTo>
                    <a:pt x="337" y="1054"/>
                  </a:lnTo>
                  <a:lnTo>
                    <a:pt x="337" y="1425"/>
                  </a:lnTo>
                  <a:lnTo>
                    <a:pt x="327" y="1476"/>
                  </a:lnTo>
                  <a:lnTo>
                    <a:pt x="304" y="1520"/>
                  </a:lnTo>
                  <a:lnTo>
                    <a:pt x="265" y="1557"/>
                  </a:lnTo>
                  <a:lnTo>
                    <a:pt x="215" y="1588"/>
                  </a:lnTo>
                  <a:lnTo>
                    <a:pt x="159" y="1611"/>
                  </a:lnTo>
                  <a:lnTo>
                    <a:pt x="99" y="1625"/>
                  </a:lnTo>
                  <a:lnTo>
                    <a:pt x="33" y="1628"/>
                  </a:lnTo>
                  <a:lnTo>
                    <a:pt x="26" y="1628"/>
                  </a:lnTo>
                  <a:lnTo>
                    <a:pt x="16" y="1628"/>
                  </a:lnTo>
                  <a:lnTo>
                    <a:pt x="10" y="1628"/>
                  </a:lnTo>
                  <a:lnTo>
                    <a:pt x="6" y="1625"/>
                  </a:lnTo>
                  <a:lnTo>
                    <a:pt x="0" y="1618"/>
                  </a:lnTo>
                  <a:lnTo>
                    <a:pt x="0" y="1611"/>
                  </a:lnTo>
                  <a:lnTo>
                    <a:pt x="0" y="1604"/>
                  </a:lnTo>
                  <a:lnTo>
                    <a:pt x="3" y="1601"/>
                  </a:lnTo>
                  <a:lnTo>
                    <a:pt x="10" y="1594"/>
                  </a:lnTo>
                  <a:lnTo>
                    <a:pt x="16" y="1594"/>
                  </a:lnTo>
                  <a:lnTo>
                    <a:pt x="73" y="1584"/>
                  </a:lnTo>
                  <a:lnTo>
                    <a:pt x="122" y="1571"/>
                  </a:lnTo>
                  <a:lnTo>
                    <a:pt x="159" y="1550"/>
                  </a:lnTo>
                  <a:lnTo>
                    <a:pt x="188" y="1523"/>
                  </a:lnTo>
                  <a:lnTo>
                    <a:pt x="208" y="1496"/>
                  </a:lnTo>
                  <a:lnTo>
                    <a:pt x="222" y="1466"/>
                  </a:lnTo>
                  <a:lnTo>
                    <a:pt x="228" y="1439"/>
                  </a:lnTo>
                  <a:lnTo>
                    <a:pt x="231" y="1412"/>
                  </a:lnTo>
                  <a:lnTo>
                    <a:pt x="231" y="1412"/>
                  </a:lnTo>
                  <a:lnTo>
                    <a:pt x="231" y="1024"/>
                  </a:lnTo>
                  <a:lnTo>
                    <a:pt x="235" y="976"/>
                  </a:lnTo>
                  <a:lnTo>
                    <a:pt x="251" y="936"/>
                  </a:lnTo>
                  <a:lnTo>
                    <a:pt x="274" y="899"/>
                  </a:lnTo>
                  <a:lnTo>
                    <a:pt x="311" y="865"/>
                  </a:lnTo>
                  <a:lnTo>
                    <a:pt x="357" y="838"/>
                  </a:lnTo>
                  <a:lnTo>
                    <a:pt x="420" y="814"/>
                  </a:lnTo>
                  <a:lnTo>
                    <a:pt x="374" y="801"/>
                  </a:lnTo>
                  <a:lnTo>
                    <a:pt x="331" y="780"/>
                  </a:lnTo>
                  <a:lnTo>
                    <a:pt x="294" y="750"/>
                  </a:lnTo>
                  <a:lnTo>
                    <a:pt x="261" y="716"/>
                  </a:lnTo>
                  <a:lnTo>
                    <a:pt x="245" y="682"/>
                  </a:lnTo>
                  <a:lnTo>
                    <a:pt x="235" y="645"/>
                  </a:lnTo>
                  <a:lnTo>
                    <a:pt x="231" y="598"/>
                  </a:lnTo>
                  <a:lnTo>
                    <a:pt x="231" y="254"/>
                  </a:lnTo>
                  <a:lnTo>
                    <a:pt x="231" y="220"/>
                  </a:lnTo>
                  <a:lnTo>
                    <a:pt x="231" y="200"/>
                  </a:lnTo>
                  <a:lnTo>
                    <a:pt x="228" y="186"/>
                  </a:lnTo>
                  <a:lnTo>
                    <a:pt x="225" y="176"/>
                  </a:lnTo>
                  <a:lnTo>
                    <a:pt x="205" y="132"/>
                  </a:lnTo>
                  <a:lnTo>
                    <a:pt x="175" y="95"/>
                  </a:lnTo>
                  <a:lnTo>
                    <a:pt x="132" y="64"/>
                  </a:lnTo>
                  <a:lnTo>
                    <a:pt x="82" y="48"/>
                  </a:lnTo>
                  <a:lnTo>
                    <a:pt x="26" y="37"/>
                  </a:lnTo>
                  <a:lnTo>
                    <a:pt x="16" y="37"/>
                  </a:lnTo>
                  <a:lnTo>
                    <a:pt x="10" y="34"/>
                  </a:lnTo>
                  <a:lnTo>
                    <a:pt x="3" y="34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6" y="7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47" name="Group 5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1219200" y="6019800"/>
            <a:ext cx="6479923" cy="571500"/>
            <a:chOff x="3040" y="3520"/>
            <a:chExt cx="17722" cy="1563"/>
          </a:xfrm>
          <a:solidFill>
            <a:srgbClr val="C00000"/>
          </a:solidFill>
        </p:grpSpPr>
        <p:sp>
          <p:nvSpPr>
            <p:cNvPr id="4149" name="Freeform 53"/>
            <p:cNvSpPr>
              <a:spLocks noEditPoints="1"/>
            </p:cNvSpPr>
            <p:nvPr/>
          </p:nvSpPr>
          <p:spPr bwMode="auto">
            <a:xfrm>
              <a:off x="3040" y="3520"/>
              <a:ext cx="1136" cy="1145"/>
            </a:xfrm>
            <a:custGeom>
              <a:avLst/>
              <a:gdLst/>
              <a:ahLst/>
              <a:cxnLst>
                <a:cxn ang="0">
                  <a:pos x="598" y="49"/>
                </a:cxn>
                <a:cxn ang="0">
                  <a:pos x="549" y="60"/>
                </a:cxn>
                <a:cxn ang="0">
                  <a:pos x="528" y="110"/>
                </a:cxn>
                <a:cxn ang="0">
                  <a:pos x="603" y="534"/>
                </a:cxn>
                <a:cxn ang="0">
                  <a:pos x="834" y="473"/>
                </a:cxn>
                <a:cxn ang="0">
                  <a:pos x="942" y="319"/>
                </a:cxn>
                <a:cxn ang="0">
                  <a:pos x="953" y="148"/>
                </a:cxn>
                <a:cxn ang="0">
                  <a:pos x="834" y="60"/>
                </a:cxn>
                <a:cxn ang="0">
                  <a:pos x="673" y="44"/>
                </a:cxn>
                <a:cxn ang="0">
                  <a:pos x="856" y="5"/>
                </a:cxn>
                <a:cxn ang="0">
                  <a:pos x="1066" y="115"/>
                </a:cxn>
                <a:cxn ang="0">
                  <a:pos x="1098" y="319"/>
                </a:cxn>
                <a:cxn ang="0">
                  <a:pos x="920" y="495"/>
                </a:cxn>
                <a:cxn ang="0">
                  <a:pos x="759" y="556"/>
                </a:cxn>
                <a:cxn ang="0">
                  <a:pos x="791" y="567"/>
                </a:cxn>
                <a:cxn ang="0">
                  <a:pos x="899" y="682"/>
                </a:cxn>
                <a:cxn ang="0">
                  <a:pos x="904" y="798"/>
                </a:cxn>
                <a:cxn ang="0">
                  <a:pos x="888" y="952"/>
                </a:cxn>
                <a:cxn ang="0">
                  <a:pos x="899" y="1084"/>
                </a:cxn>
                <a:cxn ang="0">
                  <a:pos x="974" y="1106"/>
                </a:cxn>
                <a:cxn ang="0">
                  <a:pos x="1066" y="1018"/>
                </a:cxn>
                <a:cxn ang="0">
                  <a:pos x="1098" y="946"/>
                </a:cxn>
                <a:cxn ang="0">
                  <a:pos x="1120" y="935"/>
                </a:cxn>
                <a:cxn ang="0">
                  <a:pos x="1136" y="946"/>
                </a:cxn>
                <a:cxn ang="0">
                  <a:pos x="1114" y="1012"/>
                </a:cxn>
                <a:cxn ang="0">
                  <a:pos x="1007" y="1134"/>
                </a:cxn>
                <a:cxn ang="0">
                  <a:pos x="899" y="1139"/>
                </a:cxn>
                <a:cxn ang="0">
                  <a:pos x="791" y="1101"/>
                </a:cxn>
                <a:cxn ang="0">
                  <a:pos x="732" y="968"/>
                </a:cxn>
                <a:cxn ang="0">
                  <a:pos x="759" y="831"/>
                </a:cxn>
                <a:cxn ang="0">
                  <a:pos x="781" y="715"/>
                </a:cxn>
                <a:cxn ang="0">
                  <a:pos x="748" y="622"/>
                </a:cxn>
                <a:cxn ang="0">
                  <a:pos x="603" y="572"/>
                </a:cxn>
                <a:cxn ang="0">
                  <a:pos x="307" y="1012"/>
                </a:cxn>
                <a:cxn ang="0">
                  <a:pos x="334" y="1051"/>
                </a:cxn>
                <a:cxn ang="0">
                  <a:pos x="425" y="1057"/>
                </a:cxn>
                <a:cxn ang="0">
                  <a:pos x="452" y="1068"/>
                </a:cxn>
                <a:cxn ang="0">
                  <a:pos x="452" y="1095"/>
                </a:cxn>
                <a:cxn ang="0">
                  <a:pos x="431" y="1106"/>
                </a:cxn>
                <a:cxn ang="0">
                  <a:pos x="323" y="1106"/>
                </a:cxn>
                <a:cxn ang="0">
                  <a:pos x="178" y="1101"/>
                </a:cxn>
                <a:cxn ang="0">
                  <a:pos x="22" y="1106"/>
                </a:cxn>
                <a:cxn ang="0">
                  <a:pos x="6" y="1106"/>
                </a:cxn>
                <a:cxn ang="0">
                  <a:pos x="0" y="1073"/>
                </a:cxn>
                <a:cxn ang="0">
                  <a:pos x="16" y="1057"/>
                </a:cxn>
                <a:cxn ang="0">
                  <a:pos x="102" y="1057"/>
                </a:cxn>
                <a:cxn ang="0">
                  <a:pos x="178" y="1012"/>
                </a:cxn>
                <a:cxn ang="0">
                  <a:pos x="404" y="93"/>
                </a:cxn>
                <a:cxn ang="0">
                  <a:pos x="404" y="66"/>
                </a:cxn>
                <a:cxn ang="0">
                  <a:pos x="377" y="55"/>
                </a:cxn>
                <a:cxn ang="0">
                  <a:pos x="323" y="49"/>
                </a:cxn>
                <a:cxn ang="0">
                  <a:pos x="285" y="44"/>
                </a:cxn>
                <a:cxn ang="0">
                  <a:pos x="258" y="38"/>
                </a:cxn>
                <a:cxn ang="0">
                  <a:pos x="264" y="5"/>
                </a:cxn>
                <a:cxn ang="0">
                  <a:pos x="291" y="0"/>
                </a:cxn>
              </a:cxnLst>
              <a:rect l="0" t="0" r="r" b="b"/>
              <a:pathLst>
                <a:path w="1136" h="1145">
                  <a:moveTo>
                    <a:pt x="673" y="44"/>
                  </a:moveTo>
                  <a:lnTo>
                    <a:pt x="635" y="44"/>
                  </a:lnTo>
                  <a:lnTo>
                    <a:pt x="598" y="49"/>
                  </a:lnTo>
                  <a:lnTo>
                    <a:pt x="576" y="49"/>
                  </a:lnTo>
                  <a:lnTo>
                    <a:pt x="560" y="55"/>
                  </a:lnTo>
                  <a:lnTo>
                    <a:pt x="549" y="60"/>
                  </a:lnTo>
                  <a:lnTo>
                    <a:pt x="544" y="71"/>
                  </a:lnTo>
                  <a:lnTo>
                    <a:pt x="538" y="88"/>
                  </a:lnTo>
                  <a:lnTo>
                    <a:pt x="528" y="110"/>
                  </a:lnTo>
                  <a:lnTo>
                    <a:pt x="528" y="110"/>
                  </a:lnTo>
                  <a:lnTo>
                    <a:pt x="425" y="534"/>
                  </a:lnTo>
                  <a:lnTo>
                    <a:pt x="603" y="534"/>
                  </a:lnTo>
                  <a:lnTo>
                    <a:pt x="700" y="528"/>
                  </a:lnTo>
                  <a:lnTo>
                    <a:pt x="775" y="501"/>
                  </a:lnTo>
                  <a:lnTo>
                    <a:pt x="834" y="473"/>
                  </a:lnTo>
                  <a:lnTo>
                    <a:pt x="872" y="440"/>
                  </a:lnTo>
                  <a:lnTo>
                    <a:pt x="915" y="385"/>
                  </a:lnTo>
                  <a:lnTo>
                    <a:pt x="942" y="319"/>
                  </a:lnTo>
                  <a:lnTo>
                    <a:pt x="958" y="258"/>
                  </a:lnTo>
                  <a:lnTo>
                    <a:pt x="958" y="209"/>
                  </a:lnTo>
                  <a:lnTo>
                    <a:pt x="953" y="148"/>
                  </a:lnTo>
                  <a:lnTo>
                    <a:pt x="920" y="104"/>
                  </a:lnTo>
                  <a:lnTo>
                    <a:pt x="883" y="77"/>
                  </a:lnTo>
                  <a:lnTo>
                    <a:pt x="834" y="60"/>
                  </a:lnTo>
                  <a:lnTo>
                    <a:pt x="781" y="49"/>
                  </a:lnTo>
                  <a:lnTo>
                    <a:pt x="721" y="49"/>
                  </a:lnTo>
                  <a:lnTo>
                    <a:pt x="673" y="44"/>
                  </a:lnTo>
                  <a:close/>
                  <a:moveTo>
                    <a:pt x="302" y="0"/>
                  </a:moveTo>
                  <a:lnTo>
                    <a:pt x="759" y="0"/>
                  </a:lnTo>
                  <a:lnTo>
                    <a:pt x="856" y="5"/>
                  </a:lnTo>
                  <a:lnTo>
                    <a:pt x="942" y="27"/>
                  </a:lnTo>
                  <a:lnTo>
                    <a:pt x="1012" y="66"/>
                  </a:lnTo>
                  <a:lnTo>
                    <a:pt x="1066" y="115"/>
                  </a:lnTo>
                  <a:lnTo>
                    <a:pt x="1098" y="176"/>
                  </a:lnTo>
                  <a:lnTo>
                    <a:pt x="1109" y="242"/>
                  </a:lnTo>
                  <a:lnTo>
                    <a:pt x="1098" y="319"/>
                  </a:lnTo>
                  <a:lnTo>
                    <a:pt x="1055" y="385"/>
                  </a:lnTo>
                  <a:lnTo>
                    <a:pt x="996" y="446"/>
                  </a:lnTo>
                  <a:lnTo>
                    <a:pt x="920" y="495"/>
                  </a:lnTo>
                  <a:lnTo>
                    <a:pt x="840" y="528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91" y="567"/>
                  </a:lnTo>
                  <a:lnTo>
                    <a:pt x="829" y="594"/>
                  </a:lnTo>
                  <a:lnTo>
                    <a:pt x="867" y="627"/>
                  </a:lnTo>
                  <a:lnTo>
                    <a:pt x="899" y="682"/>
                  </a:lnTo>
                  <a:lnTo>
                    <a:pt x="910" y="748"/>
                  </a:lnTo>
                  <a:lnTo>
                    <a:pt x="904" y="770"/>
                  </a:lnTo>
                  <a:lnTo>
                    <a:pt x="904" y="798"/>
                  </a:lnTo>
                  <a:lnTo>
                    <a:pt x="904" y="825"/>
                  </a:lnTo>
                  <a:lnTo>
                    <a:pt x="894" y="886"/>
                  </a:lnTo>
                  <a:lnTo>
                    <a:pt x="888" y="952"/>
                  </a:lnTo>
                  <a:lnTo>
                    <a:pt x="883" y="1007"/>
                  </a:lnTo>
                  <a:lnTo>
                    <a:pt x="888" y="1051"/>
                  </a:lnTo>
                  <a:lnTo>
                    <a:pt x="899" y="1084"/>
                  </a:lnTo>
                  <a:lnTo>
                    <a:pt x="920" y="1101"/>
                  </a:lnTo>
                  <a:lnTo>
                    <a:pt x="953" y="1106"/>
                  </a:lnTo>
                  <a:lnTo>
                    <a:pt x="974" y="1106"/>
                  </a:lnTo>
                  <a:lnTo>
                    <a:pt x="1007" y="1090"/>
                  </a:lnTo>
                  <a:lnTo>
                    <a:pt x="1039" y="1062"/>
                  </a:lnTo>
                  <a:lnTo>
                    <a:pt x="1066" y="1018"/>
                  </a:lnTo>
                  <a:lnTo>
                    <a:pt x="1093" y="957"/>
                  </a:lnTo>
                  <a:lnTo>
                    <a:pt x="1098" y="952"/>
                  </a:lnTo>
                  <a:lnTo>
                    <a:pt x="1098" y="946"/>
                  </a:lnTo>
                  <a:lnTo>
                    <a:pt x="1109" y="941"/>
                  </a:lnTo>
                  <a:lnTo>
                    <a:pt x="1114" y="935"/>
                  </a:lnTo>
                  <a:lnTo>
                    <a:pt x="1120" y="935"/>
                  </a:lnTo>
                  <a:lnTo>
                    <a:pt x="1125" y="935"/>
                  </a:lnTo>
                  <a:lnTo>
                    <a:pt x="1130" y="941"/>
                  </a:lnTo>
                  <a:lnTo>
                    <a:pt x="1136" y="946"/>
                  </a:lnTo>
                  <a:lnTo>
                    <a:pt x="1136" y="957"/>
                  </a:lnTo>
                  <a:lnTo>
                    <a:pt x="1130" y="979"/>
                  </a:lnTo>
                  <a:lnTo>
                    <a:pt x="1114" y="1012"/>
                  </a:lnTo>
                  <a:lnTo>
                    <a:pt x="1087" y="1057"/>
                  </a:lnTo>
                  <a:lnTo>
                    <a:pt x="1055" y="1101"/>
                  </a:lnTo>
                  <a:lnTo>
                    <a:pt x="1007" y="1134"/>
                  </a:lnTo>
                  <a:lnTo>
                    <a:pt x="942" y="1145"/>
                  </a:lnTo>
                  <a:lnTo>
                    <a:pt x="926" y="1145"/>
                  </a:lnTo>
                  <a:lnTo>
                    <a:pt x="899" y="1139"/>
                  </a:lnTo>
                  <a:lnTo>
                    <a:pt x="867" y="1134"/>
                  </a:lnTo>
                  <a:lnTo>
                    <a:pt x="829" y="1123"/>
                  </a:lnTo>
                  <a:lnTo>
                    <a:pt x="791" y="1101"/>
                  </a:lnTo>
                  <a:lnTo>
                    <a:pt x="764" y="1068"/>
                  </a:lnTo>
                  <a:lnTo>
                    <a:pt x="743" y="1023"/>
                  </a:lnTo>
                  <a:lnTo>
                    <a:pt x="732" y="968"/>
                  </a:lnTo>
                  <a:lnTo>
                    <a:pt x="737" y="930"/>
                  </a:lnTo>
                  <a:lnTo>
                    <a:pt x="748" y="880"/>
                  </a:lnTo>
                  <a:lnTo>
                    <a:pt x="759" y="831"/>
                  </a:lnTo>
                  <a:lnTo>
                    <a:pt x="770" y="787"/>
                  </a:lnTo>
                  <a:lnTo>
                    <a:pt x="775" y="748"/>
                  </a:lnTo>
                  <a:lnTo>
                    <a:pt x="781" y="715"/>
                  </a:lnTo>
                  <a:lnTo>
                    <a:pt x="775" y="688"/>
                  </a:lnTo>
                  <a:lnTo>
                    <a:pt x="770" y="655"/>
                  </a:lnTo>
                  <a:lnTo>
                    <a:pt x="748" y="622"/>
                  </a:lnTo>
                  <a:lnTo>
                    <a:pt x="716" y="594"/>
                  </a:lnTo>
                  <a:lnTo>
                    <a:pt x="667" y="578"/>
                  </a:lnTo>
                  <a:lnTo>
                    <a:pt x="603" y="572"/>
                  </a:lnTo>
                  <a:lnTo>
                    <a:pt x="420" y="572"/>
                  </a:lnTo>
                  <a:lnTo>
                    <a:pt x="312" y="1001"/>
                  </a:lnTo>
                  <a:lnTo>
                    <a:pt x="307" y="1012"/>
                  </a:lnTo>
                  <a:lnTo>
                    <a:pt x="307" y="1029"/>
                  </a:lnTo>
                  <a:lnTo>
                    <a:pt x="318" y="1046"/>
                  </a:lnTo>
                  <a:lnTo>
                    <a:pt x="334" y="1051"/>
                  </a:lnTo>
                  <a:lnTo>
                    <a:pt x="371" y="1057"/>
                  </a:lnTo>
                  <a:lnTo>
                    <a:pt x="409" y="1057"/>
                  </a:lnTo>
                  <a:lnTo>
                    <a:pt x="425" y="1057"/>
                  </a:lnTo>
                  <a:lnTo>
                    <a:pt x="441" y="1057"/>
                  </a:lnTo>
                  <a:lnTo>
                    <a:pt x="447" y="1062"/>
                  </a:lnTo>
                  <a:lnTo>
                    <a:pt x="452" y="1068"/>
                  </a:lnTo>
                  <a:lnTo>
                    <a:pt x="458" y="1073"/>
                  </a:lnTo>
                  <a:lnTo>
                    <a:pt x="452" y="1090"/>
                  </a:lnTo>
                  <a:lnTo>
                    <a:pt x="452" y="1095"/>
                  </a:lnTo>
                  <a:lnTo>
                    <a:pt x="441" y="1101"/>
                  </a:lnTo>
                  <a:lnTo>
                    <a:pt x="436" y="1106"/>
                  </a:lnTo>
                  <a:lnTo>
                    <a:pt x="431" y="1106"/>
                  </a:lnTo>
                  <a:lnTo>
                    <a:pt x="425" y="1106"/>
                  </a:lnTo>
                  <a:lnTo>
                    <a:pt x="377" y="1106"/>
                  </a:lnTo>
                  <a:lnTo>
                    <a:pt x="323" y="1106"/>
                  </a:lnTo>
                  <a:lnTo>
                    <a:pt x="264" y="1101"/>
                  </a:lnTo>
                  <a:lnTo>
                    <a:pt x="221" y="1101"/>
                  </a:lnTo>
                  <a:lnTo>
                    <a:pt x="178" y="1101"/>
                  </a:lnTo>
                  <a:lnTo>
                    <a:pt x="119" y="1106"/>
                  </a:lnTo>
                  <a:lnTo>
                    <a:pt x="65" y="1106"/>
                  </a:lnTo>
                  <a:lnTo>
                    <a:pt x="22" y="1106"/>
                  </a:lnTo>
                  <a:lnTo>
                    <a:pt x="16" y="1106"/>
                  </a:lnTo>
                  <a:lnTo>
                    <a:pt x="11" y="1106"/>
                  </a:lnTo>
                  <a:lnTo>
                    <a:pt x="6" y="1106"/>
                  </a:lnTo>
                  <a:lnTo>
                    <a:pt x="0" y="1101"/>
                  </a:lnTo>
                  <a:lnTo>
                    <a:pt x="0" y="1090"/>
                  </a:lnTo>
                  <a:lnTo>
                    <a:pt x="0" y="1073"/>
                  </a:lnTo>
                  <a:lnTo>
                    <a:pt x="0" y="1068"/>
                  </a:lnTo>
                  <a:lnTo>
                    <a:pt x="11" y="1062"/>
                  </a:lnTo>
                  <a:lnTo>
                    <a:pt x="16" y="1057"/>
                  </a:lnTo>
                  <a:lnTo>
                    <a:pt x="27" y="1057"/>
                  </a:lnTo>
                  <a:lnTo>
                    <a:pt x="38" y="1057"/>
                  </a:lnTo>
                  <a:lnTo>
                    <a:pt x="102" y="1057"/>
                  </a:lnTo>
                  <a:lnTo>
                    <a:pt x="140" y="1046"/>
                  </a:lnTo>
                  <a:lnTo>
                    <a:pt x="167" y="1034"/>
                  </a:lnTo>
                  <a:lnTo>
                    <a:pt x="178" y="1012"/>
                  </a:lnTo>
                  <a:lnTo>
                    <a:pt x="183" y="979"/>
                  </a:lnTo>
                  <a:lnTo>
                    <a:pt x="398" y="110"/>
                  </a:lnTo>
                  <a:lnTo>
                    <a:pt x="404" y="93"/>
                  </a:lnTo>
                  <a:lnTo>
                    <a:pt x="404" y="82"/>
                  </a:lnTo>
                  <a:lnTo>
                    <a:pt x="404" y="77"/>
                  </a:lnTo>
                  <a:lnTo>
                    <a:pt x="404" y="66"/>
                  </a:lnTo>
                  <a:lnTo>
                    <a:pt x="398" y="60"/>
                  </a:lnTo>
                  <a:lnTo>
                    <a:pt x="388" y="55"/>
                  </a:lnTo>
                  <a:lnTo>
                    <a:pt x="377" y="55"/>
                  </a:lnTo>
                  <a:lnTo>
                    <a:pt x="361" y="49"/>
                  </a:lnTo>
                  <a:lnTo>
                    <a:pt x="345" y="49"/>
                  </a:lnTo>
                  <a:lnTo>
                    <a:pt x="323" y="49"/>
                  </a:lnTo>
                  <a:lnTo>
                    <a:pt x="307" y="44"/>
                  </a:lnTo>
                  <a:lnTo>
                    <a:pt x="302" y="44"/>
                  </a:lnTo>
                  <a:lnTo>
                    <a:pt x="285" y="44"/>
                  </a:lnTo>
                  <a:lnTo>
                    <a:pt x="275" y="44"/>
                  </a:lnTo>
                  <a:lnTo>
                    <a:pt x="264" y="44"/>
                  </a:lnTo>
                  <a:lnTo>
                    <a:pt x="258" y="38"/>
                  </a:lnTo>
                  <a:lnTo>
                    <a:pt x="258" y="27"/>
                  </a:lnTo>
                  <a:lnTo>
                    <a:pt x="258" y="16"/>
                  </a:lnTo>
                  <a:lnTo>
                    <a:pt x="264" y="5"/>
                  </a:lnTo>
                  <a:lnTo>
                    <a:pt x="269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auto">
            <a:xfrm>
              <a:off x="4256" y="4076"/>
              <a:ext cx="533" cy="787"/>
            </a:xfrm>
            <a:custGeom>
              <a:avLst/>
              <a:gdLst/>
              <a:ahLst/>
              <a:cxnLst>
                <a:cxn ang="0">
                  <a:pos x="243" y="5"/>
                </a:cxn>
                <a:cxn ang="0">
                  <a:pos x="286" y="5"/>
                </a:cxn>
                <a:cxn ang="0">
                  <a:pos x="313" y="5"/>
                </a:cxn>
                <a:cxn ang="0">
                  <a:pos x="345" y="5"/>
                </a:cxn>
                <a:cxn ang="0">
                  <a:pos x="361" y="5"/>
                </a:cxn>
                <a:cxn ang="0">
                  <a:pos x="436" y="5"/>
                </a:cxn>
                <a:cxn ang="0">
                  <a:pos x="485" y="0"/>
                </a:cxn>
                <a:cxn ang="0">
                  <a:pos x="522" y="5"/>
                </a:cxn>
                <a:cxn ang="0">
                  <a:pos x="533" y="16"/>
                </a:cxn>
                <a:cxn ang="0">
                  <a:pos x="522" y="38"/>
                </a:cxn>
                <a:cxn ang="0">
                  <a:pos x="501" y="44"/>
                </a:cxn>
                <a:cxn ang="0">
                  <a:pos x="436" y="44"/>
                </a:cxn>
                <a:cxn ang="0">
                  <a:pos x="399" y="66"/>
                </a:cxn>
                <a:cxn ang="0">
                  <a:pos x="393" y="93"/>
                </a:cxn>
                <a:cxn ang="0">
                  <a:pos x="237" y="715"/>
                </a:cxn>
                <a:cxn ang="0">
                  <a:pos x="237" y="726"/>
                </a:cxn>
                <a:cxn ang="0">
                  <a:pos x="237" y="737"/>
                </a:cxn>
                <a:cxn ang="0">
                  <a:pos x="248" y="743"/>
                </a:cxn>
                <a:cxn ang="0">
                  <a:pos x="280" y="743"/>
                </a:cxn>
                <a:cxn ang="0">
                  <a:pos x="307" y="748"/>
                </a:cxn>
                <a:cxn ang="0">
                  <a:pos x="323" y="748"/>
                </a:cxn>
                <a:cxn ang="0">
                  <a:pos x="339" y="748"/>
                </a:cxn>
                <a:cxn ang="0">
                  <a:pos x="350" y="759"/>
                </a:cxn>
                <a:cxn ang="0">
                  <a:pos x="339" y="781"/>
                </a:cxn>
                <a:cxn ang="0">
                  <a:pos x="329" y="787"/>
                </a:cxn>
                <a:cxn ang="0">
                  <a:pos x="286" y="787"/>
                </a:cxn>
                <a:cxn ang="0">
                  <a:pos x="167" y="781"/>
                </a:cxn>
                <a:cxn ang="0">
                  <a:pos x="65" y="787"/>
                </a:cxn>
                <a:cxn ang="0">
                  <a:pos x="6" y="787"/>
                </a:cxn>
                <a:cxn ang="0">
                  <a:pos x="0" y="776"/>
                </a:cxn>
                <a:cxn ang="0">
                  <a:pos x="0" y="770"/>
                </a:cxn>
                <a:cxn ang="0">
                  <a:pos x="6" y="754"/>
                </a:cxn>
                <a:cxn ang="0">
                  <a:pos x="22" y="748"/>
                </a:cxn>
                <a:cxn ang="0">
                  <a:pos x="92" y="743"/>
                </a:cxn>
                <a:cxn ang="0">
                  <a:pos x="130" y="721"/>
                </a:cxn>
                <a:cxn ang="0">
                  <a:pos x="286" y="88"/>
                </a:cxn>
                <a:cxn ang="0">
                  <a:pos x="291" y="60"/>
                </a:cxn>
                <a:cxn ang="0">
                  <a:pos x="286" y="49"/>
                </a:cxn>
                <a:cxn ang="0">
                  <a:pos x="259" y="44"/>
                </a:cxn>
                <a:cxn ang="0">
                  <a:pos x="232" y="44"/>
                </a:cxn>
                <a:cxn ang="0">
                  <a:pos x="221" y="44"/>
                </a:cxn>
                <a:cxn ang="0">
                  <a:pos x="189" y="38"/>
                </a:cxn>
                <a:cxn ang="0">
                  <a:pos x="183" y="27"/>
                </a:cxn>
                <a:cxn ang="0">
                  <a:pos x="189" y="5"/>
                </a:cxn>
                <a:cxn ang="0">
                  <a:pos x="200" y="0"/>
                </a:cxn>
              </a:cxnLst>
              <a:rect l="0" t="0" r="r" b="b"/>
              <a:pathLst>
                <a:path w="533" h="787">
                  <a:moveTo>
                    <a:pt x="205" y="0"/>
                  </a:moveTo>
                  <a:lnTo>
                    <a:pt x="243" y="5"/>
                  </a:lnTo>
                  <a:lnTo>
                    <a:pt x="280" y="5"/>
                  </a:lnTo>
                  <a:lnTo>
                    <a:pt x="286" y="5"/>
                  </a:lnTo>
                  <a:lnTo>
                    <a:pt x="296" y="5"/>
                  </a:lnTo>
                  <a:lnTo>
                    <a:pt x="313" y="5"/>
                  </a:lnTo>
                  <a:lnTo>
                    <a:pt x="329" y="5"/>
                  </a:lnTo>
                  <a:lnTo>
                    <a:pt x="345" y="5"/>
                  </a:lnTo>
                  <a:lnTo>
                    <a:pt x="356" y="5"/>
                  </a:lnTo>
                  <a:lnTo>
                    <a:pt x="361" y="5"/>
                  </a:lnTo>
                  <a:lnTo>
                    <a:pt x="399" y="5"/>
                  </a:lnTo>
                  <a:lnTo>
                    <a:pt x="436" y="5"/>
                  </a:lnTo>
                  <a:lnTo>
                    <a:pt x="463" y="5"/>
                  </a:lnTo>
                  <a:lnTo>
                    <a:pt x="485" y="0"/>
                  </a:lnTo>
                  <a:lnTo>
                    <a:pt x="512" y="0"/>
                  </a:lnTo>
                  <a:lnTo>
                    <a:pt x="522" y="5"/>
                  </a:lnTo>
                  <a:lnTo>
                    <a:pt x="528" y="11"/>
                  </a:lnTo>
                  <a:lnTo>
                    <a:pt x="533" y="16"/>
                  </a:lnTo>
                  <a:lnTo>
                    <a:pt x="528" y="27"/>
                  </a:lnTo>
                  <a:lnTo>
                    <a:pt x="522" y="38"/>
                  </a:lnTo>
                  <a:lnTo>
                    <a:pt x="517" y="38"/>
                  </a:lnTo>
                  <a:lnTo>
                    <a:pt x="501" y="44"/>
                  </a:lnTo>
                  <a:lnTo>
                    <a:pt x="490" y="44"/>
                  </a:lnTo>
                  <a:lnTo>
                    <a:pt x="436" y="44"/>
                  </a:lnTo>
                  <a:lnTo>
                    <a:pt x="409" y="55"/>
                  </a:lnTo>
                  <a:lnTo>
                    <a:pt x="399" y="66"/>
                  </a:lnTo>
                  <a:lnTo>
                    <a:pt x="393" y="93"/>
                  </a:lnTo>
                  <a:lnTo>
                    <a:pt x="393" y="93"/>
                  </a:lnTo>
                  <a:lnTo>
                    <a:pt x="243" y="699"/>
                  </a:lnTo>
                  <a:lnTo>
                    <a:pt x="237" y="715"/>
                  </a:lnTo>
                  <a:lnTo>
                    <a:pt x="237" y="721"/>
                  </a:lnTo>
                  <a:lnTo>
                    <a:pt x="237" y="726"/>
                  </a:lnTo>
                  <a:lnTo>
                    <a:pt x="237" y="732"/>
                  </a:lnTo>
                  <a:lnTo>
                    <a:pt x="237" y="737"/>
                  </a:lnTo>
                  <a:lnTo>
                    <a:pt x="243" y="737"/>
                  </a:lnTo>
                  <a:lnTo>
                    <a:pt x="248" y="743"/>
                  </a:lnTo>
                  <a:lnTo>
                    <a:pt x="264" y="743"/>
                  </a:lnTo>
                  <a:lnTo>
                    <a:pt x="280" y="743"/>
                  </a:lnTo>
                  <a:lnTo>
                    <a:pt x="296" y="743"/>
                  </a:lnTo>
                  <a:lnTo>
                    <a:pt x="307" y="748"/>
                  </a:lnTo>
                  <a:lnTo>
                    <a:pt x="313" y="748"/>
                  </a:lnTo>
                  <a:lnTo>
                    <a:pt x="323" y="748"/>
                  </a:lnTo>
                  <a:lnTo>
                    <a:pt x="334" y="748"/>
                  </a:lnTo>
                  <a:lnTo>
                    <a:pt x="339" y="748"/>
                  </a:lnTo>
                  <a:lnTo>
                    <a:pt x="345" y="754"/>
                  </a:lnTo>
                  <a:lnTo>
                    <a:pt x="350" y="759"/>
                  </a:lnTo>
                  <a:lnTo>
                    <a:pt x="345" y="776"/>
                  </a:lnTo>
                  <a:lnTo>
                    <a:pt x="339" y="781"/>
                  </a:lnTo>
                  <a:lnTo>
                    <a:pt x="334" y="787"/>
                  </a:lnTo>
                  <a:lnTo>
                    <a:pt x="329" y="787"/>
                  </a:lnTo>
                  <a:lnTo>
                    <a:pt x="323" y="787"/>
                  </a:lnTo>
                  <a:lnTo>
                    <a:pt x="286" y="787"/>
                  </a:lnTo>
                  <a:lnTo>
                    <a:pt x="248" y="787"/>
                  </a:lnTo>
                  <a:lnTo>
                    <a:pt x="167" y="781"/>
                  </a:lnTo>
                  <a:lnTo>
                    <a:pt x="119" y="781"/>
                  </a:lnTo>
                  <a:lnTo>
                    <a:pt x="65" y="787"/>
                  </a:lnTo>
                  <a:lnTo>
                    <a:pt x="17" y="787"/>
                  </a:lnTo>
                  <a:lnTo>
                    <a:pt x="6" y="787"/>
                  </a:lnTo>
                  <a:lnTo>
                    <a:pt x="0" y="781"/>
                  </a:lnTo>
                  <a:lnTo>
                    <a:pt x="0" y="776"/>
                  </a:lnTo>
                  <a:lnTo>
                    <a:pt x="0" y="770"/>
                  </a:lnTo>
                  <a:lnTo>
                    <a:pt x="0" y="770"/>
                  </a:lnTo>
                  <a:lnTo>
                    <a:pt x="0" y="759"/>
                  </a:lnTo>
                  <a:lnTo>
                    <a:pt x="6" y="754"/>
                  </a:lnTo>
                  <a:lnTo>
                    <a:pt x="11" y="748"/>
                  </a:lnTo>
                  <a:lnTo>
                    <a:pt x="22" y="748"/>
                  </a:lnTo>
                  <a:lnTo>
                    <a:pt x="43" y="748"/>
                  </a:lnTo>
                  <a:lnTo>
                    <a:pt x="92" y="743"/>
                  </a:lnTo>
                  <a:lnTo>
                    <a:pt x="119" y="737"/>
                  </a:lnTo>
                  <a:lnTo>
                    <a:pt x="130" y="721"/>
                  </a:lnTo>
                  <a:lnTo>
                    <a:pt x="135" y="693"/>
                  </a:lnTo>
                  <a:lnTo>
                    <a:pt x="286" y="88"/>
                  </a:lnTo>
                  <a:lnTo>
                    <a:pt x="291" y="71"/>
                  </a:lnTo>
                  <a:lnTo>
                    <a:pt x="291" y="60"/>
                  </a:lnTo>
                  <a:lnTo>
                    <a:pt x="291" y="55"/>
                  </a:lnTo>
                  <a:lnTo>
                    <a:pt x="286" y="49"/>
                  </a:lnTo>
                  <a:lnTo>
                    <a:pt x="275" y="49"/>
                  </a:lnTo>
                  <a:lnTo>
                    <a:pt x="259" y="44"/>
                  </a:lnTo>
                  <a:lnTo>
                    <a:pt x="248" y="44"/>
                  </a:lnTo>
                  <a:lnTo>
                    <a:pt x="232" y="44"/>
                  </a:lnTo>
                  <a:lnTo>
                    <a:pt x="221" y="44"/>
                  </a:lnTo>
                  <a:lnTo>
                    <a:pt x="221" y="44"/>
                  </a:lnTo>
                  <a:lnTo>
                    <a:pt x="200" y="44"/>
                  </a:lnTo>
                  <a:lnTo>
                    <a:pt x="189" y="38"/>
                  </a:lnTo>
                  <a:lnTo>
                    <a:pt x="183" y="38"/>
                  </a:lnTo>
                  <a:lnTo>
                    <a:pt x="183" y="27"/>
                  </a:lnTo>
                  <a:lnTo>
                    <a:pt x="183" y="16"/>
                  </a:lnTo>
                  <a:lnTo>
                    <a:pt x="189" y="5"/>
                  </a:lnTo>
                  <a:lnTo>
                    <a:pt x="194" y="5"/>
                  </a:lnTo>
                  <a:lnTo>
                    <a:pt x="200" y="0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1" name="Freeform 55"/>
            <p:cNvSpPr>
              <a:spLocks noEditPoints="1"/>
            </p:cNvSpPr>
            <p:nvPr/>
          </p:nvSpPr>
          <p:spPr bwMode="auto">
            <a:xfrm>
              <a:off x="5489" y="3927"/>
              <a:ext cx="172" cy="699"/>
            </a:xfrm>
            <a:custGeom>
              <a:avLst/>
              <a:gdLst/>
              <a:ahLst/>
              <a:cxnLst>
                <a:cxn ang="0">
                  <a:pos x="86" y="528"/>
                </a:cxn>
                <a:cxn ang="0">
                  <a:pos x="108" y="534"/>
                </a:cxn>
                <a:cxn ang="0">
                  <a:pos x="129" y="539"/>
                </a:cxn>
                <a:cxn ang="0">
                  <a:pos x="145" y="556"/>
                </a:cxn>
                <a:cxn ang="0">
                  <a:pos x="156" y="572"/>
                </a:cxn>
                <a:cxn ang="0">
                  <a:pos x="167" y="589"/>
                </a:cxn>
                <a:cxn ang="0">
                  <a:pos x="172" y="611"/>
                </a:cxn>
                <a:cxn ang="0">
                  <a:pos x="167" y="639"/>
                </a:cxn>
                <a:cxn ang="0">
                  <a:pos x="156" y="655"/>
                </a:cxn>
                <a:cxn ang="0">
                  <a:pos x="145" y="677"/>
                </a:cxn>
                <a:cxn ang="0">
                  <a:pos x="129" y="688"/>
                </a:cxn>
                <a:cxn ang="0">
                  <a:pos x="108" y="699"/>
                </a:cxn>
                <a:cxn ang="0">
                  <a:pos x="86" y="699"/>
                </a:cxn>
                <a:cxn ang="0">
                  <a:pos x="64" y="699"/>
                </a:cxn>
                <a:cxn ang="0">
                  <a:pos x="43" y="688"/>
                </a:cxn>
                <a:cxn ang="0">
                  <a:pos x="27" y="677"/>
                </a:cxn>
                <a:cxn ang="0">
                  <a:pos x="16" y="655"/>
                </a:cxn>
                <a:cxn ang="0">
                  <a:pos x="5" y="639"/>
                </a:cxn>
                <a:cxn ang="0">
                  <a:pos x="0" y="611"/>
                </a:cxn>
                <a:cxn ang="0">
                  <a:pos x="5" y="589"/>
                </a:cxn>
                <a:cxn ang="0">
                  <a:pos x="16" y="572"/>
                </a:cxn>
                <a:cxn ang="0">
                  <a:pos x="27" y="556"/>
                </a:cxn>
                <a:cxn ang="0">
                  <a:pos x="43" y="539"/>
                </a:cxn>
                <a:cxn ang="0">
                  <a:pos x="64" y="534"/>
                </a:cxn>
                <a:cxn ang="0">
                  <a:pos x="86" y="528"/>
                </a:cxn>
                <a:cxn ang="0">
                  <a:pos x="86" y="0"/>
                </a:cxn>
                <a:cxn ang="0">
                  <a:pos x="108" y="5"/>
                </a:cxn>
                <a:cxn ang="0">
                  <a:pos x="129" y="11"/>
                </a:cxn>
                <a:cxn ang="0">
                  <a:pos x="145" y="27"/>
                </a:cxn>
                <a:cxn ang="0">
                  <a:pos x="156" y="44"/>
                </a:cxn>
                <a:cxn ang="0">
                  <a:pos x="167" y="66"/>
                </a:cxn>
                <a:cxn ang="0">
                  <a:pos x="172" y="88"/>
                </a:cxn>
                <a:cxn ang="0">
                  <a:pos x="167" y="110"/>
                </a:cxn>
                <a:cxn ang="0">
                  <a:pos x="156" y="127"/>
                </a:cxn>
                <a:cxn ang="0">
                  <a:pos x="145" y="149"/>
                </a:cxn>
                <a:cxn ang="0">
                  <a:pos x="129" y="160"/>
                </a:cxn>
                <a:cxn ang="0">
                  <a:pos x="108" y="171"/>
                </a:cxn>
                <a:cxn ang="0">
                  <a:pos x="86" y="171"/>
                </a:cxn>
                <a:cxn ang="0">
                  <a:pos x="64" y="171"/>
                </a:cxn>
                <a:cxn ang="0">
                  <a:pos x="43" y="160"/>
                </a:cxn>
                <a:cxn ang="0">
                  <a:pos x="27" y="149"/>
                </a:cxn>
                <a:cxn ang="0">
                  <a:pos x="16" y="127"/>
                </a:cxn>
                <a:cxn ang="0">
                  <a:pos x="5" y="110"/>
                </a:cxn>
                <a:cxn ang="0">
                  <a:pos x="0" y="88"/>
                </a:cxn>
                <a:cxn ang="0">
                  <a:pos x="5" y="66"/>
                </a:cxn>
                <a:cxn ang="0">
                  <a:pos x="16" y="44"/>
                </a:cxn>
                <a:cxn ang="0">
                  <a:pos x="27" y="27"/>
                </a:cxn>
                <a:cxn ang="0">
                  <a:pos x="43" y="11"/>
                </a:cxn>
                <a:cxn ang="0">
                  <a:pos x="64" y="5"/>
                </a:cxn>
                <a:cxn ang="0">
                  <a:pos x="86" y="0"/>
                </a:cxn>
              </a:cxnLst>
              <a:rect l="0" t="0" r="r" b="b"/>
              <a:pathLst>
                <a:path w="172" h="699">
                  <a:moveTo>
                    <a:pt x="86" y="528"/>
                  </a:moveTo>
                  <a:lnTo>
                    <a:pt x="108" y="534"/>
                  </a:lnTo>
                  <a:lnTo>
                    <a:pt x="129" y="539"/>
                  </a:lnTo>
                  <a:lnTo>
                    <a:pt x="145" y="556"/>
                  </a:lnTo>
                  <a:lnTo>
                    <a:pt x="156" y="572"/>
                  </a:lnTo>
                  <a:lnTo>
                    <a:pt x="167" y="589"/>
                  </a:lnTo>
                  <a:lnTo>
                    <a:pt x="172" y="611"/>
                  </a:lnTo>
                  <a:lnTo>
                    <a:pt x="167" y="639"/>
                  </a:lnTo>
                  <a:lnTo>
                    <a:pt x="156" y="655"/>
                  </a:lnTo>
                  <a:lnTo>
                    <a:pt x="145" y="677"/>
                  </a:lnTo>
                  <a:lnTo>
                    <a:pt x="129" y="688"/>
                  </a:lnTo>
                  <a:lnTo>
                    <a:pt x="108" y="699"/>
                  </a:lnTo>
                  <a:lnTo>
                    <a:pt x="86" y="699"/>
                  </a:lnTo>
                  <a:lnTo>
                    <a:pt x="64" y="699"/>
                  </a:lnTo>
                  <a:lnTo>
                    <a:pt x="43" y="688"/>
                  </a:lnTo>
                  <a:lnTo>
                    <a:pt x="27" y="677"/>
                  </a:lnTo>
                  <a:lnTo>
                    <a:pt x="16" y="655"/>
                  </a:lnTo>
                  <a:lnTo>
                    <a:pt x="5" y="639"/>
                  </a:lnTo>
                  <a:lnTo>
                    <a:pt x="0" y="611"/>
                  </a:lnTo>
                  <a:lnTo>
                    <a:pt x="5" y="589"/>
                  </a:lnTo>
                  <a:lnTo>
                    <a:pt x="16" y="572"/>
                  </a:lnTo>
                  <a:lnTo>
                    <a:pt x="27" y="556"/>
                  </a:lnTo>
                  <a:lnTo>
                    <a:pt x="43" y="539"/>
                  </a:lnTo>
                  <a:lnTo>
                    <a:pt x="64" y="534"/>
                  </a:lnTo>
                  <a:lnTo>
                    <a:pt x="86" y="528"/>
                  </a:lnTo>
                  <a:close/>
                  <a:moveTo>
                    <a:pt x="86" y="0"/>
                  </a:moveTo>
                  <a:lnTo>
                    <a:pt x="108" y="5"/>
                  </a:lnTo>
                  <a:lnTo>
                    <a:pt x="129" y="11"/>
                  </a:lnTo>
                  <a:lnTo>
                    <a:pt x="145" y="27"/>
                  </a:lnTo>
                  <a:lnTo>
                    <a:pt x="156" y="44"/>
                  </a:lnTo>
                  <a:lnTo>
                    <a:pt x="167" y="66"/>
                  </a:lnTo>
                  <a:lnTo>
                    <a:pt x="172" y="88"/>
                  </a:lnTo>
                  <a:lnTo>
                    <a:pt x="167" y="110"/>
                  </a:lnTo>
                  <a:lnTo>
                    <a:pt x="156" y="127"/>
                  </a:lnTo>
                  <a:lnTo>
                    <a:pt x="145" y="149"/>
                  </a:lnTo>
                  <a:lnTo>
                    <a:pt x="129" y="160"/>
                  </a:lnTo>
                  <a:lnTo>
                    <a:pt x="108" y="171"/>
                  </a:lnTo>
                  <a:lnTo>
                    <a:pt x="86" y="171"/>
                  </a:lnTo>
                  <a:lnTo>
                    <a:pt x="64" y="171"/>
                  </a:lnTo>
                  <a:lnTo>
                    <a:pt x="43" y="160"/>
                  </a:lnTo>
                  <a:lnTo>
                    <a:pt x="27" y="149"/>
                  </a:lnTo>
                  <a:lnTo>
                    <a:pt x="16" y="127"/>
                  </a:lnTo>
                  <a:lnTo>
                    <a:pt x="5" y="110"/>
                  </a:lnTo>
                  <a:lnTo>
                    <a:pt x="0" y="88"/>
                  </a:lnTo>
                  <a:lnTo>
                    <a:pt x="5" y="66"/>
                  </a:lnTo>
                  <a:lnTo>
                    <a:pt x="16" y="44"/>
                  </a:lnTo>
                  <a:lnTo>
                    <a:pt x="27" y="27"/>
                  </a:lnTo>
                  <a:lnTo>
                    <a:pt x="43" y="11"/>
                  </a:lnTo>
                  <a:lnTo>
                    <a:pt x="64" y="5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2" name="Freeform 56"/>
            <p:cNvSpPr>
              <a:spLocks noEditPoints="1"/>
            </p:cNvSpPr>
            <p:nvPr/>
          </p:nvSpPr>
          <p:spPr bwMode="auto">
            <a:xfrm>
              <a:off x="5887" y="4032"/>
              <a:ext cx="1055" cy="379"/>
            </a:xfrm>
            <a:custGeom>
              <a:avLst/>
              <a:gdLst/>
              <a:ahLst/>
              <a:cxnLst>
                <a:cxn ang="0">
                  <a:pos x="49" y="313"/>
                </a:cxn>
                <a:cxn ang="0">
                  <a:pos x="1001" y="313"/>
                </a:cxn>
                <a:cxn ang="0">
                  <a:pos x="1012" y="313"/>
                </a:cxn>
                <a:cxn ang="0">
                  <a:pos x="1028" y="313"/>
                </a:cxn>
                <a:cxn ang="0">
                  <a:pos x="1039" y="319"/>
                </a:cxn>
                <a:cxn ang="0">
                  <a:pos x="1044" y="324"/>
                </a:cxn>
                <a:cxn ang="0">
                  <a:pos x="1055" y="335"/>
                </a:cxn>
                <a:cxn ang="0">
                  <a:pos x="1055" y="346"/>
                </a:cxn>
                <a:cxn ang="0">
                  <a:pos x="1055" y="363"/>
                </a:cxn>
                <a:cxn ang="0">
                  <a:pos x="1044" y="368"/>
                </a:cxn>
                <a:cxn ang="0">
                  <a:pos x="1039" y="374"/>
                </a:cxn>
                <a:cxn ang="0">
                  <a:pos x="1028" y="379"/>
                </a:cxn>
                <a:cxn ang="0">
                  <a:pos x="1012" y="379"/>
                </a:cxn>
                <a:cxn ang="0">
                  <a:pos x="1001" y="379"/>
                </a:cxn>
                <a:cxn ang="0">
                  <a:pos x="49" y="379"/>
                </a:cxn>
                <a:cxn ang="0">
                  <a:pos x="38" y="379"/>
                </a:cxn>
                <a:cxn ang="0">
                  <a:pos x="27" y="379"/>
                </a:cxn>
                <a:cxn ang="0">
                  <a:pos x="16" y="374"/>
                </a:cxn>
                <a:cxn ang="0">
                  <a:pos x="6" y="368"/>
                </a:cxn>
                <a:cxn ang="0">
                  <a:pos x="0" y="363"/>
                </a:cxn>
                <a:cxn ang="0">
                  <a:pos x="0" y="346"/>
                </a:cxn>
                <a:cxn ang="0">
                  <a:pos x="0" y="335"/>
                </a:cxn>
                <a:cxn ang="0">
                  <a:pos x="6" y="324"/>
                </a:cxn>
                <a:cxn ang="0">
                  <a:pos x="16" y="319"/>
                </a:cxn>
                <a:cxn ang="0">
                  <a:pos x="27" y="313"/>
                </a:cxn>
                <a:cxn ang="0">
                  <a:pos x="38" y="313"/>
                </a:cxn>
                <a:cxn ang="0">
                  <a:pos x="49" y="313"/>
                </a:cxn>
                <a:cxn ang="0">
                  <a:pos x="49" y="0"/>
                </a:cxn>
                <a:cxn ang="0">
                  <a:pos x="1001" y="0"/>
                </a:cxn>
                <a:cxn ang="0">
                  <a:pos x="1012" y="0"/>
                </a:cxn>
                <a:cxn ang="0">
                  <a:pos x="1028" y="0"/>
                </a:cxn>
                <a:cxn ang="0">
                  <a:pos x="1039" y="5"/>
                </a:cxn>
                <a:cxn ang="0">
                  <a:pos x="1044" y="11"/>
                </a:cxn>
                <a:cxn ang="0">
                  <a:pos x="1055" y="16"/>
                </a:cxn>
                <a:cxn ang="0">
                  <a:pos x="1055" y="33"/>
                </a:cxn>
                <a:cxn ang="0">
                  <a:pos x="1055" y="44"/>
                </a:cxn>
                <a:cxn ang="0">
                  <a:pos x="1044" y="55"/>
                </a:cxn>
                <a:cxn ang="0">
                  <a:pos x="1039" y="60"/>
                </a:cxn>
                <a:cxn ang="0">
                  <a:pos x="1028" y="60"/>
                </a:cxn>
                <a:cxn ang="0">
                  <a:pos x="1012" y="66"/>
                </a:cxn>
                <a:cxn ang="0">
                  <a:pos x="1001" y="66"/>
                </a:cxn>
                <a:cxn ang="0">
                  <a:pos x="49" y="66"/>
                </a:cxn>
                <a:cxn ang="0">
                  <a:pos x="38" y="66"/>
                </a:cxn>
                <a:cxn ang="0">
                  <a:pos x="27" y="60"/>
                </a:cxn>
                <a:cxn ang="0">
                  <a:pos x="16" y="60"/>
                </a:cxn>
                <a:cxn ang="0">
                  <a:pos x="6" y="55"/>
                </a:cxn>
                <a:cxn ang="0">
                  <a:pos x="0" y="44"/>
                </a:cxn>
                <a:cxn ang="0">
                  <a:pos x="0" y="33"/>
                </a:cxn>
                <a:cxn ang="0">
                  <a:pos x="0" y="16"/>
                </a:cxn>
                <a:cxn ang="0">
                  <a:pos x="6" y="11"/>
                </a:cxn>
                <a:cxn ang="0">
                  <a:pos x="16" y="5"/>
                </a:cxn>
                <a:cxn ang="0">
                  <a:pos x="27" y="0"/>
                </a:cxn>
                <a:cxn ang="0">
                  <a:pos x="38" y="0"/>
                </a:cxn>
                <a:cxn ang="0">
                  <a:pos x="49" y="0"/>
                </a:cxn>
              </a:cxnLst>
              <a:rect l="0" t="0" r="r" b="b"/>
              <a:pathLst>
                <a:path w="1055" h="379">
                  <a:moveTo>
                    <a:pt x="49" y="313"/>
                  </a:moveTo>
                  <a:lnTo>
                    <a:pt x="1001" y="313"/>
                  </a:lnTo>
                  <a:lnTo>
                    <a:pt x="1012" y="313"/>
                  </a:lnTo>
                  <a:lnTo>
                    <a:pt x="1028" y="313"/>
                  </a:lnTo>
                  <a:lnTo>
                    <a:pt x="1039" y="319"/>
                  </a:lnTo>
                  <a:lnTo>
                    <a:pt x="1044" y="324"/>
                  </a:lnTo>
                  <a:lnTo>
                    <a:pt x="1055" y="335"/>
                  </a:lnTo>
                  <a:lnTo>
                    <a:pt x="1055" y="346"/>
                  </a:lnTo>
                  <a:lnTo>
                    <a:pt x="1055" y="363"/>
                  </a:lnTo>
                  <a:lnTo>
                    <a:pt x="1044" y="368"/>
                  </a:lnTo>
                  <a:lnTo>
                    <a:pt x="1039" y="374"/>
                  </a:lnTo>
                  <a:lnTo>
                    <a:pt x="1028" y="379"/>
                  </a:lnTo>
                  <a:lnTo>
                    <a:pt x="1012" y="379"/>
                  </a:lnTo>
                  <a:lnTo>
                    <a:pt x="1001" y="379"/>
                  </a:lnTo>
                  <a:lnTo>
                    <a:pt x="49" y="379"/>
                  </a:lnTo>
                  <a:lnTo>
                    <a:pt x="38" y="379"/>
                  </a:lnTo>
                  <a:lnTo>
                    <a:pt x="27" y="379"/>
                  </a:lnTo>
                  <a:lnTo>
                    <a:pt x="16" y="374"/>
                  </a:lnTo>
                  <a:lnTo>
                    <a:pt x="6" y="368"/>
                  </a:lnTo>
                  <a:lnTo>
                    <a:pt x="0" y="363"/>
                  </a:lnTo>
                  <a:lnTo>
                    <a:pt x="0" y="346"/>
                  </a:lnTo>
                  <a:lnTo>
                    <a:pt x="0" y="335"/>
                  </a:lnTo>
                  <a:lnTo>
                    <a:pt x="6" y="324"/>
                  </a:lnTo>
                  <a:lnTo>
                    <a:pt x="16" y="319"/>
                  </a:lnTo>
                  <a:lnTo>
                    <a:pt x="27" y="313"/>
                  </a:lnTo>
                  <a:lnTo>
                    <a:pt x="38" y="313"/>
                  </a:lnTo>
                  <a:lnTo>
                    <a:pt x="49" y="313"/>
                  </a:lnTo>
                  <a:close/>
                  <a:moveTo>
                    <a:pt x="49" y="0"/>
                  </a:moveTo>
                  <a:lnTo>
                    <a:pt x="1001" y="0"/>
                  </a:lnTo>
                  <a:lnTo>
                    <a:pt x="1012" y="0"/>
                  </a:lnTo>
                  <a:lnTo>
                    <a:pt x="1028" y="0"/>
                  </a:lnTo>
                  <a:lnTo>
                    <a:pt x="1039" y="5"/>
                  </a:lnTo>
                  <a:lnTo>
                    <a:pt x="1044" y="11"/>
                  </a:lnTo>
                  <a:lnTo>
                    <a:pt x="1055" y="16"/>
                  </a:lnTo>
                  <a:lnTo>
                    <a:pt x="1055" y="33"/>
                  </a:lnTo>
                  <a:lnTo>
                    <a:pt x="1055" y="44"/>
                  </a:lnTo>
                  <a:lnTo>
                    <a:pt x="1044" y="55"/>
                  </a:lnTo>
                  <a:lnTo>
                    <a:pt x="1039" y="60"/>
                  </a:lnTo>
                  <a:lnTo>
                    <a:pt x="1028" y="60"/>
                  </a:lnTo>
                  <a:lnTo>
                    <a:pt x="1012" y="66"/>
                  </a:lnTo>
                  <a:lnTo>
                    <a:pt x="1001" y="66"/>
                  </a:lnTo>
                  <a:lnTo>
                    <a:pt x="49" y="66"/>
                  </a:lnTo>
                  <a:lnTo>
                    <a:pt x="38" y="66"/>
                  </a:lnTo>
                  <a:lnTo>
                    <a:pt x="27" y="60"/>
                  </a:lnTo>
                  <a:lnTo>
                    <a:pt x="16" y="60"/>
                  </a:lnTo>
                  <a:lnTo>
                    <a:pt x="6" y="55"/>
                  </a:lnTo>
                  <a:lnTo>
                    <a:pt x="0" y="44"/>
                  </a:lnTo>
                  <a:lnTo>
                    <a:pt x="0" y="33"/>
                  </a:lnTo>
                  <a:lnTo>
                    <a:pt x="0" y="16"/>
                  </a:lnTo>
                  <a:lnTo>
                    <a:pt x="6" y="11"/>
                  </a:lnTo>
                  <a:lnTo>
                    <a:pt x="16" y="5"/>
                  </a:lnTo>
                  <a:lnTo>
                    <a:pt x="27" y="0"/>
                  </a:lnTo>
                  <a:lnTo>
                    <a:pt x="38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3" name="Freeform 57"/>
            <p:cNvSpPr>
              <a:spLocks noEditPoints="1"/>
            </p:cNvSpPr>
            <p:nvPr/>
          </p:nvSpPr>
          <p:spPr bwMode="auto">
            <a:xfrm>
              <a:off x="7550" y="3520"/>
              <a:ext cx="1136" cy="1145"/>
            </a:xfrm>
            <a:custGeom>
              <a:avLst/>
              <a:gdLst/>
              <a:ahLst/>
              <a:cxnLst>
                <a:cxn ang="0">
                  <a:pos x="597" y="49"/>
                </a:cxn>
                <a:cxn ang="0">
                  <a:pos x="549" y="60"/>
                </a:cxn>
                <a:cxn ang="0">
                  <a:pos x="533" y="110"/>
                </a:cxn>
                <a:cxn ang="0">
                  <a:pos x="608" y="534"/>
                </a:cxn>
                <a:cxn ang="0">
                  <a:pos x="834" y="473"/>
                </a:cxn>
                <a:cxn ang="0">
                  <a:pos x="942" y="319"/>
                </a:cxn>
                <a:cxn ang="0">
                  <a:pos x="953" y="148"/>
                </a:cxn>
                <a:cxn ang="0">
                  <a:pos x="834" y="60"/>
                </a:cxn>
                <a:cxn ang="0">
                  <a:pos x="673" y="44"/>
                </a:cxn>
                <a:cxn ang="0">
                  <a:pos x="856" y="5"/>
                </a:cxn>
                <a:cxn ang="0">
                  <a:pos x="1066" y="115"/>
                </a:cxn>
                <a:cxn ang="0">
                  <a:pos x="1098" y="319"/>
                </a:cxn>
                <a:cxn ang="0">
                  <a:pos x="920" y="495"/>
                </a:cxn>
                <a:cxn ang="0">
                  <a:pos x="759" y="556"/>
                </a:cxn>
                <a:cxn ang="0">
                  <a:pos x="791" y="567"/>
                </a:cxn>
                <a:cxn ang="0">
                  <a:pos x="899" y="682"/>
                </a:cxn>
                <a:cxn ang="0">
                  <a:pos x="904" y="798"/>
                </a:cxn>
                <a:cxn ang="0">
                  <a:pos x="888" y="952"/>
                </a:cxn>
                <a:cxn ang="0">
                  <a:pos x="899" y="1084"/>
                </a:cxn>
                <a:cxn ang="0">
                  <a:pos x="980" y="1106"/>
                </a:cxn>
                <a:cxn ang="0">
                  <a:pos x="1071" y="1018"/>
                </a:cxn>
                <a:cxn ang="0">
                  <a:pos x="1103" y="946"/>
                </a:cxn>
                <a:cxn ang="0">
                  <a:pos x="1120" y="935"/>
                </a:cxn>
                <a:cxn ang="0">
                  <a:pos x="1136" y="946"/>
                </a:cxn>
                <a:cxn ang="0">
                  <a:pos x="1114" y="1012"/>
                </a:cxn>
                <a:cxn ang="0">
                  <a:pos x="1007" y="1134"/>
                </a:cxn>
                <a:cxn ang="0">
                  <a:pos x="904" y="1139"/>
                </a:cxn>
                <a:cxn ang="0">
                  <a:pos x="797" y="1101"/>
                </a:cxn>
                <a:cxn ang="0">
                  <a:pos x="732" y="968"/>
                </a:cxn>
                <a:cxn ang="0">
                  <a:pos x="759" y="831"/>
                </a:cxn>
                <a:cxn ang="0">
                  <a:pos x="780" y="715"/>
                </a:cxn>
                <a:cxn ang="0">
                  <a:pos x="748" y="622"/>
                </a:cxn>
                <a:cxn ang="0">
                  <a:pos x="608" y="572"/>
                </a:cxn>
                <a:cxn ang="0">
                  <a:pos x="312" y="1012"/>
                </a:cxn>
                <a:cxn ang="0">
                  <a:pos x="339" y="1051"/>
                </a:cxn>
                <a:cxn ang="0">
                  <a:pos x="425" y="1057"/>
                </a:cxn>
                <a:cxn ang="0">
                  <a:pos x="452" y="1068"/>
                </a:cxn>
                <a:cxn ang="0">
                  <a:pos x="452" y="1095"/>
                </a:cxn>
                <a:cxn ang="0">
                  <a:pos x="431" y="1106"/>
                </a:cxn>
                <a:cxn ang="0">
                  <a:pos x="323" y="1106"/>
                </a:cxn>
                <a:cxn ang="0">
                  <a:pos x="178" y="1101"/>
                </a:cxn>
                <a:cxn ang="0">
                  <a:pos x="22" y="1106"/>
                </a:cxn>
                <a:cxn ang="0">
                  <a:pos x="5" y="1106"/>
                </a:cxn>
                <a:cxn ang="0">
                  <a:pos x="0" y="1073"/>
                </a:cxn>
                <a:cxn ang="0">
                  <a:pos x="16" y="1057"/>
                </a:cxn>
                <a:cxn ang="0">
                  <a:pos x="102" y="1057"/>
                </a:cxn>
                <a:cxn ang="0">
                  <a:pos x="178" y="1012"/>
                </a:cxn>
                <a:cxn ang="0">
                  <a:pos x="404" y="93"/>
                </a:cxn>
                <a:cxn ang="0">
                  <a:pos x="404" y="66"/>
                </a:cxn>
                <a:cxn ang="0">
                  <a:pos x="377" y="55"/>
                </a:cxn>
                <a:cxn ang="0">
                  <a:pos x="323" y="49"/>
                </a:cxn>
                <a:cxn ang="0">
                  <a:pos x="285" y="44"/>
                </a:cxn>
                <a:cxn ang="0">
                  <a:pos x="258" y="38"/>
                </a:cxn>
                <a:cxn ang="0">
                  <a:pos x="264" y="5"/>
                </a:cxn>
                <a:cxn ang="0">
                  <a:pos x="291" y="0"/>
                </a:cxn>
              </a:cxnLst>
              <a:rect l="0" t="0" r="r" b="b"/>
              <a:pathLst>
                <a:path w="1136" h="1145">
                  <a:moveTo>
                    <a:pt x="673" y="44"/>
                  </a:moveTo>
                  <a:lnTo>
                    <a:pt x="635" y="44"/>
                  </a:lnTo>
                  <a:lnTo>
                    <a:pt x="597" y="49"/>
                  </a:lnTo>
                  <a:lnTo>
                    <a:pt x="576" y="49"/>
                  </a:lnTo>
                  <a:lnTo>
                    <a:pt x="560" y="55"/>
                  </a:lnTo>
                  <a:lnTo>
                    <a:pt x="549" y="60"/>
                  </a:lnTo>
                  <a:lnTo>
                    <a:pt x="544" y="71"/>
                  </a:lnTo>
                  <a:lnTo>
                    <a:pt x="538" y="88"/>
                  </a:lnTo>
                  <a:lnTo>
                    <a:pt x="533" y="110"/>
                  </a:lnTo>
                  <a:lnTo>
                    <a:pt x="533" y="110"/>
                  </a:lnTo>
                  <a:lnTo>
                    <a:pt x="425" y="534"/>
                  </a:lnTo>
                  <a:lnTo>
                    <a:pt x="608" y="534"/>
                  </a:lnTo>
                  <a:lnTo>
                    <a:pt x="705" y="528"/>
                  </a:lnTo>
                  <a:lnTo>
                    <a:pt x="780" y="501"/>
                  </a:lnTo>
                  <a:lnTo>
                    <a:pt x="834" y="473"/>
                  </a:lnTo>
                  <a:lnTo>
                    <a:pt x="872" y="440"/>
                  </a:lnTo>
                  <a:lnTo>
                    <a:pt x="915" y="385"/>
                  </a:lnTo>
                  <a:lnTo>
                    <a:pt x="942" y="319"/>
                  </a:lnTo>
                  <a:lnTo>
                    <a:pt x="958" y="258"/>
                  </a:lnTo>
                  <a:lnTo>
                    <a:pt x="963" y="209"/>
                  </a:lnTo>
                  <a:lnTo>
                    <a:pt x="953" y="148"/>
                  </a:lnTo>
                  <a:lnTo>
                    <a:pt x="926" y="104"/>
                  </a:lnTo>
                  <a:lnTo>
                    <a:pt x="883" y="77"/>
                  </a:lnTo>
                  <a:lnTo>
                    <a:pt x="834" y="60"/>
                  </a:lnTo>
                  <a:lnTo>
                    <a:pt x="780" y="49"/>
                  </a:lnTo>
                  <a:lnTo>
                    <a:pt x="721" y="49"/>
                  </a:lnTo>
                  <a:lnTo>
                    <a:pt x="673" y="44"/>
                  </a:lnTo>
                  <a:close/>
                  <a:moveTo>
                    <a:pt x="301" y="0"/>
                  </a:moveTo>
                  <a:lnTo>
                    <a:pt x="759" y="0"/>
                  </a:lnTo>
                  <a:lnTo>
                    <a:pt x="856" y="5"/>
                  </a:lnTo>
                  <a:lnTo>
                    <a:pt x="942" y="27"/>
                  </a:lnTo>
                  <a:lnTo>
                    <a:pt x="1012" y="66"/>
                  </a:lnTo>
                  <a:lnTo>
                    <a:pt x="1066" y="115"/>
                  </a:lnTo>
                  <a:lnTo>
                    <a:pt x="1098" y="176"/>
                  </a:lnTo>
                  <a:lnTo>
                    <a:pt x="1109" y="242"/>
                  </a:lnTo>
                  <a:lnTo>
                    <a:pt x="1098" y="319"/>
                  </a:lnTo>
                  <a:lnTo>
                    <a:pt x="1055" y="385"/>
                  </a:lnTo>
                  <a:lnTo>
                    <a:pt x="996" y="446"/>
                  </a:lnTo>
                  <a:lnTo>
                    <a:pt x="920" y="495"/>
                  </a:lnTo>
                  <a:lnTo>
                    <a:pt x="840" y="528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91" y="567"/>
                  </a:lnTo>
                  <a:lnTo>
                    <a:pt x="829" y="594"/>
                  </a:lnTo>
                  <a:lnTo>
                    <a:pt x="867" y="627"/>
                  </a:lnTo>
                  <a:lnTo>
                    <a:pt x="899" y="682"/>
                  </a:lnTo>
                  <a:lnTo>
                    <a:pt x="910" y="748"/>
                  </a:lnTo>
                  <a:lnTo>
                    <a:pt x="910" y="770"/>
                  </a:lnTo>
                  <a:lnTo>
                    <a:pt x="904" y="798"/>
                  </a:lnTo>
                  <a:lnTo>
                    <a:pt x="904" y="825"/>
                  </a:lnTo>
                  <a:lnTo>
                    <a:pt x="893" y="886"/>
                  </a:lnTo>
                  <a:lnTo>
                    <a:pt x="888" y="952"/>
                  </a:lnTo>
                  <a:lnTo>
                    <a:pt x="888" y="1007"/>
                  </a:lnTo>
                  <a:lnTo>
                    <a:pt x="888" y="1051"/>
                  </a:lnTo>
                  <a:lnTo>
                    <a:pt x="899" y="1084"/>
                  </a:lnTo>
                  <a:lnTo>
                    <a:pt x="920" y="1101"/>
                  </a:lnTo>
                  <a:lnTo>
                    <a:pt x="953" y="1106"/>
                  </a:lnTo>
                  <a:lnTo>
                    <a:pt x="980" y="1106"/>
                  </a:lnTo>
                  <a:lnTo>
                    <a:pt x="1007" y="1090"/>
                  </a:lnTo>
                  <a:lnTo>
                    <a:pt x="1039" y="1062"/>
                  </a:lnTo>
                  <a:lnTo>
                    <a:pt x="1071" y="1018"/>
                  </a:lnTo>
                  <a:lnTo>
                    <a:pt x="1098" y="957"/>
                  </a:lnTo>
                  <a:lnTo>
                    <a:pt x="1098" y="952"/>
                  </a:lnTo>
                  <a:lnTo>
                    <a:pt x="1103" y="946"/>
                  </a:lnTo>
                  <a:lnTo>
                    <a:pt x="1109" y="941"/>
                  </a:lnTo>
                  <a:lnTo>
                    <a:pt x="1114" y="935"/>
                  </a:lnTo>
                  <a:lnTo>
                    <a:pt x="1120" y="935"/>
                  </a:lnTo>
                  <a:lnTo>
                    <a:pt x="1125" y="935"/>
                  </a:lnTo>
                  <a:lnTo>
                    <a:pt x="1130" y="941"/>
                  </a:lnTo>
                  <a:lnTo>
                    <a:pt x="1136" y="946"/>
                  </a:lnTo>
                  <a:lnTo>
                    <a:pt x="1136" y="957"/>
                  </a:lnTo>
                  <a:lnTo>
                    <a:pt x="1130" y="979"/>
                  </a:lnTo>
                  <a:lnTo>
                    <a:pt x="1114" y="1012"/>
                  </a:lnTo>
                  <a:lnTo>
                    <a:pt x="1093" y="1057"/>
                  </a:lnTo>
                  <a:lnTo>
                    <a:pt x="1055" y="1101"/>
                  </a:lnTo>
                  <a:lnTo>
                    <a:pt x="1007" y="1134"/>
                  </a:lnTo>
                  <a:lnTo>
                    <a:pt x="942" y="1145"/>
                  </a:lnTo>
                  <a:lnTo>
                    <a:pt x="931" y="1145"/>
                  </a:lnTo>
                  <a:lnTo>
                    <a:pt x="904" y="1139"/>
                  </a:lnTo>
                  <a:lnTo>
                    <a:pt x="867" y="1134"/>
                  </a:lnTo>
                  <a:lnTo>
                    <a:pt x="829" y="1123"/>
                  </a:lnTo>
                  <a:lnTo>
                    <a:pt x="797" y="1101"/>
                  </a:lnTo>
                  <a:lnTo>
                    <a:pt x="764" y="1068"/>
                  </a:lnTo>
                  <a:lnTo>
                    <a:pt x="743" y="1023"/>
                  </a:lnTo>
                  <a:lnTo>
                    <a:pt x="732" y="968"/>
                  </a:lnTo>
                  <a:lnTo>
                    <a:pt x="737" y="930"/>
                  </a:lnTo>
                  <a:lnTo>
                    <a:pt x="748" y="880"/>
                  </a:lnTo>
                  <a:lnTo>
                    <a:pt x="759" y="831"/>
                  </a:lnTo>
                  <a:lnTo>
                    <a:pt x="770" y="787"/>
                  </a:lnTo>
                  <a:lnTo>
                    <a:pt x="780" y="748"/>
                  </a:lnTo>
                  <a:lnTo>
                    <a:pt x="780" y="715"/>
                  </a:lnTo>
                  <a:lnTo>
                    <a:pt x="780" y="688"/>
                  </a:lnTo>
                  <a:lnTo>
                    <a:pt x="770" y="655"/>
                  </a:lnTo>
                  <a:lnTo>
                    <a:pt x="748" y="622"/>
                  </a:lnTo>
                  <a:lnTo>
                    <a:pt x="716" y="594"/>
                  </a:lnTo>
                  <a:lnTo>
                    <a:pt x="667" y="578"/>
                  </a:lnTo>
                  <a:lnTo>
                    <a:pt x="608" y="572"/>
                  </a:lnTo>
                  <a:lnTo>
                    <a:pt x="420" y="572"/>
                  </a:lnTo>
                  <a:lnTo>
                    <a:pt x="312" y="1001"/>
                  </a:lnTo>
                  <a:lnTo>
                    <a:pt x="312" y="1012"/>
                  </a:lnTo>
                  <a:lnTo>
                    <a:pt x="307" y="1029"/>
                  </a:lnTo>
                  <a:lnTo>
                    <a:pt x="318" y="1046"/>
                  </a:lnTo>
                  <a:lnTo>
                    <a:pt x="339" y="1051"/>
                  </a:lnTo>
                  <a:lnTo>
                    <a:pt x="371" y="1057"/>
                  </a:lnTo>
                  <a:lnTo>
                    <a:pt x="409" y="1057"/>
                  </a:lnTo>
                  <a:lnTo>
                    <a:pt x="425" y="1057"/>
                  </a:lnTo>
                  <a:lnTo>
                    <a:pt x="441" y="1057"/>
                  </a:lnTo>
                  <a:lnTo>
                    <a:pt x="447" y="1062"/>
                  </a:lnTo>
                  <a:lnTo>
                    <a:pt x="452" y="1068"/>
                  </a:lnTo>
                  <a:lnTo>
                    <a:pt x="458" y="1073"/>
                  </a:lnTo>
                  <a:lnTo>
                    <a:pt x="458" y="1090"/>
                  </a:lnTo>
                  <a:lnTo>
                    <a:pt x="452" y="1095"/>
                  </a:lnTo>
                  <a:lnTo>
                    <a:pt x="447" y="1101"/>
                  </a:lnTo>
                  <a:lnTo>
                    <a:pt x="436" y="1106"/>
                  </a:lnTo>
                  <a:lnTo>
                    <a:pt x="431" y="1106"/>
                  </a:lnTo>
                  <a:lnTo>
                    <a:pt x="425" y="1106"/>
                  </a:lnTo>
                  <a:lnTo>
                    <a:pt x="382" y="1106"/>
                  </a:lnTo>
                  <a:lnTo>
                    <a:pt x="323" y="1106"/>
                  </a:lnTo>
                  <a:lnTo>
                    <a:pt x="264" y="1101"/>
                  </a:lnTo>
                  <a:lnTo>
                    <a:pt x="221" y="1101"/>
                  </a:lnTo>
                  <a:lnTo>
                    <a:pt x="178" y="1101"/>
                  </a:lnTo>
                  <a:lnTo>
                    <a:pt x="124" y="1106"/>
                  </a:lnTo>
                  <a:lnTo>
                    <a:pt x="65" y="1106"/>
                  </a:lnTo>
                  <a:lnTo>
                    <a:pt x="22" y="1106"/>
                  </a:lnTo>
                  <a:lnTo>
                    <a:pt x="16" y="1106"/>
                  </a:lnTo>
                  <a:lnTo>
                    <a:pt x="11" y="1106"/>
                  </a:lnTo>
                  <a:lnTo>
                    <a:pt x="5" y="1106"/>
                  </a:lnTo>
                  <a:lnTo>
                    <a:pt x="0" y="1101"/>
                  </a:lnTo>
                  <a:lnTo>
                    <a:pt x="0" y="1090"/>
                  </a:lnTo>
                  <a:lnTo>
                    <a:pt x="0" y="1073"/>
                  </a:lnTo>
                  <a:lnTo>
                    <a:pt x="5" y="1068"/>
                  </a:lnTo>
                  <a:lnTo>
                    <a:pt x="11" y="1062"/>
                  </a:lnTo>
                  <a:lnTo>
                    <a:pt x="16" y="1057"/>
                  </a:lnTo>
                  <a:lnTo>
                    <a:pt x="27" y="1057"/>
                  </a:lnTo>
                  <a:lnTo>
                    <a:pt x="43" y="1057"/>
                  </a:lnTo>
                  <a:lnTo>
                    <a:pt x="102" y="1057"/>
                  </a:lnTo>
                  <a:lnTo>
                    <a:pt x="145" y="1046"/>
                  </a:lnTo>
                  <a:lnTo>
                    <a:pt x="167" y="1034"/>
                  </a:lnTo>
                  <a:lnTo>
                    <a:pt x="178" y="1012"/>
                  </a:lnTo>
                  <a:lnTo>
                    <a:pt x="188" y="979"/>
                  </a:lnTo>
                  <a:lnTo>
                    <a:pt x="404" y="110"/>
                  </a:lnTo>
                  <a:lnTo>
                    <a:pt x="404" y="93"/>
                  </a:lnTo>
                  <a:lnTo>
                    <a:pt x="404" y="82"/>
                  </a:lnTo>
                  <a:lnTo>
                    <a:pt x="409" y="77"/>
                  </a:lnTo>
                  <a:lnTo>
                    <a:pt x="404" y="66"/>
                  </a:lnTo>
                  <a:lnTo>
                    <a:pt x="398" y="60"/>
                  </a:lnTo>
                  <a:lnTo>
                    <a:pt x="393" y="55"/>
                  </a:lnTo>
                  <a:lnTo>
                    <a:pt x="377" y="55"/>
                  </a:lnTo>
                  <a:lnTo>
                    <a:pt x="366" y="49"/>
                  </a:lnTo>
                  <a:lnTo>
                    <a:pt x="345" y="49"/>
                  </a:lnTo>
                  <a:lnTo>
                    <a:pt x="323" y="49"/>
                  </a:lnTo>
                  <a:lnTo>
                    <a:pt x="312" y="44"/>
                  </a:lnTo>
                  <a:lnTo>
                    <a:pt x="301" y="44"/>
                  </a:lnTo>
                  <a:lnTo>
                    <a:pt x="285" y="44"/>
                  </a:lnTo>
                  <a:lnTo>
                    <a:pt x="275" y="44"/>
                  </a:lnTo>
                  <a:lnTo>
                    <a:pt x="264" y="44"/>
                  </a:lnTo>
                  <a:lnTo>
                    <a:pt x="258" y="38"/>
                  </a:lnTo>
                  <a:lnTo>
                    <a:pt x="258" y="27"/>
                  </a:lnTo>
                  <a:lnTo>
                    <a:pt x="258" y="16"/>
                  </a:lnTo>
                  <a:lnTo>
                    <a:pt x="264" y="5"/>
                  </a:lnTo>
                  <a:lnTo>
                    <a:pt x="269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4" name="Freeform 58"/>
            <p:cNvSpPr>
              <a:spLocks noEditPoints="1"/>
            </p:cNvSpPr>
            <p:nvPr/>
          </p:nvSpPr>
          <p:spPr bwMode="auto">
            <a:xfrm>
              <a:off x="8745" y="4103"/>
              <a:ext cx="344" cy="771"/>
            </a:xfrm>
            <a:custGeom>
              <a:avLst/>
              <a:gdLst/>
              <a:ahLst/>
              <a:cxnLst>
                <a:cxn ang="0">
                  <a:pos x="221" y="264"/>
                </a:cxn>
                <a:cxn ang="0">
                  <a:pos x="274" y="352"/>
                </a:cxn>
                <a:cxn ang="0">
                  <a:pos x="269" y="374"/>
                </a:cxn>
                <a:cxn ang="0">
                  <a:pos x="258" y="407"/>
                </a:cxn>
                <a:cxn ang="0">
                  <a:pos x="237" y="474"/>
                </a:cxn>
                <a:cxn ang="0">
                  <a:pos x="210" y="534"/>
                </a:cxn>
                <a:cxn ang="0">
                  <a:pos x="167" y="650"/>
                </a:cxn>
                <a:cxn ang="0">
                  <a:pos x="156" y="699"/>
                </a:cxn>
                <a:cxn ang="0">
                  <a:pos x="161" y="721"/>
                </a:cxn>
                <a:cxn ang="0">
                  <a:pos x="172" y="738"/>
                </a:cxn>
                <a:cxn ang="0">
                  <a:pos x="221" y="732"/>
                </a:cxn>
                <a:cxn ang="0">
                  <a:pos x="280" y="661"/>
                </a:cxn>
                <a:cxn ang="0">
                  <a:pos x="307" y="589"/>
                </a:cxn>
                <a:cxn ang="0">
                  <a:pos x="317" y="584"/>
                </a:cxn>
                <a:cxn ang="0">
                  <a:pos x="328" y="578"/>
                </a:cxn>
                <a:cxn ang="0">
                  <a:pos x="339" y="584"/>
                </a:cxn>
                <a:cxn ang="0">
                  <a:pos x="344" y="595"/>
                </a:cxn>
                <a:cxn ang="0">
                  <a:pos x="328" y="650"/>
                </a:cxn>
                <a:cxn ang="0">
                  <a:pos x="274" y="727"/>
                </a:cxn>
                <a:cxn ang="0">
                  <a:pos x="183" y="771"/>
                </a:cxn>
                <a:cxn ang="0">
                  <a:pos x="86" y="721"/>
                </a:cxn>
                <a:cxn ang="0">
                  <a:pos x="75" y="655"/>
                </a:cxn>
                <a:cxn ang="0">
                  <a:pos x="86" y="622"/>
                </a:cxn>
                <a:cxn ang="0">
                  <a:pos x="156" y="440"/>
                </a:cxn>
                <a:cxn ang="0">
                  <a:pos x="183" y="363"/>
                </a:cxn>
                <a:cxn ang="0">
                  <a:pos x="188" y="325"/>
                </a:cxn>
                <a:cxn ang="0">
                  <a:pos x="183" y="297"/>
                </a:cxn>
                <a:cxn ang="0">
                  <a:pos x="172" y="286"/>
                </a:cxn>
                <a:cxn ang="0">
                  <a:pos x="129" y="292"/>
                </a:cxn>
                <a:cxn ang="0">
                  <a:pos x="70" y="358"/>
                </a:cxn>
                <a:cxn ang="0">
                  <a:pos x="38" y="435"/>
                </a:cxn>
                <a:cxn ang="0">
                  <a:pos x="32" y="440"/>
                </a:cxn>
                <a:cxn ang="0">
                  <a:pos x="16" y="440"/>
                </a:cxn>
                <a:cxn ang="0">
                  <a:pos x="5" y="440"/>
                </a:cxn>
                <a:cxn ang="0">
                  <a:pos x="0" y="429"/>
                </a:cxn>
                <a:cxn ang="0">
                  <a:pos x="21" y="374"/>
                </a:cxn>
                <a:cxn ang="0">
                  <a:pos x="75" y="292"/>
                </a:cxn>
                <a:cxn ang="0">
                  <a:pos x="167" y="253"/>
                </a:cxn>
                <a:cxn ang="0">
                  <a:pos x="285" y="0"/>
                </a:cxn>
                <a:cxn ang="0">
                  <a:pos x="307" y="11"/>
                </a:cxn>
                <a:cxn ang="0">
                  <a:pos x="312" y="33"/>
                </a:cxn>
                <a:cxn ang="0">
                  <a:pos x="312" y="39"/>
                </a:cxn>
                <a:cxn ang="0">
                  <a:pos x="301" y="77"/>
                </a:cxn>
                <a:cxn ang="0">
                  <a:pos x="269" y="99"/>
                </a:cxn>
                <a:cxn ang="0">
                  <a:pos x="237" y="105"/>
                </a:cxn>
                <a:cxn ang="0">
                  <a:pos x="215" y="83"/>
                </a:cxn>
                <a:cxn ang="0">
                  <a:pos x="210" y="61"/>
                </a:cxn>
                <a:cxn ang="0">
                  <a:pos x="221" y="22"/>
                </a:cxn>
                <a:cxn ang="0">
                  <a:pos x="253" y="0"/>
                </a:cxn>
              </a:cxnLst>
              <a:rect l="0" t="0" r="r" b="b"/>
              <a:pathLst>
                <a:path w="344" h="771">
                  <a:moveTo>
                    <a:pt x="167" y="253"/>
                  </a:moveTo>
                  <a:lnTo>
                    <a:pt x="221" y="264"/>
                  </a:lnTo>
                  <a:lnTo>
                    <a:pt x="258" y="303"/>
                  </a:lnTo>
                  <a:lnTo>
                    <a:pt x="274" y="352"/>
                  </a:lnTo>
                  <a:lnTo>
                    <a:pt x="269" y="363"/>
                  </a:lnTo>
                  <a:lnTo>
                    <a:pt x="269" y="374"/>
                  </a:lnTo>
                  <a:lnTo>
                    <a:pt x="269" y="385"/>
                  </a:lnTo>
                  <a:lnTo>
                    <a:pt x="258" y="407"/>
                  </a:lnTo>
                  <a:lnTo>
                    <a:pt x="247" y="435"/>
                  </a:lnTo>
                  <a:lnTo>
                    <a:pt x="237" y="474"/>
                  </a:lnTo>
                  <a:lnTo>
                    <a:pt x="221" y="507"/>
                  </a:lnTo>
                  <a:lnTo>
                    <a:pt x="210" y="534"/>
                  </a:lnTo>
                  <a:lnTo>
                    <a:pt x="172" y="622"/>
                  </a:lnTo>
                  <a:lnTo>
                    <a:pt x="167" y="650"/>
                  </a:lnTo>
                  <a:lnTo>
                    <a:pt x="161" y="672"/>
                  </a:lnTo>
                  <a:lnTo>
                    <a:pt x="156" y="699"/>
                  </a:lnTo>
                  <a:lnTo>
                    <a:pt x="156" y="710"/>
                  </a:lnTo>
                  <a:lnTo>
                    <a:pt x="161" y="721"/>
                  </a:lnTo>
                  <a:lnTo>
                    <a:pt x="167" y="732"/>
                  </a:lnTo>
                  <a:lnTo>
                    <a:pt x="172" y="738"/>
                  </a:lnTo>
                  <a:lnTo>
                    <a:pt x="183" y="738"/>
                  </a:lnTo>
                  <a:lnTo>
                    <a:pt x="221" y="732"/>
                  </a:lnTo>
                  <a:lnTo>
                    <a:pt x="253" y="705"/>
                  </a:lnTo>
                  <a:lnTo>
                    <a:pt x="280" y="661"/>
                  </a:lnTo>
                  <a:lnTo>
                    <a:pt x="307" y="600"/>
                  </a:lnTo>
                  <a:lnTo>
                    <a:pt x="307" y="589"/>
                  </a:lnTo>
                  <a:lnTo>
                    <a:pt x="312" y="584"/>
                  </a:lnTo>
                  <a:lnTo>
                    <a:pt x="317" y="584"/>
                  </a:lnTo>
                  <a:lnTo>
                    <a:pt x="328" y="578"/>
                  </a:lnTo>
                  <a:lnTo>
                    <a:pt x="328" y="578"/>
                  </a:lnTo>
                  <a:lnTo>
                    <a:pt x="334" y="584"/>
                  </a:lnTo>
                  <a:lnTo>
                    <a:pt x="339" y="584"/>
                  </a:lnTo>
                  <a:lnTo>
                    <a:pt x="344" y="589"/>
                  </a:lnTo>
                  <a:lnTo>
                    <a:pt x="344" y="595"/>
                  </a:lnTo>
                  <a:lnTo>
                    <a:pt x="339" y="617"/>
                  </a:lnTo>
                  <a:lnTo>
                    <a:pt x="328" y="650"/>
                  </a:lnTo>
                  <a:lnTo>
                    <a:pt x="307" y="688"/>
                  </a:lnTo>
                  <a:lnTo>
                    <a:pt x="274" y="727"/>
                  </a:lnTo>
                  <a:lnTo>
                    <a:pt x="231" y="760"/>
                  </a:lnTo>
                  <a:lnTo>
                    <a:pt x="183" y="771"/>
                  </a:lnTo>
                  <a:lnTo>
                    <a:pt x="129" y="754"/>
                  </a:lnTo>
                  <a:lnTo>
                    <a:pt x="86" y="721"/>
                  </a:lnTo>
                  <a:lnTo>
                    <a:pt x="75" y="672"/>
                  </a:lnTo>
                  <a:lnTo>
                    <a:pt x="75" y="655"/>
                  </a:lnTo>
                  <a:lnTo>
                    <a:pt x="81" y="639"/>
                  </a:lnTo>
                  <a:lnTo>
                    <a:pt x="86" y="622"/>
                  </a:lnTo>
                  <a:lnTo>
                    <a:pt x="86" y="622"/>
                  </a:lnTo>
                  <a:lnTo>
                    <a:pt x="156" y="440"/>
                  </a:lnTo>
                  <a:lnTo>
                    <a:pt x="172" y="396"/>
                  </a:lnTo>
                  <a:lnTo>
                    <a:pt x="183" y="363"/>
                  </a:lnTo>
                  <a:lnTo>
                    <a:pt x="188" y="341"/>
                  </a:lnTo>
                  <a:lnTo>
                    <a:pt x="188" y="325"/>
                  </a:lnTo>
                  <a:lnTo>
                    <a:pt x="188" y="308"/>
                  </a:lnTo>
                  <a:lnTo>
                    <a:pt x="183" y="297"/>
                  </a:lnTo>
                  <a:lnTo>
                    <a:pt x="177" y="292"/>
                  </a:lnTo>
                  <a:lnTo>
                    <a:pt x="172" y="286"/>
                  </a:lnTo>
                  <a:lnTo>
                    <a:pt x="161" y="286"/>
                  </a:lnTo>
                  <a:lnTo>
                    <a:pt x="129" y="292"/>
                  </a:lnTo>
                  <a:lnTo>
                    <a:pt x="97" y="319"/>
                  </a:lnTo>
                  <a:lnTo>
                    <a:pt x="70" y="358"/>
                  </a:lnTo>
                  <a:lnTo>
                    <a:pt x="43" y="424"/>
                  </a:lnTo>
                  <a:lnTo>
                    <a:pt x="38" y="435"/>
                  </a:lnTo>
                  <a:lnTo>
                    <a:pt x="38" y="440"/>
                  </a:lnTo>
                  <a:lnTo>
                    <a:pt x="32" y="440"/>
                  </a:lnTo>
                  <a:lnTo>
                    <a:pt x="21" y="440"/>
                  </a:lnTo>
                  <a:lnTo>
                    <a:pt x="16" y="440"/>
                  </a:lnTo>
                  <a:lnTo>
                    <a:pt x="11" y="440"/>
                  </a:lnTo>
                  <a:lnTo>
                    <a:pt x="5" y="440"/>
                  </a:lnTo>
                  <a:lnTo>
                    <a:pt x="5" y="435"/>
                  </a:lnTo>
                  <a:lnTo>
                    <a:pt x="0" y="429"/>
                  </a:lnTo>
                  <a:lnTo>
                    <a:pt x="5" y="407"/>
                  </a:lnTo>
                  <a:lnTo>
                    <a:pt x="21" y="374"/>
                  </a:lnTo>
                  <a:lnTo>
                    <a:pt x="43" y="336"/>
                  </a:lnTo>
                  <a:lnTo>
                    <a:pt x="75" y="292"/>
                  </a:lnTo>
                  <a:lnTo>
                    <a:pt x="118" y="264"/>
                  </a:lnTo>
                  <a:lnTo>
                    <a:pt x="167" y="253"/>
                  </a:lnTo>
                  <a:close/>
                  <a:moveTo>
                    <a:pt x="269" y="0"/>
                  </a:moveTo>
                  <a:lnTo>
                    <a:pt x="285" y="0"/>
                  </a:lnTo>
                  <a:lnTo>
                    <a:pt x="296" y="6"/>
                  </a:lnTo>
                  <a:lnTo>
                    <a:pt x="307" y="11"/>
                  </a:lnTo>
                  <a:lnTo>
                    <a:pt x="312" y="22"/>
                  </a:lnTo>
                  <a:lnTo>
                    <a:pt x="312" y="33"/>
                  </a:lnTo>
                  <a:lnTo>
                    <a:pt x="312" y="39"/>
                  </a:lnTo>
                  <a:lnTo>
                    <a:pt x="312" y="39"/>
                  </a:lnTo>
                  <a:lnTo>
                    <a:pt x="312" y="61"/>
                  </a:lnTo>
                  <a:lnTo>
                    <a:pt x="301" y="77"/>
                  </a:lnTo>
                  <a:lnTo>
                    <a:pt x="290" y="94"/>
                  </a:lnTo>
                  <a:lnTo>
                    <a:pt x="269" y="99"/>
                  </a:lnTo>
                  <a:lnTo>
                    <a:pt x="253" y="105"/>
                  </a:lnTo>
                  <a:lnTo>
                    <a:pt x="237" y="105"/>
                  </a:lnTo>
                  <a:lnTo>
                    <a:pt x="226" y="94"/>
                  </a:lnTo>
                  <a:lnTo>
                    <a:pt x="215" y="83"/>
                  </a:lnTo>
                  <a:lnTo>
                    <a:pt x="210" y="72"/>
                  </a:lnTo>
                  <a:lnTo>
                    <a:pt x="210" y="61"/>
                  </a:lnTo>
                  <a:lnTo>
                    <a:pt x="210" y="39"/>
                  </a:lnTo>
                  <a:lnTo>
                    <a:pt x="221" y="22"/>
                  </a:lnTo>
                  <a:lnTo>
                    <a:pt x="237" y="11"/>
                  </a:lnTo>
                  <a:lnTo>
                    <a:pt x="253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auto">
            <a:xfrm>
              <a:off x="9251" y="4488"/>
              <a:ext cx="317" cy="534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83" y="0"/>
                </a:cxn>
                <a:cxn ang="0">
                  <a:pos x="194" y="0"/>
                </a:cxn>
                <a:cxn ang="0">
                  <a:pos x="199" y="11"/>
                </a:cxn>
                <a:cxn ang="0">
                  <a:pos x="199" y="22"/>
                </a:cxn>
                <a:cxn ang="0">
                  <a:pos x="199" y="22"/>
                </a:cxn>
                <a:cxn ang="0">
                  <a:pos x="199" y="463"/>
                </a:cxn>
                <a:cxn ang="0">
                  <a:pos x="199" y="474"/>
                </a:cxn>
                <a:cxn ang="0">
                  <a:pos x="199" y="479"/>
                </a:cxn>
                <a:cxn ang="0">
                  <a:pos x="204" y="485"/>
                </a:cxn>
                <a:cxn ang="0">
                  <a:pos x="210" y="490"/>
                </a:cxn>
                <a:cxn ang="0">
                  <a:pos x="215" y="490"/>
                </a:cxn>
                <a:cxn ang="0">
                  <a:pos x="231" y="496"/>
                </a:cxn>
                <a:cxn ang="0">
                  <a:pos x="253" y="496"/>
                </a:cxn>
                <a:cxn ang="0">
                  <a:pos x="280" y="496"/>
                </a:cxn>
                <a:cxn ang="0">
                  <a:pos x="317" y="496"/>
                </a:cxn>
                <a:cxn ang="0">
                  <a:pos x="317" y="534"/>
                </a:cxn>
                <a:cxn ang="0">
                  <a:pos x="242" y="529"/>
                </a:cxn>
                <a:cxn ang="0">
                  <a:pos x="161" y="529"/>
                </a:cxn>
                <a:cxn ang="0">
                  <a:pos x="107" y="529"/>
                </a:cxn>
                <a:cxn ang="0">
                  <a:pos x="54" y="529"/>
                </a:cxn>
                <a:cxn ang="0">
                  <a:pos x="0" y="534"/>
                </a:cxn>
                <a:cxn ang="0">
                  <a:pos x="0" y="496"/>
                </a:cxn>
                <a:cxn ang="0">
                  <a:pos x="43" y="496"/>
                </a:cxn>
                <a:cxn ang="0">
                  <a:pos x="70" y="496"/>
                </a:cxn>
                <a:cxn ang="0">
                  <a:pos x="91" y="496"/>
                </a:cxn>
                <a:cxn ang="0">
                  <a:pos x="107" y="490"/>
                </a:cxn>
                <a:cxn ang="0">
                  <a:pos x="113" y="490"/>
                </a:cxn>
                <a:cxn ang="0">
                  <a:pos x="118" y="485"/>
                </a:cxn>
                <a:cxn ang="0">
                  <a:pos x="124" y="479"/>
                </a:cxn>
                <a:cxn ang="0">
                  <a:pos x="124" y="474"/>
                </a:cxn>
                <a:cxn ang="0">
                  <a:pos x="124" y="463"/>
                </a:cxn>
                <a:cxn ang="0">
                  <a:pos x="124" y="66"/>
                </a:cxn>
                <a:cxn ang="0">
                  <a:pos x="80" y="78"/>
                </a:cxn>
                <a:cxn ang="0">
                  <a:pos x="37" y="83"/>
                </a:cxn>
                <a:cxn ang="0">
                  <a:pos x="11" y="83"/>
                </a:cxn>
                <a:cxn ang="0">
                  <a:pos x="0" y="83"/>
                </a:cxn>
                <a:cxn ang="0">
                  <a:pos x="0" y="50"/>
                </a:cxn>
                <a:cxn ang="0">
                  <a:pos x="11" y="50"/>
                </a:cxn>
                <a:cxn ang="0">
                  <a:pos x="32" y="50"/>
                </a:cxn>
                <a:cxn ang="0">
                  <a:pos x="75" y="44"/>
                </a:cxn>
                <a:cxn ang="0">
                  <a:pos x="124" y="28"/>
                </a:cxn>
                <a:cxn ang="0">
                  <a:pos x="167" y="0"/>
                </a:cxn>
              </a:cxnLst>
              <a:rect l="0" t="0" r="r" b="b"/>
              <a:pathLst>
                <a:path w="317" h="534">
                  <a:moveTo>
                    <a:pt x="167" y="0"/>
                  </a:moveTo>
                  <a:lnTo>
                    <a:pt x="183" y="0"/>
                  </a:lnTo>
                  <a:lnTo>
                    <a:pt x="194" y="0"/>
                  </a:lnTo>
                  <a:lnTo>
                    <a:pt x="199" y="11"/>
                  </a:lnTo>
                  <a:lnTo>
                    <a:pt x="199" y="22"/>
                  </a:lnTo>
                  <a:lnTo>
                    <a:pt x="199" y="22"/>
                  </a:lnTo>
                  <a:lnTo>
                    <a:pt x="199" y="463"/>
                  </a:lnTo>
                  <a:lnTo>
                    <a:pt x="199" y="474"/>
                  </a:lnTo>
                  <a:lnTo>
                    <a:pt x="199" y="479"/>
                  </a:lnTo>
                  <a:lnTo>
                    <a:pt x="204" y="485"/>
                  </a:lnTo>
                  <a:lnTo>
                    <a:pt x="210" y="490"/>
                  </a:lnTo>
                  <a:lnTo>
                    <a:pt x="215" y="490"/>
                  </a:lnTo>
                  <a:lnTo>
                    <a:pt x="231" y="496"/>
                  </a:lnTo>
                  <a:lnTo>
                    <a:pt x="253" y="496"/>
                  </a:lnTo>
                  <a:lnTo>
                    <a:pt x="280" y="496"/>
                  </a:lnTo>
                  <a:lnTo>
                    <a:pt x="317" y="496"/>
                  </a:lnTo>
                  <a:lnTo>
                    <a:pt x="317" y="534"/>
                  </a:lnTo>
                  <a:lnTo>
                    <a:pt x="242" y="529"/>
                  </a:lnTo>
                  <a:lnTo>
                    <a:pt x="161" y="529"/>
                  </a:lnTo>
                  <a:lnTo>
                    <a:pt x="107" y="529"/>
                  </a:lnTo>
                  <a:lnTo>
                    <a:pt x="54" y="529"/>
                  </a:lnTo>
                  <a:lnTo>
                    <a:pt x="0" y="534"/>
                  </a:lnTo>
                  <a:lnTo>
                    <a:pt x="0" y="496"/>
                  </a:lnTo>
                  <a:lnTo>
                    <a:pt x="43" y="496"/>
                  </a:lnTo>
                  <a:lnTo>
                    <a:pt x="70" y="496"/>
                  </a:lnTo>
                  <a:lnTo>
                    <a:pt x="91" y="496"/>
                  </a:lnTo>
                  <a:lnTo>
                    <a:pt x="107" y="490"/>
                  </a:lnTo>
                  <a:lnTo>
                    <a:pt x="113" y="490"/>
                  </a:lnTo>
                  <a:lnTo>
                    <a:pt x="118" y="485"/>
                  </a:lnTo>
                  <a:lnTo>
                    <a:pt x="124" y="479"/>
                  </a:lnTo>
                  <a:lnTo>
                    <a:pt x="124" y="474"/>
                  </a:lnTo>
                  <a:lnTo>
                    <a:pt x="124" y="463"/>
                  </a:lnTo>
                  <a:lnTo>
                    <a:pt x="124" y="66"/>
                  </a:lnTo>
                  <a:lnTo>
                    <a:pt x="80" y="78"/>
                  </a:lnTo>
                  <a:lnTo>
                    <a:pt x="37" y="83"/>
                  </a:lnTo>
                  <a:lnTo>
                    <a:pt x="11" y="83"/>
                  </a:lnTo>
                  <a:lnTo>
                    <a:pt x="0" y="83"/>
                  </a:lnTo>
                  <a:lnTo>
                    <a:pt x="0" y="50"/>
                  </a:lnTo>
                  <a:lnTo>
                    <a:pt x="11" y="50"/>
                  </a:lnTo>
                  <a:lnTo>
                    <a:pt x="32" y="50"/>
                  </a:lnTo>
                  <a:lnTo>
                    <a:pt x="75" y="44"/>
                  </a:lnTo>
                  <a:lnTo>
                    <a:pt x="124" y="28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auto">
            <a:xfrm>
              <a:off x="9897" y="4731"/>
              <a:ext cx="145" cy="352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96" y="11"/>
                </a:cxn>
                <a:cxn ang="0">
                  <a:pos x="123" y="33"/>
                </a:cxn>
                <a:cxn ang="0">
                  <a:pos x="140" y="77"/>
                </a:cxn>
                <a:cxn ang="0">
                  <a:pos x="145" y="126"/>
                </a:cxn>
                <a:cxn ang="0">
                  <a:pos x="134" y="203"/>
                </a:cxn>
                <a:cxn ang="0">
                  <a:pos x="107" y="264"/>
                </a:cxn>
                <a:cxn ang="0">
                  <a:pos x="75" y="313"/>
                </a:cxn>
                <a:cxn ang="0">
                  <a:pos x="48" y="341"/>
                </a:cxn>
                <a:cxn ang="0">
                  <a:pos x="32" y="352"/>
                </a:cxn>
                <a:cxn ang="0">
                  <a:pos x="21" y="352"/>
                </a:cxn>
                <a:cxn ang="0">
                  <a:pos x="16" y="346"/>
                </a:cxn>
                <a:cxn ang="0">
                  <a:pos x="16" y="341"/>
                </a:cxn>
                <a:cxn ang="0">
                  <a:pos x="16" y="330"/>
                </a:cxn>
                <a:cxn ang="0">
                  <a:pos x="21" y="330"/>
                </a:cxn>
                <a:cxn ang="0">
                  <a:pos x="21" y="324"/>
                </a:cxn>
                <a:cxn ang="0">
                  <a:pos x="70" y="269"/>
                </a:cxn>
                <a:cxn ang="0">
                  <a:pos x="96" y="214"/>
                </a:cxn>
                <a:cxn ang="0">
                  <a:pos x="107" y="16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07" y="115"/>
                </a:cxn>
                <a:cxn ang="0">
                  <a:pos x="102" y="121"/>
                </a:cxn>
                <a:cxn ang="0">
                  <a:pos x="91" y="126"/>
                </a:cxn>
                <a:cxn ang="0">
                  <a:pos x="80" y="132"/>
                </a:cxn>
                <a:cxn ang="0">
                  <a:pos x="64" y="132"/>
                </a:cxn>
                <a:cxn ang="0">
                  <a:pos x="43" y="126"/>
                </a:cxn>
                <a:cxn ang="0">
                  <a:pos x="26" y="121"/>
                </a:cxn>
                <a:cxn ang="0">
                  <a:pos x="10" y="104"/>
                </a:cxn>
                <a:cxn ang="0">
                  <a:pos x="0" y="88"/>
                </a:cxn>
                <a:cxn ang="0">
                  <a:pos x="0" y="66"/>
                </a:cxn>
                <a:cxn ang="0">
                  <a:pos x="0" y="44"/>
                </a:cxn>
                <a:cxn ang="0">
                  <a:pos x="10" y="27"/>
                </a:cxn>
                <a:cxn ang="0">
                  <a:pos x="21" y="11"/>
                </a:cxn>
                <a:cxn ang="0">
                  <a:pos x="43" y="0"/>
                </a:cxn>
                <a:cxn ang="0">
                  <a:pos x="64" y="0"/>
                </a:cxn>
              </a:cxnLst>
              <a:rect l="0" t="0" r="r" b="b"/>
              <a:pathLst>
                <a:path w="145" h="352">
                  <a:moveTo>
                    <a:pt x="64" y="0"/>
                  </a:moveTo>
                  <a:lnTo>
                    <a:pt x="96" y="11"/>
                  </a:lnTo>
                  <a:lnTo>
                    <a:pt x="123" y="33"/>
                  </a:lnTo>
                  <a:lnTo>
                    <a:pt x="140" y="77"/>
                  </a:lnTo>
                  <a:lnTo>
                    <a:pt x="145" y="126"/>
                  </a:lnTo>
                  <a:lnTo>
                    <a:pt x="134" y="203"/>
                  </a:lnTo>
                  <a:lnTo>
                    <a:pt x="107" y="264"/>
                  </a:lnTo>
                  <a:lnTo>
                    <a:pt x="75" y="313"/>
                  </a:lnTo>
                  <a:lnTo>
                    <a:pt x="48" y="341"/>
                  </a:lnTo>
                  <a:lnTo>
                    <a:pt x="32" y="352"/>
                  </a:lnTo>
                  <a:lnTo>
                    <a:pt x="21" y="352"/>
                  </a:lnTo>
                  <a:lnTo>
                    <a:pt x="16" y="346"/>
                  </a:lnTo>
                  <a:lnTo>
                    <a:pt x="16" y="341"/>
                  </a:lnTo>
                  <a:lnTo>
                    <a:pt x="16" y="330"/>
                  </a:lnTo>
                  <a:lnTo>
                    <a:pt x="21" y="330"/>
                  </a:lnTo>
                  <a:lnTo>
                    <a:pt x="21" y="324"/>
                  </a:lnTo>
                  <a:lnTo>
                    <a:pt x="70" y="269"/>
                  </a:lnTo>
                  <a:lnTo>
                    <a:pt x="96" y="214"/>
                  </a:lnTo>
                  <a:lnTo>
                    <a:pt x="107" y="16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07" y="115"/>
                  </a:lnTo>
                  <a:lnTo>
                    <a:pt x="102" y="121"/>
                  </a:lnTo>
                  <a:lnTo>
                    <a:pt x="91" y="126"/>
                  </a:lnTo>
                  <a:lnTo>
                    <a:pt x="80" y="132"/>
                  </a:lnTo>
                  <a:lnTo>
                    <a:pt x="64" y="132"/>
                  </a:lnTo>
                  <a:lnTo>
                    <a:pt x="43" y="126"/>
                  </a:lnTo>
                  <a:lnTo>
                    <a:pt x="26" y="121"/>
                  </a:lnTo>
                  <a:lnTo>
                    <a:pt x="10" y="104"/>
                  </a:lnTo>
                  <a:lnTo>
                    <a:pt x="0" y="88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10" y="27"/>
                  </a:lnTo>
                  <a:lnTo>
                    <a:pt x="21" y="11"/>
                  </a:lnTo>
                  <a:lnTo>
                    <a:pt x="43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7" name="Freeform 61"/>
            <p:cNvSpPr>
              <a:spLocks noEditPoints="1"/>
            </p:cNvSpPr>
            <p:nvPr/>
          </p:nvSpPr>
          <p:spPr bwMode="auto">
            <a:xfrm>
              <a:off x="10203" y="4103"/>
              <a:ext cx="345" cy="771"/>
            </a:xfrm>
            <a:custGeom>
              <a:avLst/>
              <a:gdLst/>
              <a:ahLst/>
              <a:cxnLst>
                <a:cxn ang="0">
                  <a:pos x="221" y="264"/>
                </a:cxn>
                <a:cxn ang="0">
                  <a:pos x="275" y="352"/>
                </a:cxn>
                <a:cxn ang="0">
                  <a:pos x="269" y="374"/>
                </a:cxn>
                <a:cxn ang="0">
                  <a:pos x="259" y="407"/>
                </a:cxn>
                <a:cxn ang="0">
                  <a:pos x="237" y="474"/>
                </a:cxn>
                <a:cxn ang="0">
                  <a:pos x="210" y="534"/>
                </a:cxn>
                <a:cxn ang="0">
                  <a:pos x="167" y="650"/>
                </a:cxn>
                <a:cxn ang="0">
                  <a:pos x="156" y="699"/>
                </a:cxn>
                <a:cxn ang="0">
                  <a:pos x="162" y="721"/>
                </a:cxn>
                <a:cxn ang="0">
                  <a:pos x="173" y="738"/>
                </a:cxn>
                <a:cxn ang="0">
                  <a:pos x="221" y="732"/>
                </a:cxn>
                <a:cxn ang="0">
                  <a:pos x="280" y="661"/>
                </a:cxn>
                <a:cxn ang="0">
                  <a:pos x="307" y="589"/>
                </a:cxn>
                <a:cxn ang="0">
                  <a:pos x="318" y="584"/>
                </a:cxn>
                <a:cxn ang="0">
                  <a:pos x="329" y="578"/>
                </a:cxn>
                <a:cxn ang="0">
                  <a:pos x="339" y="584"/>
                </a:cxn>
                <a:cxn ang="0">
                  <a:pos x="345" y="595"/>
                </a:cxn>
                <a:cxn ang="0">
                  <a:pos x="329" y="650"/>
                </a:cxn>
                <a:cxn ang="0">
                  <a:pos x="275" y="727"/>
                </a:cxn>
                <a:cxn ang="0">
                  <a:pos x="183" y="771"/>
                </a:cxn>
                <a:cxn ang="0">
                  <a:pos x="92" y="721"/>
                </a:cxn>
                <a:cxn ang="0">
                  <a:pos x="76" y="655"/>
                </a:cxn>
                <a:cxn ang="0">
                  <a:pos x="86" y="622"/>
                </a:cxn>
                <a:cxn ang="0">
                  <a:pos x="173" y="396"/>
                </a:cxn>
                <a:cxn ang="0">
                  <a:pos x="189" y="341"/>
                </a:cxn>
                <a:cxn ang="0">
                  <a:pos x="189" y="308"/>
                </a:cxn>
                <a:cxn ang="0">
                  <a:pos x="178" y="292"/>
                </a:cxn>
                <a:cxn ang="0">
                  <a:pos x="162" y="286"/>
                </a:cxn>
                <a:cxn ang="0">
                  <a:pos x="97" y="319"/>
                </a:cxn>
                <a:cxn ang="0">
                  <a:pos x="43" y="424"/>
                </a:cxn>
                <a:cxn ang="0">
                  <a:pos x="38" y="440"/>
                </a:cxn>
                <a:cxn ang="0">
                  <a:pos x="22" y="440"/>
                </a:cxn>
                <a:cxn ang="0">
                  <a:pos x="11" y="440"/>
                </a:cxn>
                <a:cxn ang="0">
                  <a:pos x="6" y="435"/>
                </a:cxn>
                <a:cxn ang="0">
                  <a:pos x="6" y="407"/>
                </a:cxn>
                <a:cxn ang="0">
                  <a:pos x="43" y="336"/>
                </a:cxn>
                <a:cxn ang="0">
                  <a:pos x="119" y="264"/>
                </a:cxn>
                <a:cxn ang="0">
                  <a:pos x="269" y="0"/>
                </a:cxn>
                <a:cxn ang="0">
                  <a:pos x="296" y="6"/>
                </a:cxn>
                <a:cxn ang="0">
                  <a:pos x="312" y="22"/>
                </a:cxn>
                <a:cxn ang="0">
                  <a:pos x="318" y="39"/>
                </a:cxn>
                <a:cxn ang="0">
                  <a:pos x="302" y="77"/>
                </a:cxn>
                <a:cxn ang="0">
                  <a:pos x="269" y="99"/>
                </a:cxn>
                <a:cxn ang="0">
                  <a:pos x="237" y="105"/>
                </a:cxn>
                <a:cxn ang="0">
                  <a:pos x="216" y="83"/>
                </a:cxn>
                <a:cxn ang="0">
                  <a:pos x="210" y="61"/>
                </a:cxn>
                <a:cxn ang="0">
                  <a:pos x="221" y="22"/>
                </a:cxn>
                <a:cxn ang="0">
                  <a:pos x="253" y="0"/>
                </a:cxn>
              </a:cxnLst>
              <a:rect l="0" t="0" r="r" b="b"/>
              <a:pathLst>
                <a:path w="345" h="771">
                  <a:moveTo>
                    <a:pt x="167" y="253"/>
                  </a:moveTo>
                  <a:lnTo>
                    <a:pt x="221" y="264"/>
                  </a:lnTo>
                  <a:lnTo>
                    <a:pt x="259" y="303"/>
                  </a:lnTo>
                  <a:lnTo>
                    <a:pt x="275" y="352"/>
                  </a:lnTo>
                  <a:lnTo>
                    <a:pt x="269" y="363"/>
                  </a:lnTo>
                  <a:lnTo>
                    <a:pt x="269" y="374"/>
                  </a:lnTo>
                  <a:lnTo>
                    <a:pt x="269" y="385"/>
                  </a:lnTo>
                  <a:lnTo>
                    <a:pt x="259" y="407"/>
                  </a:lnTo>
                  <a:lnTo>
                    <a:pt x="248" y="435"/>
                  </a:lnTo>
                  <a:lnTo>
                    <a:pt x="237" y="474"/>
                  </a:lnTo>
                  <a:lnTo>
                    <a:pt x="221" y="507"/>
                  </a:lnTo>
                  <a:lnTo>
                    <a:pt x="210" y="534"/>
                  </a:lnTo>
                  <a:lnTo>
                    <a:pt x="178" y="622"/>
                  </a:lnTo>
                  <a:lnTo>
                    <a:pt x="167" y="650"/>
                  </a:lnTo>
                  <a:lnTo>
                    <a:pt x="162" y="672"/>
                  </a:lnTo>
                  <a:lnTo>
                    <a:pt x="156" y="699"/>
                  </a:lnTo>
                  <a:lnTo>
                    <a:pt x="156" y="710"/>
                  </a:lnTo>
                  <a:lnTo>
                    <a:pt x="162" y="721"/>
                  </a:lnTo>
                  <a:lnTo>
                    <a:pt x="167" y="732"/>
                  </a:lnTo>
                  <a:lnTo>
                    <a:pt x="173" y="738"/>
                  </a:lnTo>
                  <a:lnTo>
                    <a:pt x="183" y="738"/>
                  </a:lnTo>
                  <a:lnTo>
                    <a:pt x="221" y="732"/>
                  </a:lnTo>
                  <a:lnTo>
                    <a:pt x="253" y="705"/>
                  </a:lnTo>
                  <a:lnTo>
                    <a:pt x="280" y="661"/>
                  </a:lnTo>
                  <a:lnTo>
                    <a:pt x="307" y="600"/>
                  </a:lnTo>
                  <a:lnTo>
                    <a:pt x="307" y="589"/>
                  </a:lnTo>
                  <a:lnTo>
                    <a:pt x="312" y="584"/>
                  </a:lnTo>
                  <a:lnTo>
                    <a:pt x="318" y="584"/>
                  </a:lnTo>
                  <a:lnTo>
                    <a:pt x="329" y="578"/>
                  </a:lnTo>
                  <a:lnTo>
                    <a:pt x="329" y="578"/>
                  </a:lnTo>
                  <a:lnTo>
                    <a:pt x="334" y="584"/>
                  </a:lnTo>
                  <a:lnTo>
                    <a:pt x="339" y="584"/>
                  </a:lnTo>
                  <a:lnTo>
                    <a:pt x="345" y="589"/>
                  </a:lnTo>
                  <a:lnTo>
                    <a:pt x="345" y="595"/>
                  </a:lnTo>
                  <a:lnTo>
                    <a:pt x="339" y="617"/>
                  </a:lnTo>
                  <a:lnTo>
                    <a:pt x="329" y="650"/>
                  </a:lnTo>
                  <a:lnTo>
                    <a:pt x="307" y="688"/>
                  </a:lnTo>
                  <a:lnTo>
                    <a:pt x="275" y="727"/>
                  </a:lnTo>
                  <a:lnTo>
                    <a:pt x="232" y="760"/>
                  </a:lnTo>
                  <a:lnTo>
                    <a:pt x="183" y="771"/>
                  </a:lnTo>
                  <a:lnTo>
                    <a:pt x="130" y="754"/>
                  </a:lnTo>
                  <a:lnTo>
                    <a:pt x="92" y="721"/>
                  </a:lnTo>
                  <a:lnTo>
                    <a:pt x="76" y="672"/>
                  </a:lnTo>
                  <a:lnTo>
                    <a:pt x="76" y="655"/>
                  </a:lnTo>
                  <a:lnTo>
                    <a:pt x="81" y="639"/>
                  </a:lnTo>
                  <a:lnTo>
                    <a:pt x="86" y="622"/>
                  </a:lnTo>
                  <a:lnTo>
                    <a:pt x="156" y="440"/>
                  </a:lnTo>
                  <a:lnTo>
                    <a:pt x="173" y="396"/>
                  </a:lnTo>
                  <a:lnTo>
                    <a:pt x="183" y="363"/>
                  </a:lnTo>
                  <a:lnTo>
                    <a:pt x="189" y="341"/>
                  </a:lnTo>
                  <a:lnTo>
                    <a:pt x="189" y="325"/>
                  </a:lnTo>
                  <a:lnTo>
                    <a:pt x="189" y="308"/>
                  </a:lnTo>
                  <a:lnTo>
                    <a:pt x="183" y="297"/>
                  </a:lnTo>
                  <a:lnTo>
                    <a:pt x="178" y="292"/>
                  </a:lnTo>
                  <a:lnTo>
                    <a:pt x="173" y="286"/>
                  </a:lnTo>
                  <a:lnTo>
                    <a:pt x="162" y="286"/>
                  </a:lnTo>
                  <a:lnTo>
                    <a:pt x="130" y="292"/>
                  </a:lnTo>
                  <a:lnTo>
                    <a:pt x="97" y="319"/>
                  </a:lnTo>
                  <a:lnTo>
                    <a:pt x="70" y="358"/>
                  </a:lnTo>
                  <a:lnTo>
                    <a:pt x="43" y="424"/>
                  </a:lnTo>
                  <a:lnTo>
                    <a:pt x="43" y="435"/>
                  </a:lnTo>
                  <a:lnTo>
                    <a:pt x="38" y="440"/>
                  </a:lnTo>
                  <a:lnTo>
                    <a:pt x="33" y="440"/>
                  </a:lnTo>
                  <a:lnTo>
                    <a:pt x="22" y="440"/>
                  </a:lnTo>
                  <a:lnTo>
                    <a:pt x="16" y="440"/>
                  </a:lnTo>
                  <a:lnTo>
                    <a:pt x="11" y="440"/>
                  </a:lnTo>
                  <a:lnTo>
                    <a:pt x="11" y="440"/>
                  </a:lnTo>
                  <a:lnTo>
                    <a:pt x="6" y="435"/>
                  </a:lnTo>
                  <a:lnTo>
                    <a:pt x="0" y="429"/>
                  </a:lnTo>
                  <a:lnTo>
                    <a:pt x="6" y="407"/>
                  </a:lnTo>
                  <a:lnTo>
                    <a:pt x="22" y="374"/>
                  </a:lnTo>
                  <a:lnTo>
                    <a:pt x="43" y="336"/>
                  </a:lnTo>
                  <a:lnTo>
                    <a:pt x="76" y="292"/>
                  </a:lnTo>
                  <a:lnTo>
                    <a:pt x="119" y="264"/>
                  </a:lnTo>
                  <a:lnTo>
                    <a:pt x="167" y="253"/>
                  </a:lnTo>
                  <a:close/>
                  <a:moveTo>
                    <a:pt x="269" y="0"/>
                  </a:moveTo>
                  <a:lnTo>
                    <a:pt x="286" y="0"/>
                  </a:lnTo>
                  <a:lnTo>
                    <a:pt x="296" y="6"/>
                  </a:lnTo>
                  <a:lnTo>
                    <a:pt x="307" y="11"/>
                  </a:lnTo>
                  <a:lnTo>
                    <a:pt x="312" y="22"/>
                  </a:lnTo>
                  <a:lnTo>
                    <a:pt x="312" y="33"/>
                  </a:lnTo>
                  <a:lnTo>
                    <a:pt x="318" y="39"/>
                  </a:lnTo>
                  <a:lnTo>
                    <a:pt x="312" y="61"/>
                  </a:lnTo>
                  <a:lnTo>
                    <a:pt x="302" y="77"/>
                  </a:lnTo>
                  <a:lnTo>
                    <a:pt x="291" y="94"/>
                  </a:lnTo>
                  <a:lnTo>
                    <a:pt x="269" y="99"/>
                  </a:lnTo>
                  <a:lnTo>
                    <a:pt x="253" y="105"/>
                  </a:lnTo>
                  <a:lnTo>
                    <a:pt x="237" y="105"/>
                  </a:lnTo>
                  <a:lnTo>
                    <a:pt x="226" y="94"/>
                  </a:lnTo>
                  <a:lnTo>
                    <a:pt x="216" y="83"/>
                  </a:lnTo>
                  <a:lnTo>
                    <a:pt x="210" y="72"/>
                  </a:lnTo>
                  <a:lnTo>
                    <a:pt x="210" y="61"/>
                  </a:lnTo>
                  <a:lnTo>
                    <a:pt x="210" y="39"/>
                  </a:lnTo>
                  <a:lnTo>
                    <a:pt x="221" y="22"/>
                  </a:lnTo>
                  <a:lnTo>
                    <a:pt x="237" y="11"/>
                  </a:lnTo>
                  <a:lnTo>
                    <a:pt x="253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auto">
            <a:xfrm>
              <a:off x="10666" y="4488"/>
              <a:ext cx="393" cy="534"/>
            </a:xfrm>
            <a:custGeom>
              <a:avLst/>
              <a:gdLst/>
              <a:ahLst/>
              <a:cxnLst>
                <a:cxn ang="0">
                  <a:pos x="248" y="6"/>
                </a:cxn>
                <a:cxn ang="0">
                  <a:pos x="350" y="61"/>
                </a:cxn>
                <a:cxn ang="0">
                  <a:pos x="393" y="160"/>
                </a:cxn>
                <a:cxn ang="0">
                  <a:pos x="350" y="259"/>
                </a:cxn>
                <a:cxn ang="0">
                  <a:pos x="253" y="342"/>
                </a:cxn>
                <a:cxn ang="0">
                  <a:pos x="97" y="457"/>
                </a:cxn>
                <a:cxn ang="0">
                  <a:pos x="259" y="457"/>
                </a:cxn>
                <a:cxn ang="0">
                  <a:pos x="285" y="457"/>
                </a:cxn>
                <a:cxn ang="0">
                  <a:pos x="318" y="452"/>
                </a:cxn>
                <a:cxn ang="0">
                  <a:pos x="334" y="452"/>
                </a:cxn>
                <a:cxn ang="0">
                  <a:pos x="350" y="424"/>
                </a:cxn>
                <a:cxn ang="0">
                  <a:pos x="355" y="391"/>
                </a:cxn>
                <a:cxn ang="0">
                  <a:pos x="393" y="380"/>
                </a:cxn>
                <a:cxn ang="0">
                  <a:pos x="366" y="534"/>
                </a:cxn>
                <a:cxn ang="0">
                  <a:pos x="0" y="507"/>
                </a:cxn>
                <a:cxn ang="0">
                  <a:pos x="6" y="501"/>
                </a:cxn>
                <a:cxn ang="0">
                  <a:pos x="199" y="331"/>
                </a:cxn>
                <a:cxn ang="0">
                  <a:pos x="291" y="221"/>
                </a:cxn>
                <a:cxn ang="0">
                  <a:pos x="296" y="105"/>
                </a:cxn>
                <a:cxn ang="0">
                  <a:pos x="221" y="39"/>
                </a:cxn>
                <a:cxn ang="0">
                  <a:pos x="119" y="39"/>
                </a:cxn>
                <a:cxn ang="0">
                  <a:pos x="49" y="94"/>
                </a:cxn>
                <a:cxn ang="0">
                  <a:pos x="76" y="105"/>
                </a:cxn>
                <a:cxn ang="0">
                  <a:pos x="92" y="127"/>
                </a:cxn>
                <a:cxn ang="0">
                  <a:pos x="92" y="160"/>
                </a:cxn>
                <a:cxn ang="0">
                  <a:pos x="70" y="182"/>
                </a:cxn>
                <a:cxn ang="0">
                  <a:pos x="49" y="188"/>
                </a:cxn>
                <a:cxn ang="0">
                  <a:pos x="32" y="188"/>
                </a:cxn>
                <a:cxn ang="0">
                  <a:pos x="16" y="177"/>
                </a:cxn>
                <a:cxn ang="0">
                  <a:pos x="6" y="155"/>
                </a:cxn>
                <a:cxn ang="0">
                  <a:pos x="16" y="83"/>
                </a:cxn>
                <a:cxn ang="0">
                  <a:pos x="113" y="11"/>
                </a:cxn>
              </a:cxnLst>
              <a:rect l="0" t="0" r="r" b="b"/>
              <a:pathLst>
                <a:path w="393" h="534">
                  <a:moveTo>
                    <a:pt x="183" y="0"/>
                  </a:moveTo>
                  <a:lnTo>
                    <a:pt x="248" y="6"/>
                  </a:lnTo>
                  <a:lnTo>
                    <a:pt x="307" y="28"/>
                  </a:lnTo>
                  <a:lnTo>
                    <a:pt x="350" y="61"/>
                  </a:lnTo>
                  <a:lnTo>
                    <a:pt x="382" y="105"/>
                  </a:lnTo>
                  <a:lnTo>
                    <a:pt x="393" y="160"/>
                  </a:lnTo>
                  <a:lnTo>
                    <a:pt x="382" y="215"/>
                  </a:lnTo>
                  <a:lnTo>
                    <a:pt x="350" y="259"/>
                  </a:lnTo>
                  <a:lnTo>
                    <a:pt x="307" y="303"/>
                  </a:lnTo>
                  <a:lnTo>
                    <a:pt x="253" y="342"/>
                  </a:lnTo>
                  <a:lnTo>
                    <a:pt x="178" y="397"/>
                  </a:lnTo>
                  <a:lnTo>
                    <a:pt x="97" y="457"/>
                  </a:lnTo>
                  <a:lnTo>
                    <a:pt x="253" y="457"/>
                  </a:lnTo>
                  <a:lnTo>
                    <a:pt x="259" y="457"/>
                  </a:lnTo>
                  <a:lnTo>
                    <a:pt x="275" y="457"/>
                  </a:lnTo>
                  <a:lnTo>
                    <a:pt x="285" y="457"/>
                  </a:lnTo>
                  <a:lnTo>
                    <a:pt x="302" y="452"/>
                  </a:lnTo>
                  <a:lnTo>
                    <a:pt x="318" y="452"/>
                  </a:lnTo>
                  <a:lnTo>
                    <a:pt x="328" y="452"/>
                  </a:lnTo>
                  <a:lnTo>
                    <a:pt x="334" y="452"/>
                  </a:lnTo>
                  <a:lnTo>
                    <a:pt x="339" y="441"/>
                  </a:lnTo>
                  <a:lnTo>
                    <a:pt x="350" y="424"/>
                  </a:lnTo>
                  <a:lnTo>
                    <a:pt x="350" y="408"/>
                  </a:lnTo>
                  <a:lnTo>
                    <a:pt x="355" y="391"/>
                  </a:lnTo>
                  <a:lnTo>
                    <a:pt x="355" y="380"/>
                  </a:lnTo>
                  <a:lnTo>
                    <a:pt x="393" y="380"/>
                  </a:lnTo>
                  <a:lnTo>
                    <a:pt x="393" y="380"/>
                  </a:lnTo>
                  <a:lnTo>
                    <a:pt x="366" y="534"/>
                  </a:lnTo>
                  <a:lnTo>
                    <a:pt x="0" y="534"/>
                  </a:lnTo>
                  <a:lnTo>
                    <a:pt x="0" y="507"/>
                  </a:lnTo>
                  <a:lnTo>
                    <a:pt x="0" y="501"/>
                  </a:lnTo>
                  <a:lnTo>
                    <a:pt x="6" y="501"/>
                  </a:lnTo>
                  <a:lnTo>
                    <a:pt x="11" y="496"/>
                  </a:lnTo>
                  <a:lnTo>
                    <a:pt x="199" y="331"/>
                  </a:lnTo>
                  <a:lnTo>
                    <a:pt x="253" y="276"/>
                  </a:lnTo>
                  <a:lnTo>
                    <a:pt x="291" y="221"/>
                  </a:lnTo>
                  <a:lnTo>
                    <a:pt x="307" y="160"/>
                  </a:lnTo>
                  <a:lnTo>
                    <a:pt x="296" y="105"/>
                  </a:lnTo>
                  <a:lnTo>
                    <a:pt x="264" y="66"/>
                  </a:lnTo>
                  <a:lnTo>
                    <a:pt x="221" y="39"/>
                  </a:lnTo>
                  <a:lnTo>
                    <a:pt x="167" y="33"/>
                  </a:lnTo>
                  <a:lnTo>
                    <a:pt x="119" y="39"/>
                  </a:lnTo>
                  <a:lnTo>
                    <a:pt x="76" y="61"/>
                  </a:lnTo>
                  <a:lnTo>
                    <a:pt x="49" y="94"/>
                  </a:lnTo>
                  <a:lnTo>
                    <a:pt x="59" y="100"/>
                  </a:lnTo>
                  <a:lnTo>
                    <a:pt x="76" y="105"/>
                  </a:lnTo>
                  <a:lnTo>
                    <a:pt x="81" y="111"/>
                  </a:lnTo>
                  <a:lnTo>
                    <a:pt x="92" y="127"/>
                  </a:lnTo>
                  <a:lnTo>
                    <a:pt x="92" y="138"/>
                  </a:lnTo>
                  <a:lnTo>
                    <a:pt x="92" y="160"/>
                  </a:lnTo>
                  <a:lnTo>
                    <a:pt x="81" y="171"/>
                  </a:lnTo>
                  <a:lnTo>
                    <a:pt x="70" y="182"/>
                  </a:lnTo>
                  <a:lnTo>
                    <a:pt x="59" y="188"/>
                  </a:lnTo>
                  <a:lnTo>
                    <a:pt x="49" y="188"/>
                  </a:lnTo>
                  <a:lnTo>
                    <a:pt x="38" y="188"/>
                  </a:lnTo>
                  <a:lnTo>
                    <a:pt x="32" y="188"/>
                  </a:lnTo>
                  <a:lnTo>
                    <a:pt x="22" y="182"/>
                  </a:lnTo>
                  <a:lnTo>
                    <a:pt x="16" y="177"/>
                  </a:lnTo>
                  <a:lnTo>
                    <a:pt x="11" y="166"/>
                  </a:lnTo>
                  <a:lnTo>
                    <a:pt x="6" y="155"/>
                  </a:lnTo>
                  <a:lnTo>
                    <a:pt x="0" y="138"/>
                  </a:lnTo>
                  <a:lnTo>
                    <a:pt x="16" y="83"/>
                  </a:lnTo>
                  <a:lnTo>
                    <a:pt x="54" y="39"/>
                  </a:lnTo>
                  <a:lnTo>
                    <a:pt x="113" y="11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9" name="Freeform 63"/>
            <p:cNvSpPr>
              <a:spLocks noEditPoints="1"/>
            </p:cNvSpPr>
            <p:nvPr/>
          </p:nvSpPr>
          <p:spPr bwMode="auto">
            <a:xfrm>
              <a:off x="11737" y="3679"/>
              <a:ext cx="1066" cy="1085"/>
            </a:xfrm>
            <a:custGeom>
              <a:avLst/>
              <a:gdLst/>
              <a:ahLst/>
              <a:cxnLst>
                <a:cxn ang="0">
                  <a:pos x="205" y="909"/>
                </a:cxn>
                <a:cxn ang="0">
                  <a:pos x="361" y="1013"/>
                </a:cxn>
                <a:cxn ang="0">
                  <a:pos x="490" y="1041"/>
                </a:cxn>
                <a:cxn ang="0">
                  <a:pos x="630" y="1035"/>
                </a:cxn>
                <a:cxn ang="0">
                  <a:pos x="775" y="980"/>
                </a:cxn>
                <a:cxn ang="0">
                  <a:pos x="856" y="920"/>
                </a:cxn>
                <a:cxn ang="0">
                  <a:pos x="861" y="903"/>
                </a:cxn>
                <a:cxn ang="0">
                  <a:pos x="850" y="898"/>
                </a:cxn>
                <a:cxn ang="0">
                  <a:pos x="533" y="567"/>
                </a:cxn>
                <a:cxn ang="0">
                  <a:pos x="560" y="540"/>
                </a:cxn>
                <a:cxn ang="0">
                  <a:pos x="964" y="776"/>
                </a:cxn>
                <a:cxn ang="0">
                  <a:pos x="1023" y="540"/>
                </a:cxn>
                <a:cxn ang="0">
                  <a:pos x="985" y="353"/>
                </a:cxn>
                <a:cxn ang="0">
                  <a:pos x="894" y="204"/>
                </a:cxn>
                <a:cxn ang="0">
                  <a:pos x="102" y="303"/>
                </a:cxn>
                <a:cxn ang="0">
                  <a:pos x="43" y="540"/>
                </a:cxn>
                <a:cxn ang="0">
                  <a:pos x="70" y="710"/>
                </a:cxn>
                <a:cxn ang="0">
                  <a:pos x="172" y="881"/>
                </a:cxn>
                <a:cxn ang="0">
                  <a:pos x="172" y="204"/>
                </a:cxn>
                <a:cxn ang="0">
                  <a:pos x="436" y="50"/>
                </a:cxn>
                <a:cxn ang="0">
                  <a:pos x="291" y="105"/>
                </a:cxn>
                <a:cxn ang="0">
                  <a:pos x="210" y="160"/>
                </a:cxn>
                <a:cxn ang="0">
                  <a:pos x="205" y="176"/>
                </a:cxn>
                <a:cxn ang="0">
                  <a:pos x="215" y="187"/>
                </a:cxn>
                <a:cxn ang="0">
                  <a:pos x="215" y="193"/>
                </a:cxn>
                <a:cxn ang="0">
                  <a:pos x="867" y="171"/>
                </a:cxn>
                <a:cxn ang="0">
                  <a:pos x="705" y="72"/>
                </a:cxn>
                <a:cxn ang="0">
                  <a:pos x="576" y="44"/>
                </a:cxn>
                <a:cxn ang="0">
                  <a:pos x="533" y="0"/>
                </a:cxn>
                <a:cxn ang="0">
                  <a:pos x="764" y="55"/>
                </a:cxn>
                <a:cxn ang="0">
                  <a:pos x="947" y="204"/>
                </a:cxn>
                <a:cxn ang="0">
                  <a:pos x="1050" y="419"/>
                </a:cxn>
                <a:cxn ang="0">
                  <a:pos x="1050" y="666"/>
                </a:cxn>
                <a:cxn ang="0">
                  <a:pos x="947" y="881"/>
                </a:cxn>
                <a:cxn ang="0">
                  <a:pos x="764" y="1030"/>
                </a:cxn>
                <a:cxn ang="0">
                  <a:pos x="533" y="1085"/>
                </a:cxn>
                <a:cxn ang="0">
                  <a:pos x="302" y="1030"/>
                </a:cxn>
                <a:cxn ang="0">
                  <a:pos x="119" y="881"/>
                </a:cxn>
                <a:cxn ang="0">
                  <a:pos x="16" y="666"/>
                </a:cxn>
                <a:cxn ang="0">
                  <a:pos x="16" y="419"/>
                </a:cxn>
                <a:cxn ang="0">
                  <a:pos x="119" y="204"/>
                </a:cxn>
                <a:cxn ang="0">
                  <a:pos x="302" y="55"/>
                </a:cxn>
                <a:cxn ang="0">
                  <a:pos x="533" y="0"/>
                </a:cxn>
              </a:cxnLst>
              <a:rect l="0" t="0" r="r" b="b"/>
              <a:pathLst>
                <a:path w="1066" h="1085">
                  <a:moveTo>
                    <a:pt x="533" y="567"/>
                  </a:moveTo>
                  <a:lnTo>
                    <a:pt x="205" y="909"/>
                  </a:lnTo>
                  <a:lnTo>
                    <a:pt x="280" y="975"/>
                  </a:lnTo>
                  <a:lnTo>
                    <a:pt x="361" y="1013"/>
                  </a:lnTo>
                  <a:lnTo>
                    <a:pt x="431" y="1030"/>
                  </a:lnTo>
                  <a:lnTo>
                    <a:pt x="490" y="1041"/>
                  </a:lnTo>
                  <a:lnTo>
                    <a:pt x="533" y="1041"/>
                  </a:lnTo>
                  <a:lnTo>
                    <a:pt x="630" y="1035"/>
                  </a:lnTo>
                  <a:lnTo>
                    <a:pt x="711" y="1008"/>
                  </a:lnTo>
                  <a:lnTo>
                    <a:pt x="775" y="980"/>
                  </a:lnTo>
                  <a:lnTo>
                    <a:pt x="824" y="947"/>
                  </a:lnTo>
                  <a:lnTo>
                    <a:pt x="856" y="920"/>
                  </a:lnTo>
                  <a:lnTo>
                    <a:pt x="867" y="909"/>
                  </a:lnTo>
                  <a:lnTo>
                    <a:pt x="861" y="903"/>
                  </a:lnTo>
                  <a:lnTo>
                    <a:pt x="856" y="898"/>
                  </a:lnTo>
                  <a:lnTo>
                    <a:pt x="850" y="898"/>
                  </a:lnTo>
                  <a:lnTo>
                    <a:pt x="850" y="892"/>
                  </a:lnTo>
                  <a:lnTo>
                    <a:pt x="533" y="567"/>
                  </a:lnTo>
                  <a:close/>
                  <a:moveTo>
                    <a:pt x="894" y="204"/>
                  </a:moveTo>
                  <a:lnTo>
                    <a:pt x="560" y="540"/>
                  </a:lnTo>
                  <a:lnTo>
                    <a:pt x="894" y="881"/>
                  </a:lnTo>
                  <a:lnTo>
                    <a:pt x="964" y="776"/>
                  </a:lnTo>
                  <a:lnTo>
                    <a:pt x="1007" y="666"/>
                  </a:lnTo>
                  <a:lnTo>
                    <a:pt x="1023" y="540"/>
                  </a:lnTo>
                  <a:lnTo>
                    <a:pt x="1017" y="446"/>
                  </a:lnTo>
                  <a:lnTo>
                    <a:pt x="985" y="353"/>
                  </a:lnTo>
                  <a:lnTo>
                    <a:pt x="947" y="270"/>
                  </a:lnTo>
                  <a:lnTo>
                    <a:pt x="894" y="204"/>
                  </a:lnTo>
                  <a:close/>
                  <a:moveTo>
                    <a:pt x="172" y="204"/>
                  </a:moveTo>
                  <a:lnTo>
                    <a:pt x="102" y="303"/>
                  </a:lnTo>
                  <a:lnTo>
                    <a:pt x="59" y="419"/>
                  </a:lnTo>
                  <a:lnTo>
                    <a:pt x="43" y="540"/>
                  </a:lnTo>
                  <a:lnTo>
                    <a:pt x="49" y="622"/>
                  </a:lnTo>
                  <a:lnTo>
                    <a:pt x="70" y="710"/>
                  </a:lnTo>
                  <a:lnTo>
                    <a:pt x="113" y="798"/>
                  </a:lnTo>
                  <a:lnTo>
                    <a:pt x="172" y="881"/>
                  </a:lnTo>
                  <a:lnTo>
                    <a:pt x="506" y="540"/>
                  </a:lnTo>
                  <a:lnTo>
                    <a:pt x="172" y="204"/>
                  </a:lnTo>
                  <a:close/>
                  <a:moveTo>
                    <a:pt x="533" y="39"/>
                  </a:moveTo>
                  <a:lnTo>
                    <a:pt x="436" y="50"/>
                  </a:lnTo>
                  <a:lnTo>
                    <a:pt x="355" y="72"/>
                  </a:lnTo>
                  <a:lnTo>
                    <a:pt x="291" y="105"/>
                  </a:lnTo>
                  <a:lnTo>
                    <a:pt x="242" y="138"/>
                  </a:lnTo>
                  <a:lnTo>
                    <a:pt x="210" y="160"/>
                  </a:lnTo>
                  <a:lnTo>
                    <a:pt x="205" y="171"/>
                  </a:lnTo>
                  <a:lnTo>
                    <a:pt x="205" y="176"/>
                  </a:lnTo>
                  <a:lnTo>
                    <a:pt x="210" y="182"/>
                  </a:lnTo>
                  <a:lnTo>
                    <a:pt x="215" y="187"/>
                  </a:lnTo>
                  <a:lnTo>
                    <a:pt x="215" y="193"/>
                  </a:lnTo>
                  <a:lnTo>
                    <a:pt x="215" y="193"/>
                  </a:lnTo>
                  <a:lnTo>
                    <a:pt x="533" y="512"/>
                  </a:lnTo>
                  <a:lnTo>
                    <a:pt x="867" y="171"/>
                  </a:lnTo>
                  <a:lnTo>
                    <a:pt x="786" y="110"/>
                  </a:lnTo>
                  <a:lnTo>
                    <a:pt x="705" y="72"/>
                  </a:lnTo>
                  <a:lnTo>
                    <a:pt x="635" y="50"/>
                  </a:lnTo>
                  <a:lnTo>
                    <a:pt x="576" y="44"/>
                  </a:lnTo>
                  <a:lnTo>
                    <a:pt x="533" y="39"/>
                  </a:lnTo>
                  <a:close/>
                  <a:moveTo>
                    <a:pt x="533" y="0"/>
                  </a:moveTo>
                  <a:lnTo>
                    <a:pt x="657" y="17"/>
                  </a:lnTo>
                  <a:lnTo>
                    <a:pt x="764" y="55"/>
                  </a:lnTo>
                  <a:lnTo>
                    <a:pt x="867" y="121"/>
                  </a:lnTo>
                  <a:lnTo>
                    <a:pt x="947" y="204"/>
                  </a:lnTo>
                  <a:lnTo>
                    <a:pt x="1012" y="303"/>
                  </a:lnTo>
                  <a:lnTo>
                    <a:pt x="1050" y="419"/>
                  </a:lnTo>
                  <a:lnTo>
                    <a:pt x="1066" y="540"/>
                  </a:lnTo>
                  <a:lnTo>
                    <a:pt x="1050" y="666"/>
                  </a:lnTo>
                  <a:lnTo>
                    <a:pt x="1012" y="776"/>
                  </a:lnTo>
                  <a:lnTo>
                    <a:pt x="947" y="881"/>
                  </a:lnTo>
                  <a:lnTo>
                    <a:pt x="867" y="964"/>
                  </a:lnTo>
                  <a:lnTo>
                    <a:pt x="764" y="1030"/>
                  </a:lnTo>
                  <a:lnTo>
                    <a:pt x="657" y="1068"/>
                  </a:lnTo>
                  <a:lnTo>
                    <a:pt x="533" y="1085"/>
                  </a:lnTo>
                  <a:lnTo>
                    <a:pt x="409" y="1068"/>
                  </a:lnTo>
                  <a:lnTo>
                    <a:pt x="302" y="1030"/>
                  </a:lnTo>
                  <a:lnTo>
                    <a:pt x="199" y="964"/>
                  </a:lnTo>
                  <a:lnTo>
                    <a:pt x="119" y="881"/>
                  </a:lnTo>
                  <a:lnTo>
                    <a:pt x="54" y="782"/>
                  </a:lnTo>
                  <a:lnTo>
                    <a:pt x="16" y="666"/>
                  </a:lnTo>
                  <a:lnTo>
                    <a:pt x="0" y="540"/>
                  </a:lnTo>
                  <a:lnTo>
                    <a:pt x="16" y="419"/>
                  </a:lnTo>
                  <a:lnTo>
                    <a:pt x="54" y="303"/>
                  </a:lnTo>
                  <a:lnTo>
                    <a:pt x="119" y="204"/>
                  </a:lnTo>
                  <a:lnTo>
                    <a:pt x="199" y="121"/>
                  </a:lnTo>
                  <a:lnTo>
                    <a:pt x="302" y="55"/>
                  </a:lnTo>
                  <a:lnTo>
                    <a:pt x="409" y="17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auto">
            <a:xfrm>
              <a:off x="13384" y="4136"/>
              <a:ext cx="167" cy="171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02" y="0"/>
                </a:cxn>
                <a:cxn ang="0">
                  <a:pos x="124" y="11"/>
                </a:cxn>
                <a:cxn ang="0">
                  <a:pos x="140" y="22"/>
                </a:cxn>
                <a:cxn ang="0">
                  <a:pos x="156" y="44"/>
                </a:cxn>
                <a:cxn ang="0">
                  <a:pos x="161" y="61"/>
                </a:cxn>
                <a:cxn ang="0">
                  <a:pos x="167" y="83"/>
                </a:cxn>
                <a:cxn ang="0">
                  <a:pos x="161" y="105"/>
                </a:cxn>
                <a:cxn ang="0">
                  <a:pos x="156" y="127"/>
                </a:cxn>
                <a:cxn ang="0">
                  <a:pos x="140" y="143"/>
                </a:cxn>
                <a:cxn ang="0">
                  <a:pos x="124" y="160"/>
                </a:cxn>
                <a:cxn ang="0">
                  <a:pos x="102" y="171"/>
                </a:cxn>
                <a:cxn ang="0">
                  <a:pos x="81" y="171"/>
                </a:cxn>
                <a:cxn ang="0">
                  <a:pos x="59" y="171"/>
                </a:cxn>
                <a:cxn ang="0">
                  <a:pos x="38" y="160"/>
                </a:cxn>
                <a:cxn ang="0">
                  <a:pos x="22" y="143"/>
                </a:cxn>
                <a:cxn ang="0">
                  <a:pos x="11" y="127"/>
                </a:cxn>
                <a:cxn ang="0">
                  <a:pos x="0" y="105"/>
                </a:cxn>
                <a:cxn ang="0">
                  <a:pos x="0" y="83"/>
                </a:cxn>
                <a:cxn ang="0">
                  <a:pos x="0" y="61"/>
                </a:cxn>
                <a:cxn ang="0">
                  <a:pos x="11" y="44"/>
                </a:cxn>
                <a:cxn ang="0">
                  <a:pos x="22" y="22"/>
                </a:cxn>
                <a:cxn ang="0">
                  <a:pos x="38" y="11"/>
                </a:cxn>
                <a:cxn ang="0">
                  <a:pos x="59" y="0"/>
                </a:cxn>
                <a:cxn ang="0">
                  <a:pos x="81" y="0"/>
                </a:cxn>
              </a:cxnLst>
              <a:rect l="0" t="0" r="r" b="b"/>
              <a:pathLst>
                <a:path w="167" h="171">
                  <a:moveTo>
                    <a:pt x="81" y="0"/>
                  </a:moveTo>
                  <a:lnTo>
                    <a:pt x="102" y="0"/>
                  </a:lnTo>
                  <a:lnTo>
                    <a:pt x="124" y="11"/>
                  </a:lnTo>
                  <a:lnTo>
                    <a:pt x="140" y="22"/>
                  </a:lnTo>
                  <a:lnTo>
                    <a:pt x="156" y="44"/>
                  </a:lnTo>
                  <a:lnTo>
                    <a:pt x="161" y="61"/>
                  </a:lnTo>
                  <a:lnTo>
                    <a:pt x="167" y="83"/>
                  </a:lnTo>
                  <a:lnTo>
                    <a:pt x="161" y="105"/>
                  </a:lnTo>
                  <a:lnTo>
                    <a:pt x="156" y="127"/>
                  </a:lnTo>
                  <a:lnTo>
                    <a:pt x="140" y="143"/>
                  </a:lnTo>
                  <a:lnTo>
                    <a:pt x="124" y="160"/>
                  </a:lnTo>
                  <a:lnTo>
                    <a:pt x="102" y="171"/>
                  </a:lnTo>
                  <a:lnTo>
                    <a:pt x="81" y="171"/>
                  </a:lnTo>
                  <a:lnTo>
                    <a:pt x="59" y="171"/>
                  </a:lnTo>
                  <a:lnTo>
                    <a:pt x="38" y="160"/>
                  </a:lnTo>
                  <a:lnTo>
                    <a:pt x="22" y="143"/>
                  </a:lnTo>
                  <a:lnTo>
                    <a:pt x="11" y="127"/>
                  </a:lnTo>
                  <a:lnTo>
                    <a:pt x="0" y="105"/>
                  </a:lnTo>
                  <a:lnTo>
                    <a:pt x="0" y="83"/>
                  </a:lnTo>
                  <a:lnTo>
                    <a:pt x="0" y="61"/>
                  </a:lnTo>
                  <a:lnTo>
                    <a:pt x="11" y="44"/>
                  </a:lnTo>
                  <a:lnTo>
                    <a:pt x="22" y="22"/>
                  </a:lnTo>
                  <a:lnTo>
                    <a:pt x="38" y="11"/>
                  </a:lnTo>
                  <a:lnTo>
                    <a:pt x="59" y="0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auto">
            <a:xfrm>
              <a:off x="14094" y="4136"/>
              <a:ext cx="167" cy="171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03" y="0"/>
                </a:cxn>
                <a:cxn ang="0">
                  <a:pos x="124" y="11"/>
                </a:cxn>
                <a:cxn ang="0">
                  <a:pos x="140" y="22"/>
                </a:cxn>
                <a:cxn ang="0">
                  <a:pos x="156" y="44"/>
                </a:cxn>
                <a:cxn ang="0">
                  <a:pos x="162" y="61"/>
                </a:cxn>
                <a:cxn ang="0">
                  <a:pos x="167" y="83"/>
                </a:cxn>
                <a:cxn ang="0">
                  <a:pos x="162" y="105"/>
                </a:cxn>
                <a:cxn ang="0">
                  <a:pos x="156" y="127"/>
                </a:cxn>
                <a:cxn ang="0">
                  <a:pos x="140" y="143"/>
                </a:cxn>
                <a:cxn ang="0">
                  <a:pos x="124" y="160"/>
                </a:cxn>
                <a:cxn ang="0">
                  <a:pos x="103" y="171"/>
                </a:cxn>
                <a:cxn ang="0">
                  <a:pos x="81" y="171"/>
                </a:cxn>
                <a:cxn ang="0">
                  <a:pos x="60" y="171"/>
                </a:cxn>
                <a:cxn ang="0">
                  <a:pos x="38" y="160"/>
                </a:cxn>
                <a:cxn ang="0">
                  <a:pos x="22" y="143"/>
                </a:cxn>
                <a:cxn ang="0">
                  <a:pos x="11" y="127"/>
                </a:cxn>
                <a:cxn ang="0">
                  <a:pos x="0" y="105"/>
                </a:cxn>
                <a:cxn ang="0">
                  <a:pos x="0" y="83"/>
                </a:cxn>
                <a:cxn ang="0">
                  <a:pos x="0" y="61"/>
                </a:cxn>
                <a:cxn ang="0">
                  <a:pos x="11" y="44"/>
                </a:cxn>
                <a:cxn ang="0">
                  <a:pos x="22" y="22"/>
                </a:cxn>
                <a:cxn ang="0">
                  <a:pos x="38" y="11"/>
                </a:cxn>
                <a:cxn ang="0">
                  <a:pos x="60" y="0"/>
                </a:cxn>
                <a:cxn ang="0">
                  <a:pos x="81" y="0"/>
                </a:cxn>
              </a:cxnLst>
              <a:rect l="0" t="0" r="r" b="b"/>
              <a:pathLst>
                <a:path w="167" h="171">
                  <a:moveTo>
                    <a:pt x="81" y="0"/>
                  </a:moveTo>
                  <a:lnTo>
                    <a:pt x="103" y="0"/>
                  </a:lnTo>
                  <a:lnTo>
                    <a:pt x="124" y="11"/>
                  </a:lnTo>
                  <a:lnTo>
                    <a:pt x="140" y="22"/>
                  </a:lnTo>
                  <a:lnTo>
                    <a:pt x="156" y="44"/>
                  </a:lnTo>
                  <a:lnTo>
                    <a:pt x="162" y="61"/>
                  </a:lnTo>
                  <a:lnTo>
                    <a:pt x="167" y="83"/>
                  </a:lnTo>
                  <a:lnTo>
                    <a:pt x="162" y="105"/>
                  </a:lnTo>
                  <a:lnTo>
                    <a:pt x="156" y="127"/>
                  </a:lnTo>
                  <a:lnTo>
                    <a:pt x="140" y="143"/>
                  </a:lnTo>
                  <a:lnTo>
                    <a:pt x="124" y="160"/>
                  </a:lnTo>
                  <a:lnTo>
                    <a:pt x="103" y="171"/>
                  </a:lnTo>
                  <a:lnTo>
                    <a:pt x="81" y="171"/>
                  </a:lnTo>
                  <a:lnTo>
                    <a:pt x="60" y="171"/>
                  </a:lnTo>
                  <a:lnTo>
                    <a:pt x="38" y="160"/>
                  </a:lnTo>
                  <a:lnTo>
                    <a:pt x="22" y="143"/>
                  </a:lnTo>
                  <a:lnTo>
                    <a:pt x="11" y="127"/>
                  </a:lnTo>
                  <a:lnTo>
                    <a:pt x="0" y="105"/>
                  </a:lnTo>
                  <a:lnTo>
                    <a:pt x="0" y="83"/>
                  </a:lnTo>
                  <a:lnTo>
                    <a:pt x="0" y="61"/>
                  </a:lnTo>
                  <a:lnTo>
                    <a:pt x="11" y="44"/>
                  </a:lnTo>
                  <a:lnTo>
                    <a:pt x="22" y="22"/>
                  </a:lnTo>
                  <a:lnTo>
                    <a:pt x="38" y="11"/>
                  </a:lnTo>
                  <a:lnTo>
                    <a:pt x="60" y="0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auto">
            <a:xfrm>
              <a:off x="14799" y="4136"/>
              <a:ext cx="173" cy="171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08" y="0"/>
                </a:cxn>
                <a:cxn ang="0">
                  <a:pos x="130" y="11"/>
                </a:cxn>
                <a:cxn ang="0">
                  <a:pos x="146" y="22"/>
                </a:cxn>
                <a:cxn ang="0">
                  <a:pos x="162" y="44"/>
                </a:cxn>
                <a:cxn ang="0">
                  <a:pos x="167" y="61"/>
                </a:cxn>
                <a:cxn ang="0">
                  <a:pos x="173" y="83"/>
                </a:cxn>
                <a:cxn ang="0">
                  <a:pos x="167" y="105"/>
                </a:cxn>
                <a:cxn ang="0">
                  <a:pos x="162" y="127"/>
                </a:cxn>
                <a:cxn ang="0">
                  <a:pos x="146" y="143"/>
                </a:cxn>
                <a:cxn ang="0">
                  <a:pos x="130" y="160"/>
                </a:cxn>
                <a:cxn ang="0">
                  <a:pos x="108" y="171"/>
                </a:cxn>
                <a:cxn ang="0">
                  <a:pos x="87" y="171"/>
                </a:cxn>
                <a:cxn ang="0">
                  <a:pos x="65" y="171"/>
                </a:cxn>
                <a:cxn ang="0">
                  <a:pos x="43" y="160"/>
                </a:cxn>
                <a:cxn ang="0">
                  <a:pos x="27" y="143"/>
                </a:cxn>
                <a:cxn ang="0">
                  <a:pos x="17" y="127"/>
                </a:cxn>
                <a:cxn ang="0">
                  <a:pos x="6" y="105"/>
                </a:cxn>
                <a:cxn ang="0">
                  <a:pos x="0" y="83"/>
                </a:cxn>
                <a:cxn ang="0">
                  <a:pos x="6" y="61"/>
                </a:cxn>
                <a:cxn ang="0">
                  <a:pos x="17" y="44"/>
                </a:cxn>
                <a:cxn ang="0">
                  <a:pos x="27" y="22"/>
                </a:cxn>
                <a:cxn ang="0">
                  <a:pos x="43" y="11"/>
                </a:cxn>
                <a:cxn ang="0">
                  <a:pos x="65" y="0"/>
                </a:cxn>
                <a:cxn ang="0">
                  <a:pos x="87" y="0"/>
                </a:cxn>
              </a:cxnLst>
              <a:rect l="0" t="0" r="r" b="b"/>
              <a:pathLst>
                <a:path w="173" h="171">
                  <a:moveTo>
                    <a:pt x="87" y="0"/>
                  </a:moveTo>
                  <a:lnTo>
                    <a:pt x="108" y="0"/>
                  </a:lnTo>
                  <a:lnTo>
                    <a:pt x="130" y="11"/>
                  </a:lnTo>
                  <a:lnTo>
                    <a:pt x="146" y="22"/>
                  </a:lnTo>
                  <a:lnTo>
                    <a:pt x="162" y="44"/>
                  </a:lnTo>
                  <a:lnTo>
                    <a:pt x="167" y="61"/>
                  </a:lnTo>
                  <a:lnTo>
                    <a:pt x="173" y="83"/>
                  </a:lnTo>
                  <a:lnTo>
                    <a:pt x="167" y="105"/>
                  </a:lnTo>
                  <a:lnTo>
                    <a:pt x="162" y="127"/>
                  </a:lnTo>
                  <a:lnTo>
                    <a:pt x="146" y="143"/>
                  </a:lnTo>
                  <a:lnTo>
                    <a:pt x="130" y="160"/>
                  </a:lnTo>
                  <a:lnTo>
                    <a:pt x="108" y="171"/>
                  </a:lnTo>
                  <a:lnTo>
                    <a:pt x="87" y="171"/>
                  </a:lnTo>
                  <a:lnTo>
                    <a:pt x="65" y="171"/>
                  </a:lnTo>
                  <a:lnTo>
                    <a:pt x="43" y="160"/>
                  </a:lnTo>
                  <a:lnTo>
                    <a:pt x="27" y="143"/>
                  </a:lnTo>
                  <a:lnTo>
                    <a:pt x="17" y="127"/>
                  </a:lnTo>
                  <a:lnTo>
                    <a:pt x="6" y="105"/>
                  </a:lnTo>
                  <a:lnTo>
                    <a:pt x="0" y="83"/>
                  </a:lnTo>
                  <a:lnTo>
                    <a:pt x="6" y="61"/>
                  </a:lnTo>
                  <a:lnTo>
                    <a:pt x="17" y="44"/>
                  </a:lnTo>
                  <a:lnTo>
                    <a:pt x="27" y="22"/>
                  </a:lnTo>
                  <a:lnTo>
                    <a:pt x="43" y="11"/>
                  </a:lnTo>
                  <a:lnTo>
                    <a:pt x="65" y="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3" name="Freeform 67"/>
            <p:cNvSpPr>
              <a:spLocks noEditPoints="1"/>
            </p:cNvSpPr>
            <p:nvPr/>
          </p:nvSpPr>
          <p:spPr bwMode="auto">
            <a:xfrm>
              <a:off x="15558" y="3679"/>
              <a:ext cx="1060" cy="1085"/>
            </a:xfrm>
            <a:custGeom>
              <a:avLst/>
              <a:gdLst/>
              <a:ahLst/>
              <a:cxnLst>
                <a:cxn ang="0">
                  <a:pos x="199" y="909"/>
                </a:cxn>
                <a:cxn ang="0">
                  <a:pos x="355" y="1013"/>
                </a:cxn>
                <a:cxn ang="0">
                  <a:pos x="490" y="1041"/>
                </a:cxn>
                <a:cxn ang="0">
                  <a:pos x="625" y="1035"/>
                </a:cxn>
                <a:cxn ang="0">
                  <a:pos x="770" y="980"/>
                </a:cxn>
                <a:cxn ang="0">
                  <a:pos x="851" y="920"/>
                </a:cxn>
                <a:cxn ang="0">
                  <a:pos x="861" y="903"/>
                </a:cxn>
                <a:cxn ang="0">
                  <a:pos x="851" y="898"/>
                </a:cxn>
                <a:cxn ang="0">
                  <a:pos x="845" y="892"/>
                </a:cxn>
                <a:cxn ang="0">
                  <a:pos x="894" y="204"/>
                </a:cxn>
                <a:cxn ang="0">
                  <a:pos x="894" y="881"/>
                </a:cxn>
                <a:cxn ang="0">
                  <a:pos x="1007" y="666"/>
                </a:cxn>
                <a:cxn ang="0">
                  <a:pos x="1012" y="446"/>
                </a:cxn>
                <a:cxn ang="0">
                  <a:pos x="942" y="270"/>
                </a:cxn>
                <a:cxn ang="0">
                  <a:pos x="167" y="204"/>
                </a:cxn>
                <a:cxn ang="0">
                  <a:pos x="54" y="419"/>
                </a:cxn>
                <a:cxn ang="0">
                  <a:pos x="49" y="622"/>
                </a:cxn>
                <a:cxn ang="0">
                  <a:pos x="108" y="798"/>
                </a:cxn>
                <a:cxn ang="0">
                  <a:pos x="501" y="540"/>
                </a:cxn>
                <a:cxn ang="0">
                  <a:pos x="528" y="39"/>
                </a:cxn>
                <a:cxn ang="0">
                  <a:pos x="355" y="72"/>
                </a:cxn>
                <a:cxn ang="0">
                  <a:pos x="242" y="138"/>
                </a:cxn>
                <a:cxn ang="0">
                  <a:pos x="199" y="171"/>
                </a:cxn>
                <a:cxn ang="0">
                  <a:pos x="205" y="182"/>
                </a:cxn>
                <a:cxn ang="0">
                  <a:pos x="216" y="193"/>
                </a:cxn>
                <a:cxn ang="0">
                  <a:pos x="533" y="512"/>
                </a:cxn>
                <a:cxn ang="0">
                  <a:pos x="781" y="110"/>
                </a:cxn>
                <a:cxn ang="0">
                  <a:pos x="635" y="50"/>
                </a:cxn>
                <a:cxn ang="0">
                  <a:pos x="528" y="39"/>
                </a:cxn>
                <a:cxn ang="0">
                  <a:pos x="651" y="17"/>
                </a:cxn>
                <a:cxn ang="0">
                  <a:pos x="861" y="121"/>
                </a:cxn>
                <a:cxn ang="0">
                  <a:pos x="1007" y="303"/>
                </a:cxn>
                <a:cxn ang="0">
                  <a:pos x="1060" y="540"/>
                </a:cxn>
                <a:cxn ang="0">
                  <a:pos x="1050" y="666"/>
                </a:cxn>
                <a:cxn ang="0">
                  <a:pos x="947" y="881"/>
                </a:cxn>
                <a:cxn ang="0">
                  <a:pos x="764" y="1030"/>
                </a:cxn>
                <a:cxn ang="0">
                  <a:pos x="528" y="1085"/>
                </a:cxn>
                <a:cxn ang="0">
                  <a:pos x="296" y="1030"/>
                </a:cxn>
                <a:cxn ang="0">
                  <a:pos x="119" y="881"/>
                </a:cxn>
                <a:cxn ang="0">
                  <a:pos x="16" y="666"/>
                </a:cxn>
                <a:cxn ang="0">
                  <a:pos x="11" y="419"/>
                </a:cxn>
                <a:cxn ang="0">
                  <a:pos x="113" y="204"/>
                </a:cxn>
                <a:cxn ang="0">
                  <a:pos x="296" y="55"/>
                </a:cxn>
                <a:cxn ang="0">
                  <a:pos x="533" y="0"/>
                </a:cxn>
              </a:cxnLst>
              <a:rect l="0" t="0" r="r" b="b"/>
              <a:pathLst>
                <a:path w="1060" h="1085">
                  <a:moveTo>
                    <a:pt x="528" y="567"/>
                  </a:moveTo>
                  <a:lnTo>
                    <a:pt x="199" y="909"/>
                  </a:lnTo>
                  <a:lnTo>
                    <a:pt x="280" y="975"/>
                  </a:lnTo>
                  <a:lnTo>
                    <a:pt x="355" y="1013"/>
                  </a:lnTo>
                  <a:lnTo>
                    <a:pt x="425" y="1030"/>
                  </a:lnTo>
                  <a:lnTo>
                    <a:pt x="490" y="1041"/>
                  </a:lnTo>
                  <a:lnTo>
                    <a:pt x="533" y="1041"/>
                  </a:lnTo>
                  <a:lnTo>
                    <a:pt x="625" y="1035"/>
                  </a:lnTo>
                  <a:lnTo>
                    <a:pt x="705" y="1008"/>
                  </a:lnTo>
                  <a:lnTo>
                    <a:pt x="770" y="980"/>
                  </a:lnTo>
                  <a:lnTo>
                    <a:pt x="824" y="947"/>
                  </a:lnTo>
                  <a:lnTo>
                    <a:pt x="851" y="920"/>
                  </a:lnTo>
                  <a:lnTo>
                    <a:pt x="861" y="909"/>
                  </a:lnTo>
                  <a:lnTo>
                    <a:pt x="861" y="903"/>
                  </a:lnTo>
                  <a:lnTo>
                    <a:pt x="856" y="898"/>
                  </a:lnTo>
                  <a:lnTo>
                    <a:pt x="851" y="898"/>
                  </a:lnTo>
                  <a:lnTo>
                    <a:pt x="845" y="892"/>
                  </a:lnTo>
                  <a:lnTo>
                    <a:pt x="845" y="892"/>
                  </a:lnTo>
                  <a:lnTo>
                    <a:pt x="528" y="567"/>
                  </a:lnTo>
                  <a:close/>
                  <a:moveTo>
                    <a:pt x="894" y="204"/>
                  </a:moveTo>
                  <a:lnTo>
                    <a:pt x="560" y="540"/>
                  </a:lnTo>
                  <a:lnTo>
                    <a:pt x="894" y="881"/>
                  </a:lnTo>
                  <a:lnTo>
                    <a:pt x="964" y="776"/>
                  </a:lnTo>
                  <a:lnTo>
                    <a:pt x="1007" y="666"/>
                  </a:lnTo>
                  <a:lnTo>
                    <a:pt x="1023" y="540"/>
                  </a:lnTo>
                  <a:lnTo>
                    <a:pt x="1012" y="446"/>
                  </a:lnTo>
                  <a:lnTo>
                    <a:pt x="985" y="353"/>
                  </a:lnTo>
                  <a:lnTo>
                    <a:pt x="942" y="270"/>
                  </a:lnTo>
                  <a:lnTo>
                    <a:pt x="894" y="204"/>
                  </a:lnTo>
                  <a:close/>
                  <a:moveTo>
                    <a:pt x="167" y="204"/>
                  </a:moveTo>
                  <a:lnTo>
                    <a:pt x="97" y="303"/>
                  </a:lnTo>
                  <a:lnTo>
                    <a:pt x="54" y="419"/>
                  </a:lnTo>
                  <a:lnTo>
                    <a:pt x="38" y="540"/>
                  </a:lnTo>
                  <a:lnTo>
                    <a:pt x="49" y="622"/>
                  </a:lnTo>
                  <a:lnTo>
                    <a:pt x="70" y="710"/>
                  </a:lnTo>
                  <a:lnTo>
                    <a:pt x="108" y="798"/>
                  </a:lnTo>
                  <a:lnTo>
                    <a:pt x="167" y="881"/>
                  </a:lnTo>
                  <a:lnTo>
                    <a:pt x="501" y="540"/>
                  </a:lnTo>
                  <a:lnTo>
                    <a:pt x="167" y="204"/>
                  </a:lnTo>
                  <a:close/>
                  <a:moveTo>
                    <a:pt x="528" y="39"/>
                  </a:moveTo>
                  <a:lnTo>
                    <a:pt x="436" y="50"/>
                  </a:lnTo>
                  <a:lnTo>
                    <a:pt x="355" y="72"/>
                  </a:lnTo>
                  <a:lnTo>
                    <a:pt x="291" y="105"/>
                  </a:lnTo>
                  <a:lnTo>
                    <a:pt x="242" y="138"/>
                  </a:lnTo>
                  <a:lnTo>
                    <a:pt x="210" y="160"/>
                  </a:lnTo>
                  <a:lnTo>
                    <a:pt x="199" y="171"/>
                  </a:lnTo>
                  <a:lnTo>
                    <a:pt x="199" y="176"/>
                  </a:lnTo>
                  <a:lnTo>
                    <a:pt x="205" y="182"/>
                  </a:lnTo>
                  <a:lnTo>
                    <a:pt x="210" y="187"/>
                  </a:lnTo>
                  <a:lnTo>
                    <a:pt x="216" y="193"/>
                  </a:lnTo>
                  <a:lnTo>
                    <a:pt x="216" y="193"/>
                  </a:lnTo>
                  <a:lnTo>
                    <a:pt x="533" y="512"/>
                  </a:lnTo>
                  <a:lnTo>
                    <a:pt x="861" y="171"/>
                  </a:lnTo>
                  <a:lnTo>
                    <a:pt x="781" y="110"/>
                  </a:lnTo>
                  <a:lnTo>
                    <a:pt x="705" y="72"/>
                  </a:lnTo>
                  <a:lnTo>
                    <a:pt x="635" y="50"/>
                  </a:lnTo>
                  <a:lnTo>
                    <a:pt x="571" y="44"/>
                  </a:lnTo>
                  <a:lnTo>
                    <a:pt x="528" y="39"/>
                  </a:lnTo>
                  <a:close/>
                  <a:moveTo>
                    <a:pt x="533" y="0"/>
                  </a:moveTo>
                  <a:lnTo>
                    <a:pt x="651" y="17"/>
                  </a:lnTo>
                  <a:lnTo>
                    <a:pt x="764" y="55"/>
                  </a:lnTo>
                  <a:lnTo>
                    <a:pt x="861" y="121"/>
                  </a:lnTo>
                  <a:lnTo>
                    <a:pt x="947" y="204"/>
                  </a:lnTo>
                  <a:lnTo>
                    <a:pt x="1007" y="303"/>
                  </a:lnTo>
                  <a:lnTo>
                    <a:pt x="1050" y="419"/>
                  </a:lnTo>
                  <a:lnTo>
                    <a:pt x="1060" y="540"/>
                  </a:lnTo>
                  <a:lnTo>
                    <a:pt x="1060" y="540"/>
                  </a:lnTo>
                  <a:lnTo>
                    <a:pt x="1050" y="666"/>
                  </a:lnTo>
                  <a:lnTo>
                    <a:pt x="1007" y="776"/>
                  </a:lnTo>
                  <a:lnTo>
                    <a:pt x="947" y="881"/>
                  </a:lnTo>
                  <a:lnTo>
                    <a:pt x="861" y="964"/>
                  </a:lnTo>
                  <a:lnTo>
                    <a:pt x="764" y="1030"/>
                  </a:lnTo>
                  <a:lnTo>
                    <a:pt x="651" y="1068"/>
                  </a:lnTo>
                  <a:lnTo>
                    <a:pt x="528" y="1085"/>
                  </a:lnTo>
                  <a:lnTo>
                    <a:pt x="409" y="1068"/>
                  </a:lnTo>
                  <a:lnTo>
                    <a:pt x="296" y="1030"/>
                  </a:lnTo>
                  <a:lnTo>
                    <a:pt x="199" y="964"/>
                  </a:lnTo>
                  <a:lnTo>
                    <a:pt x="119" y="881"/>
                  </a:lnTo>
                  <a:lnTo>
                    <a:pt x="54" y="782"/>
                  </a:lnTo>
                  <a:lnTo>
                    <a:pt x="16" y="666"/>
                  </a:lnTo>
                  <a:lnTo>
                    <a:pt x="0" y="540"/>
                  </a:lnTo>
                  <a:lnTo>
                    <a:pt x="11" y="419"/>
                  </a:lnTo>
                  <a:lnTo>
                    <a:pt x="54" y="303"/>
                  </a:lnTo>
                  <a:lnTo>
                    <a:pt x="113" y="204"/>
                  </a:lnTo>
                  <a:lnTo>
                    <a:pt x="199" y="121"/>
                  </a:lnTo>
                  <a:lnTo>
                    <a:pt x="296" y="55"/>
                  </a:lnTo>
                  <a:lnTo>
                    <a:pt x="409" y="17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4" name="Freeform 68"/>
            <p:cNvSpPr>
              <a:spLocks noEditPoints="1"/>
            </p:cNvSpPr>
            <p:nvPr/>
          </p:nvSpPr>
          <p:spPr bwMode="auto">
            <a:xfrm>
              <a:off x="17130" y="3520"/>
              <a:ext cx="1135" cy="1145"/>
            </a:xfrm>
            <a:custGeom>
              <a:avLst/>
              <a:gdLst/>
              <a:ahLst/>
              <a:cxnLst>
                <a:cxn ang="0">
                  <a:pos x="597" y="49"/>
                </a:cxn>
                <a:cxn ang="0">
                  <a:pos x="549" y="60"/>
                </a:cxn>
                <a:cxn ang="0">
                  <a:pos x="533" y="110"/>
                </a:cxn>
                <a:cxn ang="0">
                  <a:pos x="705" y="528"/>
                </a:cxn>
                <a:cxn ang="0">
                  <a:pos x="872" y="440"/>
                </a:cxn>
                <a:cxn ang="0">
                  <a:pos x="958" y="258"/>
                </a:cxn>
                <a:cxn ang="0">
                  <a:pos x="925" y="104"/>
                </a:cxn>
                <a:cxn ang="0">
                  <a:pos x="780" y="49"/>
                </a:cxn>
                <a:cxn ang="0">
                  <a:pos x="301" y="0"/>
                </a:cxn>
                <a:cxn ang="0">
                  <a:pos x="942" y="27"/>
                </a:cxn>
                <a:cxn ang="0">
                  <a:pos x="1098" y="176"/>
                </a:cxn>
                <a:cxn ang="0">
                  <a:pos x="1055" y="385"/>
                </a:cxn>
                <a:cxn ang="0">
                  <a:pos x="839" y="528"/>
                </a:cxn>
                <a:cxn ang="0">
                  <a:pos x="759" y="556"/>
                </a:cxn>
                <a:cxn ang="0">
                  <a:pos x="829" y="594"/>
                </a:cxn>
                <a:cxn ang="0">
                  <a:pos x="909" y="748"/>
                </a:cxn>
                <a:cxn ang="0">
                  <a:pos x="904" y="825"/>
                </a:cxn>
                <a:cxn ang="0">
                  <a:pos x="888" y="1007"/>
                </a:cxn>
                <a:cxn ang="0">
                  <a:pos x="920" y="1101"/>
                </a:cxn>
                <a:cxn ang="0">
                  <a:pos x="1006" y="1090"/>
                </a:cxn>
                <a:cxn ang="0">
                  <a:pos x="1098" y="957"/>
                </a:cxn>
                <a:cxn ang="0">
                  <a:pos x="1108" y="941"/>
                </a:cxn>
                <a:cxn ang="0">
                  <a:pos x="1125" y="935"/>
                </a:cxn>
                <a:cxn ang="0">
                  <a:pos x="1135" y="957"/>
                </a:cxn>
                <a:cxn ang="0">
                  <a:pos x="1092" y="1057"/>
                </a:cxn>
                <a:cxn ang="0">
                  <a:pos x="942" y="1145"/>
                </a:cxn>
                <a:cxn ang="0">
                  <a:pos x="866" y="1134"/>
                </a:cxn>
                <a:cxn ang="0">
                  <a:pos x="764" y="1068"/>
                </a:cxn>
                <a:cxn ang="0">
                  <a:pos x="737" y="930"/>
                </a:cxn>
                <a:cxn ang="0">
                  <a:pos x="769" y="787"/>
                </a:cxn>
                <a:cxn ang="0">
                  <a:pos x="780" y="688"/>
                </a:cxn>
                <a:cxn ang="0">
                  <a:pos x="716" y="594"/>
                </a:cxn>
                <a:cxn ang="0">
                  <a:pos x="420" y="572"/>
                </a:cxn>
                <a:cxn ang="0">
                  <a:pos x="307" y="1029"/>
                </a:cxn>
                <a:cxn ang="0">
                  <a:pos x="371" y="1057"/>
                </a:cxn>
                <a:cxn ang="0">
                  <a:pos x="441" y="1057"/>
                </a:cxn>
                <a:cxn ang="0">
                  <a:pos x="457" y="1073"/>
                </a:cxn>
                <a:cxn ang="0">
                  <a:pos x="446" y="1101"/>
                </a:cxn>
                <a:cxn ang="0">
                  <a:pos x="425" y="1106"/>
                </a:cxn>
                <a:cxn ang="0">
                  <a:pos x="263" y="1101"/>
                </a:cxn>
                <a:cxn ang="0">
                  <a:pos x="124" y="1106"/>
                </a:cxn>
                <a:cxn ang="0">
                  <a:pos x="16" y="1106"/>
                </a:cxn>
                <a:cxn ang="0">
                  <a:pos x="0" y="1101"/>
                </a:cxn>
                <a:cxn ang="0">
                  <a:pos x="5" y="1068"/>
                </a:cxn>
                <a:cxn ang="0">
                  <a:pos x="27" y="1057"/>
                </a:cxn>
                <a:cxn ang="0">
                  <a:pos x="145" y="1046"/>
                </a:cxn>
                <a:cxn ang="0">
                  <a:pos x="188" y="979"/>
                </a:cxn>
                <a:cxn ang="0">
                  <a:pos x="403" y="82"/>
                </a:cxn>
                <a:cxn ang="0">
                  <a:pos x="398" y="60"/>
                </a:cxn>
                <a:cxn ang="0">
                  <a:pos x="366" y="49"/>
                </a:cxn>
                <a:cxn ang="0">
                  <a:pos x="312" y="44"/>
                </a:cxn>
                <a:cxn ang="0">
                  <a:pos x="274" y="44"/>
                </a:cxn>
                <a:cxn ang="0">
                  <a:pos x="258" y="27"/>
                </a:cxn>
                <a:cxn ang="0">
                  <a:pos x="269" y="0"/>
                </a:cxn>
                <a:cxn ang="0">
                  <a:pos x="301" y="0"/>
                </a:cxn>
              </a:cxnLst>
              <a:rect l="0" t="0" r="r" b="b"/>
              <a:pathLst>
                <a:path w="1135" h="1145">
                  <a:moveTo>
                    <a:pt x="672" y="44"/>
                  </a:moveTo>
                  <a:lnTo>
                    <a:pt x="635" y="44"/>
                  </a:lnTo>
                  <a:lnTo>
                    <a:pt x="597" y="49"/>
                  </a:lnTo>
                  <a:lnTo>
                    <a:pt x="576" y="49"/>
                  </a:lnTo>
                  <a:lnTo>
                    <a:pt x="559" y="55"/>
                  </a:lnTo>
                  <a:lnTo>
                    <a:pt x="549" y="60"/>
                  </a:lnTo>
                  <a:lnTo>
                    <a:pt x="543" y="71"/>
                  </a:lnTo>
                  <a:lnTo>
                    <a:pt x="538" y="88"/>
                  </a:lnTo>
                  <a:lnTo>
                    <a:pt x="533" y="110"/>
                  </a:lnTo>
                  <a:lnTo>
                    <a:pt x="425" y="534"/>
                  </a:lnTo>
                  <a:lnTo>
                    <a:pt x="608" y="534"/>
                  </a:lnTo>
                  <a:lnTo>
                    <a:pt x="705" y="528"/>
                  </a:lnTo>
                  <a:lnTo>
                    <a:pt x="780" y="501"/>
                  </a:lnTo>
                  <a:lnTo>
                    <a:pt x="834" y="473"/>
                  </a:lnTo>
                  <a:lnTo>
                    <a:pt x="872" y="440"/>
                  </a:lnTo>
                  <a:lnTo>
                    <a:pt x="915" y="385"/>
                  </a:lnTo>
                  <a:lnTo>
                    <a:pt x="942" y="319"/>
                  </a:lnTo>
                  <a:lnTo>
                    <a:pt x="958" y="258"/>
                  </a:lnTo>
                  <a:lnTo>
                    <a:pt x="963" y="209"/>
                  </a:lnTo>
                  <a:lnTo>
                    <a:pt x="952" y="148"/>
                  </a:lnTo>
                  <a:lnTo>
                    <a:pt x="925" y="104"/>
                  </a:lnTo>
                  <a:lnTo>
                    <a:pt x="882" y="77"/>
                  </a:lnTo>
                  <a:lnTo>
                    <a:pt x="834" y="60"/>
                  </a:lnTo>
                  <a:lnTo>
                    <a:pt x="780" y="49"/>
                  </a:lnTo>
                  <a:lnTo>
                    <a:pt x="721" y="49"/>
                  </a:lnTo>
                  <a:lnTo>
                    <a:pt x="672" y="44"/>
                  </a:lnTo>
                  <a:close/>
                  <a:moveTo>
                    <a:pt x="301" y="0"/>
                  </a:moveTo>
                  <a:lnTo>
                    <a:pt x="759" y="0"/>
                  </a:lnTo>
                  <a:lnTo>
                    <a:pt x="855" y="5"/>
                  </a:lnTo>
                  <a:lnTo>
                    <a:pt x="942" y="27"/>
                  </a:lnTo>
                  <a:lnTo>
                    <a:pt x="1012" y="66"/>
                  </a:lnTo>
                  <a:lnTo>
                    <a:pt x="1065" y="115"/>
                  </a:lnTo>
                  <a:lnTo>
                    <a:pt x="1098" y="176"/>
                  </a:lnTo>
                  <a:lnTo>
                    <a:pt x="1108" y="242"/>
                  </a:lnTo>
                  <a:lnTo>
                    <a:pt x="1098" y="319"/>
                  </a:lnTo>
                  <a:lnTo>
                    <a:pt x="1055" y="385"/>
                  </a:lnTo>
                  <a:lnTo>
                    <a:pt x="995" y="446"/>
                  </a:lnTo>
                  <a:lnTo>
                    <a:pt x="920" y="495"/>
                  </a:lnTo>
                  <a:lnTo>
                    <a:pt x="839" y="528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91" y="567"/>
                  </a:lnTo>
                  <a:lnTo>
                    <a:pt x="829" y="594"/>
                  </a:lnTo>
                  <a:lnTo>
                    <a:pt x="866" y="627"/>
                  </a:lnTo>
                  <a:lnTo>
                    <a:pt x="899" y="682"/>
                  </a:lnTo>
                  <a:lnTo>
                    <a:pt x="909" y="748"/>
                  </a:lnTo>
                  <a:lnTo>
                    <a:pt x="909" y="770"/>
                  </a:lnTo>
                  <a:lnTo>
                    <a:pt x="904" y="798"/>
                  </a:lnTo>
                  <a:lnTo>
                    <a:pt x="904" y="825"/>
                  </a:lnTo>
                  <a:lnTo>
                    <a:pt x="893" y="886"/>
                  </a:lnTo>
                  <a:lnTo>
                    <a:pt x="888" y="952"/>
                  </a:lnTo>
                  <a:lnTo>
                    <a:pt x="888" y="1007"/>
                  </a:lnTo>
                  <a:lnTo>
                    <a:pt x="888" y="1051"/>
                  </a:lnTo>
                  <a:lnTo>
                    <a:pt x="899" y="1084"/>
                  </a:lnTo>
                  <a:lnTo>
                    <a:pt x="920" y="1101"/>
                  </a:lnTo>
                  <a:lnTo>
                    <a:pt x="952" y="1106"/>
                  </a:lnTo>
                  <a:lnTo>
                    <a:pt x="974" y="1106"/>
                  </a:lnTo>
                  <a:lnTo>
                    <a:pt x="1006" y="1090"/>
                  </a:lnTo>
                  <a:lnTo>
                    <a:pt x="1038" y="1062"/>
                  </a:lnTo>
                  <a:lnTo>
                    <a:pt x="1071" y="1018"/>
                  </a:lnTo>
                  <a:lnTo>
                    <a:pt x="1098" y="957"/>
                  </a:lnTo>
                  <a:lnTo>
                    <a:pt x="1098" y="952"/>
                  </a:lnTo>
                  <a:lnTo>
                    <a:pt x="1103" y="946"/>
                  </a:lnTo>
                  <a:lnTo>
                    <a:pt x="1108" y="941"/>
                  </a:lnTo>
                  <a:lnTo>
                    <a:pt x="1114" y="935"/>
                  </a:lnTo>
                  <a:lnTo>
                    <a:pt x="1119" y="935"/>
                  </a:lnTo>
                  <a:lnTo>
                    <a:pt x="1125" y="935"/>
                  </a:lnTo>
                  <a:lnTo>
                    <a:pt x="1130" y="941"/>
                  </a:lnTo>
                  <a:lnTo>
                    <a:pt x="1135" y="946"/>
                  </a:lnTo>
                  <a:lnTo>
                    <a:pt x="1135" y="957"/>
                  </a:lnTo>
                  <a:lnTo>
                    <a:pt x="1130" y="979"/>
                  </a:lnTo>
                  <a:lnTo>
                    <a:pt x="1114" y="1012"/>
                  </a:lnTo>
                  <a:lnTo>
                    <a:pt x="1092" y="1057"/>
                  </a:lnTo>
                  <a:lnTo>
                    <a:pt x="1055" y="1101"/>
                  </a:lnTo>
                  <a:lnTo>
                    <a:pt x="1006" y="1134"/>
                  </a:lnTo>
                  <a:lnTo>
                    <a:pt x="942" y="1145"/>
                  </a:lnTo>
                  <a:lnTo>
                    <a:pt x="931" y="1145"/>
                  </a:lnTo>
                  <a:lnTo>
                    <a:pt x="904" y="1139"/>
                  </a:lnTo>
                  <a:lnTo>
                    <a:pt x="866" y="1134"/>
                  </a:lnTo>
                  <a:lnTo>
                    <a:pt x="829" y="1123"/>
                  </a:lnTo>
                  <a:lnTo>
                    <a:pt x="796" y="1101"/>
                  </a:lnTo>
                  <a:lnTo>
                    <a:pt x="764" y="1068"/>
                  </a:lnTo>
                  <a:lnTo>
                    <a:pt x="742" y="1023"/>
                  </a:lnTo>
                  <a:lnTo>
                    <a:pt x="732" y="968"/>
                  </a:lnTo>
                  <a:lnTo>
                    <a:pt x="737" y="930"/>
                  </a:lnTo>
                  <a:lnTo>
                    <a:pt x="748" y="880"/>
                  </a:lnTo>
                  <a:lnTo>
                    <a:pt x="759" y="831"/>
                  </a:lnTo>
                  <a:lnTo>
                    <a:pt x="769" y="787"/>
                  </a:lnTo>
                  <a:lnTo>
                    <a:pt x="775" y="748"/>
                  </a:lnTo>
                  <a:lnTo>
                    <a:pt x="780" y="715"/>
                  </a:lnTo>
                  <a:lnTo>
                    <a:pt x="780" y="688"/>
                  </a:lnTo>
                  <a:lnTo>
                    <a:pt x="769" y="655"/>
                  </a:lnTo>
                  <a:lnTo>
                    <a:pt x="748" y="622"/>
                  </a:lnTo>
                  <a:lnTo>
                    <a:pt x="716" y="594"/>
                  </a:lnTo>
                  <a:lnTo>
                    <a:pt x="667" y="578"/>
                  </a:lnTo>
                  <a:lnTo>
                    <a:pt x="608" y="572"/>
                  </a:lnTo>
                  <a:lnTo>
                    <a:pt x="420" y="572"/>
                  </a:lnTo>
                  <a:lnTo>
                    <a:pt x="312" y="1001"/>
                  </a:lnTo>
                  <a:lnTo>
                    <a:pt x="312" y="1012"/>
                  </a:lnTo>
                  <a:lnTo>
                    <a:pt x="307" y="1029"/>
                  </a:lnTo>
                  <a:lnTo>
                    <a:pt x="317" y="1046"/>
                  </a:lnTo>
                  <a:lnTo>
                    <a:pt x="339" y="1051"/>
                  </a:lnTo>
                  <a:lnTo>
                    <a:pt x="371" y="1057"/>
                  </a:lnTo>
                  <a:lnTo>
                    <a:pt x="409" y="1057"/>
                  </a:lnTo>
                  <a:lnTo>
                    <a:pt x="425" y="1057"/>
                  </a:lnTo>
                  <a:lnTo>
                    <a:pt x="441" y="1057"/>
                  </a:lnTo>
                  <a:lnTo>
                    <a:pt x="446" y="1062"/>
                  </a:lnTo>
                  <a:lnTo>
                    <a:pt x="452" y="1068"/>
                  </a:lnTo>
                  <a:lnTo>
                    <a:pt x="457" y="1073"/>
                  </a:lnTo>
                  <a:lnTo>
                    <a:pt x="452" y="1090"/>
                  </a:lnTo>
                  <a:lnTo>
                    <a:pt x="452" y="1095"/>
                  </a:lnTo>
                  <a:lnTo>
                    <a:pt x="446" y="1101"/>
                  </a:lnTo>
                  <a:lnTo>
                    <a:pt x="436" y="1106"/>
                  </a:lnTo>
                  <a:lnTo>
                    <a:pt x="430" y="1106"/>
                  </a:lnTo>
                  <a:lnTo>
                    <a:pt x="425" y="1106"/>
                  </a:lnTo>
                  <a:lnTo>
                    <a:pt x="376" y="1106"/>
                  </a:lnTo>
                  <a:lnTo>
                    <a:pt x="323" y="1106"/>
                  </a:lnTo>
                  <a:lnTo>
                    <a:pt x="263" y="1101"/>
                  </a:lnTo>
                  <a:lnTo>
                    <a:pt x="220" y="1101"/>
                  </a:lnTo>
                  <a:lnTo>
                    <a:pt x="177" y="1101"/>
                  </a:lnTo>
                  <a:lnTo>
                    <a:pt x="124" y="1106"/>
                  </a:lnTo>
                  <a:lnTo>
                    <a:pt x="64" y="1106"/>
                  </a:lnTo>
                  <a:lnTo>
                    <a:pt x="21" y="1106"/>
                  </a:lnTo>
                  <a:lnTo>
                    <a:pt x="16" y="1106"/>
                  </a:lnTo>
                  <a:lnTo>
                    <a:pt x="11" y="1106"/>
                  </a:lnTo>
                  <a:lnTo>
                    <a:pt x="5" y="1106"/>
                  </a:lnTo>
                  <a:lnTo>
                    <a:pt x="0" y="1101"/>
                  </a:lnTo>
                  <a:lnTo>
                    <a:pt x="0" y="1090"/>
                  </a:lnTo>
                  <a:lnTo>
                    <a:pt x="0" y="1073"/>
                  </a:lnTo>
                  <a:lnTo>
                    <a:pt x="5" y="1068"/>
                  </a:lnTo>
                  <a:lnTo>
                    <a:pt x="11" y="1062"/>
                  </a:lnTo>
                  <a:lnTo>
                    <a:pt x="16" y="1057"/>
                  </a:lnTo>
                  <a:lnTo>
                    <a:pt x="27" y="1057"/>
                  </a:lnTo>
                  <a:lnTo>
                    <a:pt x="43" y="1057"/>
                  </a:lnTo>
                  <a:lnTo>
                    <a:pt x="102" y="1057"/>
                  </a:lnTo>
                  <a:lnTo>
                    <a:pt x="145" y="1046"/>
                  </a:lnTo>
                  <a:lnTo>
                    <a:pt x="167" y="1034"/>
                  </a:lnTo>
                  <a:lnTo>
                    <a:pt x="177" y="1012"/>
                  </a:lnTo>
                  <a:lnTo>
                    <a:pt x="188" y="979"/>
                  </a:lnTo>
                  <a:lnTo>
                    <a:pt x="403" y="110"/>
                  </a:lnTo>
                  <a:lnTo>
                    <a:pt x="403" y="93"/>
                  </a:lnTo>
                  <a:lnTo>
                    <a:pt x="403" y="82"/>
                  </a:lnTo>
                  <a:lnTo>
                    <a:pt x="403" y="77"/>
                  </a:lnTo>
                  <a:lnTo>
                    <a:pt x="403" y="66"/>
                  </a:lnTo>
                  <a:lnTo>
                    <a:pt x="398" y="60"/>
                  </a:lnTo>
                  <a:lnTo>
                    <a:pt x="393" y="55"/>
                  </a:lnTo>
                  <a:lnTo>
                    <a:pt x="376" y="55"/>
                  </a:lnTo>
                  <a:lnTo>
                    <a:pt x="366" y="49"/>
                  </a:lnTo>
                  <a:lnTo>
                    <a:pt x="344" y="49"/>
                  </a:lnTo>
                  <a:lnTo>
                    <a:pt x="323" y="49"/>
                  </a:lnTo>
                  <a:lnTo>
                    <a:pt x="312" y="44"/>
                  </a:lnTo>
                  <a:lnTo>
                    <a:pt x="301" y="44"/>
                  </a:lnTo>
                  <a:lnTo>
                    <a:pt x="285" y="44"/>
                  </a:lnTo>
                  <a:lnTo>
                    <a:pt x="274" y="44"/>
                  </a:lnTo>
                  <a:lnTo>
                    <a:pt x="263" y="44"/>
                  </a:lnTo>
                  <a:lnTo>
                    <a:pt x="258" y="38"/>
                  </a:lnTo>
                  <a:lnTo>
                    <a:pt x="258" y="27"/>
                  </a:lnTo>
                  <a:lnTo>
                    <a:pt x="258" y="16"/>
                  </a:lnTo>
                  <a:lnTo>
                    <a:pt x="263" y="5"/>
                  </a:lnTo>
                  <a:lnTo>
                    <a:pt x="269" y="0"/>
                  </a:lnTo>
                  <a:lnTo>
                    <a:pt x="280" y="0"/>
                  </a:lnTo>
                  <a:lnTo>
                    <a:pt x="290" y="0"/>
                  </a:lnTo>
                  <a:lnTo>
                    <a:pt x="3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5" name="Freeform 69"/>
            <p:cNvSpPr>
              <a:spLocks noEditPoints="1"/>
            </p:cNvSpPr>
            <p:nvPr/>
          </p:nvSpPr>
          <p:spPr bwMode="auto">
            <a:xfrm>
              <a:off x="18330" y="4103"/>
              <a:ext cx="339" cy="771"/>
            </a:xfrm>
            <a:custGeom>
              <a:avLst/>
              <a:gdLst/>
              <a:ahLst/>
              <a:cxnLst>
                <a:cxn ang="0">
                  <a:pos x="215" y="264"/>
                </a:cxn>
                <a:cxn ang="0">
                  <a:pos x="269" y="352"/>
                </a:cxn>
                <a:cxn ang="0">
                  <a:pos x="264" y="374"/>
                </a:cxn>
                <a:cxn ang="0">
                  <a:pos x="258" y="407"/>
                </a:cxn>
                <a:cxn ang="0">
                  <a:pos x="231" y="474"/>
                </a:cxn>
                <a:cxn ang="0">
                  <a:pos x="210" y="534"/>
                </a:cxn>
                <a:cxn ang="0">
                  <a:pos x="161" y="650"/>
                </a:cxn>
                <a:cxn ang="0">
                  <a:pos x="151" y="699"/>
                </a:cxn>
                <a:cxn ang="0">
                  <a:pos x="156" y="721"/>
                </a:cxn>
                <a:cxn ang="0">
                  <a:pos x="167" y="738"/>
                </a:cxn>
                <a:cxn ang="0">
                  <a:pos x="215" y="732"/>
                </a:cxn>
                <a:cxn ang="0">
                  <a:pos x="280" y="661"/>
                </a:cxn>
                <a:cxn ang="0">
                  <a:pos x="301" y="589"/>
                </a:cxn>
                <a:cxn ang="0">
                  <a:pos x="312" y="584"/>
                </a:cxn>
                <a:cxn ang="0">
                  <a:pos x="328" y="578"/>
                </a:cxn>
                <a:cxn ang="0">
                  <a:pos x="334" y="584"/>
                </a:cxn>
                <a:cxn ang="0">
                  <a:pos x="339" y="595"/>
                </a:cxn>
                <a:cxn ang="0">
                  <a:pos x="323" y="650"/>
                </a:cxn>
                <a:cxn ang="0">
                  <a:pos x="269" y="727"/>
                </a:cxn>
                <a:cxn ang="0">
                  <a:pos x="177" y="771"/>
                </a:cxn>
                <a:cxn ang="0">
                  <a:pos x="86" y="721"/>
                </a:cxn>
                <a:cxn ang="0">
                  <a:pos x="70" y="655"/>
                </a:cxn>
                <a:cxn ang="0">
                  <a:pos x="81" y="622"/>
                </a:cxn>
                <a:cxn ang="0">
                  <a:pos x="167" y="396"/>
                </a:cxn>
                <a:cxn ang="0">
                  <a:pos x="183" y="341"/>
                </a:cxn>
                <a:cxn ang="0">
                  <a:pos x="183" y="308"/>
                </a:cxn>
                <a:cxn ang="0">
                  <a:pos x="177" y="292"/>
                </a:cxn>
                <a:cxn ang="0">
                  <a:pos x="156" y="286"/>
                </a:cxn>
                <a:cxn ang="0">
                  <a:pos x="91" y="319"/>
                </a:cxn>
                <a:cxn ang="0">
                  <a:pos x="38" y="424"/>
                </a:cxn>
                <a:cxn ang="0">
                  <a:pos x="32" y="440"/>
                </a:cxn>
                <a:cxn ang="0">
                  <a:pos x="16" y="440"/>
                </a:cxn>
                <a:cxn ang="0">
                  <a:pos x="11" y="440"/>
                </a:cxn>
                <a:cxn ang="0">
                  <a:pos x="0" y="435"/>
                </a:cxn>
                <a:cxn ang="0">
                  <a:pos x="0" y="407"/>
                </a:cxn>
                <a:cxn ang="0">
                  <a:pos x="38" y="336"/>
                </a:cxn>
                <a:cxn ang="0">
                  <a:pos x="113" y="264"/>
                </a:cxn>
                <a:cxn ang="0">
                  <a:pos x="264" y="0"/>
                </a:cxn>
                <a:cxn ang="0">
                  <a:pos x="296" y="6"/>
                </a:cxn>
                <a:cxn ang="0">
                  <a:pos x="307" y="28"/>
                </a:cxn>
                <a:cxn ang="0">
                  <a:pos x="307" y="61"/>
                </a:cxn>
                <a:cxn ang="0">
                  <a:pos x="285" y="94"/>
                </a:cxn>
                <a:cxn ang="0">
                  <a:pos x="247" y="105"/>
                </a:cxn>
                <a:cxn ang="0">
                  <a:pos x="221" y="94"/>
                </a:cxn>
                <a:cxn ang="0">
                  <a:pos x="204" y="72"/>
                </a:cxn>
                <a:cxn ang="0">
                  <a:pos x="204" y="39"/>
                </a:cxn>
                <a:cxn ang="0">
                  <a:pos x="231" y="11"/>
                </a:cxn>
                <a:cxn ang="0">
                  <a:pos x="264" y="0"/>
                </a:cxn>
              </a:cxnLst>
              <a:rect l="0" t="0" r="r" b="b"/>
              <a:pathLst>
                <a:path w="339" h="771">
                  <a:moveTo>
                    <a:pt x="161" y="253"/>
                  </a:moveTo>
                  <a:lnTo>
                    <a:pt x="215" y="264"/>
                  </a:lnTo>
                  <a:lnTo>
                    <a:pt x="253" y="303"/>
                  </a:lnTo>
                  <a:lnTo>
                    <a:pt x="269" y="352"/>
                  </a:lnTo>
                  <a:lnTo>
                    <a:pt x="269" y="363"/>
                  </a:lnTo>
                  <a:lnTo>
                    <a:pt x="264" y="374"/>
                  </a:lnTo>
                  <a:lnTo>
                    <a:pt x="264" y="385"/>
                  </a:lnTo>
                  <a:lnTo>
                    <a:pt x="258" y="407"/>
                  </a:lnTo>
                  <a:lnTo>
                    <a:pt x="242" y="435"/>
                  </a:lnTo>
                  <a:lnTo>
                    <a:pt x="231" y="474"/>
                  </a:lnTo>
                  <a:lnTo>
                    <a:pt x="215" y="507"/>
                  </a:lnTo>
                  <a:lnTo>
                    <a:pt x="210" y="534"/>
                  </a:lnTo>
                  <a:lnTo>
                    <a:pt x="172" y="622"/>
                  </a:lnTo>
                  <a:lnTo>
                    <a:pt x="161" y="650"/>
                  </a:lnTo>
                  <a:lnTo>
                    <a:pt x="156" y="672"/>
                  </a:lnTo>
                  <a:lnTo>
                    <a:pt x="151" y="699"/>
                  </a:lnTo>
                  <a:lnTo>
                    <a:pt x="156" y="710"/>
                  </a:lnTo>
                  <a:lnTo>
                    <a:pt x="156" y="721"/>
                  </a:lnTo>
                  <a:lnTo>
                    <a:pt x="161" y="732"/>
                  </a:lnTo>
                  <a:lnTo>
                    <a:pt x="167" y="738"/>
                  </a:lnTo>
                  <a:lnTo>
                    <a:pt x="183" y="738"/>
                  </a:lnTo>
                  <a:lnTo>
                    <a:pt x="215" y="732"/>
                  </a:lnTo>
                  <a:lnTo>
                    <a:pt x="247" y="705"/>
                  </a:lnTo>
                  <a:lnTo>
                    <a:pt x="280" y="661"/>
                  </a:lnTo>
                  <a:lnTo>
                    <a:pt x="301" y="600"/>
                  </a:lnTo>
                  <a:lnTo>
                    <a:pt x="301" y="589"/>
                  </a:lnTo>
                  <a:lnTo>
                    <a:pt x="307" y="584"/>
                  </a:lnTo>
                  <a:lnTo>
                    <a:pt x="312" y="584"/>
                  </a:lnTo>
                  <a:lnTo>
                    <a:pt x="323" y="578"/>
                  </a:lnTo>
                  <a:lnTo>
                    <a:pt x="328" y="578"/>
                  </a:lnTo>
                  <a:lnTo>
                    <a:pt x="328" y="584"/>
                  </a:lnTo>
                  <a:lnTo>
                    <a:pt x="334" y="584"/>
                  </a:lnTo>
                  <a:lnTo>
                    <a:pt x="339" y="589"/>
                  </a:lnTo>
                  <a:lnTo>
                    <a:pt x="339" y="595"/>
                  </a:lnTo>
                  <a:lnTo>
                    <a:pt x="334" y="617"/>
                  </a:lnTo>
                  <a:lnTo>
                    <a:pt x="323" y="650"/>
                  </a:lnTo>
                  <a:lnTo>
                    <a:pt x="301" y="688"/>
                  </a:lnTo>
                  <a:lnTo>
                    <a:pt x="269" y="727"/>
                  </a:lnTo>
                  <a:lnTo>
                    <a:pt x="231" y="760"/>
                  </a:lnTo>
                  <a:lnTo>
                    <a:pt x="177" y="771"/>
                  </a:lnTo>
                  <a:lnTo>
                    <a:pt x="124" y="754"/>
                  </a:lnTo>
                  <a:lnTo>
                    <a:pt x="86" y="721"/>
                  </a:lnTo>
                  <a:lnTo>
                    <a:pt x="70" y="672"/>
                  </a:lnTo>
                  <a:lnTo>
                    <a:pt x="70" y="655"/>
                  </a:lnTo>
                  <a:lnTo>
                    <a:pt x="75" y="639"/>
                  </a:lnTo>
                  <a:lnTo>
                    <a:pt x="81" y="622"/>
                  </a:lnTo>
                  <a:lnTo>
                    <a:pt x="151" y="440"/>
                  </a:lnTo>
                  <a:lnTo>
                    <a:pt x="167" y="396"/>
                  </a:lnTo>
                  <a:lnTo>
                    <a:pt x="177" y="363"/>
                  </a:lnTo>
                  <a:lnTo>
                    <a:pt x="183" y="341"/>
                  </a:lnTo>
                  <a:lnTo>
                    <a:pt x="183" y="325"/>
                  </a:lnTo>
                  <a:lnTo>
                    <a:pt x="183" y="308"/>
                  </a:lnTo>
                  <a:lnTo>
                    <a:pt x="183" y="297"/>
                  </a:lnTo>
                  <a:lnTo>
                    <a:pt x="177" y="292"/>
                  </a:lnTo>
                  <a:lnTo>
                    <a:pt x="167" y="286"/>
                  </a:lnTo>
                  <a:lnTo>
                    <a:pt x="156" y="286"/>
                  </a:lnTo>
                  <a:lnTo>
                    <a:pt x="124" y="292"/>
                  </a:lnTo>
                  <a:lnTo>
                    <a:pt x="91" y="319"/>
                  </a:lnTo>
                  <a:lnTo>
                    <a:pt x="64" y="358"/>
                  </a:lnTo>
                  <a:lnTo>
                    <a:pt x="38" y="424"/>
                  </a:lnTo>
                  <a:lnTo>
                    <a:pt x="38" y="435"/>
                  </a:lnTo>
                  <a:lnTo>
                    <a:pt x="32" y="440"/>
                  </a:lnTo>
                  <a:lnTo>
                    <a:pt x="27" y="440"/>
                  </a:lnTo>
                  <a:lnTo>
                    <a:pt x="16" y="440"/>
                  </a:lnTo>
                  <a:lnTo>
                    <a:pt x="16" y="440"/>
                  </a:lnTo>
                  <a:lnTo>
                    <a:pt x="11" y="440"/>
                  </a:lnTo>
                  <a:lnTo>
                    <a:pt x="5" y="440"/>
                  </a:lnTo>
                  <a:lnTo>
                    <a:pt x="0" y="435"/>
                  </a:lnTo>
                  <a:lnTo>
                    <a:pt x="0" y="429"/>
                  </a:lnTo>
                  <a:lnTo>
                    <a:pt x="0" y="407"/>
                  </a:lnTo>
                  <a:lnTo>
                    <a:pt x="16" y="374"/>
                  </a:lnTo>
                  <a:lnTo>
                    <a:pt x="38" y="336"/>
                  </a:lnTo>
                  <a:lnTo>
                    <a:pt x="70" y="292"/>
                  </a:lnTo>
                  <a:lnTo>
                    <a:pt x="113" y="264"/>
                  </a:lnTo>
                  <a:lnTo>
                    <a:pt x="161" y="253"/>
                  </a:lnTo>
                  <a:close/>
                  <a:moveTo>
                    <a:pt x="264" y="0"/>
                  </a:moveTo>
                  <a:lnTo>
                    <a:pt x="280" y="0"/>
                  </a:lnTo>
                  <a:lnTo>
                    <a:pt x="296" y="6"/>
                  </a:lnTo>
                  <a:lnTo>
                    <a:pt x="301" y="17"/>
                  </a:lnTo>
                  <a:lnTo>
                    <a:pt x="307" y="28"/>
                  </a:lnTo>
                  <a:lnTo>
                    <a:pt x="312" y="39"/>
                  </a:lnTo>
                  <a:lnTo>
                    <a:pt x="307" y="61"/>
                  </a:lnTo>
                  <a:lnTo>
                    <a:pt x="296" y="77"/>
                  </a:lnTo>
                  <a:lnTo>
                    <a:pt x="285" y="94"/>
                  </a:lnTo>
                  <a:lnTo>
                    <a:pt x="269" y="99"/>
                  </a:lnTo>
                  <a:lnTo>
                    <a:pt x="247" y="105"/>
                  </a:lnTo>
                  <a:lnTo>
                    <a:pt x="231" y="105"/>
                  </a:lnTo>
                  <a:lnTo>
                    <a:pt x="221" y="94"/>
                  </a:lnTo>
                  <a:lnTo>
                    <a:pt x="210" y="83"/>
                  </a:lnTo>
                  <a:lnTo>
                    <a:pt x="204" y="72"/>
                  </a:lnTo>
                  <a:lnTo>
                    <a:pt x="204" y="61"/>
                  </a:lnTo>
                  <a:lnTo>
                    <a:pt x="204" y="39"/>
                  </a:lnTo>
                  <a:lnTo>
                    <a:pt x="215" y="22"/>
                  </a:lnTo>
                  <a:lnTo>
                    <a:pt x="231" y="11"/>
                  </a:lnTo>
                  <a:lnTo>
                    <a:pt x="247" y="0"/>
                  </a:lnTo>
                  <a:lnTo>
                    <a:pt x="2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auto">
            <a:xfrm>
              <a:off x="18787" y="4665"/>
              <a:ext cx="549" cy="363"/>
            </a:xfrm>
            <a:custGeom>
              <a:avLst/>
              <a:gdLst/>
              <a:ahLst/>
              <a:cxnLst>
                <a:cxn ang="0">
                  <a:pos x="130" y="5"/>
                </a:cxn>
                <a:cxn ang="0">
                  <a:pos x="183" y="38"/>
                </a:cxn>
                <a:cxn ang="0">
                  <a:pos x="232" y="44"/>
                </a:cxn>
                <a:cxn ang="0">
                  <a:pos x="345" y="0"/>
                </a:cxn>
                <a:cxn ang="0">
                  <a:pos x="431" y="27"/>
                </a:cxn>
                <a:cxn ang="0">
                  <a:pos x="463" y="99"/>
                </a:cxn>
                <a:cxn ang="0">
                  <a:pos x="442" y="187"/>
                </a:cxn>
                <a:cxn ang="0">
                  <a:pos x="409" y="264"/>
                </a:cxn>
                <a:cxn ang="0">
                  <a:pos x="404" y="291"/>
                </a:cxn>
                <a:cxn ang="0">
                  <a:pos x="404" y="319"/>
                </a:cxn>
                <a:cxn ang="0">
                  <a:pos x="415" y="335"/>
                </a:cxn>
                <a:cxn ang="0">
                  <a:pos x="463" y="324"/>
                </a:cxn>
                <a:cxn ang="0">
                  <a:pos x="517" y="247"/>
                </a:cxn>
                <a:cxn ang="0">
                  <a:pos x="522" y="231"/>
                </a:cxn>
                <a:cxn ang="0">
                  <a:pos x="533" y="231"/>
                </a:cxn>
                <a:cxn ang="0">
                  <a:pos x="544" y="231"/>
                </a:cxn>
                <a:cxn ang="0">
                  <a:pos x="549" y="242"/>
                </a:cxn>
                <a:cxn ang="0">
                  <a:pos x="528" y="291"/>
                </a:cxn>
                <a:cxn ang="0">
                  <a:pos x="469" y="352"/>
                </a:cxn>
                <a:cxn ang="0">
                  <a:pos x="399" y="363"/>
                </a:cxn>
                <a:cxn ang="0">
                  <a:pos x="361" y="341"/>
                </a:cxn>
                <a:cxn ang="0">
                  <a:pos x="339" y="313"/>
                </a:cxn>
                <a:cxn ang="0">
                  <a:pos x="339" y="280"/>
                </a:cxn>
                <a:cxn ang="0">
                  <a:pos x="345" y="258"/>
                </a:cxn>
                <a:cxn ang="0">
                  <a:pos x="377" y="176"/>
                </a:cxn>
                <a:cxn ang="0">
                  <a:pos x="399" y="88"/>
                </a:cxn>
                <a:cxn ang="0">
                  <a:pos x="388" y="49"/>
                </a:cxn>
                <a:cxn ang="0">
                  <a:pos x="361" y="33"/>
                </a:cxn>
                <a:cxn ang="0">
                  <a:pos x="291" y="38"/>
                </a:cxn>
                <a:cxn ang="0">
                  <a:pos x="216" y="104"/>
                </a:cxn>
                <a:cxn ang="0">
                  <a:pos x="178" y="165"/>
                </a:cxn>
                <a:cxn ang="0">
                  <a:pos x="178" y="170"/>
                </a:cxn>
                <a:cxn ang="0">
                  <a:pos x="162" y="220"/>
                </a:cxn>
                <a:cxn ang="0">
                  <a:pos x="146" y="291"/>
                </a:cxn>
                <a:cxn ang="0">
                  <a:pos x="140" y="319"/>
                </a:cxn>
                <a:cxn ang="0">
                  <a:pos x="135" y="335"/>
                </a:cxn>
                <a:cxn ang="0">
                  <a:pos x="119" y="357"/>
                </a:cxn>
                <a:cxn ang="0">
                  <a:pos x="97" y="363"/>
                </a:cxn>
                <a:cxn ang="0">
                  <a:pos x="76" y="357"/>
                </a:cxn>
                <a:cxn ang="0">
                  <a:pos x="70" y="335"/>
                </a:cxn>
                <a:cxn ang="0">
                  <a:pos x="70" y="319"/>
                </a:cxn>
                <a:cxn ang="0">
                  <a:pos x="81" y="291"/>
                </a:cxn>
                <a:cxn ang="0">
                  <a:pos x="81" y="275"/>
                </a:cxn>
                <a:cxn ang="0">
                  <a:pos x="103" y="192"/>
                </a:cxn>
                <a:cxn ang="0">
                  <a:pos x="113" y="154"/>
                </a:cxn>
                <a:cxn ang="0">
                  <a:pos x="119" y="115"/>
                </a:cxn>
                <a:cxn ang="0">
                  <a:pos x="130" y="82"/>
                </a:cxn>
                <a:cxn ang="0">
                  <a:pos x="130" y="60"/>
                </a:cxn>
                <a:cxn ang="0">
                  <a:pos x="124" y="44"/>
                </a:cxn>
                <a:cxn ang="0">
                  <a:pos x="108" y="27"/>
                </a:cxn>
                <a:cxn ang="0">
                  <a:pos x="70" y="44"/>
                </a:cxn>
                <a:cxn ang="0">
                  <a:pos x="33" y="121"/>
                </a:cxn>
                <a:cxn ang="0">
                  <a:pos x="27" y="137"/>
                </a:cxn>
                <a:cxn ang="0">
                  <a:pos x="11" y="137"/>
                </a:cxn>
                <a:cxn ang="0">
                  <a:pos x="6" y="132"/>
                </a:cxn>
                <a:cxn ang="0">
                  <a:pos x="6" y="110"/>
                </a:cxn>
                <a:cxn ang="0">
                  <a:pos x="33" y="44"/>
                </a:cxn>
                <a:cxn ang="0">
                  <a:pos x="103" y="0"/>
                </a:cxn>
              </a:cxnLst>
              <a:rect l="0" t="0" r="r" b="b"/>
              <a:pathLst>
                <a:path w="549" h="363">
                  <a:moveTo>
                    <a:pt x="103" y="0"/>
                  </a:moveTo>
                  <a:lnTo>
                    <a:pt x="130" y="5"/>
                  </a:lnTo>
                  <a:lnTo>
                    <a:pt x="162" y="16"/>
                  </a:lnTo>
                  <a:lnTo>
                    <a:pt x="183" y="38"/>
                  </a:lnTo>
                  <a:lnTo>
                    <a:pt x="199" y="82"/>
                  </a:lnTo>
                  <a:lnTo>
                    <a:pt x="232" y="44"/>
                  </a:lnTo>
                  <a:lnTo>
                    <a:pt x="280" y="16"/>
                  </a:lnTo>
                  <a:lnTo>
                    <a:pt x="345" y="0"/>
                  </a:lnTo>
                  <a:lnTo>
                    <a:pt x="393" y="11"/>
                  </a:lnTo>
                  <a:lnTo>
                    <a:pt x="431" y="27"/>
                  </a:lnTo>
                  <a:lnTo>
                    <a:pt x="452" y="55"/>
                  </a:lnTo>
                  <a:lnTo>
                    <a:pt x="463" y="99"/>
                  </a:lnTo>
                  <a:lnTo>
                    <a:pt x="458" y="137"/>
                  </a:lnTo>
                  <a:lnTo>
                    <a:pt x="442" y="187"/>
                  </a:lnTo>
                  <a:lnTo>
                    <a:pt x="426" y="231"/>
                  </a:lnTo>
                  <a:lnTo>
                    <a:pt x="409" y="264"/>
                  </a:lnTo>
                  <a:lnTo>
                    <a:pt x="404" y="280"/>
                  </a:lnTo>
                  <a:lnTo>
                    <a:pt x="404" y="291"/>
                  </a:lnTo>
                  <a:lnTo>
                    <a:pt x="404" y="308"/>
                  </a:lnTo>
                  <a:lnTo>
                    <a:pt x="404" y="319"/>
                  </a:lnTo>
                  <a:lnTo>
                    <a:pt x="409" y="330"/>
                  </a:lnTo>
                  <a:lnTo>
                    <a:pt x="415" y="335"/>
                  </a:lnTo>
                  <a:lnTo>
                    <a:pt x="426" y="335"/>
                  </a:lnTo>
                  <a:lnTo>
                    <a:pt x="463" y="324"/>
                  </a:lnTo>
                  <a:lnTo>
                    <a:pt x="495" y="291"/>
                  </a:lnTo>
                  <a:lnTo>
                    <a:pt x="517" y="247"/>
                  </a:lnTo>
                  <a:lnTo>
                    <a:pt x="517" y="236"/>
                  </a:lnTo>
                  <a:lnTo>
                    <a:pt x="522" y="231"/>
                  </a:lnTo>
                  <a:lnTo>
                    <a:pt x="522" y="231"/>
                  </a:lnTo>
                  <a:lnTo>
                    <a:pt x="533" y="231"/>
                  </a:lnTo>
                  <a:lnTo>
                    <a:pt x="539" y="231"/>
                  </a:lnTo>
                  <a:lnTo>
                    <a:pt x="544" y="231"/>
                  </a:lnTo>
                  <a:lnTo>
                    <a:pt x="549" y="236"/>
                  </a:lnTo>
                  <a:lnTo>
                    <a:pt x="549" y="242"/>
                  </a:lnTo>
                  <a:lnTo>
                    <a:pt x="544" y="258"/>
                  </a:lnTo>
                  <a:lnTo>
                    <a:pt x="528" y="291"/>
                  </a:lnTo>
                  <a:lnTo>
                    <a:pt x="506" y="324"/>
                  </a:lnTo>
                  <a:lnTo>
                    <a:pt x="469" y="352"/>
                  </a:lnTo>
                  <a:lnTo>
                    <a:pt x="420" y="363"/>
                  </a:lnTo>
                  <a:lnTo>
                    <a:pt x="399" y="363"/>
                  </a:lnTo>
                  <a:lnTo>
                    <a:pt x="382" y="352"/>
                  </a:lnTo>
                  <a:lnTo>
                    <a:pt x="361" y="341"/>
                  </a:lnTo>
                  <a:lnTo>
                    <a:pt x="350" y="330"/>
                  </a:lnTo>
                  <a:lnTo>
                    <a:pt x="339" y="313"/>
                  </a:lnTo>
                  <a:lnTo>
                    <a:pt x="339" y="291"/>
                  </a:lnTo>
                  <a:lnTo>
                    <a:pt x="339" y="280"/>
                  </a:lnTo>
                  <a:lnTo>
                    <a:pt x="339" y="269"/>
                  </a:lnTo>
                  <a:lnTo>
                    <a:pt x="345" y="258"/>
                  </a:lnTo>
                  <a:lnTo>
                    <a:pt x="361" y="220"/>
                  </a:lnTo>
                  <a:lnTo>
                    <a:pt x="377" y="176"/>
                  </a:lnTo>
                  <a:lnTo>
                    <a:pt x="393" y="126"/>
                  </a:lnTo>
                  <a:lnTo>
                    <a:pt x="399" y="88"/>
                  </a:lnTo>
                  <a:lnTo>
                    <a:pt x="393" y="66"/>
                  </a:lnTo>
                  <a:lnTo>
                    <a:pt x="388" y="49"/>
                  </a:lnTo>
                  <a:lnTo>
                    <a:pt x="377" y="38"/>
                  </a:lnTo>
                  <a:lnTo>
                    <a:pt x="361" y="33"/>
                  </a:lnTo>
                  <a:lnTo>
                    <a:pt x="339" y="27"/>
                  </a:lnTo>
                  <a:lnTo>
                    <a:pt x="291" y="38"/>
                  </a:lnTo>
                  <a:lnTo>
                    <a:pt x="248" y="71"/>
                  </a:lnTo>
                  <a:lnTo>
                    <a:pt x="216" y="104"/>
                  </a:lnTo>
                  <a:lnTo>
                    <a:pt x="189" y="143"/>
                  </a:lnTo>
                  <a:lnTo>
                    <a:pt x="178" y="165"/>
                  </a:lnTo>
                  <a:lnTo>
                    <a:pt x="178" y="165"/>
                  </a:lnTo>
                  <a:lnTo>
                    <a:pt x="178" y="170"/>
                  </a:lnTo>
                  <a:lnTo>
                    <a:pt x="173" y="187"/>
                  </a:lnTo>
                  <a:lnTo>
                    <a:pt x="162" y="220"/>
                  </a:lnTo>
                  <a:lnTo>
                    <a:pt x="151" y="275"/>
                  </a:lnTo>
                  <a:lnTo>
                    <a:pt x="146" y="291"/>
                  </a:lnTo>
                  <a:lnTo>
                    <a:pt x="146" y="308"/>
                  </a:lnTo>
                  <a:lnTo>
                    <a:pt x="140" y="319"/>
                  </a:lnTo>
                  <a:lnTo>
                    <a:pt x="135" y="330"/>
                  </a:lnTo>
                  <a:lnTo>
                    <a:pt x="135" y="335"/>
                  </a:lnTo>
                  <a:lnTo>
                    <a:pt x="130" y="352"/>
                  </a:lnTo>
                  <a:lnTo>
                    <a:pt x="119" y="357"/>
                  </a:lnTo>
                  <a:lnTo>
                    <a:pt x="108" y="363"/>
                  </a:lnTo>
                  <a:lnTo>
                    <a:pt x="97" y="363"/>
                  </a:lnTo>
                  <a:lnTo>
                    <a:pt x="86" y="363"/>
                  </a:lnTo>
                  <a:lnTo>
                    <a:pt x="76" y="357"/>
                  </a:lnTo>
                  <a:lnTo>
                    <a:pt x="70" y="346"/>
                  </a:lnTo>
                  <a:lnTo>
                    <a:pt x="70" y="335"/>
                  </a:lnTo>
                  <a:lnTo>
                    <a:pt x="70" y="330"/>
                  </a:lnTo>
                  <a:lnTo>
                    <a:pt x="70" y="319"/>
                  </a:lnTo>
                  <a:lnTo>
                    <a:pt x="76" y="302"/>
                  </a:lnTo>
                  <a:lnTo>
                    <a:pt x="81" y="291"/>
                  </a:lnTo>
                  <a:lnTo>
                    <a:pt x="81" y="275"/>
                  </a:lnTo>
                  <a:lnTo>
                    <a:pt x="81" y="275"/>
                  </a:lnTo>
                  <a:lnTo>
                    <a:pt x="97" y="203"/>
                  </a:lnTo>
                  <a:lnTo>
                    <a:pt x="103" y="192"/>
                  </a:lnTo>
                  <a:lnTo>
                    <a:pt x="108" y="170"/>
                  </a:lnTo>
                  <a:lnTo>
                    <a:pt x="113" y="154"/>
                  </a:lnTo>
                  <a:lnTo>
                    <a:pt x="119" y="132"/>
                  </a:lnTo>
                  <a:lnTo>
                    <a:pt x="119" y="115"/>
                  </a:lnTo>
                  <a:lnTo>
                    <a:pt x="124" y="99"/>
                  </a:lnTo>
                  <a:lnTo>
                    <a:pt x="130" y="82"/>
                  </a:lnTo>
                  <a:lnTo>
                    <a:pt x="130" y="71"/>
                  </a:lnTo>
                  <a:lnTo>
                    <a:pt x="130" y="60"/>
                  </a:lnTo>
                  <a:lnTo>
                    <a:pt x="130" y="49"/>
                  </a:lnTo>
                  <a:lnTo>
                    <a:pt x="124" y="44"/>
                  </a:lnTo>
                  <a:lnTo>
                    <a:pt x="119" y="33"/>
                  </a:lnTo>
                  <a:lnTo>
                    <a:pt x="108" y="27"/>
                  </a:lnTo>
                  <a:lnTo>
                    <a:pt x="97" y="27"/>
                  </a:lnTo>
                  <a:lnTo>
                    <a:pt x="70" y="44"/>
                  </a:lnTo>
                  <a:lnTo>
                    <a:pt x="49" y="77"/>
                  </a:lnTo>
                  <a:lnTo>
                    <a:pt x="33" y="121"/>
                  </a:lnTo>
                  <a:lnTo>
                    <a:pt x="33" y="132"/>
                  </a:lnTo>
                  <a:lnTo>
                    <a:pt x="27" y="137"/>
                  </a:lnTo>
                  <a:lnTo>
                    <a:pt x="16" y="137"/>
                  </a:lnTo>
                  <a:lnTo>
                    <a:pt x="11" y="137"/>
                  </a:lnTo>
                  <a:lnTo>
                    <a:pt x="11" y="137"/>
                  </a:lnTo>
                  <a:lnTo>
                    <a:pt x="6" y="132"/>
                  </a:lnTo>
                  <a:lnTo>
                    <a:pt x="0" y="126"/>
                  </a:lnTo>
                  <a:lnTo>
                    <a:pt x="6" y="110"/>
                  </a:lnTo>
                  <a:lnTo>
                    <a:pt x="16" y="82"/>
                  </a:lnTo>
                  <a:lnTo>
                    <a:pt x="33" y="44"/>
                  </a:lnTo>
                  <a:lnTo>
                    <a:pt x="60" y="16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auto">
            <a:xfrm>
              <a:off x="19627" y="4731"/>
              <a:ext cx="145" cy="352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102" y="11"/>
                </a:cxn>
                <a:cxn ang="0">
                  <a:pos x="129" y="33"/>
                </a:cxn>
                <a:cxn ang="0">
                  <a:pos x="140" y="77"/>
                </a:cxn>
                <a:cxn ang="0">
                  <a:pos x="145" y="126"/>
                </a:cxn>
                <a:cxn ang="0">
                  <a:pos x="134" y="203"/>
                </a:cxn>
                <a:cxn ang="0">
                  <a:pos x="113" y="264"/>
                </a:cxn>
                <a:cxn ang="0">
                  <a:pos x="81" y="313"/>
                </a:cxn>
                <a:cxn ang="0">
                  <a:pos x="54" y="341"/>
                </a:cxn>
                <a:cxn ang="0">
                  <a:pos x="32" y="352"/>
                </a:cxn>
                <a:cxn ang="0">
                  <a:pos x="27" y="352"/>
                </a:cxn>
                <a:cxn ang="0">
                  <a:pos x="21" y="346"/>
                </a:cxn>
                <a:cxn ang="0">
                  <a:pos x="21" y="341"/>
                </a:cxn>
                <a:cxn ang="0">
                  <a:pos x="21" y="330"/>
                </a:cxn>
                <a:cxn ang="0">
                  <a:pos x="21" y="330"/>
                </a:cxn>
                <a:cxn ang="0">
                  <a:pos x="27" y="324"/>
                </a:cxn>
                <a:cxn ang="0">
                  <a:pos x="75" y="269"/>
                </a:cxn>
                <a:cxn ang="0">
                  <a:pos x="102" y="214"/>
                </a:cxn>
                <a:cxn ang="0">
                  <a:pos x="113" y="16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08" y="121"/>
                </a:cxn>
                <a:cxn ang="0">
                  <a:pos x="97" y="126"/>
                </a:cxn>
                <a:cxn ang="0">
                  <a:pos x="86" y="132"/>
                </a:cxn>
                <a:cxn ang="0">
                  <a:pos x="70" y="132"/>
                </a:cxn>
                <a:cxn ang="0">
                  <a:pos x="48" y="126"/>
                </a:cxn>
                <a:cxn ang="0">
                  <a:pos x="27" y="121"/>
                </a:cxn>
                <a:cxn ang="0">
                  <a:pos x="16" y="104"/>
                </a:cxn>
                <a:cxn ang="0">
                  <a:pos x="5" y="88"/>
                </a:cxn>
                <a:cxn ang="0">
                  <a:pos x="0" y="66"/>
                </a:cxn>
                <a:cxn ang="0">
                  <a:pos x="5" y="44"/>
                </a:cxn>
                <a:cxn ang="0">
                  <a:pos x="16" y="27"/>
                </a:cxn>
                <a:cxn ang="0">
                  <a:pos x="27" y="11"/>
                </a:cxn>
                <a:cxn ang="0">
                  <a:pos x="48" y="0"/>
                </a:cxn>
                <a:cxn ang="0">
                  <a:pos x="64" y="0"/>
                </a:cxn>
              </a:cxnLst>
              <a:rect l="0" t="0" r="r" b="b"/>
              <a:pathLst>
                <a:path w="145" h="352">
                  <a:moveTo>
                    <a:pt x="64" y="0"/>
                  </a:moveTo>
                  <a:lnTo>
                    <a:pt x="102" y="11"/>
                  </a:lnTo>
                  <a:lnTo>
                    <a:pt x="129" y="33"/>
                  </a:lnTo>
                  <a:lnTo>
                    <a:pt x="140" y="77"/>
                  </a:lnTo>
                  <a:lnTo>
                    <a:pt x="145" y="126"/>
                  </a:lnTo>
                  <a:lnTo>
                    <a:pt x="134" y="203"/>
                  </a:lnTo>
                  <a:lnTo>
                    <a:pt x="113" y="264"/>
                  </a:lnTo>
                  <a:lnTo>
                    <a:pt x="81" y="313"/>
                  </a:lnTo>
                  <a:lnTo>
                    <a:pt x="54" y="341"/>
                  </a:lnTo>
                  <a:lnTo>
                    <a:pt x="32" y="352"/>
                  </a:lnTo>
                  <a:lnTo>
                    <a:pt x="27" y="352"/>
                  </a:lnTo>
                  <a:lnTo>
                    <a:pt x="21" y="346"/>
                  </a:lnTo>
                  <a:lnTo>
                    <a:pt x="21" y="341"/>
                  </a:lnTo>
                  <a:lnTo>
                    <a:pt x="21" y="330"/>
                  </a:lnTo>
                  <a:lnTo>
                    <a:pt x="21" y="330"/>
                  </a:lnTo>
                  <a:lnTo>
                    <a:pt x="27" y="324"/>
                  </a:lnTo>
                  <a:lnTo>
                    <a:pt x="75" y="269"/>
                  </a:lnTo>
                  <a:lnTo>
                    <a:pt x="102" y="214"/>
                  </a:lnTo>
                  <a:lnTo>
                    <a:pt x="113" y="16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08" y="121"/>
                  </a:lnTo>
                  <a:lnTo>
                    <a:pt x="97" y="126"/>
                  </a:lnTo>
                  <a:lnTo>
                    <a:pt x="86" y="132"/>
                  </a:lnTo>
                  <a:lnTo>
                    <a:pt x="70" y="132"/>
                  </a:lnTo>
                  <a:lnTo>
                    <a:pt x="48" y="126"/>
                  </a:lnTo>
                  <a:lnTo>
                    <a:pt x="27" y="121"/>
                  </a:lnTo>
                  <a:lnTo>
                    <a:pt x="16" y="104"/>
                  </a:lnTo>
                  <a:lnTo>
                    <a:pt x="5" y="88"/>
                  </a:lnTo>
                  <a:lnTo>
                    <a:pt x="0" y="66"/>
                  </a:lnTo>
                  <a:lnTo>
                    <a:pt x="5" y="44"/>
                  </a:lnTo>
                  <a:lnTo>
                    <a:pt x="16" y="27"/>
                  </a:lnTo>
                  <a:lnTo>
                    <a:pt x="27" y="11"/>
                  </a:lnTo>
                  <a:lnTo>
                    <a:pt x="48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8" name="Freeform 72"/>
            <p:cNvSpPr>
              <a:spLocks noEditPoints="1"/>
            </p:cNvSpPr>
            <p:nvPr/>
          </p:nvSpPr>
          <p:spPr bwMode="auto">
            <a:xfrm>
              <a:off x="19939" y="4103"/>
              <a:ext cx="344" cy="771"/>
            </a:xfrm>
            <a:custGeom>
              <a:avLst/>
              <a:gdLst/>
              <a:ahLst/>
              <a:cxnLst>
                <a:cxn ang="0">
                  <a:pos x="221" y="264"/>
                </a:cxn>
                <a:cxn ang="0">
                  <a:pos x="269" y="352"/>
                </a:cxn>
                <a:cxn ang="0">
                  <a:pos x="269" y="374"/>
                </a:cxn>
                <a:cxn ang="0">
                  <a:pos x="258" y="407"/>
                </a:cxn>
                <a:cxn ang="0">
                  <a:pos x="231" y="474"/>
                </a:cxn>
                <a:cxn ang="0">
                  <a:pos x="210" y="534"/>
                </a:cxn>
                <a:cxn ang="0">
                  <a:pos x="167" y="650"/>
                </a:cxn>
                <a:cxn ang="0">
                  <a:pos x="156" y="699"/>
                </a:cxn>
                <a:cxn ang="0">
                  <a:pos x="162" y="721"/>
                </a:cxn>
                <a:cxn ang="0">
                  <a:pos x="172" y="738"/>
                </a:cxn>
                <a:cxn ang="0">
                  <a:pos x="215" y="732"/>
                </a:cxn>
                <a:cxn ang="0">
                  <a:pos x="280" y="661"/>
                </a:cxn>
                <a:cxn ang="0">
                  <a:pos x="307" y="589"/>
                </a:cxn>
                <a:cxn ang="0">
                  <a:pos x="318" y="584"/>
                </a:cxn>
                <a:cxn ang="0">
                  <a:pos x="328" y="578"/>
                </a:cxn>
                <a:cxn ang="0">
                  <a:pos x="339" y="584"/>
                </a:cxn>
                <a:cxn ang="0">
                  <a:pos x="344" y="595"/>
                </a:cxn>
                <a:cxn ang="0">
                  <a:pos x="328" y="650"/>
                </a:cxn>
                <a:cxn ang="0">
                  <a:pos x="275" y="727"/>
                </a:cxn>
                <a:cxn ang="0">
                  <a:pos x="183" y="771"/>
                </a:cxn>
                <a:cxn ang="0">
                  <a:pos x="86" y="721"/>
                </a:cxn>
                <a:cxn ang="0">
                  <a:pos x="75" y="655"/>
                </a:cxn>
                <a:cxn ang="0">
                  <a:pos x="86" y="622"/>
                </a:cxn>
                <a:cxn ang="0">
                  <a:pos x="172" y="396"/>
                </a:cxn>
                <a:cxn ang="0">
                  <a:pos x="188" y="341"/>
                </a:cxn>
                <a:cxn ang="0">
                  <a:pos x="188" y="308"/>
                </a:cxn>
                <a:cxn ang="0">
                  <a:pos x="178" y="292"/>
                </a:cxn>
                <a:cxn ang="0">
                  <a:pos x="162" y="286"/>
                </a:cxn>
                <a:cxn ang="0">
                  <a:pos x="97" y="319"/>
                </a:cxn>
                <a:cxn ang="0">
                  <a:pos x="43" y="424"/>
                </a:cxn>
                <a:cxn ang="0">
                  <a:pos x="38" y="440"/>
                </a:cxn>
                <a:cxn ang="0">
                  <a:pos x="22" y="440"/>
                </a:cxn>
                <a:cxn ang="0">
                  <a:pos x="11" y="440"/>
                </a:cxn>
                <a:cxn ang="0">
                  <a:pos x="5" y="435"/>
                </a:cxn>
                <a:cxn ang="0">
                  <a:pos x="5" y="407"/>
                </a:cxn>
                <a:cxn ang="0">
                  <a:pos x="43" y="336"/>
                </a:cxn>
                <a:cxn ang="0">
                  <a:pos x="113" y="264"/>
                </a:cxn>
                <a:cxn ang="0">
                  <a:pos x="269" y="0"/>
                </a:cxn>
                <a:cxn ang="0">
                  <a:pos x="296" y="6"/>
                </a:cxn>
                <a:cxn ang="0">
                  <a:pos x="307" y="22"/>
                </a:cxn>
                <a:cxn ang="0">
                  <a:pos x="312" y="39"/>
                </a:cxn>
                <a:cxn ang="0">
                  <a:pos x="301" y="77"/>
                </a:cxn>
                <a:cxn ang="0">
                  <a:pos x="269" y="99"/>
                </a:cxn>
                <a:cxn ang="0">
                  <a:pos x="237" y="105"/>
                </a:cxn>
                <a:cxn ang="0">
                  <a:pos x="215" y="83"/>
                </a:cxn>
                <a:cxn ang="0">
                  <a:pos x="205" y="61"/>
                </a:cxn>
                <a:cxn ang="0">
                  <a:pos x="221" y="22"/>
                </a:cxn>
                <a:cxn ang="0">
                  <a:pos x="253" y="0"/>
                </a:cxn>
              </a:cxnLst>
              <a:rect l="0" t="0" r="r" b="b"/>
              <a:pathLst>
                <a:path w="344" h="771">
                  <a:moveTo>
                    <a:pt x="167" y="253"/>
                  </a:moveTo>
                  <a:lnTo>
                    <a:pt x="221" y="264"/>
                  </a:lnTo>
                  <a:lnTo>
                    <a:pt x="258" y="303"/>
                  </a:lnTo>
                  <a:lnTo>
                    <a:pt x="269" y="352"/>
                  </a:lnTo>
                  <a:lnTo>
                    <a:pt x="269" y="363"/>
                  </a:lnTo>
                  <a:lnTo>
                    <a:pt x="269" y="374"/>
                  </a:lnTo>
                  <a:lnTo>
                    <a:pt x="264" y="385"/>
                  </a:lnTo>
                  <a:lnTo>
                    <a:pt x="258" y="407"/>
                  </a:lnTo>
                  <a:lnTo>
                    <a:pt x="248" y="435"/>
                  </a:lnTo>
                  <a:lnTo>
                    <a:pt x="231" y="474"/>
                  </a:lnTo>
                  <a:lnTo>
                    <a:pt x="221" y="507"/>
                  </a:lnTo>
                  <a:lnTo>
                    <a:pt x="210" y="534"/>
                  </a:lnTo>
                  <a:lnTo>
                    <a:pt x="172" y="622"/>
                  </a:lnTo>
                  <a:lnTo>
                    <a:pt x="167" y="650"/>
                  </a:lnTo>
                  <a:lnTo>
                    <a:pt x="156" y="672"/>
                  </a:lnTo>
                  <a:lnTo>
                    <a:pt x="156" y="699"/>
                  </a:lnTo>
                  <a:lnTo>
                    <a:pt x="156" y="710"/>
                  </a:lnTo>
                  <a:lnTo>
                    <a:pt x="162" y="721"/>
                  </a:lnTo>
                  <a:lnTo>
                    <a:pt x="167" y="732"/>
                  </a:lnTo>
                  <a:lnTo>
                    <a:pt x="172" y="738"/>
                  </a:lnTo>
                  <a:lnTo>
                    <a:pt x="183" y="738"/>
                  </a:lnTo>
                  <a:lnTo>
                    <a:pt x="215" y="732"/>
                  </a:lnTo>
                  <a:lnTo>
                    <a:pt x="253" y="705"/>
                  </a:lnTo>
                  <a:lnTo>
                    <a:pt x="280" y="661"/>
                  </a:lnTo>
                  <a:lnTo>
                    <a:pt x="301" y="600"/>
                  </a:lnTo>
                  <a:lnTo>
                    <a:pt x="307" y="589"/>
                  </a:lnTo>
                  <a:lnTo>
                    <a:pt x="312" y="584"/>
                  </a:lnTo>
                  <a:lnTo>
                    <a:pt x="318" y="584"/>
                  </a:lnTo>
                  <a:lnTo>
                    <a:pt x="328" y="578"/>
                  </a:lnTo>
                  <a:lnTo>
                    <a:pt x="328" y="578"/>
                  </a:lnTo>
                  <a:lnTo>
                    <a:pt x="334" y="584"/>
                  </a:lnTo>
                  <a:lnTo>
                    <a:pt x="339" y="584"/>
                  </a:lnTo>
                  <a:lnTo>
                    <a:pt x="344" y="589"/>
                  </a:lnTo>
                  <a:lnTo>
                    <a:pt x="344" y="595"/>
                  </a:lnTo>
                  <a:lnTo>
                    <a:pt x="339" y="617"/>
                  </a:lnTo>
                  <a:lnTo>
                    <a:pt x="328" y="650"/>
                  </a:lnTo>
                  <a:lnTo>
                    <a:pt x="307" y="688"/>
                  </a:lnTo>
                  <a:lnTo>
                    <a:pt x="275" y="727"/>
                  </a:lnTo>
                  <a:lnTo>
                    <a:pt x="231" y="760"/>
                  </a:lnTo>
                  <a:lnTo>
                    <a:pt x="183" y="771"/>
                  </a:lnTo>
                  <a:lnTo>
                    <a:pt x="124" y="754"/>
                  </a:lnTo>
                  <a:lnTo>
                    <a:pt x="86" y="721"/>
                  </a:lnTo>
                  <a:lnTo>
                    <a:pt x="75" y="672"/>
                  </a:lnTo>
                  <a:lnTo>
                    <a:pt x="75" y="655"/>
                  </a:lnTo>
                  <a:lnTo>
                    <a:pt x="81" y="639"/>
                  </a:lnTo>
                  <a:lnTo>
                    <a:pt x="86" y="622"/>
                  </a:lnTo>
                  <a:lnTo>
                    <a:pt x="156" y="440"/>
                  </a:lnTo>
                  <a:lnTo>
                    <a:pt x="172" y="396"/>
                  </a:lnTo>
                  <a:lnTo>
                    <a:pt x="183" y="363"/>
                  </a:lnTo>
                  <a:lnTo>
                    <a:pt x="188" y="341"/>
                  </a:lnTo>
                  <a:lnTo>
                    <a:pt x="188" y="325"/>
                  </a:lnTo>
                  <a:lnTo>
                    <a:pt x="188" y="308"/>
                  </a:lnTo>
                  <a:lnTo>
                    <a:pt x="183" y="297"/>
                  </a:lnTo>
                  <a:lnTo>
                    <a:pt x="178" y="292"/>
                  </a:lnTo>
                  <a:lnTo>
                    <a:pt x="172" y="286"/>
                  </a:lnTo>
                  <a:lnTo>
                    <a:pt x="162" y="286"/>
                  </a:lnTo>
                  <a:lnTo>
                    <a:pt x="129" y="292"/>
                  </a:lnTo>
                  <a:lnTo>
                    <a:pt x="97" y="319"/>
                  </a:lnTo>
                  <a:lnTo>
                    <a:pt x="65" y="358"/>
                  </a:lnTo>
                  <a:lnTo>
                    <a:pt x="43" y="424"/>
                  </a:lnTo>
                  <a:lnTo>
                    <a:pt x="38" y="435"/>
                  </a:lnTo>
                  <a:lnTo>
                    <a:pt x="38" y="440"/>
                  </a:lnTo>
                  <a:lnTo>
                    <a:pt x="32" y="440"/>
                  </a:lnTo>
                  <a:lnTo>
                    <a:pt x="22" y="440"/>
                  </a:lnTo>
                  <a:lnTo>
                    <a:pt x="16" y="440"/>
                  </a:lnTo>
                  <a:lnTo>
                    <a:pt x="11" y="440"/>
                  </a:lnTo>
                  <a:lnTo>
                    <a:pt x="5" y="440"/>
                  </a:lnTo>
                  <a:lnTo>
                    <a:pt x="5" y="435"/>
                  </a:lnTo>
                  <a:lnTo>
                    <a:pt x="0" y="429"/>
                  </a:lnTo>
                  <a:lnTo>
                    <a:pt x="5" y="407"/>
                  </a:lnTo>
                  <a:lnTo>
                    <a:pt x="22" y="374"/>
                  </a:lnTo>
                  <a:lnTo>
                    <a:pt x="43" y="336"/>
                  </a:lnTo>
                  <a:lnTo>
                    <a:pt x="75" y="292"/>
                  </a:lnTo>
                  <a:lnTo>
                    <a:pt x="113" y="264"/>
                  </a:lnTo>
                  <a:lnTo>
                    <a:pt x="167" y="253"/>
                  </a:lnTo>
                  <a:close/>
                  <a:moveTo>
                    <a:pt x="269" y="0"/>
                  </a:moveTo>
                  <a:lnTo>
                    <a:pt x="285" y="0"/>
                  </a:lnTo>
                  <a:lnTo>
                    <a:pt x="296" y="6"/>
                  </a:lnTo>
                  <a:lnTo>
                    <a:pt x="301" y="11"/>
                  </a:lnTo>
                  <a:lnTo>
                    <a:pt x="307" y="22"/>
                  </a:lnTo>
                  <a:lnTo>
                    <a:pt x="312" y="33"/>
                  </a:lnTo>
                  <a:lnTo>
                    <a:pt x="312" y="39"/>
                  </a:lnTo>
                  <a:lnTo>
                    <a:pt x="312" y="61"/>
                  </a:lnTo>
                  <a:lnTo>
                    <a:pt x="301" y="77"/>
                  </a:lnTo>
                  <a:lnTo>
                    <a:pt x="285" y="94"/>
                  </a:lnTo>
                  <a:lnTo>
                    <a:pt x="269" y="99"/>
                  </a:lnTo>
                  <a:lnTo>
                    <a:pt x="253" y="105"/>
                  </a:lnTo>
                  <a:lnTo>
                    <a:pt x="237" y="105"/>
                  </a:lnTo>
                  <a:lnTo>
                    <a:pt x="221" y="94"/>
                  </a:lnTo>
                  <a:lnTo>
                    <a:pt x="215" y="83"/>
                  </a:lnTo>
                  <a:lnTo>
                    <a:pt x="210" y="72"/>
                  </a:lnTo>
                  <a:lnTo>
                    <a:pt x="205" y="61"/>
                  </a:lnTo>
                  <a:lnTo>
                    <a:pt x="210" y="39"/>
                  </a:lnTo>
                  <a:lnTo>
                    <a:pt x="221" y="22"/>
                  </a:lnTo>
                  <a:lnTo>
                    <a:pt x="231" y="11"/>
                  </a:lnTo>
                  <a:lnTo>
                    <a:pt x="253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auto">
            <a:xfrm>
              <a:off x="20440" y="4488"/>
              <a:ext cx="322" cy="534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88" y="0"/>
                </a:cxn>
                <a:cxn ang="0">
                  <a:pos x="199" y="0"/>
                </a:cxn>
                <a:cxn ang="0">
                  <a:pos x="199" y="11"/>
                </a:cxn>
                <a:cxn ang="0">
                  <a:pos x="204" y="22"/>
                </a:cxn>
                <a:cxn ang="0">
                  <a:pos x="204" y="463"/>
                </a:cxn>
                <a:cxn ang="0">
                  <a:pos x="204" y="474"/>
                </a:cxn>
                <a:cxn ang="0">
                  <a:pos x="204" y="479"/>
                </a:cxn>
                <a:cxn ang="0">
                  <a:pos x="204" y="485"/>
                </a:cxn>
                <a:cxn ang="0">
                  <a:pos x="215" y="490"/>
                </a:cxn>
                <a:cxn ang="0">
                  <a:pos x="220" y="490"/>
                </a:cxn>
                <a:cxn ang="0">
                  <a:pos x="236" y="496"/>
                </a:cxn>
                <a:cxn ang="0">
                  <a:pos x="258" y="496"/>
                </a:cxn>
                <a:cxn ang="0">
                  <a:pos x="285" y="496"/>
                </a:cxn>
                <a:cxn ang="0">
                  <a:pos x="322" y="496"/>
                </a:cxn>
                <a:cxn ang="0">
                  <a:pos x="322" y="534"/>
                </a:cxn>
                <a:cxn ang="0">
                  <a:pos x="247" y="529"/>
                </a:cxn>
                <a:cxn ang="0">
                  <a:pos x="166" y="529"/>
                </a:cxn>
                <a:cxn ang="0">
                  <a:pos x="113" y="529"/>
                </a:cxn>
                <a:cxn ang="0">
                  <a:pos x="59" y="529"/>
                </a:cxn>
                <a:cxn ang="0">
                  <a:pos x="5" y="534"/>
                </a:cxn>
                <a:cxn ang="0">
                  <a:pos x="5" y="496"/>
                </a:cxn>
                <a:cxn ang="0">
                  <a:pos x="48" y="496"/>
                </a:cxn>
                <a:cxn ang="0">
                  <a:pos x="75" y="496"/>
                </a:cxn>
                <a:cxn ang="0">
                  <a:pos x="96" y="496"/>
                </a:cxn>
                <a:cxn ang="0">
                  <a:pos x="107" y="490"/>
                </a:cxn>
                <a:cxn ang="0">
                  <a:pos x="118" y="490"/>
                </a:cxn>
                <a:cxn ang="0">
                  <a:pos x="123" y="485"/>
                </a:cxn>
                <a:cxn ang="0">
                  <a:pos x="129" y="479"/>
                </a:cxn>
                <a:cxn ang="0">
                  <a:pos x="129" y="474"/>
                </a:cxn>
                <a:cxn ang="0">
                  <a:pos x="129" y="463"/>
                </a:cxn>
                <a:cxn ang="0">
                  <a:pos x="129" y="66"/>
                </a:cxn>
                <a:cxn ang="0">
                  <a:pos x="86" y="78"/>
                </a:cxn>
                <a:cxn ang="0">
                  <a:pos x="43" y="83"/>
                </a:cxn>
                <a:cxn ang="0">
                  <a:pos x="16" y="83"/>
                </a:cxn>
                <a:cxn ang="0">
                  <a:pos x="0" y="83"/>
                </a:cxn>
                <a:cxn ang="0">
                  <a:pos x="0" y="50"/>
                </a:cxn>
                <a:cxn ang="0">
                  <a:pos x="16" y="50"/>
                </a:cxn>
                <a:cxn ang="0">
                  <a:pos x="37" y="50"/>
                </a:cxn>
                <a:cxn ang="0">
                  <a:pos x="80" y="44"/>
                </a:cxn>
                <a:cxn ang="0">
                  <a:pos x="129" y="28"/>
                </a:cxn>
                <a:cxn ang="0">
                  <a:pos x="172" y="0"/>
                </a:cxn>
              </a:cxnLst>
              <a:rect l="0" t="0" r="r" b="b"/>
              <a:pathLst>
                <a:path w="322" h="534">
                  <a:moveTo>
                    <a:pt x="172" y="0"/>
                  </a:moveTo>
                  <a:lnTo>
                    <a:pt x="188" y="0"/>
                  </a:lnTo>
                  <a:lnTo>
                    <a:pt x="199" y="0"/>
                  </a:lnTo>
                  <a:lnTo>
                    <a:pt x="199" y="11"/>
                  </a:lnTo>
                  <a:lnTo>
                    <a:pt x="204" y="22"/>
                  </a:lnTo>
                  <a:lnTo>
                    <a:pt x="204" y="463"/>
                  </a:lnTo>
                  <a:lnTo>
                    <a:pt x="204" y="474"/>
                  </a:lnTo>
                  <a:lnTo>
                    <a:pt x="204" y="479"/>
                  </a:lnTo>
                  <a:lnTo>
                    <a:pt x="204" y="485"/>
                  </a:lnTo>
                  <a:lnTo>
                    <a:pt x="215" y="490"/>
                  </a:lnTo>
                  <a:lnTo>
                    <a:pt x="220" y="490"/>
                  </a:lnTo>
                  <a:lnTo>
                    <a:pt x="236" y="496"/>
                  </a:lnTo>
                  <a:lnTo>
                    <a:pt x="258" y="496"/>
                  </a:lnTo>
                  <a:lnTo>
                    <a:pt x="285" y="496"/>
                  </a:lnTo>
                  <a:lnTo>
                    <a:pt x="322" y="496"/>
                  </a:lnTo>
                  <a:lnTo>
                    <a:pt x="322" y="534"/>
                  </a:lnTo>
                  <a:lnTo>
                    <a:pt x="247" y="529"/>
                  </a:lnTo>
                  <a:lnTo>
                    <a:pt x="166" y="529"/>
                  </a:lnTo>
                  <a:lnTo>
                    <a:pt x="113" y="529"/>
                  </a:lnTo>
                  <a:lnTo>
                    <a:pt x="59" y="529"/>
                  </a:lnTo>
                  <a:lnTo>
                    <a:pt x="5" y="534"/>
                  </a:lnTo>
                  <a:lnTo>
                    <a:pt x="5" y="496"/>
                  </a:lnTo>
                  <a:lnTo>
                    <a:pt x="48" y="496"/>
                  </a:lnTo>
                  <a:lnTo>
                    <a:pt x="75" y="496"/>
                  </a:lnTo>
                  <a:lnTo>
                    <a:pt x="96" y="496"/>
                  </a:lnTo>
                  <a:lnTo>
                    <a:pt x="107" y="490"/>
                  </a:lnTo>
                  <a:lnTo>
                    <a:pt x="118" y="490"/>
                  </a:lnTo>
                  <a:lnTo>
                    <a:pt x="123" y="485"/>
                  </a:lnTo>
                  <a:lnTo>
                    <a:pt x="129" y="479"/>
                  </a:lnTo>
                  <a:lnTo>
                    <a:pt x="129" y="474"/>
                  </a:lnTo>
                  <a:lnTo>
                    <a:pt x="129" y="463"/>
                  </a:lnTo>
                  <a:lnTo>
                    <a:pt x="129" y="66"/>
                  </a:lnTo>
                  <a:lnTo>
                    <a:pt x="86" y="78"/>
                  </a:lnTo>
                  <a:lnTo>
                    <a:pt x="43" y="83"/>
                  </a:lnTo>
                  <a:lnTo>
                    <a:pt x="16" y="83"/>
                  </a:lnTo>
                  <a:lnTo>
                    <a:pt x="0" y="83"/>
                  </a:lnTo>
                  <a:lnTo>
                    <a:pt x="0" y="50"/>
                  </a:lnTo>
                  <a:lnTo>
                    <a:pt x="16" y="50"/>
                  </a:lnTo>
                  <a:lnTo>
                    <a:pt x="37" y="50"/>
                  </a:lnTo>
                  <a:lnTo>
                    <a:pt x="80" y="44"/>
                  </a:lnTo>
                  <a:lnTo>
                    <a:pt x="129" y="28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0" name="Right Arrow 99"/>
          <p:cNvSpPr/>
          <p:nvPr/>
        </p:nvSpPr>
        <p:spPr>
          <a:xfrm>
            <a:off x="6248400" y="5029200"/>
            <a:ext cx="10668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1" grpId="0"/>
      <p:bldP spid="10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648200" y="26670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876800" y="2667000"/>
            <a:ext cx="2514600" cy="1524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876800" y="457200"/>
            <a:ext cx="2209800" cy="22860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667000" y="2819400"/>
            <a:ext cx="1981200" cy="2286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343400" y="2895600"/>
            <a:ext cx="381000" cy="18288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133600" y="533400"/>
            <a:ext cx="2514600" cy="22098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343400" y="21336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648200" y="20574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4953000" y="22098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276600"/>
            <a:ext cx="372904" cy="4672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276600"/>
            <a:ext cx="385762" cy="467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057400"/>
            <a:ext cx="390049" cy="4757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05001"/>
            <a:ext cx="450056" cy="471487"/>
          </a:xfrm>
          <a:prstGeom prst="rect">
            <a:avLst/>
          </a:prstGeom>
        </p:spPr>
      </p:pic>
      <p:grpSp>
        <p:nvGrpSpPr>
          <p:cNvPr id="66" name="Group 51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762000" y="5334000"/>
            <a:ext cx="6479923" cy="571500"/>
            <a:chOff x="3040" y="3520"/>
            <a:chExt cx="17722" cy="1563"/>
          </a:xfrm>
          <a:solidFill>
            <a:srgbClr val="C00000"/>
          </a:solidFill>
        </p:grpSpPr>
        <p:sp>
          <p:nvSpPr>
            <p:cNvPr id="67" name="Freeform 53"/>
            <p:cNvSpPr>
              <a:spLocks noEditPoints="1"/>
            </p:cNvSpPr>
            <p:nvPr/>
          </p:nvSpPr>
          <p:spPr bwMode="auto">
            <a:xfrm>
              <a:off x="3040" y="3520"/>
              <a:ext cx="1136" cy="1145"/>
            </a:xfrm>
            <a:custGeom>
              <a:avLst/>
              <a:gdLst/>
              <a:ahLst/>
              <a:cxnLst>
                <a:cxn ang="0">
                  <a:pos x="598" y="49"/>
                </a:cxn>
                <a:cxn ang="0">
                  <a:pos x="549" y="60"/>
                </a:cxn>
                <a:cxn ang="0">
                  <a:pos x="528" y="110"/>
                </a:cxn>
                <a:cxn ang="0">
                  <a:pos x="603" y="534"/>
                </a:cxn>
                <a:cxn ang="0">
                  <a:pos x="834" y="473"/>
                </a:cxn>
                <a:cxn ang="0">
                  <a:pos x="942" y="319"/>
                </a:cxn>
                <a:cxn ang="0">
                  <a:pos x="953" y="148"/>
                </a:cxn>
                <a:cxn ang="0">
                  <a:pos x="834" y="60"/>
                </a:cxn>
                <a:cxn ang="0">
                  <a:pos x="673" y="44"/>
                </a:cxn>
                <a:cxn ang="0">
                  <a:pos x="856" y="5"/>
                </a:cxn>
                <a:cxn ang="0">
                  <a:pos x="1066" y="115"/>
                </a:cxn>
                <a:cxn ang="0">
                  <a:pos x="1098" y="319"/>
                </a:cxn>
                <a:cxn ang="0">
                  <a:pos x="920" y="495"/>
                </a:cxn>
                <a:cxn ang="0">
                  <a:pos x="759" y="556"/>
                </a:cxn>
                <a:cxn ang="0">
                  <a:pos x="791" y="567"/>
                </a:cxn>
                <a:cxn ang="0">
                  <a:pos x="899" y="682"/>
                </a:cxn>
                <a:cxn ang="0">
                  <a:pos x="904" y="798"/>
                </a:cxn>
                <a:cxn ang="0">
                  <a:pos x="888" y="952"/>
                </a:cxn>
                <a:cxn ang="0">
                  <a:pos x="899" y="1084"/>
                </a:cxn>
                <a:cxn ang="0">
                  <a:pos x="974" y="1106"/>
                </a:cxn>
                <a:cxn ang="0">
                  <a:pos x="1066" y="1018"/>
                </a:cxn>
                <a:cxn ang="0">
                  <a:pos x="1098" y="946"/>
                </a:cxn>
                <a:cxn ang="0">
                  <a:pos x="1120" y="935"/>
                </a:cxn>
                <a:cxn ang="0">
                  <a:pos x="1136" y="946"/>
                </a:cxn>
                <a:cxn ang="0">
                  <a:pos x="1114" y="1012"/>
                </a:cxn>
                <a:cxn ang="0">
                  <a:pos x="1007" y="1134"/>
                </a:cxn>
                <a:cxn ang="0">
                  <a:pos x="899" y="1139"/>
                </a:cxn>
                <a:cxn ang="0">
                  <a:pos x="791" y="1101"/>
                </a:cxn>
                <a:cxn ang="0">
                  <a:pos x="732" y="968"/>
                </a:cxn>
                <a:cxn ang="0">
                  <a:pos x="759" y="831"/>
                </a:cxn>
                <a:cxn ang="0">
                  <a:pos x="781" y="715"/>
                </a:cxn>
                <a:cxn ang="0">
                  <a:pos x="748" y="622"/>
                </a:cxn>
                <a:cxn ang="0">
                  <a:pos x="603" y="572"/>
                </a:cxn>
                <a:cxn ang="0">
                  <a:pos x="307" y="1012"/>
                </a:cxn>
                <a:cxn ang="0">
                  <a:pos x="334" y="1051"/>
                </a:cxn>
                <a:cxn ang="0">
                  <a:pos x="425" y="1057"/>
                </a:cxn>
                <a:cxn ang="0">
                  <a:pos x="452" y="1068"/>
                </a:cxn>
                <a:cxn ang="0">
                  <a:pos x="452" y="1095"/>
                </a:cxn>
                <a:cxn ang="0">
                  <a:pos x="431" y="1106"/>
                </a:cxn>
                <a:cxn ang="0">
                  <a:pos x="323" y="1106"/>
                </a:cxn>
                <a:cxn ang="0">
                  <a:pos x="178" y="1101"/>
                </a:cxn>
                <a:cxn ang="0">
                  <a:pos x="22" y="1106"/>
                </a:cxn>
                <a:cxn ang="0">
                  <a:pos x="6" y="1106"/>
                </a:cxn>
                <a:cxn ang="0">
                  <a:pos x="0" y="1073"/>
                </a:cxn>
                <a:cxn ang="0">
                  <a:pos x="16" y="1057"/>
                </a:cxn>
                <a:cxn ang="0">
                  <a:pos x="102" y="1057"/>
                </a:cxn>
                <a:cxn ang="0">
                  <a:pos x="178" y="1012"/>
                </a:cxn>
                <a:cxn ang="0">
                  <a:pos x="404" y="93"/>
                </a:cxn>
                <a:cxn ang="0">
                  <a:pos x="404" y="66"/>
                </a:cxn>
                <a:cxn ang="0">
                  <a:pos x="377" y="55"/>
                </a:cxn>
                <a:cxn ang="0">
                  <a:pos x="323" y="49"/>
                </a:cxn>
                <a:cxn ang="0">
                  <a:pos x="285" y="44"/>
                </a:cxn>
                <a:cxn ang="0">
                  <a:pos x="258" y="38"/>
                </a:cxn>
                <a:cxn ang="0">
                  <a:pos x="264" y="5"/>
                </a:cxn>
                <a:cxn ang="0">
                  <a:pos x="291" y="0"/>
                </a:cxn>
              </a:cxnLst>
              <a:rect l="0" t="0" r="r" b="b"/>
              <a:pathLst>
                <a:path w="1136" h="1145">
                  <a:moveTo>
                    <a:pt x="673" y="44"/>
                  </a:moveTo>
                  <a:lnTo>
                    <a:pt x="635" y="44"/>
                  </a:lnTo>
                  <a:lnTo>
                    <a:pt x="598" y="49"/>
                  </a:lnTo>
                  <a:lnTo>
                    <a:pt x="576" y="49"/>
                  </a:lnTo>
                  <a:lnTo>
                    <a:pt x="560" y="55"/>
                  </a:lnTo>
                  <a:lnTo>
                    <a:pt x="549" y="60"/>
                  </a:lnTo>
                  <a:lnTo>
                    <a:pt x="544" y="71"/>
                  </a:lnTo>
                  <a:lnTo>
                    <a:pt x="538" y="88"/>
                  </a:lnTo>
                  <a:lnTo>
                    <a:pt x="528" y="110"/>
                  </a:lnTo>
                  <a:lnTo>
                    <a:pt x="528" y="110"/>
                  </a:lnTo>
                  <a:lnTo>
                    <a:pt x="425" y="534"/>
                  </a:lnTo>
                  <a:lnTo>
                    <a:pt x="603" y="534"/>
                  </a:lnTo>
                  <a:lnTo>
                    <a:pt x="700" y="528"/>
                  </a:lnTo>
                  <a:lnTo>
                    <a:pt x="775" y="501"/>
                  </a:lnTo>
                  <a:lnTo>
                    <a:pt x="834" y="473"/>
                  </a:lnTo>
                  <a:lnTo>
                    <a:pt x="872" y="440"/>
                  </a:lnTo>
                  <a:lnTo>
                    <a:pt x="915" y="385"/>
                  </a:lnTo>
                  <a:lnTo>
                    <a:pt x="942" y="319"/>
                  </a:lnTo>
                  <a:lnTo>
                    <a:pt x="958" y="258"/>
                  </a:lnTo>
                  <a:lnTo>
                    <a:pt x="958" y="209"/>
                  </a:lnTo>
                  <a:lnTo>
                    <a:pt x="953" y="148"/>
                  </a:lnTo>
                  <a:lnTo>
                    <a:pt x="920" y="104"/>
                  </a:lnTo>
                  <a:lnTo>
                    <a:pt x="883" y="77"/>
                  </a:lnTo>
                  <a:lnTo>
                    <a:pt x="834" y="60"/>
                  </a:lnTo>
                  <a:lnTo>
                    <a:pt x="781" y="49"/>
                  </a:lnTo>
                  <a:lnTo>
                    <a:pt x="721" y="49"/>
                  </a:lnTo>
                  <a:lnTo>
                    <a:pt x="673" y="44"/>
                  </a:lnTo>
                  <a:close/>
                  <a:moveTo>
                    <a:pt x="302" y="0"/>
                  </a:moveTo>
                  <a:lnTo>
                    <a:pt x="759" y="0"/>
                  </a:lnTo>
                  <a:lnTo>
                    <a:pt x="856" y="5"/>
                  </a:lnTo>
                  <a:lnTo>
                    <a:pt x="942" y="27"/>
                  </a:lnTo>
                  <a:lnTo>
                    <a:pt x="1012" y="66"/>
                  </a:lnTo>
                  <a:lnTo>
                    <a:pt x="1066" y="115"/>
                  </a:lnTo>
                  <a:lnTo>
                    <a:pt x="1098" y="176"/>
                  </a:lnTo>
                  <a:lnTo>
                    <a:pt x="1109" y="242"/>
                  </a:lnTo>
                  <a:lnTo>
                    <a:pt x="1098" y="319"/>
                  </a:lnTo>
                  <a:lnTo>
                    <a:pt x="1055" y="385"/>
                  </a:lnTo>
                  <a:lnTo>
                    <a:pt x="996" y="446"/>
                  </a:lnTo>
                  <a:lnTo>
                    <a:pt x="920" y="495"/>
                  </a:lnTo>
                  <a:lnTo>
                    <a:pt x="840" y="528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91" y="567"/>
                  </a:lnTo>
                  <a:lnTo>
                    <a:pt x="829" y="594"/>
                  </a:lnTo>
                  <a:lnTo>
                    <a:pt x="867" y="627"/>
                  </a:lnTo>
                  <a:lnTo>
                    <a:pt x="899" y="682"/>
                  </a:lnTo>
                  <a:lnTo>
                    <a:pt x="910" y="748"/>
                  </a:lnTo>
                  <a:lnTo>
                    <a:pt x="904" y="770"/>
                  </a:lnTo>
                  <a:lnTo>
                    <a:pt x="904" y="798"/>
                  </a:lnTo>
                  <a:lnTo>
                    <a:pt x="904" y="825"/>
                  </a:lnTo>
                  <a:lnTo>
                    <a:pt x="894" y="886"/>
                  </a:lnTo>
                  <a:lnTo>
                    <a:pt x="888" y="952"/>
                  </a:lnTo>
                  <a:lnTo>
                    <a:pt x="883" y="1007"/>
                  </a:lnTo>
                  <a:lnTo>
                    <a:pt x="888" y="1051"/>
                  </a:lnTo>
                  <a:lnTo>
                    <a:pt x="899" y="1084"/>
                  </a:lnTo>
                  <a:lnTo>
                    <a:pt x="920" y="1101"/>
                  </a:lnTo>
                  <a:lnTo>
                    <a:pt x="953" y="1106"/>
                  </a:lnTo>
                  <a:lnTo>
                    <a:pt x="974" y="1106"/>
                  </a:lnTo>
                  <a:lnTo>
                    <a:pt x="1007" y="1090"/>
                  </a:lnTo>
                  <a:lnTo>
                    <a:pt x="1039" y="1062"/>
                  </a:lnTo>
                  <a:lnTo>
                    <a:pt x="1066" y="1018"/>
                  </a:lnTo>
                  <a:lnTo>
                    <a:pt x="1093" y="957"/>
                  </a:lnTo>
                  <a:lnTo>
                    <a:pt x="1098" y="952"/>
                  </a:lnTo>
                  <a:lnTo>
                    <a:pt x="1098" y="946"/>
                  </a:lnTo>
                  <a:lnTo>
                    <a:pt x="1109" y="941"/>
                  </a:lnTo>
                  <a:lnTo>
                    <a:pt x="1114" y="935"/>
                  </a:lnTo>
                  <a:lnTo>
                    <a:pt x="1120" y="935"/>
                  </a:lnTo>
                  <a:lnTo>
                    <a:pt x="1125" y="935"/>
                  </a:lnTo>
                  <a:lnTo>
                    <a:pt x="1130" y="941"/>
                  </a:lnTo>
                  <a:lnTo>
                    <a:pt x="1136" y="946"/>
                  </a:lnTo>
                  <a:lnTo>
                    <a:pt x="1136" y="957"/>
                  </a:lnTo>
                  <a:lnTo>
                    <a:pt x="1130" y="979"/>
                  </a:lnTo>
                  <a:lnTo>
                    <a:pt x="1114" y="1012"/>
                  </a:lnTo>
                  <a:lnTo>
                    <a:pt x="1087" y="1057"/>
                  </a:lnTo>
                  <a:lnTo>
                    <a:pt x="1055" y="1101"/>
                  </a:lnTo>
                  <a:lnTo>
                    <a:pt x="1007" y="1134"/>
                  </a:lnTo>
                  <a:lnTo>
                    <a:pt x="942" y="1145"/>
                  </a:lnTo>
                  <a:lnTo>
                    <a:pt x="926" y="1145"/>
                  </a:lnTo>
                  <a:lnTo>
                    <a:pt x="899" y="1139"/>
                  </a:lnTo>
                  <a:lnTo>
                    <a:pt x="867" y="1134"/>
                  </a:lnTo>
                  <a:lnTo>
                    <a:pt x="829" y="1123"/>
                  </a:lnTo>
                  <a:lnTo>
                    <a:pt x="791" y="1101"/>
                  </a:lnTo>
                  <a:lnTo>
                    <a:pt x="764" y="1068"/>
                  </a:lnTo>
                  <a:lnTo>
                    <a:pt x="743" y="1023"/>
                  </a:lnTo>
                  <a:lnTo>
                    <a:pt x="732" y="968"/>
                  </a:lnTo>
                  <a:lnTo>
                    <a:pt x="737" y="930"/>
                  </a:lnTo>
                  <a:lnTo>
                    <a:pt x="748" y="880"/>
                  </a:lnTo>
                  <a:lnTo>
                    <a:pt x="759" y="831"/>
                  </a:lnTo>
                  <a:lnTo>
                    <a:pt x="770" y="787"/>
                  </a:lnTo>
                  <a:lnTo>
                    <a:pt x="775" y="748"/>
                  </a:lnTo>
                  <a:lnTo>
                    <a:pt x="781" y="715"/>
                  </a:lnTo>
                  <a:lnTo>
                    <a:pt x="775" y="688"/>
                  </a:lnTo>
                  <a:lnTo>
                    <a:pt x="770" y="655"/>
                  </a:lnTo>
                  <a:lnTo>
                    <a:pt x="748" y="622"/>
                  </a:lnTo>
                  <a:lnTo>
                    <a:pt x="716" y="594"/>
                  </a:lnTo>
                  <a:lnTo>
                    <a:pt x="667" y="578"/>
                  </a:lnTo>
                  <a:lnTo>
                    <a:pt x="603" y="572"/>
                  </a:lnTo>
                  <a:lnTo>
                    <a:pt x="420" y="572"/>
                  </a:lnTo>
                  <a:lnTo>
                    <a:pt x="312" y="1001"/>
                  </a:lnTo>
                  <a:lnTo>
                    <a:pt x="307" y="1012"/>
                  </a:lnTo>
                  <a:lnTo>
                    <a:pt x="307" y="1029"/>
                  </a:lnTo>
                  <a:lnTo>
                    <a:pt x="318" y="1046"/>
                  </a:lnTo>
                  <a:lnTo>
                    <a:pt x="334" y="1051"/>
                  </a:lnTo>
                  <a:lnTo>
                    <a:pt x="371" y="1057"/>
                  </a:lnTo>
                  <a:lnTo>
                    <a:pt x="409" y="1057"/>
                  </a:lnTo>
                  <a:lnTo>
                    <a:pt x="425" y="1057"/>
                  </a:lnTo>
                  <a:lnTo>
                    <a:pt x="441" y="1057"/>
                  </a:lnTo>
                  <a:lnTo>
                    <a:pt x="447" y="1062"/>
                  </a:lnTo>
                  <a:lnTo>
                    <a:pt x="452" y="1068"/>
                  </a:lnTo>
                  <a:lnTo>
                    <a:pt x="458" y="1073"/>
                  </a:lnTo>
                  <a:lnTo>
                    <a:pt x="452" y="1090"/>
                  </a:lnTo>
                  <a:lnTo>
                    <a:pt x="452" y="1095"/>
                  </a:lnTo>
                  <a:lnTo>
                    <a:pt x="441" y="1101"/>
                  </a:lnTo>
                  <a:lnTo>
                    <a:pt x="436" y="1106"/>
                  </a:lnTo>
                  <a:lnTo>
                    <a:pt x="431" y="1106"/>
                  </a:lnTo>
                  <a:lnTo>
                    <a:pt x="425" y="1106"/>
                  </a:lnTo>
                  <a:lnTo>
                    <a:pt x="377" y="1106"/>
                  </a:lnTo>
                  <a:lnTo>
                    <a:pt x="323" y="1106"/>
                  </a:lnTo>
                  <a:lnTo>
                    <a:pt x="264" y="1101"/>
                  </a:lnTo>
                  <a:lnTo>
                    <a:pt x="221" y="1101"/>
                  </a:lnTo>
                  <a:lnTo>
                    <a:pt x="178" y="1101"/>
                  </a:lnTo>
                  <a:lnTo>
                    <a:pt x="119" y="1106"/>
                  </a:lnTo>
                  <a:lnTo>
                    <a:pt x="65" y="1106"/>
                  </a:lnTo>
                  <a:lnTo>
                    <a:pt x="22" y="1106"/>
                  </a:lnTo>
                  <a:lnTo>
                    <a:pt x="16" y="1106"/>
                  </a:lnTo>
                  <a:lnTo>
                    <a:pt x="11" y="1106"/>
                  </a:lnTo>
                  <a:lnTo>
                    <a:pt x="6" y="1106"/>
                  </a:lnTo>
                  <a:lnTo>
                    <a:pt x="0" y="1101"/>
                  </a:lnTo>
                  <a:lnTo>
                    <a:pt x="0" y="1090"/>
                  </a:lnTo>
                  <a:lnTo>
                    <a:pt x="0" y="1073"/>
                  </a:lnTo>
                  <a:lnTo>
                    <a:pt x="0" y="1068"/>
                  </a:lnTo>
                  <a:lnTo>
                    <a:pt x="11" y="1062"/>
                  </a:lnTo>
                  <a:lnTo>
                    <a:pt x="16" y="1057"/>
                  </a:lnTo>
                  <a:lnTo>
                    <a:pt x="27" y="1057"/>
                  </a:lnTo>
                  <a:lnTo>
                    <a:pt x="38" y="1057"/>
                  </a:lnTo>
                  <a:lnTo>
                    <a:pt x="102" y="1057"/>
                  </a:lnTo>
                  <a:lnTo>
                    <a:pt x="140" y="1046"/>
                  </a:lnTo>
                  <a:lnTo>
                    <a:pt x="167" y="1034"/>
                  </a:lnTo>
                  <a:lnTo>
                    <a:pt x="178" y="1012"/>
                  </a:lnTo>
                  <a:lnTo>
                    <a:pt x="183" y="979"/>
                  </a:lnTo>
                  <a:lnTo>
                    <a:pt x="398" y="110"/>
                  </a:lnTo>
                  <a:lnTo>
                    <a:pt x="404" y="93"/>
                  </a:lnTo>
                  <a:lnTo>
                    <a:pt x="404" y="82"/>
                  </a:lnTo>
                  <a:lnTo>
                    <a:pt x="404" y="77"/>
                  </a:lnTo>
                  <a:lnTo>
                    <a:pt x="404" y="66"/>
                  </a:lnTo>
                  <a:lnTo>
                    <a:pt x="398" y="60"/>
                  </a:lnTo>
                  <a:lnTo>
                    <a:pt x="388" y="55"/>
                  </a:lnTo>
                  <a:lnTo>
                    <a:pt x="377" y="55"/>
                  </a:lnTo>
                  <a:lnTo>
                    <a:pt x="361" y="49"/>
                  </a:lnTo>
                  <a:lnTo>
                    <a:pt x="345" y="49"/>
                  </a:lnTo>
                  <a:lnTo>
                    <a:pt x="323" y="49"/>
                  </a:lnTo>
                  <a:lnTo>
                    <a:pt x="307" y="44"/>
                  </a:lnTo>
                  <a:lnTo>
                    <a:pt x="302" y="44"/>
                  </a:lnTo>
                  <a:lnTo>
                    <a:pt x="285" y="44"/>
                  </a:lnTo>
                  <a:lnTo>
                    <a:pt x="275" y="44"/>
                  </a:lnTo>
                  <a:lnTo>
                    <a:pt x="264" y="44"/>
                  </a:lnTo>
                  <a:lnTo>
                    <a:pt x="258" y="38"/>
                  </a:lnTo>
                  <a:lnTo>
                    <a:pt x="258" y="27"/>
                  </a:lnTo>
                  <a:lnTo>
                    <a:pt x="258" y="16"/>
                  </a:lnTo>
                  <a:lnTo>
                    <a:pt x="264" y="5"/>
                  </a:lnTo>
                  <a:lnTo>
                    <a:pt x="269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4"/>
            <p:cNvSpPr>
              <a:spLocks/>
            </p:cNvSpPr>
            <p:nvPr/>
          </p:nvSpPr>
          <p:spPr bwMode="auto">
            <a:xfrm>
              <a:off x="4256" y="4076"/>
              <a:ext cx="533" cy="787"/>
            </a:xfrm>
            <a:custGeom>
              <a:avLst/>
              <a:gdLst/>
              <a:ahLst/>
              <a:cxnLst>
                <a:cxn ang="0">
                  <a:pos x="243" y="5"/>
                </a:cxn>
                <a:cxn ang="0">
                  <a:pos x="286" y="5"/>
                </a:cxn>
                <a:cxn ang="0">
                  <a:pos x="313" y="5"/>
                </a:cxn>
                <a:cxn ang="0">
                  <a:pos x="345" y="5"/>
                </a:cxn>
                <a:cxn ang="0">
                  <a:pos x="361" y="5"/>
                </a:cxn>
                <a:cxn ang="0">
                  <a:pos x="436" y="5"/>
                </a:cxn>
                <a:cxn ang="0">
                  <a:pos x="485" y="0"/>
                </a:cxn>
                <a:cxn ang="0">
                  <a:pos x="522" y="5"/>
                </a:cxn>
                <a:cxn ang="0">
                  <a:pos x="533" y="16"/>
                </a:cxn>
                <a:cxn ang="0">
                  <a:pos x="522" y="38"/>
                </a:cxn>
                <a:cxn ang="0">
                  <a:pos x="501" y="44"/>
                </a:cxn>
                <a:cxn ang="0">
                  <a:pos x="436" y="44"/>
                </a:cxn>
                <a:cxn ang="0">
                  <a:pos x="399" y="66"/>
                </a:cxn>
                <a:cxn ang="0">
                  <a:pos x="393" y="93"/>
                </a:cxn>
                <a:cxn ang="0">
                  <a:pos x="237" y="715"/>
                </a:cxn>
                <a:cxn ang="0">
                  <a:pos x="237" y="726"/>
                </a:cxn>
                <a:cxn ang="0">
                  <a:pos x="237" y="737"/>
                </a:cxn>
                <a:cxn ang="0">
                  <a:pos x="248" y="743"/>
                </a:cxn>
                <a:cxn ang="0">
                  <a:pos x="280" y="743"/>
                </a:cxn>
                <a:cxn ang="0">
                  <a:pos x="307" y="748"/>
                </a:cxn>
                <a:cxn ang="0">
                  <a:pos x="323" y="748"/>
                </a:cxn>
                <a:cxn ang="0">
                  <a:pos x="339" y="748"/>
                </a:cxn>
                <a:cxn ang="0">
                  <a:pos x="350" y="759"/>
                </a:cxn>
                <a:cxn ang="0">
                  <a:pos x="339" y="781"/>
                </a:cxn>
                <a:cxn ang="0">
                  <a:pos x="329" y="787"/>
                </a:cxn>
                <a:cxn ang="0">
                  <a:pos x="286" y="787"/>
                </a:cxn>
                <a:cxn ang="0">
                  <a:pos x="167" y="781"/>
                </a:cxn>
                <a:cxn ang="0">
                  <a:pos x="65" y="787"/>
                </a:cxn>
                <a:cxn ang="0">
                  <a:pos x="6" y="787"/>
                </a:cxn>
                <a:cxn ang="0">
                  <a:pos x="0" y="776"/>
                </a:cxn>
                <a:cxn ang="0">
                  <a:pos x="0" y="770"/>
                </a:cxn>
                <a:cxn ang="0">
                  <a:pos x="6" y="754"/>
                </a:cxn>
                <a:cxn ang="0">
                  <a:pos x="22" y="748"/>
                </a:cxn>
                <a:cxn ang="0">
                  <a:pos x="92" y="743"/>
                </a:cxn>
                <a:cxn ang="0">
                  <a:pos x="130" y="721"/>
                </a:cxn>
                <a:cxn ang="0">
                  <a:pos x="286" y="88"/>
                </a:cxn>
                <a:cxn ang="0">
                  <a:pos x="291" y="60"/>
                </a:cxn>
                <a:cxn ang="0">
                  <a:pos x="286" y="49"/>
                </a:cxn>
                <a:cxn ang="0">
                  <a:pos x="259" y="44"/>
                </a:cxn>
                <a:cxn ang="0">
                  <a:pos x="232" y="44"/>
                </a:cxn>
                <a:cxn ang="0">
                  <a:pos x="221" y="44"/>
                </a:cxn>
                <a:cxn ang="0">
                  <a:pos x="189" y="38"/>
                </a:cxn>
                <a:cxn ang="0">
                  <a:pos x="183" y="27"/>
                </a:cxn>
                <a:cxn ang="0">
                  <a:pos x="189" y="5"/>
                </a:cxn>
                <a:cxn ang="0">
                  <a:pos x="200" y="0"/>
                </a:cxn>
              </a:cxnLst>
              <a:rect l="0" t="0" r="r" b="b"/>
              <a:pathLst>
                <a:path w="533" h="787">
                  <a:moveTo>
                    <a:pt x="205" y="0"/>
                  </a:moveTo>
                  <a:lnTo>
                    <a:pt x="243" y="5"/>
                  </a:lnTo>
                  <a:lnTo>
                    <a:pt x="280" y="5"/>
                  </a:lnTo>
                  <a:lnTo>
                    <a:pt x="286" y="5"/>
                  </a:lnTo>
                  <a:lnTo>
                    <a:pt x="296" y="5"/>
                  </a:lnTo>
                  <a:lnTo>
                    <a:pt x="313" y="5"/>
                  </a:lnTo>
                  <a:lnTo>
                    <a:pt x="329" y="5"/>
                  </a:lnTo>
                  <a:lnTo>
                    <a:pt x="345" y="5"/>
                  </a:lnTo>
                  <a:lnTo>
                    <a:pt x="356" y="5"/>
                  </a:lnTo>
                  <a:lnTo>
                    <a:pt x="361" y="5"/>
                  </a:lnTo>
                  <a:lnTo>
                    <a:pt x="399" y="5"/>
                  </a:lnTo>
                  <a:lnTo>
                    <a:pt x="436" y="5"/>
                  </a:lnTo>
                  <a:lnTo>
                    <a:pt x="463" y="5"/>
                  </a:lnTo>
                  <a:lnTo>
                    <a:pt x="485" y="0"/>
                  </a:lnTo>
                  <a:lnTo>
                    <a:pt x="512" y="0"/>
                  </a:lnTo>
                  <a:lnTo>
                    <a:pt x="522" y="5"/>
                  </a:lnTo>
                  <a:lnTo>
                    <a:pt x="528" y="11"/>
                  </a:lnTo>
                  <a:lnTo>
                    <a:pt x="533" y="16"/>
                  </a:lnTo>
                  <a:lnTo>
                    <a:pt x="528" y="27"/>
                  </a:lnTo>
                  <a:lnTo>
                    <a:pt x="522" y="38"/>
                  </a:lnTo>
                  <a:lnTo>
                    <a:pt x="517" y="38"/>
                  </a:lnTo>
                  <a:lnTo>
                    <a:pt x="501" y="44"/>
                  </a:lnTo>
                  <a:lnTo>
                    <a:pt x="490" y="44"/>
                  </a:lnTo>
                  <a:lnTo>
                    <a:pt x="436" y="44"/>
                  </a:lnTo>
                  <a:lnTo>
                    <a:pt x="409" y="55"/>
                  </a:lnTo>
                  <a:lnTo>
                    <a:pt x="399" y="66"/>
                  </a:lnTo>
                  <a:lnTo>
                    <a:pt x="393" y="93"/>
                  </a:lnTo>
                  <a:lnTo>
                    <a:pt x="393" y="93"/>
                  </a:lnTo>
                  <a:lnTo>
                    <a:pt x="243" y="699"/>
                  </a:lnTo>
                  <a:lnTo>
                    <a:pt x="237" y="715"/>
                  </a:lnTo>
                  <a:lnTo>
                    <a:pt x="237" y="721"/>
                  </a:lnTo>
                  <a:lnTo>
                    <a:pt x="237" y="726"/>
                  </a:lnTo>
                  <a:lnTo>
                    <a:pt x="237" y="732"/>
                  </a:lnTo>
                  <a:lnTo>
                    <a:pt x="237" y="737"/>
                  </a:lnTo>
                  <a:lnTo>
                    <a:pt x="243" y="737"/>
                  </a:lnTo>
                  <a:lnTo>
                    <a:pt x="248" y="743"/>
                  </a:lnTo>
                  <a:lnTo>
                    <a:pt x="264" y="743"/>
                  </a:lnTo>
                  <a:lnTo>
                    <a:pt x="280" y="743"/>
                  </a:lnTo>
                  <a:lnTo>
                    <a:pt x="296" y="743"/>
                  </a:lnTo>
                  <a:lnTo>
                    <a:pt x="307" y="748"/>
                  </a:lnTo>
                  <a:lnTo>
                    <a:pt x="313" y="748"/>
                  </a:lnTo>
                  <a:lnTo>
                    <a:pt x="323" y="748"/>
                  </a:lnTo>
                  <a:lnTo>
                    <a:pt x="334" y="748"/>
                  </a:lnTo>
                  <a:lnTo>
                    <a:pt x="339" y="748"/>
                  </a:lnTo>
                  <a:lnTo>
                    <a:pt x="345" y="754"/>
                  </a:lnTo>
                  <a:lnTo>
                    <a:pt x="350" y="759"/>
                  </a:lnTo>
                  <a:lnTo>
                    <a:pt x="345" y="776"/>
                  </a:lnTo>
                  <a:lnTo>
                    <a:pt x="339" y="781"/>
                  </a:lnTo>
                  <a:lnTo>
                    <a:pt x="334" y="787"/>
                  </a:lnTo>
                  <a:lnTo>
                    <a:pt x="329" y="787"/>
                  </a:lnTo>
                  <a:lnTo>
                    <a:pt x="323" y="787"/>
                  </a:lnTo>
                  <a:lnTo>
                    <a:pt x="286" y="787"/>
                  </a:lnTo>
                  <a:lnTo>
                    <a:pt x="248" y="787"/>
                  </a:lnTo>
                  <a:lnTo>
                    <a:pt x="167" y="781"/>
                  </a:lnTo>
                  <a:lnTo>
                    <a:pt x="119" y="781"/>
                  </a:lnTo>
                  <a:lnTo>
                    <a:pt x="65" y="787"/>
                  </a:lnTo>
                  <a:lnTo>
                    <a:pt x="17" y="787"/>
                  </a:lnTo>
                  <a:lnTo>
                    <a:pt x="6" y="787"/>
                  </a:lnTo>
                  <a:lnTo>
                    <a:pt x="0" y="781"/>
                  </a:lnTo>
                  <a:lnTo>
                    <a:pt x="0" y="776"/>
                  </a:lnTo>
                  <a:lnTo>
                    <a:pt x="0" y="770"/>
                  </a:lnTo>
                  <a:lnTo>
                    <a:pt x="0" y="770"/>
                  </a:lnTo>
                  <a:lnTo>
                    <a:pt x="0" y="759"/>
                  </a:lnTo>
                  <a:lnTo>
                    <a:pt x="6" y="754"/>
                  </a:lnTo>
                  <a:lnTo>
                    <a:pt x="11" y="748"/>
                  </a:lnTo>
                  <a:lnTo>
                    <a:pt x="22" y="748"/>
                  </a:lnTo>
                  <a:lnTo>
                    <a:pt x="43" y="748"/>
                  </a:lnTo>
                  <a:lnTo>
                    <a:pt x="92" y="743"/>
                  </a:lnTo>
                  <a:lnTo>
                    <a:pt x="119" y="737"/>
                  </a:lnTo>
                  <a:lnTo>
                    <a:pt x="130" y="721"/>
                  </a:lnTo>
                  <a:lnTo>
                    <a:pt x="135" y="693"/>
                  </a:lnTo>
                  <a:lnTo>
                    <a:pt x="286" y="88"/>
                  </a:lnTo>
                  <a:lnTo>
                    <a:pt x="291" y="71"/>
                  </a:lnTo>
                  <a:lnTo>
                    <a:pt x="291" y="60"/>
                  </a:lnTo>
                  <a:lnTo>
                    <a:pt x="291" y="55"/>
                  </a:lnTo>
                  <a:lnTo>
                    <a:pt x="286" y="49"/>
                  </a:lnTo>
                  <a:lnTo>
                    <a:pt x="275" y="49"/>
                  </a:lnTo>
                  <a:lnTo>
                    <a:pt x="259" y="44"/>
                  </a:lnTo>
                  <a:lnTo>
                    <a:pt x="248" y="44"/>
                  </a:lnTo>
                  <a:lnTo>
                    <a:pt x="232" y="44"/>
                  </a:lnTo>
                  <a:lnTo>
                    <a:pt x="221" y="44"/>
                  </a:lnTo>
                  <a:lnTo>
                    <a:pt x="221" y="44"/>
                  </a:lnTo>
                  <a:lnTo>
                    <a:pt x="200" y="44"/>
                  </a:lnTo>
                  <a:lnTo>
                    <a:pt x="189" y="38"/>
                  </a:lnTo>
                  <a:lnTo>
                    <a:pt x="183" y="38"/>
                  </a:lnTo>
                  <a:lnTo>
                    <a:pt x="183" y="27"/>
                  </a:lnTo>
                  <a:lnTo>
                    <a:pt x="183" y="16"/>
                  </a:lnTo>
                  <a:lnTo>
                    <a:pt x="189" y="5"/>
                  </a:lnTo>
                  <a:lnTo>
                    <a:pt x="194" y="5"/>
                  </a:lnTo>
                  <a:lnTo>
                    <a:pt x="200" y="0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5"/>
            <p:cNvSpPr>
              <a:spLocks noEditPoints="1"/>
            </p:cNvSpPr>
            <p:nvPr/>
          </p:nvSpPr>
          <p:spPr bwMode="auto">
            <a:xfrm>
              <a:off x="5489" y="3927"/>
              <a:ext cx="172" cy="699"/>
            </a:xfrm>
            <a:custGeom>
              <a:avLst/>
              <a:gdLst/>
              <a:ahLst/>
              <a:cxnLst>
                <a:cxn ang="0">
                  <a:pos x="86" y="528"/>
                </a:cxn>
                <a:cxn ang="0">
                  <a:pos x="108" y="534"/>
                </a:cxn>
                <a:cxn ang="0">
                  <a:pos x="129" y="539"/>
                </a:cxn>
                <a:cxn ang="0">
                  <a:pos x="145" y="556"/>
                </a:cxn>
                <a:cxn ang="0">
                  <a:pos x="156" y="572"/>
                </a:cxn>
                <a:cxn ang="0">
                  <a:pos x="167" y="589"/>
                </a:cxn>
                <a:cxn ang="0">
                  <a:pos x="172" y="611"/>
                </a:cxn>
                <a:cxn ang="0">
                  <a:pos x="167" y="639"/>
                </a:cxn>
                <a:cxn ang="0">
                  <a:pos x="156" y="655"/>
                </a:cxn>
                <a:cxn ang="0">
                  <a:pos x="145" y="677"/>
                </a:cxn>
                <a:cxn ang="0">
                  <a:pos x="129" y="688"/>
                </a:cxn>
                <a:cxn ang="0">
                  <a:pos x="108" y="699"/>
                </a:cxn>
                <a:cxn ang="0">
                  <a:pos x="86" y="699"/>
                </a:cxn>
                <a:cxn ang="0">
                  <a:pos x="64" y="699"/>
                </a:cxn>
                <a:cxn ang="0">
                  <a:pos x="43" y="688"/>
                </a:cxn>
                <a:cxn ang="0">
                  <a:pos x="27" y="677"/>
                </a:cxn>
                <a:cxn ang="0">
                  <a:pos x="16" y="655"/>
                </a:cxn>
                <a:cxn ang="0">
                  <a:pos x="5" y="639"/>
                </a:cxn>
                <a:cxn ang="0">
                  <a:pos x="0" y="611"/>
                </a:cxn>
                <a:cxn ang="0">
                  <a:pos x="5" y="589"/>
                </a:cxn>
                <a:cxn ang="0">
                  <a:pos x="16" y="572"/>
                </a:cxn>
                <a:cxn ang="0">
                  <a:pos x="27" y="556"/>
                </a:cxn>
                <a:cxn ang="0">
                  <a:pos x="43" y="539"/>
                </a:cxn>
                <a:cxn ang="0">
                  <a:pos x="64" y="534"/>
                </a:cxn>
                <a:cxn ang="0">
                  <a:pos x="86" y="528"/>
                </a:cxn>
                <a:cxn ang="0">
                  <a:pos x="86" y="0"/>
                </a:cxn>
                <a:cxn ang="0">
                  <a:pos x="108" y="5"/>
                </a:cxn>
                <a:cxn ang="0">
                  <a:pos x="129" y="11"/>
                </a:cxn>
                <a:cxn ang="0">
                  <a:pos x="145" y="27"/>
                </a:cxn>
                <a:cxn ang="0">
                  <a:pos x="156" y="44"/>
                </a:cxn>
                <a:cxn ang="0">
                  <a:pos x="167" y="66"/>
                </a:cxn>
                <a:cxn ang="0">
                  <a:pos x="172" y="88"/>
                </a:cxn>
                <a:cxn ang="0">
                  <a:pos x="167" y="110"/>
                </a:cxn>
                <a:cxn ang="0">
                  <a:pos x="156" y="127"/>
                </a:cxn>
                <a:cxn ang="0">
                  <a:pos x="145" y="149"/>
                </a:cxn>
                <a:cxn ang="0">
                  <a:pos x="129" y="160"/>
                </a:cxn>
                <a:cxn ang="0">
                  <a:pos x="108" y="171"/>
                </a:cxn>
                <a:cxn ang="0">
                  <a:pos x="86" y="171"/>
                </a:cxn>
                <a:cxn ang="0">
                  <a:pos x="64" y="171"/>
                </a:cxn>
                <a:cxn ang="0">
                  <a:pos x="43" y="160"/>
                </a:cxn>
                <a:cxn ang="0">
                  <a:pos x="27" y="149"/>
                </a:cxn>
                <a:cxn ang="0">
                  <a:pos x="16" y="127"/>
                </a:cxn>
                <a:cxn ang="0">
                  <a:pos x="5" y="110"/>
                </a:cxn>
                <a:cxn ang="0">
                  <a:pos x="0" y="88"/>
                </a:cxn>
                <a:cxn ang="0">
                  <a:pos x="5" y="66"/>
                </a:cxn>
                <a:cxn ang="0">
                  <a:pos x="16" y="44"/>
                </a:cxn>
                <a:cxn ang="0">
                  <a:pos x="27" y="27"/>
                </a:cxn>
                <a:cxn ang="0">
                  <a:pos x="43" y="11"/>
                </a:cxn>
                <a:cxn ang="0">
                  <a:pos x="64" y="5"/>
                </a:cxn>
                <a:cxn ang="0">
                  <a:pos x="86" y="0"/>
                </a:cxn>
              </a:cxnLst>
              <a:rect l="0" t="0" r="r" b="b"/>
              <a:pathLst>
                <a:path w="172" h="699">
                  <a:moveTo>
                    <a:pt x="86" y="528"/>
                  </a:moveTo>
                  <a:lnTo>
                    <a:pt x="108" y="534"/>
                  </a:lnTo>
                  <a:lnTo>
                    <a:pt x="129" y="539"/>
                  </a:lnTo>
                  <a:lnTo>
                    <a:pt x="145" y="556"/>
                  </a:lnTo>
                  <a:lnTo>
                    <a:pt x="156" y="572"/>
                  </a:lnTo>
                  <a:lnTo>
                    <a:pt x="167" y="589"/>
                  </a:lnTo>
                  <a:lnTo>
                    <a:pt x="172" y="611"/>
                  </a:lnTo>
                  <a:lnTo>
                    <a:pt x="167" y="639"/>
                  </a:lnTo>
                  <a:lnTo>
                    <a:pt x="156" y="655"/>
                  </a:lnTo>
                  <a:lnTo>
                    <a:pt x="145" y="677"/>
                  </a:lnTo>
                  <a:lnTo>
                    <a:pt x="129" y="688"/>
                  </a:lnTo>
                  <a:lnTo>
                    <a:pt x="108" y="699"/>
                  </a:lnTo>
                  <a:lnTo>
                    <a:pt x="86" y="699"/>
                  </a:lnTo>
                  <a:lnTo>
                    <a:pt x="64" y="699"/>
                  </a:lnTo>
                  <a:lnTo>
                    <a:pt x="43" y="688"/>
                  </a:lnTo>
                  <a:lnTo>
                    <a:pt x="27" y="677"/>
                  </a:lnTo>
                  <a:lnTo>
                    <a:pt x="16" y="655"/>
                  </a:lnTo>
                  <a:lnTo>
                    <a:pt x="5" y="639"/>
                  </a:lnTo>
                  <a:lnTo>
                    <a:pt x="0" y="611"/>
                  </a:lnTo>
                  <a:lnTo>
                    <a:pt x="5" y="589"/>
                  </a:lnTo>
                  <a:lnTo>
                    <a:pt x="16" y="572"/>
                  </a:lnTo>
                  <a:lnTo>
                    <a:pt x="27" y="556"/>
                  </a:lnTo>
                  <a:lnTo>
                    <a:pt x="43" y="539"/>
                  </a:lnTo>
                  <a:lnTo>
                    <a:pt x="64" y="534"/>
                  </a:lnTo>
                  <a:lnTo>
                    <a:pt x="86" y="528"/>
                  </a:lnTo>
                  <a:close/>
                  <a:moveTo>
                    <a:pt x="86" y="0"/>
                  </a:moveTo>
                  <a:lnTo>
                    <a:pt x="108" y="5"/>
                  </a:lnTo>
                  <a:lnTo>
                    <a:pt x="129" y="11"/>
                  </a:lnTo>
                  <a:lnTo>
                    <a:pt x="145" y="27"/>
                  </a:lnTo>
                  <a:lnTo>
                    <a:pt x="156" y="44"/>
                  </a:lnTo>
                  <a:lnTo>
                    <a:pt x="167" y="66"/>
                  </a:lnTo>
                  <a:lnTo>
                    <a:pt x="172" y="88"/>
                  </a:lnTo>
                  <a:lnTo>
                    <a:pt x="167" y="110"/>
                  </a:lnTo>
                  <a:lnTo>
                    <a:pt x="156" y="127"/>
                  </a:lnTo>
                  <a:lnTo>
                    <a:pt x="145" y="149"/>
                  </a:lnTo>
                  <a:lnTo>
                    <a:pt x="129" y="160"/>
                  </a:lnTo>
                  <a:lnTo>
                    <a:pt x="108" y="171"/>
                  </a:lnTo>
                  <a:lnTo>
                    <a:pt x="86" y="171"/>
                  </a:lnTo>
                  <a:lnTo>
                    <a:pt x="64" y="171"/>
                  </a:lnTo>
                  <a:lnTo>
                    <a:pt x="43" y="160"/>
                  </a:lnTo>
                  <a:lnTo>
                    <a:pt x="27" y="149"/>
                  </a:lnTo>
                  <a:lnTo>
                    <a:pt x="16" y="127"/>
                  </a:lnTo>
                  <a:lnTo>
                    <a:pt x="5" y="110"/>
                  </a:lnTo>
                  <a:lnTo>
                    <a:pt x="0" y="88"/>
                  </a:lnTo>
                  <a:lnTo>
                    <a:pt x="5" y="66"/>
                  </a:lnTo>
                  <a:lnTo>
                    <a:pt x="16" y="44"/>
                  </a:lnTo>
                  <a:lnTo>
                    <a:pt x="27" y="27"/>
                  </a:lnTo>
                  <a:lnTo>
                    <a:pt x="43" y="11"/>
                  </a:lnTo>
                  <a:lnTo>
                    <a:pt x="64" y="5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6"/>
            <p:cNvSpPr>
              <a:spLocks noEditPoints="1"/>
            </p:cNvSpPr>
            <p:nvPr/>
          </p:nvSpPr>
          <p:spPr bwMode="auto">
            <a:xfrm>
              <a:off x="5887" y="4032"/>
              <a:ext cx="1055" cy="379"/>
            </a:xfrm>
            <a:custGeom>
              <a:avLst/>
              <a:gdLst/>
              <a:ahLst/>
              <a:cxnLst>
                <a:cxn ang="0">
                  <a:pos x="49" y="313"/>
                </a:cxn>
                <a:cxn ang="0">
                  <a:pos x="1001" y="313"/>
                </a:cxn>
                <a:cxn ang="0">
                  <a:pos x="1012" y="313"/>
                </a:cxn>
                <a:cxn ang="0">
                  <a:pos x="1028" y="313"/>
                </a:cxn>
                <a:cxn ang="0">
                  <a:pos x="1039" y="319"/>
                </a:cxn>
                <a:cxn ang="0">
                  <a:pos x="1044" y="324"/>
                </a:cxn>
                <a:cxn ang="0">
                  <a:pos x="1055" y="335"/>
                </a:cxn>
                <a:cxn ang="0">
                  <a:pos x="1055" y="346"/>
                </a:cxn>
                <a:cxn ang="0">
                  <a:pos x="1055" y="363"/>
                </a:cxn>
                <a:cxn ang="0">
                  <a:pos x="1044" y="368"/>
                </a:cxn>
                <a:cxn ang="0">
                  <a:pos x="1039" y="374"/>
                </a:cxn>
                <a:cxn ang="0">
                  <a:pos x="1028" y="379"/>
                </a:cxn>
                <a:cxn ang="0">
                  <a:pos x="1012" y="379"/>
                </a:cxn>
                <a:cxn ang="0">
                  <a:pos x="1001" y="379"/>
                </a:cxn>
                <a:cxn ang="0">
                  <a:pos x="49" y="379"/>
                </a:cxn>
                <a:cxn ang="0">
                  <a:pos x="38" y="379"/>
                </a:cxn>
                <a:cxn ang="0">
                  <a:pos x="27" y="379"/>
                </a:cxn>
                <a:cxn ang="0">
                  <a:pos x="16" y="374"/>
                </a:cxn>
                <a:cxn ang="0">
                  <a:pos x="6" y="368"/>
                </a:cxn>
                <a:cxn ang="0">
                  <a:pos x="0" y="363"/>
                </a:cxn>
                <a:cxn ang="0">
                  <a:pos x="0" y="346"/>
                </a:cxn>
                <a:cxn ang="0">
                  <a:pos x="0" y="335"/>
                </a:cxn>
                <a:cxn ang="0">
                  <a:pos x="6" y="324"/>
                </a:cxn>
                <a:cxn ang="0">
                  <a:pos x="16" y="319"/>
                </a:cxn>
                <a:cxn ang="0">
                  <a:pos x="27" y="313"/>
                </a:cxn>
                <a:cxn ang="0">
                  <a:pos x="38" y="313"/>
                </a:cxn>
                <a:cxn ang="0">
                  <a:pos x="49" y="313"/>
                </a:cxn>
                <a:cxn ang="0">
                  <a:pos x="49" y="0"/>
                </a:cxn>
                <a:cxn ang="0">
                  <a:pos x="1001" y="0"/>
                </a:cxn>
                <a:cxn ang="0">
                  <a:pos x="1012" y="0"/>
                </a:cxn>
                <a:cxn ang="0">
                  <a:pos x="1028" y="0"/>
                </a:cxn>
                <a:cxn ang="0">
                  <a:pos x="1039" y="5"/>
                </a:cxn>
                <a:cxn ang="0">
                  <a:pos x="1044" y="11"/>
                </a:cxn>
                <a:cxn ang="0">
                  <a:pos x="1055" y="16"/>
                </a:cxn>
                <a:cxn ang="0">
                  <a:pos x="1055" y="33"/>
                </a:cxn>
                <a:cxn ang="0">
                  <a:pos x="1055" y="44"/>
                </a:cxn>
                <a:cxn ang="0">
                  <a:pos x="1044" y="55"/>
                </a:cxn>
                <a:cxn ang="0">
                  <a:pos x="1039" y="60"/>
                </a:cxn>
                <a:cxn ang="0">
                  <a:pos x="1028" y="60"/>
                </a:cxn>
                <a:cxn ang="0">
                  <a:pos x="1012" y="66"/>
                </a:cxn>
                <a:cxn ang="0">
                  <a:pos x="1001" y="66"/>
                </a:cxn>
                <a:cxn ang="0">
                  <a:pos x="49" y="66"/>
                </a:cxn>
                <a:cxn ang="0">
                  <a:pos x="38" y="66"/>
                </a:cxn>
                <a:cxn ang="0">
                  <a:pos x="27" y="60"/>
                </a:cxn>
                <a:cxn ang="0">
                  <a:pos x="16" y="60"/>
                </a:cxn>
                <a:cxn ang="0">
                  <a:pos x="6" y="55"/>
                </a:cxn>
                <a:cxn ang="0">
                  <a:pos x="0" y="44"/>
                </a:cxn>
                <a:cxn ang="0">
                  <a:pos x="0" y="33"/>
                </a:cxn>
                <a:cxn ang="0">
                  <a:pos x="0" y="16"/>
                </a:cxn>
                <a:cxn ang="0">
                  <a:pos x="6" y="11"/>
                </a:cxn>
                <a:cxn ang="0">
                  <a:pos x="16" y="5"/>
                </a:cxn>
                <a:cxn ang="0">
                  <a:pos x="27" y="0"/>
                </a:cxn>
                <a:cxn ang="0">
                  <a:pos x="38" y="0"/>
                </a:cxn>
                <a:cxn ang="0">
                  <a:pos x="49" y="0"/>
                </a:cxn>
              </a:cxnLst>
              <a:rect l="0" t="0" r="r" b="b"/>
              <a:pathLst>
                <a:path w="1055" h="379">
                  <a:moveTo>
                    <a:pt x="49" y="313"/>
                  </a:moveTo>
                  <a:lnTo>
                    <a:pt x="1001" y="313"/>
                  </a:lnTo>
                  <a:lnTo>
                    <a:pt x="1012" y="313"/>
                  </a:lnTo>
                  <a:lnTo>
                    <a:pt x="1028" y="313"/>
                  </a:lnTo>
                  <a:lnTo>
                    <a:pt x="1039" y="319"/>
                  </a:lnTo>
                  <a:lnTo>
                    <a:pt x="1044" y="324"/>
                  </a:lnTo>
                  <a:lnTo>
                    <a:pt x="1055" y="335"/>
                  </a:lnTo>
                  <a:lnTo>
                    <a:pt x="1055" y="346"/>
                  </a:lnTo>
                  <a:lnTo>
                    <a:pt x="1055" y="363"/>
                  </a:lnTo>
                  <a:lnTo>
                    <a:pt x="1044" y="368"/>
                  </a:lnTo>
                  <a:lnTo>
                    <a:pt x="1039" y="374"/>
                  </a:lnTo>
                  <a:lnTo>
                    <a:pt x="1028" y="379"/>
                  </a:lnTo>
                  <a:lnTo>
                    <a:pt x="1012" y="379"/>
                  </a:lnTo>
                  <a:lnTo>
                    <a:pt x="1001" y="379"/>
                  </a:lnTo>
                  <a:lnTo>
                    <a:pt x="49" y="379"/>
                  </a:lnTo>
                  <a:lnTo>
                    <a:pt x="38" y="379"/>
                  </a:lnTo>
                  <a:lnTo>
                    <a:pt x="27" y="379"/>
                  </a:lnTo>
                  <a:lnTo>
                    <a:pt x="16" y="374"/>
                  </a:lnTo>
                  <a:lnTo>
                    <a:pt x="6" y="368"/>
                  </a:lnTo>
                  <a:lnTo>
                    <a:pt x="0" y="363"/>
                  </a:lnTo>
                  <a:lnTo>
                    <a:pt x="0" y="346"/>
                  </a:lnTo>
                  <a:lnTo>
                    <a:pt x="0" y="335"/>
                  </a:lnTo>
                  <a:lnTo>
                    <a:pt x="6" y="324"/>
                  </a:lnTo>
                  <a:lnTo>
                    <a:pt x="16" y="319"/>
                  </a:lnTo>
                  <a:lnTo>
                    <a:pt x="27" y="313"/>
                  </a:lnTo>
                  <a:lnTo>
                    <a:pt x="38" y="313"/>
                  </a:lnTo>
                  <a:lnTo>
                    <a:pt x="49" y="313"/>
                  </a:lnTo>
                  <a:close/>
                  <a:moveTo>
                    <a:pt x="49" y="0"/>
                  </a:moveTo>
                  <a:lnTo>
                    <a:pt x="1001" y="0"/>
                  </a:lnTo>
                  <a:lnTo>
                    <a:pt x="1012" y="0"/>
                  </a:lnTo>
                  <a:lnTo>
                    <a:pt x="1028" y="0"/>
                  </a:lnTo>
                  <a:lnTo>
                    <a:pt x="1039" y="5"/>
                  </a:lnTo>
                  <a:lnTo>
                    <a:pt x="1044" y="11"/>
                  </a:lnTo>
                  <a:lnTo>
                    <a:pt x="1055" y="16"/>
                  </a:lnTo>
                  <a:lnTo>
                    <a:pt x="1055" y="33"/>
                  </a:lnTo>
                  <a:lnTo>
                    <a:pt x="1055" y="44"/>
                  </a:lnTo>
                  <a:lnTo>
                    <a:pt x="1044" y="55"/>
                  </a:lnTo>
                  <a:lnTo>
                    <a:pt x="1039" y="60"/>
                  </a:lnTo>
                  <a:lnTo>
                    <a:pt x="1028" y="60"/>
                  </a:lnTo>
                  <a:lnTo>
                    <a:pt x="1012" y="66"/>
                  </a:lnTo>
                  <a:lnTo>
                    <a:pt x="1001" y="66"/>
                  </a:lnTo>
                  <a:lnTo>
                    <a:pt x="49" y="66"/>
                  </a:lnTo>
                  <a:lnTo>
                    <a:pt x="38" y="66"/>
                  </a:lnTo>
                  <a:lnTo>
                    <a:pt x="27" y="60"/>
                  </a:lnTo>
                  <a:lnTo>
                    <a:pt x="16" y="60"/>
                  </a:lnTo>
                  <a:lnTo>
                    <a:pt x="6" y="55"/>
                  </a:lnTo>
                  <a:lnTo>
                    <a:pt x="0" y="44"/>
                  </a:lnTo>
                  <a:lnTo>
                    <a:pt x="0" y="33"/>
                  </a:lnTo>
                  <a:lnTo>
                    <a:pt x="0" y="16"/>
                  </a:lnTo>
                  <a:lnTo>
                    <a:pt x="6" y="11"/>
                  </a:lnTo>
                  <a:lnTo>
                    <a:pt x="16" y="5"/>
                  </a:lnTo>
                  <a:lnTo>
                    <a:pt x="27" y="0"/>
                  </a:lnTo>
                  <a:lnTo>
                    <a:pt x="38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7"/>
            <p:cNvSpPr>
              <a:spLocks noEditPoints="1"/>
            </p:cNvSpPr>
            <p:nvPr/>
          </p:nvSpPr>
          <p:spPr bwMode="auto">
            <a:xfrm>
              <a:off x="7550" y="3520"/>
              <a:ext cx="1136" cy="1145"/>
            </a:xfrm>
            <a:custGeom>
              <a:avLst/>
              <a:gdLst/>
              <a:ahLst/>
              <a:cxnLst>
                <a:cxn ang="0">
                  <a:pos x="597" y="49"/>
                </a:cxn>
                <a:cxn ang="0">
                  <a:pos x="549" y="60"/>
                </a:cxn>
                <a:cxn ang="0">
                  <a:pos x="533" y="110"/>
                </a:cxn>
                <a:cxn ang="0">
                  <a:pos x="608" y="534"/>
                </a:cxn>
                <a:cxn ang="0">
                  <a:pos x="834" y="473"/>
                </a:cxn>
                <a:cxn ang="0">
                  <a:pos x="942" y="319"/>
                </a:cxn>
                <a:cxn ang="0">
                  <a:pos x="953" y="148"/>
                </a:cxn>
                <a:cxn ang="0">
                  <a:pos x="834" y="60"/>
                </a:cxn>
                <a:cxn ang="0">
                  <a:pos x="673" y="44"/>
                </a:cxn>
                <a:cxn ang="0">
                  <a:pos x="856" y="5"/>
                </a:cxn>
                <a:cxn ang="0">
                  <a:pos x="1066" y="115"/>
                </a:cxn>
                <a:cxn ang="0">
                  <a:pos x="1098" y="319"/>
                </a:cxn>
                <a:cxn ang="0">
                  <a:pos x="920" y="495"/>
                </a:cxn>
                <a:cxn ang="0">
                  <a:pos x="759" y="556"/>
                </a:cxn>
                <a:cxn ang="0">
                  <a:pos x="791" y="567"/>
                </a:cxn>
                <a:cxn ang="0">
                  <a:pos x="899" y="682"/>
                </a:cxn>
                <a:cxn ang="0">
                  <a:pos x="904" y="798"/>
                </a:cxn>
                <a:cxn ang="0">
                  <a:pos x="888" y="952"/>
                </a:cxn>
                <a:cxn ang="0">
                  <a:pos x="899" y="1084"/>
                </a:cxn>
                <a:cxn ang="0">
                  <a:pos x="980" y="1106"/>
                </a:cxn>
                <a:cxn ang="0">
                  <a:pos x="1071" y="1018"/>
                </a:cxn>
                <a:cxn ang="0">
                  <a:pos x="1103" y="946"/>
                </a:cxn>
                <a:cxn ang="0">
                  <a:pos x="1120" y="935"/>
                </a:cxn>
                <a:cxn ang="0">
                  <a:pos x="1136" y="946"/>
                </a:cxn>
                <a:cxn ang="0">
                  <a:pos x="1114" y="1012"/>
                </a:cxn>
                <a:cxn ang="0">
                  <a:pos x="1007" y="1134"/>
                </a:cxn>
                <a:cxn ang="0">
                  <a:pos x="904" y="1139"/>
                </a:cxn>
                <a:cxn ang="0">
                  <a:pos x="797" y="1101"/>
                </a:cxn>
                <a:cxn ang="0">
                  <a:pos x="732" y="968"/>
                </a:cxn>
                <a:cxn ang="0">
                  <a:pos x="759" y="831"/>
                </a:cxn>
                <a:cxn ang="0">
                  <a:pos x="780" y="715"/>
                </a:cxn>
                <a:cxn ang="0">
                  <a:pos x="748" y="622"/>
                </a:cxn>
                <a:cxn ang="0">
                  <a:pos x="608" y="572"/>
                </a:cxn>
                <a:cxn ang="0">
                  <a:pos x="312" y="1012"/>
                </a:cxn>
                <a:cxn ang="0">
                  <a:pos x="339" y="1051"/>
                </a:cxn>
                <a:cxn ang="0">
                  <a:pos x="425" y="1057"/>
                </a:cxn>
                <a:cxn ang="0">
                  <a:pos x="452" y="1068"/>
                </a:cxn>
                <a:cxn ang="0">
                  <a:pos x="452" y="1095"/>
                </a:cxn>
                <a:cxn ang="0">
                  <a:pos x="431" y="1106"/>
                </a:cxn>
                <a:cxn ang="0">
                  <a:pos x="323" y="1106"/>
                </a:cxn>
                <a:cxn ang="0">
                  <a:pos x="178" y="1101"/>
                </a:cxn>
                <a:cxn ang="0">
                  <a:pos x="22" y="1106"/>
                </a:cxn>
                <a:cxn ang="0">
                  <a:pos x="5" y="1106"/>
                </a:cxn>
                <a:cxn ang="0">
                  <a:pos x="0" y="1073"/>
                </a:cxn>
                <a:cxn ang="0">
                  <a:pos x="16" y="1057"/>
                </a:cxn>
                <a:cxn ang="0">
                  <a:pos x="102" y="1057"/>
                </a:cxn>
                <a:cxn ang="0">
                  <a:pos x="178" y="1012"/>
                </a:cxn>
                <a:cxn ang="0">
                  <a:pos x="404" y="93"/>
                </a:cxn>
                <a:cxn ang="0">
                  <a:pos x="404" y="66"/>
                </a:cxn>
                <a:cxn ang="0">
                  <a:pos x="377" y="55"/>
                </a:cxn>
                <a:cxn ang="0">
                  <a:pos x="323" y="49"/>
                </a:cxn>
                <a:cxn ang="0">
                  <a:pos x="285" y="44"/>
                </a:cxn>
                <a:cxn ang="0">
                  <a:pos x="258" y="38"/>
                </a:cxn>
                <a:cxn ang="0">
                  <a:pos x="264" y="5"/>
                </a:cxn>
                <a:cxn ang="0">
                  <a:pos x="291" y="0"/>
                </a:cxn>
              </a:cxnLst>
              <a:rect l="0" t="0" r="r" b="b"/>
              <a:pathLst>
                <a:path w="1136" h="1145">
                  <a:moveTo>
                    <a:pt x="673" y="44"/>
                  </a:moveTo>
                  <a:lnTo>
                    <a:pt x="635" y="44"/>
                  </a:lnTo>
                  <a:lnTo>
                    <a:pt x="597" y="49"/>
                  </a:lnTo>
                  <a:lnTo>
                    <a:pt x="576" y="49"/>
                  </a:lnTo>
                  <a:lnTo>
                    <a:pt x="560" y="55"/>
                  </a:lnTo>
                  <a:lnTo>
                    <a:pt x="549" y="60"/>
                  </a:lnTo>
                  <a:lnTo>
                    <a:pt x="544" y="71"/>
                  </a:lnTo>
                  <a:lnTo>
                    <a:pt x="538" y="88"/>
                  </a:lnTo>
                  <a:lnTo>
                    <a:pt x="533" y="110"/>
                  </a:lnTo>
                  <a:lnTo>
                    <a:pt x="533" y="110"/>
                  </a:lnTo>
                  <a:lnTo>
                    <a:pt x="425" y="534"/>
                  </a:lnTo>
                  <a:lnTo>
                    <a:pt x="608" y="534"/>
                  </a:lnTo>
                  <a:lnTo>
                    <a:pt x="705" y="528"/>
                  </a:lnTo>
                  <a:lnTo>
                    <a:pt x="780" y="501"/>
                  </a:lnTo>
                  <a:lnTo>
                    <a:pt x="834" y="473"/>
                  </a:lnTo>
                  <a:lnTo>
                    <a:pt x="872" y="440"/>
                  </a:lnTo>
                  <a:lnTo>
                    <a:pt x="915" y="385"/>
                  </a:lnTo>
                  <a:lnTo>
                    <a:pt x="942" y="319"/>
                  </a:lnTo>
                  <a:lnTo>
                    <a:pt x="958" y="258"/>
                  </a:lnTo>
                  <a:lnTo>
                    <a:pt x="963" y="209"/>
                  </a:lnTo>
                  <a:lnTo>
                    <a:pt x="953" y="148"/>
                  </a:lnTo>
                  <a:lnTo>
                    <a:pt x="926" y="104"/>
                  </a:lnTo>
                  <a:lnTo>
                    <a:pt x="883" y="77"/>
                  </a:lnTo>
                  <a:lnTo>
                    <a:pt x="834" y="60"/>
                  </a:lnTo>
                  <a:lnTo>
                    <a:pt x="780" y="49"/>
                  </a:lnTo>
                  <a:lnTo>
                    <a:pt x="721" y="49"/>
                  </a:lnTo>
                  <a:lnTo>
                    <a:pt x="673" y="44"/>
                  </a:lnTo>
                  <a:close/>
                  <a:moveTo>
                    <a:pt x="301" y="0"/>
                  </a:moveTo>
                  <a:lnTo>
                    <a:pt x="759" y="0"/>
                  </a:lnTo>
                  <a:lnTo>
                    <a:pt x="856" y="5"/>
                  </a:lnTo>
                  <a:lnTo>
                    <a:pt x="942" y="27"/>
                  </a:lnTo>
                  <a:lnTo>
                    <a:pt x="1012" y="66"/>
                  </a:lnTo>
                  <a:lnTo>
                    <a:pt x="1066" y="115"/>
                  </a:lnTo>
                  <a:lnTo>
                    <a:pt x="1098" y="176"/>
                  </a:lnTo>
                  <a:lnTo>
                    <a:pt x="1109" y="242"/>
                  </a:lnTo>
                  <a:lnTo>
                    <a:pt x="1098" y="319"/>
                  </a:lnTo>
                  <a:lnTo>
                    <a:pt x="1055" y="385"/>
                  </a:lnTo>
                  <a:lnTo>
                    <a:pt x="996" y="446"/>
                  </a:lnTo>
                  <a:lnTo>
                    <a:pt x="920" y="495"/>
                  </a:lnTo>
                  <a:lnTo>
                    <a:pt x="840" y="528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91" y="567"/>
                  </a:lnTo>
                  <a:lnTo>
                    <a:pt x="829" y="594"/>
                  </a:lnTo>
                  <a:lnTo>
                    <a:pt x="867" y="627"/>
                  </a:lnTo>
                  <a:lnTo>
                    <a:pt x="899" y="682"/>
                  </a:lnTo>
                  <a:lnTo>
                    <a:pt x="910" y="748"/>
                  </a:lnTo>
                  <a:lnTo>
                    <a:pt x="910" y="770"/>
                  </a:lnTo>
                  <a:lnTo>
                    <a:pt x="904" y="798"/>
                  </a:lnTo>
                  <a:lnTo>
                    <a:pt x="904" y="825"/>
                  </a:lnTo>
                  <a:lnTo>
                    <a:pt x="893" y="886"/>
                  </a:lnTo>
                  <a:lnTo>
                    <a:pt x="888" y="952"/>
                  </a:lnTo>
                  <a:lnTo>
                    <a:pt x="888" y="1007"/>
                  </a:lnTo>
                  <a:lnTo>
                    <a:pt x="888" y="1051"/>
                  </a:lnTo>
                  <a:lnTo>
                    <a:pt x="899" y="1084"/>
                  </a:lnTo>
                  <a:lnTo>
                    <a:pt x="920" y="1101"/>
                  </a:lnTo>
                  <a:lnTo>
                    <a:pt x="953" y="1106"/>
                  </a:lnTo>
                  <a:lnTo>
                    <a:pt x="980" y="1106"/>
                  </a:lnTo>
                  <a:lnTo>
                    <a:pt x="1007" y="1090"/>
                  </a:lnTo>
                  <a:lnTo>
                    <a:pt x="1039" y="1062"/>
                  </a:lnTo>
                  <a:lnTo>
                    <a:pt x="1071" y="1018"/>
                  </a:lnTo>
                  <a:lnTo>
                    <a:pt x="1098" y="957"/>
                  </a:lnTo>
                  <a:lnTo>
                    <a:pt x="1098" y="952"/>
                  </a:lnTo>
                  <a:lnTo>
                    <a:pt x="1103" y="946"/>
                  </a:lnTo>
                  <a:lnTo>
                    <a:pt x="1109" y="941"/>
                  </a:lnTo>
                  <a:lnTo>
                    <a:pt x="1114" y="935"/>
                  </a:lnTo>
                  <a:lnTo>
                    <a:pt x="1120" y="935"/>
                  </a:lnTo>
                  <a:lnTo>
                    <a:pt x="1125" y="935"/>
                  </a:lnTo>
                  <a:lnTo>
                    <a:pt x="1130" y="941"/>
                  </a:lnTo>
                  <a:lnTo>
                    <a:pt x="1136" y="946"/>
                  </a:lnTo>
                  <a:lnTo>
                    <a:pt x="1136" y="957"/>
                  </a:lnTo>
                  <a:lnTo>
                    <a:pt x="1130" y="979"/>
                  </a:lnTo>
                  <a:lnTo>
                    <a:pt x="1114" y="1012"/>
                  </a:lnTo>
                  <a:lnTo>
                    <a:pt x="1093" y="1057"/>
                  </a:lnTo>
                  <a:lnTo>
                    <a:pt x="1055" y="1101"/>
                  </a:lnTo>
                  <a:lnTo>
                    <a:pt x="1007" y="1134"/>
                  </a:lnTo>
                  <a:lnTo>
                    <a:pt x="942" y="1145"/>
                  </a:lnTo>
                  <a:lnTo>
                    <a:pt x="931" y="1145"/>
                  </a:lnTo>
                  <a:lnTo>
                    <a:pt x="904" y="1139"/>
                  </a:lnTo>
                  <a:lnTo>
                    <a:pt x="867" y="1134"/>
                  </a:lnTo>
                  <a:lnTo>
                    <a:pt x="829" y="1123"/>
                  </a:lnTo>
                  <a:lnTo>
                    <a:pt x="797" y="1101"/>
                  </a:lnTo>
                  <a:lnTo>
                    <a:pt x="764" y="1068"/>
                  </a:lnTo>
                  <a:lnTo>
                    <a:pt x="743" y="1023"/>
                  </a:lnTo>
                  <a:lnTo>
                    <a:pt x="732" y="968"/>
                  </a:lnTo>
                  <a:lnTo>
                    <a:pt x="737" y="930"/>
                  </a:lnTo>
                  <a:lnTo>
                    <a:pt x="748" y="880"/>
                  </a:lnTo>
                  <a:lnTo>
                    <a:pt x="759" y="831"/>
                  </a:lnTo>
                  <a:lnTo>
                    <a:pt x="770" y="787"/>
                  </a:lnTo>
                  <a:lnTo>
                    <a:pt x="780" y="748"/>
                  </a:lnTo>
                  <a:lnTo>
                    <a:pt x="780" y="715"/>
                  </a:lnTo>
                  <a:lnTo>
                    <a:pt x="780" y="688"/>
                  </a:lnTo>
                  <a:lnTo>
                    <a:pt x="770" y="655"/>
                  </a:lnTo>
                  <a:lnTo>
                    <a:pt x="748" y="622"/>
                  </a:lnTo>
                  <a:lnTo>
                    <a:pt x="716" y="594"/>
                  </a:lnTo>
                  <a:lnTo>
                    <a:pt x="667" y="578"/>
                  </a:lnTo>
                  <a:lnTo>
                    <a:pt x="608" y="572"/>
                  </a:lnTo>
                  <a:lnTo>
                    <a:pt x="420" y="572"/>
                  </a:lnTo>
                  <a:lnTo>
                    <a:pt x="312" y="1001"/>
                  </a:lnTo>
                  <a:lnTo>
                    <a:pt x="312" y="1012"/>
                  </a:lnTo>
                  <a:lnTo>
                    <a:pt x="307" y="1029"/>
                  </a:lnTo>
                  <a:lnTo>
                    <a:pt x="318" y="1046"/>
                  </a:lnTo>
                  <a:lnTo>
                    <a:pt x="339" y="1051"/>
                  </a:lnTo>
                  <a:lnTo>
                    <a:pt x="371" y="1057"/>
                  </a:lnTo>
                  <a:lnTo>
                    <a:pt x="409" y="1057"/>
                  </a:lnTo>
                  <a:lnTo>
                    <a:pt x="425" y="1057"/>
                  </a:lnTo>
                  <a:lnTo>
                    <a:pt x="441" y="1057"/>
                  </a:lnTo>
                  <a:lnTo>
                    <a:pt x="447" y="1062"/>
                  </a:lnTo>
                  <a:lnTo>
                    <a:pt x="452" y="1068"/>
                  </a:lnTo>
                  <a:lnTo>
                    <a:pt x="458" y="1073"/>
                  </a:lnTo>
                  <a:lnTo>
                    <a:pt x="458" y="1090"/>
                  </a:lnTo>
                  <a:lnTo>
                    <a:pt x="452" y="1095"/>
                  </a:lnTo>
                  <a:lnTo>
                    <a:pt x="447" y="1101"/>
                  </a:lnTo>
                  <a:lnTo>
                    <a:pt x="436" y="1106"/>
                  </a:lnTo>
                  <a:lnTo>
                    <a:pt x="431" y="1106"/>
                  </a:lnTo>
                  <a:lnTo>
                    <a:pt x="425" y="1106"/>
                  </a:lnTo>
                  <a:lnTo>
                    <a:pt x="382" y="1106"/>
                  </a:lnTo>
                  <a:lnTo>
                    <a:pt x="323" y="1106"/>
                  </a:lnTo>
                  <a:lnTo>
                    <a:pt x="264" y="1101"/>
                  </a:lnTo>
                  <a:lnTo>
                    <a:pt x="221" y="1101"/>
                  </a:lnTo>
                  <a:lnTo>
                    <a:pt x="178" y="1101"/>
                  </a:lnTo>
                  <a:lnTo>
                    <a:pt x="124" y="1106"/>
                  </a:lnTo>
                  <a:lnTo>
                    <a:pt x="65" y="1106"/>
                  </a:lnTo>
                  <a:lnTo>
                    <a:pt x="22" y="1106"/>
                  </a:lnTo>
                  <a:lnTo>
                    <a:pt x="16" y="1106"/>
                  </a:lnTo>
                  <a:lnTo>
                    <a:pt x="11" y="1106"/>
                  </a:lnTo>
                  <a:lnTo>
                    <a:pt x="5" y="1106"/>
                  </a:lnTo>
                  <a:lnTo>
                    <a:pt x="0" y="1101"/>
                  </a:lnTo>
                  <a:lnTo>
                    <a:pt x="0" y="1090"/>
                  </a:lnTo>
                  <a:lnTo>
                    <a:pt x="0" y="1073"/>
                  </a:lnTo>
                  <a:lnTo>
                    <a:pt x="5" y="1068"/>
                  </a:lnTo>
                  <a:lnTo>
                    <a:pt x="11" y="1062"/>
                  </a:lnTo>
                  <a:lnTo>
                    <a:pt x="16" y="1057"/>
                  </a:lnTo>
                  <a:lnTo>
                    <a:pt x="27" y="1057"/>
                  </a:lnTo>
                  <a:lnTo>
                    <a:pt x="43" y="1057"/>
                  </a:lnTo>
                  <a:lnTo>
                    <a:pt x="102" y="1057"/>
                  </a:lnTo>
                  <a:lnTo>
                    <a:pt x="145" y="1046"/>
                  </a:lnTo>
                  <a:lnTo>
                    <a:pt x="167" y="1034"/>
                  </a:lnTo>
                  <a:lnTo>
                    <a:pt x="178" y="1012"/>
                  </a:lnTo>
                  <a:lnTo>
                    <a:pt x="188" y="979"/>
                  </a:lnTo>
                  <a:lnTo>
                    <a:pt x="404" y="110"/>
                  </a:lnTo>
                  <a:lnTo>
                    <a:pt x="404" y="93"/>
                  </a:lnTo>
                  <a:lnTo>
                    <a:pt x="404" y="82"/>
                  </a:lnTo>
                  <a:lnTo>
                    <a:pt x="409" y="77"/>
                  </a:lnTo>
                  <a:lnTo>
                    <a:pt x="404" y="66"/>
                  </a:lnTo>
                  <a:lnTo>
                    <a:pt x="398" y="60"/>
                  </a:lnTo>
                  <a:lnTo>
                    <a:pt x="393" y="55"/>
                  </a:lnTo>
                  <a:lnTo>
                    <a:pt x="377" y="55"/>
                  </a:lnTo>
                  <a:lnTo>
                    <a:pt x="366" y="49"/>
                  </a:lnTo>
                  <a:lnTo>
                    <a:pt x="345" y="49"/>
                  </a:lnTo>
                  <a:lnTo>
                    <a:pt x="323" y="49"/>
                  </a:lnTo>
                  <a:lnTo>
                    <a:pt x="312" y="44"/>
                  </a:lnTo>
                  <a:lnTo>
                    <a:pt x="301" y="44"/>
                  </a:lnTo>
                  <a:lnTo>
                    <a:pt x="285" y="44"/>
                  </a:lnTo>
                  <a:lnTo>
                    <a:pt x="275" y="44"/>
                  </a:lnTo>
                  <a:lnTo>
                    <a:pt x="264" y="44"/>
                  </a:lnTo>
                  <a:lnTo>
                    <a:pt x="258" y="38"/>
                  </a:lnTo>
                  <a:lnTo>
                    <a:pt x="258" y="27"/>
                  </a:lnTo>
                  <a:lnTo>
                    <a:pt x="258" y="16"/>
                  </a:lnTo>
                  <a:lnTo>
                    <a:pt x="264" y="5"/>
                  </a:lnTo>
                  <a:lnTo>
                    <a:pt x="269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8"/>
            <p:cNvSpPr>
              <a:spLocks noEditPoints="1"/>
            </p:cNvSpPr>
            <p:nvPr/>
          </p:nvSpPr>
          <p:spPr bwMode="auto">
            <a:xfrm>
              <a:off x="8745" y="4103"/>
              <a:ext cx="344" cy="771"/>
            </a:xfrm>
            <a:custGeom>
              <a:avLst/>
              <a:gdLst/>
              <a:ahLst/>
              <a:cxnLst>
                <a:cxn ang="0">
                  <a:pos x="221" y="264"/>
                </a:cxn>
                <a:cxn ang="0">
                  <a:pos x="274" y="352"/>
                </a:cxn>
                <a:cxn ang="0">
                  <a:pos x="269" y="374"/>
                </a:cxn>
                <a:cxn ang="0">
                  <a:pos x="258" y="407"/>
                </a:cxn>
                <a:cxn ang="0">
                  <a:pos x="237" y="474"/>
                </a:cxn>
                <a:cxn ang="0">
                  <a:pos x="210" y="534"/>
                </a:cxn>
                <a:cxn ang="0">
                  <a:pos x="167" y="650"/>
                </a:cxn>
                <a:cxn ang="0">
                  <a:pos x="156" y="699"/>
                </a:cxn>
                <a:cxn ang="0">
                  <a:pos x="161" y="721"/>
                </a:cxn>
                <a:cxn ang="0">
                  <a:pos x="172" y="738"/>
                </a:cxn>
                <a:cxn ang="0">
                  <a:pos x="221" y="732"/>
                </a:cxn>
                <a:cxn ang="0">
                  <a:pos x="280" y="661"/>
                </a:cxn>
                <a:cxn ang="0">
                  <a:pos x="307" y="589"/>
                </a:cxn>
                <a:cxn ang="0">
                  <a:pos x="317" y="584"/>
                </a:cxn>
                <a:cxn ang="0">
                  <a:pos x="328" y="578"/>
                </a:cxn>
                <a:cxn ang="0">
                  <a:pos x="339" y="584"/>
                </a:cxn>
                <a:cxn ang="0">
                  <a:pos x="344" y="595"/>
                </a:cxn>
                <a:cxn ang="0">
                  <a:pos x="328" y="650"/>
                </a:cxn>
                <a:cxn ang="0">
                  <a:pos x="274" y="727"/>
                </a:cxn>
                <a:cxn ang="0">
                  <a:pos x="183" y="771"/>
                </a:cxn>
                <a:cxn ang="0">
                  <a:pos x="86" y="721"/>
                </a:cxn>
                <a:cxn ang="0">
                  <a:pos x="75" y="655"/>
                </a:cxn>
                <a:cxn ang="0">
                  <a:pos x="86" y="622"/>
                </a:cxn>
                <a:cxn ang="0">
                  <a:pos x="156" y="440"/>
                </a:cxn>
                <a:cxn ang="0">
                  <a:pos x="183" y="363"/>
                </a:cxn>
                <a:cxn ang="0">
                  <a:pos x="188" y="325"/>
                </a:cxn>
                <a:cxn ang="0">
                  <a:pos x="183" y="297"/>
                </a:cxn>
                <a:cxn ang="0">
                  <a:pos x="172" y="286"/>
                </a:cxn>
                <a:cxn ang="0">
                  <a:pos x="129" y="292"/>
                </a:cxn>
                <a:cxn ang="0">
                  <a:pos x="70" y="358"/>
                </a:cxn>
                <a:cxn ang="0">
                  <a:pos x="38" y="435"/>
                </a:cxn>
                <a:cxn ang="0">
                  <a:pos x="32" y="440"/>
                </a:cxn>
                <a:cxn ang="0">
                  <a:pos x="16" y="440"/>
                </a:cxn>
                <a:cxn ang="0">
                  <a:pos x="5" y="440"/>
                </a:cxn>
                <a:cxn ang="0">
                  <a:pos x="0" y="429"/>
                </a:cxn>
                <a:cxn ang="0">
                  <a:pos x="21" y="374"/>
                </a:cxn>
                <a:cxn ang="0">
                  <a:pos x="75" y="292"/>
                </a:cxn>
                <a:cxn ang="0">
                  <a:pos x="167" y="253"/>
                </a:cxn>
                <a:cxn ang="0">
                  <a:pos x="285" y="0"/>
                </a:cxn>
                <a:cxn ang="0">
                  <a:pos x="307" y="11"/>
                </a:cxn>
                <a:cxn ang="0">
                  <a:pos x="312" y="33"/>
                </a:cxn>
                <a:cxn ang="0">
                  <a:pos x="312" y="39"/>
                </a:cxn>
                <a:cxn ang="0">
                  <a:pos x="301" y="77"/>
                </a:cxn>
                <a:cxn ang="0">
                  <a:pos x="269" y="99"/>
                </a:cxn>
                <a:cxn ang="0">
                  <a:pos x="237" y="105"/>
                </a:cxn>
                <a:cxn ang="0">
                  <a:pos x="215" y="83"/>
                </a:cxn>
                <a:cxn ang="0">
                  <a:pos x="210" y="61"/>
                </a:cxn>
                <a:cxn ang="0">
                  <a:pos x="221" y="22"/>
                </a:cxn>
                <a:cxn ang="0">
                  <a:pos x="253" y="0"/>
                </a:cxn>
              </a:cxnLst>
              <a:rect l="0" t="0" r="r" b="b"/>
              <a:pathLst>
                <a:path w="344" h="771">
                  <a:moveTo>
                    <a:pt x="167" y="253"/>
                  </a:moveTo>
                  <a:lnTo>
                    <a:pt x="221" y="264"/>
                  </a:lnTo>
                  <a:lnTo>
                    <a:pt x="258" y="303"/>
                  </a:lnTo>
                  <a:lnTo>
                    <a:pt x="274" y="352"/>
                  </a:lnTo>
                  <a:lnTo>
                    <a:pt x="269" y="363"/>
                  </a:lnTo>
                  <a:lnTo>
                    <a:pt x="269" y="374"/>
                  </a:lnTo>
                  <a:lnTo>
                    <a:pt x="269" y="385"/>
                  </a:lnTo>
                  <a:lnTo>
                    <a:pt x="258" y="407"/>
                  </a:lnTo>
                  <a:lnTo>
                    <a:pt x="247" y="435"/>
                  </a:lnTo>
                  <a:lnTo>
                    <a:pt x="237" y="474"/>
                  </a:lnTo>
                  <a:lnTo>
                    <a:pt x="221" y="507"/>
                  </a:lnTo>
                  <a:lnTo>
                    <a:pt x="210" y="534"/>
                  </a:lnTo>
                  <a:lnTo>
                    <a:pt x="172" y="622"/>
                  </a:lnTo>
                  <a:lnTo>
                    <a:pt x="167" y="650"/>
                  </a:lnTo>
                  <a:lnTo>
                    <a:pt x="161" y="672"/>
                  </a:lnTo>
                  <a:lnTo>
                    <a:pt x="156" y="699"/>
                  </a:lnTo>
                  <a:lnTo>
                    <a:pt x="156" y="710"/>
                  </a:lnTo>
                  <a:lnTo>
                    <a:pt x="161" y="721"/>
                  </a:lnTo>
                  <a:lnTo>
                    <a:pt x="167" y="732"/>
                  </a:lnTo>
                  <a:lnTo>
                    <a:pt x="172" y="738"/>
                  </a:lnTo>
                  <a:lnTo>
                    <a:pt x="183" y="738"/>
                  </a:lnTo>
                  <a:lnTo>
                    <a:pt x="221" y="732"/>
                  </a:lnTo>
                  <a:lnTo>
                    <a:pt x="253" y="705"/>
                  </a:lnTo>
                  <a:lnTo>
                    <a:pt x="280" y="661"/>
                  </a:lnTo>
                  <a:lnTo>
                    <a:pt x="307" y="600"/>
                  </a:lnTo>
                  <a:lnTo>
                    <a:pt x="307" y="589"/>
                  </a:lnTo>
                  <a:lnTo>
                    <a:pt x="312" y="584"/>
                  </a:lnTo>
                  <a:lnTo>
                    <a:pt x="317" y="584"/>
                  </a:lnTo>
                  <a:lnTo>
                    <a:pt x="328" y="578"/>
                  </a:lnTo>
                  <a:lnTo>
                    <a:pt x="328" y="578"/>
                  </a:lnTo>
                  <a:lnTo>
                    <a:pt x="334" y="584"/>
                  </a:lnTo>
                  <a:lnTo>
                    <a:pt x="339" y="584"/>
                  </a:lnTo>
                  <a:lnTo>
                    <a:pt x="344" y="589"/>
                  </a:lnTo>
                  <a:lnTo>
                    <a:pt x="344" y="595"/>
                  </a:lnTo>
                  <a:lnTo>
                    <a:pt x="339" y="617"/>
                  </a:lnTo>
                  <a:lnTo>
                    <a:pt x="328" y="650"/>
                  </a:lnTo>
                  <a:lnTo>
                    <a:pt x="307" y="688"/>
                  </a:lnTo>
                  <a:lnTo>
                    <a:pt x="274" y="727"/>
                  </a:lnTo>
                  <a:lnTo>
                    <a:pt x="231" y="760"/>
                  </a:lnTo>
                  <a:lnTo>
                    <a:pt x="183" y="771"/>
                  </a:lnTo>
                  <a:lnTo>
                    <a:pt x="129" y="754"/>
                  </a:lnTo>
                  <a:lnTo>
                    <a:pt x="86" y="721"/>
                  </a:lnTo>
                  <a:lnTo>
                    <a:pt x="75" y="672"/>
                  </a:lnTo>
                  <a:lnTo>
                    <a:pt x="75" y="655"/>
                  </a:lnTo>
                  <a:lnTo>
                    <a:pt x="81" y="639"/>
                  </a:lnTo>
                  <a:lnTo>
                    <a:pt x="86" y="622"/>
                  </a:lnTo>
                  <a:lnTo>
                    <a:pt x="86" y="622"/>
                  </a:lnTo>
                  <a:lnTo>
                    <a:pt x="156" y="440"/>
                  </a:lnTo>
                  <a:lnTo>
                    <a:pt x="172" y="396"/>
                  </a:lnTo>
                  <a:lnTo>
                    <a:pt x="183" y="363"/>
                  </a:lnTo>
                  <a:lnTo>
                    <a:pt x="188" y="341"/>
                  </a:lnTo>
                  <a:lnTo>
                    <a:pt x="188" y="325"/>
                  </a:lnTo>
                  <a:lnTo>
                    <a:pt x="188" y="308"/>
                  </a:lnTo>
                  <a:lnTo>
                    <a:pt x="183" y="297"/>
                  </a:lnTo>
                  <a:lnTo>
                    <a:pt x="177" y="292"/>
                  </a:lnTo>
                  <a:lnTo>
                    <a:pt x="172" y="286"/>
                  </a:lnTo>
                  <a:lnTo>
                    <a:pt x="161" y="286"/>
                  </a:lnTo>
                  <a:lnTo>
                    <a:pt x="129" y="292"/>
                  </a:lnTo>
                  <a:lnTo>
                    <a:pt x="97" y="319"/>
                  </a:lnTo>
                  <a:lnTo>
                    <a:pt x="70" y="358"/>
                  </a:lnTo>
                  <a:lnTo>
                    <a:pt x="43" y="424"/>
                  </a:lnTo>
                  <a:lnTo>
                    <a:pt x="38" y="435"/>
                  </a:lnTo>
                  <a:lnTo>
                    <a:pt x="38" y="440"/>
                  </a:lnTo>
                  <a:lnTo>
                    <a:pt x="32" y="440"/>
                  </a:lnTo>
                  <a:lnTo>
                    <a:pt x="21" y="440"/>
                  </a:lnTo>
                  <a:lnTo>
                    <a:pt x="16" y="440"/>
                  </a:lnTo>
                  <a:lnTo>
                    <a:pt x="11" y="440"/>
                  </a:lnTo>
                  <a:lnTo>
                    <a:pt x="5" y="440"/>
                  </a:lnTo>
                  <a:lnTo>
                    <a:pt x="5" y="435"/>
                  </a:lnTo>
                  <a:lnTo>
                    <a:pt x="0" y="429"/>
                  </a:lnTo>
                  <a:lnTo>
                    <a:pt x="5" y="407"/>
                  </a:lnTo>
                  <a:lnTo>
                    <a:pt x="21" y="374"/>
                  </a:lnTo>
                  <a:lnTo>
                    <a:pt x="43" y="336"/>
                  </a:lnTo>
                  <a:lnTo>
                    <a:pt x="75" y="292"/>
                  </a:lnTo>
                  <a:lnTo>
                    <a:pt x="118" y="264"/>
                  </a:lnTo>
                  <a:lnTo>
                    <a:pt x="167" y="253"/>
                  </a:lnTo>
                  <a:close/>
                  <a:moveTo>
                    <a:pt x="269" y="0"/>
                  </a:moveTo>
                  <a:lnTo>
                    <a:pt x="285" y="0"/>
                  </a:lnTo>
                  <a:lnTo>
                    <a:pt x="296" y="6"/>
                  </a:lnTo>
                  <a:lnTo>
                    <a:pt x="307" y="11"/>
                  </a:lnTo>
                  <a:lnTo>
                    <a:pt x="312" y="22"/>
                  </a:lnTo>
                  <a:lnTo>
                    <a:pt x="312" y="33"/>
                  </a:lnTo>
                  <a:lnTo>
                    <a:pt x="312" y="39"/>
                  </a:lnTo>
                  <a:lnTo>
                    <a:pt x="312" y="39"/>
                  </a:lnTo>
                  <a:lnTo>
                    <a:pt x="312" y="61"/>
                  </a:lnTo>
                  <a:lnTo>
                    <a:pt x="301" y="77"/>
                  </a:lnTo>
                  <a:lnTo>
                    <a:pt x="290" y="94"/>
                  </a:lnTo>
                  <a:lnTo>
                    <a:pt x="269" y="99"/>
                  </a:lnTo>
                  <a:lnTo>
                    <a:pt x="253" y="105"/>
                  </a:lnTo>
                  <a:lnTo>
                    <a:pt x="237" y="105"/>
                  </a:lnTo>
                  <a:lnTo>
                    <a:pt x="226" y="94"/>
                  </a:lnTo>
                  <a:lnTo>
                    <a:pt x="215" y="83"/>
                  </a:lnTo>
                  <a:lnTo>
                    <a:pt x="210" y="72"/>
                  </a:lnTo>
                  <a:lnTo>
                    <a:pt x="210" y="61"/>
                  </a:lnTo>
                  <a:lnTo>
                    <a:pt x="210" y="39"/>
                  </a:lnTo>
                  <a:lnTo>
                    <a:pt x="221" y="22"/>
                  </a:lnTo>
                  <a:lnTo>
                    <a:pt x="237" y="11"/>
                  </a:lnTo>
                  <a:lnTo>
                    <a:pt x="253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9"/>
            <p:cNvSpPr>
              <a:spLocks/>
            </p:cNvSpPr>
            <p:nvPr/>
          </p:nvSpPr>
          <p:spPr bwMode="auto">
            <a:xfrm>
              <a:off x="9251" y="4488"/>
              <a:ext cx="317" cy="534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83" y="0"/>
                </a:cxn>
                <a:cxn ang="0">
                  <a:pos x="194" y="0"/>
                </a:cxn>
                <a:cxn ang="0">
                  <a:pos x="199" y="11"/>
                </a:cxn>
                <a:cxn ang="0">
                  <a:pos x="199" y="22"/>
                </a:cxn>
                <a:cxn ang="0">
                  <a:pos x="199" y="22"/>
                </a:cxn>
                <a:cxn ang="0">
                  <a:pos x="199" y="463"/>
                </a:cxn>
                <a:cxn ang="0">
                  <a:pos x="199" y="474"/>
                </a:cxn>
                <a:cxn ang="0">
                  <a:pos x="199" y="479"/>
                </a:cxn>
                <a:cxn ang="0">
                  <a:pos x="204" y="485"/>
                </a:cxn>
                <a:cxn ang="0">
                  <a:pos x="210" y="490"/>
                </a:cxn>
                <a:cxn ang="0">
                  <a:pos x="215" y="490"/>
                </a:cxn>
                <a:cxn ang="0">
                  <a:pos x="231" y="496"/>
                </a:cxn>
                <a:cxn ang="0">
                  <a:pos x="253" y="496"/>
                </a:cxn>
                <a:cxn ang="0">
                  <a:pos x="280" y="496"/>
                </a:cxn>
                <a:cxn ang="0">
                  <a:pos x="317" y="496"/>
                </a:cxn>
                <a:cxn ang="0">
                  <a:pos x="317" y="534"/>
                </a:cxn>
                <a:cxn ang="0">
                  <a:pos x="242" y="529"/>
                </a:cxn>
                <a:cxn ang="0">
                  <a:pos x="161" y="529"/>
                </a:cxn>
                <a:cxn ang="0">
                  <a:pos x="107" y="529"/>
                </a:cxn>
                <a:cxn ang="0">
                  <a:pos x="54" y="529"/>
                </a:cxn>
                <a:cxn ang="0">
                  <a:pos x="0" y="534"/>
                </a:cxn>
                <a:cxn ang="0">
                  <a:pos x="0" y="496"/>
                </a:cxn>
                <a:cxn ang="0">
                  <a:pos x="43" y="496"/>
                </a:cxn>
                <a:cxn ang="0">
                  <a:pos x="70" y="496"/>
                </a:cxn>
                <a:cxn ang="0">
                  <a:pos x="91" y="496"/>
                </a:cxn>
                <a:cxn ang="0">
                  <a:pos x="107" y="490"/>
                </a:cxn>
                <a:cxn ang="0">
                  <a:pos x="113" y="490"/>
                </a:cxn>
                <a:cxn ang="0">
                  <a:pos x="118" y="485"/>
                </a:cxn>
                <a:cxn ang="0">
                  <a:pos x="124" y="479"/>
                </a:cxn>
                <a:cxn ang="0">
                  <a:pos x="124" y="474"/>
                </a:cxn>
                <a:cxn ang="0">
                  <a:pos x="124" y="463"/>
                </a:cxn>
                <a:cxn ang="0">
                  <a:pos x="124" y="66"/>
                </a:cxn>
                <a:cxn ang="0">
                  <a:pos x="80" y="78"/>
                </a:cxn>
                <a:cxn ang="0">
                  <a:pos x="37" y="83"/>
                </a:cxn>
                <a:cxn ang="0">
                  <a:pos x="11" y="83"/>
                </a:cxn>
                <a:cxn ang="0">
                  <a:pos x="0" y="83"/>
                </a:cxn>
                <a:cxn ang="0">
                  <a:pos x="0" y="50"/>
                </a:cxn>
                <a:cxn ang="0">
                  <a:pos x="11" y="50"/>
                </a:cxn>
                <a:cxn ang="0">
                  <a:pos x="32" y="50"/>
                </a:cxn>
                <a:cxn ang="0">
                  <a:pos x="75" y="44"/>
                </a:cxn>
                <a:cxn ang="0">
                  <a:pos x="124" y="28"/>
                </a:cxn>
                <a:cxn ang="0">
                  <a:pos x="167" y="0"/>
                </a:cxn>
              </a:cxnLst>
              <a:rect l="0" t="0" r="r" b="b"/>
              <a:pathLst>
                <a:path w="317" h="534">
                  <a:moveTo>
                    <a:pt x="167" y="0"/>
                  </a:moveTo>
                  <a:lnTo>
                    <a:pt x="183" y="0"/>
                  </a:lnTo>
                  <a:lnTo>
                    <a:pt x="194" y="0"/>
                  </a:lnTo>
                  <a:lnTo>
                    <a:pt x="199" y="11"/>
                  </a:lnTo>
                  <a:lnTo>
                    <a:pt x="199" y="22"/>
                  </a:lnTo>
                  <a:lnTo>
                    <a:pt x="199" y="22"/>
                  </a:lnTo>
                  <a:lnTo>
                    <a:pt x="199" y="463"/>
                  </a:lnTo>
                  <a:lnTo>
                    <a:pt x="199" y="474"/>
                  </a:lnTo>
                  <a:lnTo>
                    <a:pt x="199" y="479"/>
                  </a:lnTo>
                  <a:lnTo>
                    <a:pt x="204" y="485"/>
                  </a:lnTo>
                  <a:lnTo>
                    <a:pt x="210" y="490"/>
                  </a:lnTo>
                  <a:lnTo>
                    <a:pt x="215" y="490"/>
                  </a:lnTo>
                  <a:lnTo>
                    <a:pt x="231" y="496"/>
                  </a:lnTo>
                  <a:lnTo>
                    <a:pt x="253" y="496"/>
                  </a:lnTo>
                  <a:lnTo>
                    <a:pt x="280" y="496"/>
                  </a:lnTo>
                  <a:lnTo>
                    <a:pt x="317" y="496"/>
                  </a:lnTo>
                  <a:lnTo>
                    <a:pt x="317" y="534"/>
                  </a:lnTo>
                  <a:lnTo>
                    <a:pt x="242" y="529"/>
                  </a:lnTo>
                  <a:lnTo>
                    <a:pt x="161" y="529"/>
                  </a:lnTo>
                  <a:lnTo>
                    <a:pt x="107" y="529"/>
                  </a:lnTo>
                  <a:lnTo>
                    <a:pt x="54" y="529"/>
                  </a:lnTo>
                  <a:lnTo>
                    <a:pt x="0" y="534"/>
                  </a:lnTo>
                  <a:lnTo>
                    <a:pt x="0" y="496"/>
                  </a:lnTo>
                  <a:lnTo>
                    <a:pt x="43" y="496"/>
                  </a:lnTo>
                  <a:lnTo>
                    <a:pt x="70" y="496"/>
                  </a:lnTo>
                  <a:lnTo>
                    <a:pt x="91" y="496"/>
                  </a:lnTo>
                  <a:lnTo>
                    <a:pt x="107" y="490"/>
                  </a:lnTo>
                  <a:lnTo>
                    <a:pt x="113" y="490"/>
                  </a:lnTo>
                  <a:lnTo>
                    <a:pt x="118" y="485"/>
                  </a:lnTo>
                  <a:lnTo>
                    <a:pt x="124" y="479"/>
                  </a:lnTo>
                  <a:lnTo>
                    <a:pt x="124" y="474"/>
                  </a:lnTo>
                  <a:lnTo>
                    <a:pt x="124" y="463"/>
                  </a:lnTo>
                  <a:lnTo>
                    <a:pt x="124" y="66"/>
                  </a:lnTo>
                  <a:lnTo>
                    <a:pt x="80" y="78"/>
                  </a:lnTo>
                  <a:lnTo>
                    <a:pt x="37" y="83"/>
                  </a:lnTo>
                  <a:lnTo>
                    <a:pt x="11" y="83"/>
                  </a:lnTo>
                  <a:lnTo>
                    <a:pt x="0" y="83"/>
                  </a:lnTo>
                  <a:lnTo>
                    <a:pt x="0" y="50"/>
                  </a:lnTo>
                  <a:lnTo>
                    <a:pt x="11" y="50"/>
                  </a:lnTo>
                  <a:lnTo>
                    <a:pt x="32" y="50"/>
                  </a:lnTo>
                  <a:lnTo>
                    <a:pt x="75" y="44"/>
                  </a:lnTo>
                  <a:lnTo>
                    <a:pt x="124" y="28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0"/>
            <p:cNvSpPr>
              <a:spLocks/>
            </p:cNvSpPr>
            <p:nvPr/>
          </p:nvSpPr>
          <p:spPr bwMode="auto">
            <a:xfrm>
              <a:off x="9897" y="4731"/>
              <a:ext cx="145" cy="352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96" y="11"/>
                </a:cxn>
                <a:cxn ang="0">
                  <a:pos x="123" y="33"/>
                </a:cxn>
                <a:cxn ang="0">
                  <a:pos x="140" y="77"/>
                </a:cxn>
                <a:cxn ang="0">
                  <a:pos x="145" y="126"/>
                </a:cxn>
                <a:cxn ang="0">
                  <a:pos x="134" y="203"/>
                </a:cxn>
                <a:cxn ang="0">
                  <a:pos x="107" y="264"/>
                </a:cxn>
                <a:cxn ang="0">
                  <a:pos x="75" y="313"/>
                </a:cxn>
                <a:cxn ang="0">
                  <a:pos x="48" y="341"/>
                </a:cxn>
                <a:cxn ang="0">
                  <a:pos x="32" y="352"/>
                </a:cxn>
                <a:cxn ang="0">
                  <a:pos x="21" y="352"/>
                </a:cxn>
                <a:cxn ang="0">
                  <a:pos x="16" y="346"/>
                </a:cxn>
                <a:cxn ang="0">
                  <a:pos x="16" y="341"/>
                </a:cxn>
                <a:cxn ang="0">
                  <a:pos x="16" y="330"/>
                </a:cxn>
                <a:cxn ang="0">
                  <a:pos x="21" y="330"/>
                </a:cxn>
                <a:cxn ang="0">
                  <a:pos x="21" y="324"/>
                </a:cxn>
                <a:cxn ang="0">
                  <a:pos x="70" y="269"/>
                </a:cxn>
                <a:cxn ang="0">
                  <a:pos x="96" y="214"/>
                </a:cxn>
                <a:cxn ang="0">
                  <a:pos x="107" y="16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07" y="115"/>
                </a:cxn>
                <a:cxn ang="0">
                  <a:pos x="102" y="121"/>
                </a:cxn>
                <a:cxn ang="0">
                  <a:pos x="91" y="126"/>
                </a:cxn>
                <a:cxn ang="0">
                  <a:pos x="80" y="132"/>
                </a:cxn>
                <a:cxn ang="0">
                  <a:pos x="64" y="132"/>
                </a:cxn>
                <a:cxn ang="0">
                  <a:pos x="43" y="126"/>
                </a:cxn>
                <a:cxn ang="0">
                  <a:pos x="26" y="121"/>
                </a:cxn>
                <a:cxn ang="0">
                  <a:pos x="10" y="104"/>
                </a:cxn>
                <a:cxn ang="0">
                  <a:pos x="0" y="88"/>
                </a:cxn>
                <a:cxn ang="0">
                  <a:pos x="0" y="66"/>
                </a:cxn>
                <a:cxn ang="0">
                  <a:pos x="0" y="44"/>
                </a:cxn>
                <a:cxn ang="0">
                  <a:pos x="10" y="27"/>
                </a:cxn>
                <a:cxn ang="0">
                  <a:pos x="21" y="11"/>
                </a:cxn>
                <a:cxn ang="0">
                  <a:pos x="43" y="0"/>
                </a:cxn>
                <a:cxn ang="0">
                  <a:pos x="64" y="0"/>
                </a:cxn>
              </a:cxnLst>
              <a:rect l="0" t="0" r="r" b="b"/>
              <a:pathLst>
                <a:path w="145" h="352">
                  <a:moveTo>
                    <a:pt x="64" y="0"/>
                  </a:moveTo>
                  <a:lnTo>
                    <a:pt x="96" y="11"/>
                  </a:lnTo>
                  <a:lnTo>
                    <a:pt x="123" y="33"/>
                  </a:lnTo>
                  <a:lnTo>
                    <a:pt x="140" y="77"/>
                  </a:lnTo>
                  <a:lnTo>
                    <a:pt x="145" y="126"/>
                  </a:lnTo>
                  <a:lnTo>
                    <a:pt x="134" y="203"/>
                  </a:lnTo>
                  <a:lnTo>
                    <a:pt x="107" y="264"/>
                  </a:lnTo>
                  <a:lnTo>
                    <a:pt x="75" y="313"/>
                  </a:lnTo>
                  <a:lnTo>
                    <a:pt x="48" y="341"/>
                  </a:lnTo>
                  <a:lnTo>
                    <a:pt x="32" y="352"/>
                  </a:lnTo>
                  <a:lnTo>
                    <a:pt x="21" y="352"/>
                  </a:lnTo>
                  <a:lnTo>
                    <a:pt x="16" y="346"/>
                  </a:lnTo>
                  <a:lnTo>
                    <a:pt x="16" y="341"/>
                  </a:lnTo>
                  <a:lnTo>
                    <a:pt x="16" y="330"/>
                  </a:lnTo>
                  <a:lnTo>
                    <a:pt x="21" y="330"/>
                  </a:lnTo>
                  <a:lnTo>
                    <a:pt x="21" y="324"/>
                  </a:lnTo>
                  <a:lnTo>
                    <a:pt x="70" y="269"/>
                  </a:lnTo>
                  <a:lnTo>
                    <a:pt x="96" y="214"/>
                  </a:lnTo>
                  <a:lnTo>
                    <a:pt x="107" y="16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07" y="115"/>
                  </a:lnTo>
                  <a:lnTo>
                    <a:pt x="102" y="121"/>
                  </a:lnTo>
                  <a:lnTo>
                    <a:pt x="91" y="126"/>
                  </a:lnTo>
                  <a:lnTo>
                    <a:pt x="80" y="132"/>
                  </a:lnTo>
                  <a:lnTo>
                    <a:pt x="64" y="132"/>
                  </a:lnTo>
                  <a:lnTo>
                    <a:pt x="43" y="126"/>
                  </a:lnTo>
                  <a:lnTo>
                    <a:pt x="26" y="121"/>
                  </a:lnTo>
                  <a:lnTo>
                    <a:pt x="10" y="104"/>
                  </a:lnTo>
                  <a:lnTo>
                    <a:pt x="0" y="88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10" y="27"/>
                  </a:lnTo>
                  <a:lnTo>
                    <a:pt x="21" y="11"/>
                  </a:lnTo>
                  <a:lnTo>
                    <a:pt x="43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1"/>
            <p:cNvSpPr>
              <a:spLocks noEditPoints="1"/>
            </p:cNvSpPr>
            <p:nvPr/>
          </p:nvSpPr>
          <p:spPr bwMode="auto">
            <a:xfrm>
              <a:off x="10203" y="4103"/>
              <a:ext cx="345" cy="771"/>
            </a:xfrm>
            <a:custGeom>
              <a:avLst/>
              <a:gdLst/>
              <a:ahLst/>
              <a:cxnLst>
                <a:cxn ang="0">
                  <a:pos x="221" y="264"/>
                </a:cxn>
                <a:cxn ang="0">
                  <a:pos x="275" y="352"/>
                </a:cxn>
                <a:cxn ang="0">
                  <a:pos x="269" y="374"/>
                </a:cxn>
                <a:cxn ang="0">
                  <a:pos x="259" y="407"/>
                </a:cxn>
                <a:cxn ang="0">
                  <a:pos x="237" y="474"/>
                </a:cxn>
                <a:cxn ang="0">
                  <a:pos x="210" y="534"/>
                </a:cxn>
                <a:cxn ang="0">
                  <a:pos x="167" y="650"/>
                </a:cxn>
                <a:cxn ang="0">
                  <a:pos x="156" y="699"/>
                </a:cxn>
                <a:cxn ang="0">
                  <a:pos x="162" y="721"/>
                </a:cxn>
                <a:cxn ang="0">
                  <a:pos x="173" y="738"/>
                </a:cxn>
                <a:cxn ang="0">
                  <a:pos x="221" y="732"/>
                </a:cxn>
                <a:cxn ang="0">
                  <a:pos x="280" y="661"/>
                </a:cxn>
                <a:cxn ang="0">
                  <a:pos x="307" y="589"/>
                </a:cxn>
                <a:cxn ang="0">
                  <a:pos x="318" y="584"/>
                </a:cxn>
                <a:cxn ang="0">
                  <a:pos x="329" y="578"/>
                </a:cxn>
                <a:cxn ang="0">
                  <a:pos x="339" y="584"/>
                </a:cxn>
                <a:cxn ang="0">
                  <a:pos x="345" y="595"/>
                </a:cxn>
                <a:cxn ang="0">
                  <a:pos x="329" y="650"/>
                </a:cxn>
                <a:cxn ang="0">
                  <a:pos x="275" y="727"/>
                </a:cxn>
                <a:cxn ang="0">
                  <a:pos x="183" y="771"/>
                </a:cxn>
                <a:cxn ang="0">
                  <a:pos x="92" y="721"/>
                </a:cxn>
                <a:cxn ang="0">
                  <a:pos x="76" y="655"/>
                </a:cxn>
                <a:cxn ang="0">
                  <a:pos x="86" y="622"/>
                </a:cxn>
                <a:cxn ang="0">
                  <a:pos x="173" y="396"/>
                </a:cxn>
                <a:cxn ang="0">
                  <a:pos x="189" y="341"/>
                </a:cxn>
                <a:cxn ang="0">
                  <a:pos x="189" y="308"/>
                </a:cxn>
                <a:cxn ang="0">
                  <a:pos x="178" y="292"/>
                </a:cxn>
                <a:cxn ang="0">
                  <a:pos x="162" y="286"/>
                </a:cxn>
                <a:cxn ang="0">
                  <a:pos x="97" y="319"/>
                </a:cxn>
                <a:cxn ang="0">
                  <a:pos x="43" y="424"/>
                </a:cxn>
                <a:cxn ang="0">
                  <a:pos x="38" y="440"/>
                </a:cxn>
                <a:cxn ang="0">
                  <a:pos x="22" y="440"/>
                </a:cxn>
                <a:cxn ang="0">
                  <a:pos x="11" y="440"/>
                </a:cxn>
                <a:cxn ang="0">
                  <a:pos x="6" y="435"/>
                </a:cxn>
                <a:cxn ang="0">
                  <a:pos x="6" y="407"/>
                </a:cxn>
                <a:cxn ang="0">
                  <a:pos x="43" y="336"/>
                </a:cxn>
                <a:cxn ang="0">
                  <a:pos x="119" y="264"/>
                </a:cxn>
                <a:cxn ang="0">
                  <a:pos x="269" y="0"/>
                </a:cxn>
                <a:cxn ang="0">
                  <a:pos x="296" y="6"/>
                </a:cxn>
                <a:cxn ang="0">
                  <a:pos x="312" y="22"/>
                </a:cxn>
                <a:cxn ang="0">
                  <a:pos x="318" y="39"/>
                </a:cxn>
                <a:cxn ang="0">
                  <a:pos x="302" y="77"/>
                </a:cxn>
                <a:cxn ang="0">
                  <a:pos x="269" y="99"/>
                </a:cxn>
                <a:cxn ang="0">
                  <a:pos x="237" y="105"/>
                </a:cxn>
                <a:cxn ang="0">
                  <a:pos x="216" y="83"/>
                </a:cxn>
                <a:cxn ang="0">
                  <a:pos x="210" y="61"/>
                </a:cxn>
                <a:cxn ang="0">
                  <a:pos x="221" y="22"/>
                </a:cxn>
                <a:cxn ang="0">
                  <a:pos x="253" y="0"/>
                </a:cxn>
              </a:cxnLst>
              <a:rect l="0" t="0" r="r" b="b"/>
              <a:pathLst>
                <a:path w="345" h="771">
                  <a:moveTo>
                    <a:pt x="167" y="253"/>
                  </a:moveTo>
                  <a:lnTo>
                    <a:pt x="221" y="264"/>
                  </a:lnTo>
                  <a:lnTo>
                    <a:pt x="259" y="303"/>
                  </a:lnTo>
                  <a:lnTo>
                    <a:pt x="275" y="352"/>
                  </a:lnTo>
                  <a:lnTo>
                    <a:pt x="269" y="363"/>
                  </a:lnTo>
                  <a:lnTo>
                    <a:pt x="269" y="374"/>
                  </a:lnTo>
                  <a:lnTo>
                    <a:pt x="269" y="385"/>
                  </a:lnTo>
                  <a:lnTo>
                    <a:pt x="259" y="407"/>
                  </a:lnTo>
                  <a:lnTo>
                    <a:pt x="248" y="435"/>
                  </a:lnTo>
                  <a:lnTo>
                    <a:pt x="237" y="474"/>
                  </a:lnTo>
                  <a:lnTo>
                    <a:pt x="221" y="507"/>
                  </a:lnTo>
                  <a:lnTo>
                    <a:pt x="210" y="534"/>
                  </a:lnTo>
                  <a:lnTo>
                    <a:pt x="178" y="622"/>
                  </a:lnTo>
                  <a:lnTo>
                    <a:pt x="167" y="650"/>
                  </a:lnTo>
                  <a:lnTo>
                    <a:pt x="162" y="672"/>
                  </a:lnTo>
                  <a:lnTo>
                    <a:pt x="156" y="699"/>
                  </a:lnTo>
                  <a:lnTo>
                    <a:pt x="156" y="710"/>
                  </a:lnTo>
                  <a:lnTo>
                    <a:pt x="162" y="721"/>
                  </a:lnTo>
                  <a:lnTo>
                    <a:pt x="167" y="732"/>
                  </a:lnTo>
                  <a:lnTo>
                    <a:pt x="173" y="738"/>
                  </a:lnTo>
                  <a:lnTo>
                    <a:pt x="183" y="738"/>
                  </a:lnTo>
                  <a:lnTo>
                    <a:pt x="221" y="732"/>
                  </a:lnTo>
                  <a:lnTo>
                    <a:pt x="253" y="705"/>
                  </a:lnTo>
                  <a:lnTo>
                    <a:pt x="280" y="661"/>
                  </a:lnTo>
                  <a:lnTo>
                    <a:pt x="307" y="600"/>
                  </a:lnTo>
                  <a:lnTo>
                    <a:pt x="307" y="589"/>
                  </a:lnTo>
                  <a:lnTo>
                    <a:pt x="312" y="584"/>
                  </a:lnTo>
                  <a:lnTo>
                    <a:pt x="318" y="584"/>
                  </a:lnTo>
                  <a:lnTo>
                    <a:pt x="329" y="578"/>
                  </a:lnTo>
                  <a:lnTo>
                    <a:pt x="329" y="578"/>
                  </a:lnTo>
                  <a:lnTo>
                    <a:pt x="334" y="584"/>
                  </a:lnTo>
                  <a:lnTo>
                    <a:pt x="339" y="584"/>
                  </a:lnTo>
                  <a:lnTo>
                    <a:pt x="345" y="589"/>
                  </a:lnTo>
                  <a:lnTo>
                    <a:pt x="345" y="595"/>
                  </a:lnTo>
                  <a:lnTo>
                    <a:pt x="339" y="617"/>
                  </a:lnTo>
                  <a:lnTo>
                    <a:pt x="329" y="650"/>
                  </a:lnTo>
                  <a:lnTo>
                    <a:pt x="307" y="688"/>
                  </a:lnTo>
                  <a:lnTo>
                    <a:pt x="275" y="727"/>
                  </a:lnTo>
                  <a:lnTo>
                    <a:pt x="232" y="760"/>
                  </a:lnTo>
                  <a:lnTo>
                    <a:pt x="183" y="771"/>
                  </a:lnTo>
                  <a:lnTo>
                    <a:pt x="130" y="754"/>
                  </a:lnTo>
                  <a:lnTo>
                    <a:pt x="92" y="721"/>
                  </a:lnTo>
                  <a:lnTo>
                    <a:pt x="76" y="672"/>
                  </a:lnTo>
                  <a:lnTo>
                    <a:pt x="76" y="655"/>
                  </a:lnTo>
                  <a:lnTo>
                    <a:pt x="81" y="639"/>
                  </a:lnTo>
                  <a:lnTo>
                    <a:pt x="86" y="622"/>
                  </a:lnTo>
                  <a:lnTo>
                    <a:pt x="156" y="440"/>
                  </a:lnTo>
                  <a:lnTo>
                    <a:pt x="173" y="396"/>
                  </a:lnTo>
                  <a:lnTo>
                    <a:pt x="183" y="363"/>
                  </a:lnTo>
                  <a:lnTo>
                    <a:pt x="189" y="341"/>
                  </a:lnTo>
                  <a:lnTo>
                    <a:pt x="189" y="325"/>
                  </a:lnTo>
                  <a:lnTo>
                    <a:pt x="189" y="308"/>
                  </a:lnTo>
                  <a:lnTo>
                    <a:pt x="183" y="297"/>
                  </a:lnTo>
                  <a:lnTo>
                    <a:pt x="178" y="292"/>
                  </a:lnTo>
                  <a:lnTo>
                    <a:pt x="173" y="286"/>
                  </a:lnTo>
                  <a:lnTo>
                    <a:pt x="162" y="286"/>
                  </a:lnTo>
                  <a:lnTo>
                    <a:pt x="130" y="292"/>
                  </a:lnTo>
                  <a:lnTo>
                    <a:pt x="97" y="319"/>
                  </a:lnTo>
                  <a:lnTo>
                    <a:pt x="70" y="358"/>
                  </a:lnTo>
                  <a:lnTo>
                    <a:pt x="43" y="424"/>
                  </a:lnTo>
                  <a:lnTo>
                    <a:pt x="43" y="435"/>
                  </a:lnTo>
                  <a:lnTo>
                    <a:pt x="38" y="440"/>
                  </a:lnTo>
                  <a:lnTo>
                    <a:pt x="33" y="440"/>
                  </a:lnTo>
                  <a:lnTo>
                    <a:pt x="22" y="440"/>
                  </a:lnTo>
                  <a:lnTo>
                    <a:pt x="16" y="440"/>
                  </a:lnTo>
                  <a:lnTo>
                    <a:pt x="11" y="440"/>
                  </a:lnTo>
                  <a:lnTo>
                    <a:pt x="11" y="440"/>
                  </a:lnTo>
                  <a:lnTo>
                    <a:pt x="6" y="435"/>
                  </a:lnTo>
                  <a:lnTo>
                    <a:pt x="0" y="429"/>
                  </a:lnTo>
                  <a:lnTo>
                    <a:pt x="6" y="407"/>
                  </a:lnTo>
                  <a:lnTo>
                    <a:pt x="22" y="374"/>
                  </a:lnTo>
                  <a:lnTo>
                    <a:pt x="43" y="336"/>
                  </a:lnTo>
                  <a:lnTo>
                    <a:pt x="76" y="292"/>
                  </a:lnTo>
                  <a:lnTo>
                    <a:pt x="119" y="264"/>
                  </a:lnTo>
                  <a:lnTo>
                    <a:pt x="167" y="253"/>
                  </a:lnTo>
                  <a:close/>
                  <a:moveTo>
                    <a:pt x="269" y="0"/>
                  </a:moveTo>
                  <a:lnTo>
                    <a:pt x="286" y="0"/>
                  </a:lnTo>
                  <a:lnTo>
                    <a:pt x="296" y="6"/>
                  </a:lnTo>
                  <a:lnTo>
                    <a:pt x="307" y="11"/>
                  </a:lnTo>
                  <a:lnTo>
                    <a:pt x="312" y="22"/>
                  </a:lnTo>
                  <a:lnTo>
                    <a:pt x="312" y="33"/>
                  </a:lnTo>
                  <a:lnTo>
                    <a:pt x="318" y="39"/>
                  </a:lnTo>
                  <a:lnTo>
                    <a:pt x="312" y="61"/>
                  </a:lnTo>
                  <a:lnTo>
                    <a:pt x="302" y="77"/>
                  </a:lnTo>
                  <a:lnTo>
                    <a:pt x="291" y="94"/>
                  </a:lnTo>
                  <a:lnTo>
                    <a:pt x="269" y="99"/>
                  </a:lnTo>
                  <a:lnTo>
                    <a:pt x="253" y="105"/>
                  </a:lnTo>
                  <a:lnTo>
                    <a:pt x="237" y="105"/>
                  </a:lnTo>
                  <a:lnTo>
                    <a:pt x="226" y="94"/>
                  </a:lnTo>
                  <a:lnTo>
                    <a:pt x="216" y="83"/>
                  </a:lnTo>
                  <a:lnTo>
                    <a:pt x="210" y="72"/>
                  </a:lnTo>
                  <a:lnTo>
                    <a:pt x="210" y="61"/>
                  </a:lnTo>
                  <a:lnTo>
                    <a:pt x="210" y="39"/>
                  </a:lnTo>
                  <a:lnTo>
                    <a:pt x="221" y="22"/>
                  </a:lnTo>
                  <a:lnTo>
                    <a:pt x="237" y="11"/>
                  </a:lnTo>
                  <a:lnTo>
                    <a:pt x="253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2"/>
            <p:cNvSpPr>
              <a:spLocks/>
            </p:cNvSpPr>
            <p:nvPr/>
          </p:nvSpPr>
          <p:spPr bwMode="auto">
            <a:xfrm>
              <a:off x="10666" y="4488"/>
              <a:ext cx="393" cy="534"/>
            </a:xfrm>
            <a:custGeom>
              <a:avLst/>
              <a:gdLst/>
              <a:ahLst/>
              <a:cxnLst>
                <a:cxn ang="0">
                  <a:pos x="248" y="6"/>
                </a:cxn>
                <a:cxn ang="0">
                  <a:pos x="350" y="61"/>
                </a:cxn>
                <a:cxn ang="0">
                  <a:pos x="393" y="160"/>
                </a:cxn>
                <a:cxn ang="0">
                  <a:pos x="350" y="259"/>
                </a:cxn>
                <a:cxn ang="0">
                  <a:pos x="253" y="342"/>
                </a:cxn>
                <a:cxn ang="0">
                  <a:pos x="97" y="457"/>
                </a:cxn>
                <a:cxn ang="0">
                  <a:pos x="259" y="457"/>
                </a:cxn>
                <a:cxn ang="0">
                  <a:pos x="285" y="457"/>
                </a:cxn>
                <a:cxn ang="0">
                  <a:pos x="318" y="452"/>
                </a:cxn>
                <a:cxn ang="0">
                  <a:pos x="334" y="452"/>
                </a:cxn>
                <a:cxn ang="0">
                  <a:pos x="350" y="424"/>
                </a:cxn>
                <a:cxn ang="0">
                  <a:pos x="355" y="391"/>
                </a:cxn>
                <a:cxn ang="0">
                  <a:pos x="393" y="380"/>
                </a:cxn>
                <a:cxn ang="0">
                  <a:pos x="366" y="534"/>
                </a:cxn>
                <a:cxn ang="0">
                  <a:pos x="0" y="507"/>
                </a:cxn>
                <a:cxn ang="0">
                  <a:pos x="6" y="501"/>
                </a:cxn>
                <a:cxn ang="0">
                  <a:pos x="199" y="331"/>
                </a:cxn>
                <a:cxn ang="0">
                  <a:pos x="291" y="221"/>
                </a:cxn>
                <a:cxn ang="0">
                  <a:pos x="296" y="105"/>
                </a:cxn>
                <a:cxn ang="0">
                  <a:pos x="221" y="39"/>
                </a:cxn>
                <a:cxn ang="0">
                  <a:pos x="119" y="39"/>
                </a:cxn>
                <a:cxn ang="0">
                  <a:pos x="49" y="94"/>
                </a:cxn>
                <a:cxn ang="0">
                  <a:pos x="76" y="105"/>
                </a:cxn>
                <a:cxn ang="0">
                  <a:pos x="92" y="127"/>
                </a:cxn>
                <a:cxn ang="0">
                  <a:pos x="92" y="160"/>
                </a:cxn>
                <a:cxn ang="0">
                  <a:pos x="70" y="182"/>
                </a:cxn>
                <a:cxn ang="0">
                  <a:pos x="49" y="188"/>
                </a:cxn>
                <a:cxn ang="0">
                  <a:pos x="32" y="188"/>
                </a:cxn>
                <a:cxn ang="0">
                  <a:pos x="16" y="177"/>
                </a:cxn>
                <a:cxn ang="0">
                  <a:pos x="6" y="155"/>
                </a:cxn>
                <a:cxn ang="0">
                  <a:pos x="16" y="83"/>
                </a:cxn>
                <a:cxn ang="0">
                  <a:pos x="113" y="11"/>
                </a:cxn>
              </a:cxnLst>
              <a:rect l="0" t="0" r="r" b="b"/>
              <a:pathLst>
                <a:path w="393" h="534">
                  <a:moveTo>
                    <a:pt x="183" y="0"/>
                  </a:moveTo>
                  <a:lnTo>
                    <a:pt x="248" y="6"/>
                  </a:lnTo>
                  <a:lnTo>
                    <a:pt x="307" y="28"/>
                  </a:lnTo>
                  <a:lnTo>
                    <a:pt x="350" y="61"/>
                  </a:lnTo>
                  <a:lnTo>
                    <a:pt x="382" y="105"/>
                  </a:lnTo>
                  <a:lnTo>
                    <a:pt x="393" y="160"/>
                  </a:lnTo>
                  <a:lnTo>
                    <a:pt x="382" y="215"/>
                  </a:lnTo>
                  <a:lnTo>
                    <a:pt x="350" y="259"/>
                  </a:lnTo>
                  <a:lnTo>
                    <a:pt x="307" y="303"/>
                  </a:lnTo>
                  <a:lnTo>
                    <a:pt x="253" y="342"/>
                  </a:lnTo>
                  <a:lnTo>
                    <a:pt x="178" y="397"/>
                  </a:lnTo>
                  <a:lnTo>
                    <a:pt x="97" y="457"/>
                  </a:lnTo>
                  <a:lnTo>
                    <a:pt x="253" y="457"/>
                  </a:lnTo>
                  <a:lnTo>
                    <a:pt x="259" y="457"/>
                  </a:lnTo>
                  <a:lnTo>
                    <a:pt x="275" y="457"/>
                  </a:lnTo>
                  <a:lnTo>
                    <a:pt x="285" y="457"/>
                  </a:lnTo>
                  <a:lnTo>
                    <a:pt x="302" y="452"/>
                  </a:lnTo>
                  <a:lnTo>
                    <a:pt x="318" y="452"/>
                  </a:lnTo>
                  <a:lnTo>
                    <a:pt x="328" y="452"/>
                  </a:lnTo>
                  <a:lnTo>
                    <a:pt x="334" y="452"/>
                  </a:lnTo>
                  <a:lnTo>
                    <a:pt x="339" y="441"/>
                  </a:lnTo>
                  <a:lnTo>
                    <a:pt x="350" y="424"/>
                  </a:lnTo>
                  <a:lnTo>
                    <a:pt x="350" y="408"/>
                  </a:lnTo>
                  <a:lnTo>
                    <a:pt x="355" y="391"/>
                  </a:lnTo>
                  <a:lnTo>
                    <a:pt x="355" y="380"/>
                  </a:lnTo>
                  <a:lnTo>
                    <a:pt x="393" y="380"/>
                  </a:lnTo>
                  <a:lnTo>
                    <a:pt x="393" y="380"/>
                  </a:lnTo>
                  <a:lnTo>
                    <a:pt x="366" y="534"/>
                  </a:lnTo>
                  <a:lnTo>
                    <a:pt x="0" y="534"/>
                  </a:lnTo>
                  <a:lnTo>
                    <a:pt x="0" y="507"/>
                  </a:lnTo>
                  <a:lnTo>
                    <a:pt x="0" y="501"/>
                  </a:lnTo>
                  <a:lnTo>
                    <a:pt x="6" y="501"/>
                  </a:lnTo>
                  <a:lnTo>
                    <a:pt x="11" y="496"/>
                  </a:lnTo>
                  <a:lnTo>
                    <a:pt x="199" y="331"/>
                  </a:lnTo>
                  <a:lnTo>
                    <a:pt x="253" y="276"/>
                  </a:lnTo>
                  <a:lnTo>
                    <a:pt x="291" y="221"/>
                  </a:lnTo>
                  <a:lnTo>
                    <a:pt x="307" y="160"/>
                  </a:lnTo>
                  <a:lnTo>
                    <a:pt x="296" y="105"/>
                  </a:lnTo>
                  <a:lnTo>
                    <a:pt x="264" y="66"/>
                  </a:lnTo>
                  <a:lnTo>
                    <a:pt x="221" y="39"/>
                  </a:lnTo>
                  <a:lnTo>
                    <a:pt x="167" y="33"/>
                  </a:lnTo>
                  <a:lnTo>
                    <a:pt x="119" y="39"/>
                  </a:lnTo>
                  <a:lnTo>
                    <a:pt x="76" y="61"/>
                  </a:lnTo>
                  <a:lnTo>
                    <a:pt x="49" y="94"/>
                  </a:lnTo>
                  <a:lnTo>
                    <a:pt x="59" y="100"/>
                  </a:lnTo>
                  <a:lnTo>
                    <a:pt x="76" y="105"/>
                  </a:lnTo>
                  <a:lnTo>
                    <a:pt x="81" y="111"/>
                  </a:lnTo>
                  <a:lnTo>
                    <a:pt x="92" y="127"/>
                  </a:lnTo>
                  <a:lnTo>
                    <a:pt x="92" y="138"/>
                  </a:lnTo>
                  <a:lnTo>
                    <a:pt x="92" y="160"/>
                  </a:lnTo>
                  <a:lnTo>
                    <a:pt x="81" y="171"/>
                  </a:lnTo>
                  <a:lnTo>
                    <a:pt x="70" y="182"/>
                  </a:lnTo>
                  <a:lnTo>
                    <a:pt x="59" y="188"/>
                  </a:lnTo>
                  <a:lnTo>
                    <a:pt x="49" y="188"/>
                  </a:lnTo>
                  <a:lnTo>
                    <a:pt x="38" y="188"/>
                  </a:lnTo>
                  <a:lnTo>
                    <a:pt x="32" y="188"/>
                  </a:lnTo>
                  <a:lnTo>
                    <a:pt x="22" y="182"/>
                  </a:lnTo>
                  <a:lnTo>
                    <a:pt x="16" y="177"/>
                  </a:lnTo>
                  <a:lnTo>
                    <a:pt x="11" y="166"/>
                  </a:lnTo>
                  <a:lnTo>
                    <a:pt x="6" y="155"/>
                  </a:lnTo>
                  <a:lnTo>
                    <a:pt x="0" y="138"/>
                  </a:lnTo>
                  <a:lnTo>
                    <a:pt x="16" y="83"/>
                  </a:lnTo>
                  <a:lnTo>
                    <a:pt x="54" y="39"/>
                  </a:lnTo>
                  <a:lnTo>
                    <a:pt x="113" y="11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63"/>
            <p:cNvSpPr>
              <a:spLocks noEditPoints="1"/>
            </p:cNvSpPr>
            <p:nvPr/>
          </p:nvSpPr>
          <p:spPr bwMode="auto">
            <a:xfrm>
              <a:off x="11737" y="3679"/>
              <a:ext cx="1066" cy="1085"/>
            </a:xfrm>
            <a:custGeom>
              <a:avLst/>
              <a:gdLst/>
              <a:ahLst/>
              <a:cxnLst>
                <a:cxn ang="0">
                  <a:pos x="205" y="909"/>
                </a:cxn>
                <a:cxn ang="0">
                  <a:pos x="361" y="1013"/>
                </a:cxn>
                <a:cxn ang="0">
                  <a:pos x="490" y="1041"/>
                </a:cxn>
                <a:cxn ang="0">
                  <a:pos x="630" y="1035"/>
                </a:cxn>
                <a:cxn ang="0">
                  <a:pos x="775" y="980"/>
                </a:cxn>
                <a:cxn ang="0">
                  <a:pos x="856" y="920"/>
                </a:cxn>
                <a:cxn ang="0">
                  <a:pos x="861" y="903"/>
                </a:cxn>
                <a:cxn ang="0">
                  <a:pos x="850" y="898"/>
                </a:cxn>
                <a:cxn ang="0">
                  <a:pos x="533" y="567"/>
                </a:cxn>
                <a:cxn ang="0">
                  <a:pos x="560" y="540"/>
                </a:cxn>
                <a:cxn ang="0">
                  <a:pos x="964" y="776"/>
                </a:cxn>
                <a:cxn ang="0">
                  <a:pos x="1023" y="540"/>
                </a:cxn>
                <a:cxn ang="0">
                  <a:pos x="985" y="353"/>
                </a:cxn>
                <a:cxn ang="0">
                  <a:pos x="894" y="204"/>
                </a:cxn>
                <a:cxn ang="0">
                  <a:pos x="102" y="303"/>
                </a:cxn>
                <a:cxn ang="0">
                  <a:pos x="43" y="540"/>
                </a:cxn>
                <a:cxn ang="0">
                  <a:pos x="70" y="710"/>
                </a:cxn>
                <a:cxn ang="0">
                  <a:pos x="172" y="881"/>
                </a:cxn>
                <a:cxn ang="0">
                  <a:pos x="172" y="204"/>
                </a:cxn>
                <a:cxn ang="0">
                  <a:pos x="436" y="50"/>
                </a:cxn>
                <a:cxn ang="0">
                  <a:pos x="291" y="105"/>
                </a:cxn>
                <a:cxn ang="0">
                  <a:pos x="210" y="160"/>
                </a:cxn>
                <a:cxn ang="0">
                  <a:pos x="205" y="176"/>
                </a:cxn>
                <a:cxn ang="0">
                  <a:pos x="215" y="187"/>
                </a:cxn>
                <a:cxn ang="0">
                  <a:pos x="215" y="193"/>
                </a:cxn>
                <a:cxn ang="0">
                  <a:pos x="867" y="171"/>
                </a:cxn>
                <a:cxn ang="0">
                  <a:pos x="705" y="72"/>
                </a:cxn>
                <a:cxn ang="0">
                  <a:pos x="576" y="44"/>
                </a:cxn>
                <a:cxn ang="0">
                  <a:pos x="533" y="0"/>
                </a:cxn>
                <a:cxn ang="0">
                  <a:pos x="764" y="55"/>
                </a:cxn>
                <a:cxn ang="0">
                  <a:pos x="947" y="204"/>
                </a:cxn>
                <a:cxn ang="0">
                  <a:pos x="1050" y="419"/>
                </a:cxn>
                <a:cxn ang="0">
                  <a:pos x="1050" y="666"/>
                </a:cxn>
                <a:cxn ang="0">
                  <a:pos x="947" y="881"/>
                </a:cxn>
                <a:cxn ang="0">
                  <a:pos x="764" y="1030"/>
                </a:cxn>
                <a:cxn ang="0">
                  <a:pos x="533" y="1085"/>
                </a:cxn>
                <a:cxn ang="0">
                  <a:pos x="302" y="1030"/>
                </a:cxn>
                <a:cxn ang="0">
                  <a:pos x="119" y="881"/>
                </a:cxn>
                <a:cxn ang="0">
                  <a:pos x="16" y="666"/>
                </a:cxn>
                <a:cxn ang="0">
                  <a:pos x="16" y="419"/>
                </a:cxn>
                <a:cxn ang="0">
                  <a:pos x="119" y="204"/>
                </a:cxn>
                <a:cxn ang="0">
                  <a:pos x="302" y="55"/>
                </a:cxn>
                <a:cxn ang="0">
                  <a:pos x="533" y="0"/>
                </a:cxn>
              </a:cxnLst>
              <a:rect l="0" t="0" r="r" b="b"/>
              <a:pathLst>
                <a:path w="1066" h="1085">
                  <a:moveTo>
                    <a:pt x="533" y="567"/>
                  </a:moveTo>
                  <a:lnTo>
                    <a:pt x="205" y="909"/>
                  </a:lnTo>
                  <a:lnTo>
                    <a:pt x="280" y="975"/>
                  </a:lnTo>
                  <a:lnTo>
                    <a:pt x="361" y="1013"/>
                  </a:lnTo>
                  <a:lnTo>
                    <a:pt x="431" y="1030"/>
                  </a:lnTo>
                  <a:lnTo>
                    <a:pt x="490" y="1041"/>
                  </a:lnTo>
                  <a:lnTo>
                    <a:pt x="533" y="1041"/>
                  </a:lnTo>
                  <a:lnTo>
                    <a:pt x="630" y="1035"/>
                  </a:lnTo>
                  <a:lnTo>
                    <a:pt x="711" y="1008"/>
                  </a:lnTo>
                  <a:lnTo>
                    <a:pt x="775" y="980"/>
                  </a:lnTo>
                  <a:lnTo>
                    <a:pt x="824" y="947"/>
                  </a:lnTo>
                  <a:lnTo>
                    <a:pt x="856" y="920"/>
                  </a:lnTo>
                  <a:lnTo>
                    <a:pt x="867" y="909"/>
                  </a:lnTo>
                  <a:lnTo>
                    <a:pt x="861" y="903"/>
                  </a:lnTo>
                  <a:lnTo>
                    <a:pt x="856" y="898"/>
                  </a:lnTo>
                  <a:lnTo>
                    <a:pt x="850" y="898"/>
                  </a:lnTo>
                  <a:lnTo>
                    <a:pt x="850" y="892"/>
                  </a:lnTo>
                  <a:lnTo>
                    <a:pt x="533" y="567"/>
                  </a:lnTo>
                  <a:close/>
                  <a:moveTo>
                    <a:pt x="894" y="204"/>
                  </a:moveTo>
                  <a:lnTo>
                    <a:pt x="560" y="540"/>
                  </a:lnTo>
                  <a:lnTo>
                    <a:pt x="894" y="881"/>
                  </a:lnTo>
                  <a:lnTo>
                    <a:pt x="964" y="776"/>
                  </a:lnTo>
                  <a:lnTo>
                    <a:pt x="1007" y="666"/>
                  </a:lnTo>
                  <a:lnTo>
                    <a:pt x="1023" y="540"/>
                  </a:lnTo>
                  <a:lnTo>
                    <a:pt x="1017" y="446"/>
                  </a:lnTo>
                  <a:lnTo>
                    <a:pt x="985" y="353"/>
                  </a:lnTo>
                  <a:lnTo>
                    <a:pt x="947" y="270"/>
                  </a:lnTo>
                  <a:lnTo>
                    <a:pt x="894" y="204"/>
                  </a:lnTo>
                  <a:close/>
                  <a:moveTo>
                    <a:pt x="172" y="204"/>
                  </a:moveTo>
                  <a:lnTo>
                    <a:pt x="102" y="303"/>
                  </a:lnTo>
                  <a:lnTo>
                    <a:pt x="59" y="419"/>
                  </a:lnTo>
                  <a:lnTo>
                    <a:pt x="43" y="540"/>
                  </a:lnTo>
                  <a:lnTo>
                    <a:pt x="49" y="622"/>
                  </a:lnTo>
                  <a:lnTo>
                    <a:pt x="70" y="710"/>
                  </a:lnTo>
                  <a:lnTo>
                    <a:pt x="113" y="798"/>
                  </a:lnTo>
                  <a:lnTo>
                    <a:pt x="172" y="881"/>
                  </a:lnTo>
                  <a:lnTo>
                    <a:pt x="506" y="540"/>
                  </a:lnTo>
                  <a:lnTo>
                    <a:pt x="172" y="204"/>
                  </a:lnTo>
                  <a:close/>
                  <a:moveTo>
                    <a:pt x="533" y="39"/>
                  </a:moveTo>
                  <a:lnTo>
                    <a:pt x="436" y="50"/>
                  </a:lnTo>
                  <a:lnTo>
                    <a:pt x="355" y="72"/>
                  </a:lnTo>
                  <a:lnTo>
                    <a:pt x="291" y="105"/>
                  </a:lnTo>
                  <a:lnTo>
                    <a:pt x="242" y="138"/>
                  </a:lnTo>
                  <a:lnTo>
                    <a:pt x="210" y="160"/>
                  </a:lnTo>
                  <a:lnTo>
                    <a:pt x="205" y="171"/>
                  </a:lnTo>
                  <a:lnTo>
                    <a:pt x="205" y="176"/>
                  </a:lnTo>
                  <a:lnTo>
                    <a:pt x="210" y="182"/>
                  </a:lnTo>
                  <a:lnTo>
                    <a:pt x="215" y="187"/>
                  </a:lnTo>
                  <a:lnTo>
                    <a:pt x="215" y="193"/>
                  </a:lnTo>
                  <a:lnTo>
                    <a:pt x="215" y="193"/>
                  </a:lnTo>
                  <a:lnTo>
                    <a:pt x="533" y="512"/>
                  </a:lnTo>
                  <a:lnTo>
                    <a:pt x="867" y="171"/>
                  </a:lnTo>
                  <a:lnTo>
                    <a:pt x="786" y="110"/>
                  </a:lnTo>
                  <a:lnTo>
                    <a:pt x="705" y="72"/>
                  </a:lnTo>
                  <a:lnTo>
                    <a:pt x="635" y="50"/>
                  </a:lnTo>
                  <a:lnTo>
                    <a:pt x="576" y="44"/>
                  </a:lnTo>
                  <a:lnTo>
                    <a:pt x="533" y="39"/>
                  </a:lnTo>
                  <a:close/>
                  <a:moveTo>
                    <a:pt x="533" y="0"/>
                  </a:moveTo>
                  <a:lnTo>
                    <a:pt x="657" y="17"/>
                  </a:lnTo>
                  <a:lnTo>
                    <a:pt x="764" y="55"/>
                  </a:lnTo>
                  <a:lnTo>
                    <a:pt x="867" y="121"/>
                  </a:lnTo>
                  <a:lnTo>
                    <a:pt x="947" y="204"/>
                  </a:lnTo>
                  <a:lnTo>
                    <a:pt x="1012" y="303"/>
                  </a:lnTo>
                  <a:lnTo>
                    <a:pt x="1050" y="419"/>
                  </a:lnTo>
                  <a:lnTo>
                    <a:pt x="1066" y="540"/>
                  </a:lnTo>
                  <a:lnTo>
                    <a:pt x="1050" y="666"/>
                  </a:lnTo>
                  <a:lnTo>
                    <a:pt x="1012" y="776"/>
                  </a:lnTo>
                  <a:lnTo>
                    <a:pt x="947" y="881"/>
                  </a:lnTo>
                  <a:lnTo>
                    <a:pt x="867" y="964"/>
                  </a:lnTo>
                  <a:lnTo>
                    <a:pt x="764" y="1030"/>
                  </a:lnTo>
                  <a:lnTo>
                    <a:pt x="657" y="1068"/>
                  </a:lnTo>
                  <a:lnTo>
                    <a:pt x="533" y="1085"/>
                  </a:lnTo>
                  <a:lnTo>
                    <a:pt x="409" y="1068"/>
                  </a:lnTo>
                  <a:lnTo>
                    <a:pt x="302" y="1030"/>
                  </a:lnTo>
                  <a:lnTo>
                    <a:pt x="199" y="964"/>
                  </a:lnTo>
                  <a:lnTo>
                    <a:pt x="119" y="881"/>
                  </a:lnTo>
                  <a:lnTo>
                    <a:pt x="54" y="782"/>
                  </a:lnTo>
                  <a:lnTo>
                    <a:pt x="16" y="666"/>
                  </a:lnTo>
                  <a:lnTo>
                    <a:pt x="0" y="540"/>
                  </a:lnTo>
                  <a:lnTo>
                    <a:pt x="16" y="419"/>
                  </a:lnTo>
                  <a:lnTo>
                    <a:pt x="54" y="303"/>
                  </a:lnTo>
                  <a:lnTo>
                    <a:pt x="119" y="204"/>
                  </a:lnTo>
                  <a:lnTo>
                    <a:pt x="199" y="121"/>
                  </a:lnTo>
                  <a:lnTo>
                    <a:pt x="302" y="55"/>
                  </a:lnTo>
                  <a:lnTo>
                    <a:pt x="409" y="17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4"/>
            <p:cNvSpPr>
              <a:spLocks/>
            </p:cNvSpPr>
            <p:nvPr/>
          </p:nvSpPr>
          <p:spPr bwMode="auto">
            <a:xfrm>
              <a:off x="13384" y="4136"/>
              <a:ext cx="167" cy="171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02" y="0"/>
                </a:cxn>
                <a:cxn ang="0">
                  <a:pos x="124" y="11"/>
                </a:cxn>
                <a:cxn ang="0">
                  <a:pos x="140" y="22"/>
                </a:cxn>
                <a:cxn ang="0">
                  <a:pos x="156" y="44"/>
                </a:cxn>
                <a:cxn ang="0">
                  <a:pos x="161" y="61"/>
                </a:cxn>
                <a:cxn ang="0">
                  <a:pos x="167" y="83"/>
                </a:cxn>
                <a:cxn ang="0">
                  <a:pos x="161" y="105"/>
                </a:cxn>
                <a:cxn ang="0">
                  <a:pos x="156" y="127"/>
                </a:cxn>
                <a:cxn ang="0">
                  <a:pos x="140" y="143"/>
                </a:cxn>
                <a:cxn ang="0">
                  <a:pos x="124" y="160"/>
                </a:cxn>
                <a:cxn ang="0">
                  <a:pos x="102" y="171"/>
                </a:cxn>
                <a:cxn ang="0">
                  <a:pos x="81" y="171"/>
                </a:cxn>
                <a:cxn ang="0">
                  <a:pos x="59" y="171"/>
                </a:cxn>
                <a:cxn ang="0">
                  <a:pos x="38" y="160"/>
                </a:cxn>
                <a:cxn ang="0">
                  <a:pos x="22" y="143"/>
                </a:cxn>
                <a:cxn ang="0">
                  <a:pos x="11" y="127"/>
                </a:cxn>
                <a:cxn ang="0">
                  <a:pos x="0" y="105"/>
                </a:cxn>
                <a:cxn ang="0">
                  <a:pos x="0" y="83"/>
                </a:cxn>
                <a:cxn ang="0">
                  <a:pos x="0" y="61"/>
                </a:cxn>
                <a:cxn ang="0">
                  <a:pos x="11" y="44"/>
                </a:cxn>
                <a:cxn ang="0">
                  <a:pos x="22" y="22"/>
                </a:cxn>
                <a:cxn ang="0">
                  <a:pos x="38" y="11"/>
                </a:cxn>
                <a:cxn ang="0">
                  <a:pos x="59" y="0"/>
                </a:cxn>
                <a:cxn ang="0">
                  <a:pos x="81" y="0"/>
                </a:cxn>
              </a:cxnLst>
              <a:rect l="0" t="0" r="r" b="b"/>
              <a:pathLst>
                <a:path w="167" h="171">
                  <a:moveTo>
                    <a:pt x="81" y="0"/>
                  </a:moveTo>
                  <a:lnTo>
                    <a:pt x="102" y="0"/>
                  </a:lnTo>
                  <a:lnTo>
                    <a:pt x="124" y="11"/>
                  </a:lnTo>
                  <a:lnTo>
                    <a:pt x="140" y="22"/>
                  </a:lnTo>
                  <a:lnTo>
                    <a:pt x="156" y="44"/>
                  </a:lnTo>
                  <a:lnTo>
                    <a:pt x="161" y="61"/>
                  </a:lnTo>
                  <a:lnTo>
                    <a:pt x="167" y="83"/>
                  </a:lnTo>
                  <a:lnTo>
                    <a:pt x="161" y="105"/>
                  </a:lnTo>
                  <a:lnTo>
                    <a:pt x="156" y="127"/>
                  </a:lnTo>
                  <a:lnTo>
                    <a:pt x="140" y="143"/>
                  </a:lnTo>
                  <a:lnTo>
                    <a:pt x="124" y="160"/>
                  </a:lnTo>
                  <a:lnTo>
                    <a:pt x="102" y="171"/>
                  </a:lnTo>
                  <a:lnTo>
                    <a:pt x="81" y="171"/>
                  </a:lnTo>
                  <a:lnTo>
                    <a:pt x="59" y="171"/>
                  </a:lnTo>
                  <a:lnTo>
                    <a:pt x="38" y="160"/>
                  </a:lnTo>
                  <a:lnTo>
                    <a:pt x="22" y="143"/>
                  </a:lnTo>
                  <a:lnTo>
                    <a:pt x="11" y="127"/>
                  </a:lnTo>
                  <a:lnTo>
                    <a:pt x="0" y="105"/>
                  </a:lnTo>
                  <a:lnTo>
                    <a:pt x="0" y="83"/>
                  </a:lnTo>
                  <a:lnTo>
                    <a:pt x="0" y="61"/>
                  </a:lnTo>
                  <a:lnTo>
                    <a:pt x="11" y="44"/>
                  </a:lnTo>
                  <a:lnTo>
                    <a:pt x="22" y="22"/>
                  </a:lnTo>
                  <a:lnTo>
                    <a:pt x="38" y="11"/>
                  </a:lnTo>
                  <a:lnTo>
                    <a:pt x="59" y="0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5"/>
            <p:cNvSpPr>
              <a:spLocks/>
            </p:cNvSpPr>
            <p:nvPr/>
          </p:nvSpPr>
          <p:spPr bwMode="auto">
            <a:xfrm>
              <a:off x="14094" y="4136"/>
              <a:ext cx="167" cy="171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03" y="0"/>
                </a:cxn>
                <a:cxn ang="0">
                  <a:pos x="124" y="11"/>
                </a:cxn>
                <a:cxn ang="0">
                  <a:pos x="140" y="22"/>
                </a:cxn>
                <a:cxn ang="0">
                  <a:pos x="156" y="44"/>
                </a:cxn>
                <a:cxn ang="0">
                  <a:pos x="162" y="61"/>
                </a:cxn>
                <a:cxn ang="0">
                  <a:pos x="167" y="83"/>
                </a:cxn>
                <a:cxn ang="0">
                  <a:pos x="162" y="105"/>
                </a:cxn>
                <a:cxn ang="0">
                  <a:pos x="156" y="127"/>
                </a:cxn>
                <a:cxn ang="0">
                  <a:pos x="140" y="143"/>
                </a:cxn>
                <a:cxn ang="0">
                  <a:pos x="124" y="160"/>
                </a:cxn>
                <a:cxn ang="0">
                  <a:pos x="103" y="171"/>
                </a:cxn>
                <a:cxn ang="0">
                  <a:pos x="81" y="171"/>
                </a:cxn>
                <a:cxn ang="0">
                  <a:pos x="60" y="171"/>
                </a:cxn>
                <a:cxn ang="0">
                  <a:pos x="38" y="160"/>
                </a:cxn>
                <a:cxn ang="0">
                  <a:pos x="22" y="143"/>
                </a:cxn>
                <a:cxn ang="0">
                  <a:pos x="11" y="127"/>
                </a:cxn>
                <a:cxn ang="0">
                  <a:pos x="0" y="105"/>
                </a:cxn>
                <a:cxn ang="0">
                  <a:pos x="0" y="83"/>
                </a:cxn>
                <a:cxn ang="0">
                  <a:pos x="0" y="61"/>
                </a:cxn>
                <a:cxn ang="0">
                  <a:pos x="11" y="44"/>
                </a:cxn>
                <a:cxn ang="0">
                  <a:pos x="22" y="22"/>
                </a:cxn>
                <a:cxn ang="0">
                  <a:pos x="38" y="11"/>
                </a:cxn>
                <a:cxn ang="0">
                  <a:pos x="60" y="0"/>
                </a:cxn>
                <a:cxn ang="0">
                  <a:pos x="81" y="0"/>
                </a:cxn>
              </a:cxnLst>
              <a:rect l="0" t="0" r="r" b="b"/>
              <a:pathLst>
                <a:path w="167" h="171">
                  <a:moveTo>
                    <a:pt x="81" y="0"/>
                  </a:moveTo>
                  <a:lnTo>
                    <a:pt x="103" y="0"/>
                  </a:lnTo>
                  <a:lnTo>
                    <a:pt x="124" y="11"/>
                  </a:lnTo>
                  <a:lnTo>
                    <a:pt x="140" y="22"/>
                  </a:lnTo>
                  <a:lnTo>
                    <a:pt x="156" y="44"/>
                  </a:lnTo>
                  <a:lnTo>
                    <a:pt x="162" y="61"/>
                  </a:lnTo>
                  <a:lnTo>
                    <a:pt x="167" y="83"/>
                  </a:lnTo>
                  <a:lnTo>
                    <a:pt x="162" y="105"/>
                  </a:lnTo>
                  <a:lnTo>
                    <a:pt x="156" y="127"/>
                  </a:lnTo>
                  <a:lnTo>
                    <a:pt x="140" y="143"/>
                  </a:lnTo>
                  <a:lnTo>
                    <a:pt x="124" y="160"/>
                  </a:lnTo>
                  <a:lnTo>
                    <a:pt x="103" y="171"/>
                  </a:lnTo>
                  <a:lnTo>
                    <a:pt x="81" y="171"/>
                  </a:lnTo>
                  <a:lnTo>
                    <a:pt x="60" y="171"/>
                  </a:lnTo>
                  <a:lnTo>
                    <a:pt x="38" y="160"/>
                  </a:lnTo>
                  <a:lnTo>
                    <a:pt x="22" y="143"/>
                  </a:lnTo>
                  <a:lnTo>
                    <a:pt x="11" y="127"/>
                  </a:lnTo>
                  <a:lnTo>
                    <a:pt x="0" y="105"/>
                  </a:lnTo>
                  <a:lnTo>
                    <a:pt x="0" y="83"/>
                  </a:lnTo>
                  <a:lnTo>
                    <a:pt x="0" y="61"/>
                  </a:lnTo>
                  <a:lnTo>
                    <a:pt x="11" y="44"/>
                  </a:lnTo>
                  <a:lnTo>
                    <a:pt x="22" y="22"/>
                  </a:lnTo>
                  <a:lnTo>
                    <a:pt x="38" y="11"/>
                  </a:lnTo>
                  <a:lnTo>
                    <a:pt x="60" y="0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66"/>
            <p:cNvSpPr>
              <a:spLocks/>
            </p:cNvSpPr>
            <p:nvPr/>
          </p:nvSpPr>
          <p:spPr bwMode="auto">
            <a:xfrm>
              <a:off x="14799" y="4136"/>
              <a:ext cx="173" cy="171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08" y="0"/>
                </a:cxn>
                <a:cxn ang="0">
                  <a:pos x="130" y="11"/>
                </a:cxn>
                <a:cxn ang="0">
                  <a:pos x="146" y="22"/>
                </a:cxn>
                <a:cxn ang="0">
                  <a:pos x="162" y="44"/>
                </a:cxn>
                <a:cxn ang="0">
                  <a:pos x="167" y="61"/>
                </a:cxn>
                <a:cxn ang="0">
                  <a:pos x="173" y="83"/>
                </a:cxn>
                <a:cxn ang="0">
                  <a:pos x="167" y="105"/>
                </a:cxn>
                <a:cxn ang="0">
                  <a:pos x="162" y="127"/>
                </a:cxn>
                <a:cxn ang="0">
                  <a:pos x="146" y="143"/>
                </a:cxn>
                <a:cxn ang="0">
                  <a:pos x="130" y="160"/>
                </a:cxn>
                <a:cxn ang="0">
                  <a:pos x="108" y="171"/>
                </a:cxn>
                <a:cxn ang="0">
                  <a:pos x="87" y="171"/>
                </a:cxn>
                <a:cxn ang="0">
                  <a:pos x="65" y="171"/>
                </a:cxn>
                <a:cxn ang="0">
                  <a:pos x="43" y="160"/>
                </a:cxn>
                <a:cxn ang="0">
                  <a:pos x="27" y="143"/>
                </a:cxn>
                <a:cxn ang="0">
                  <a:pos x="17" y="127"/>
                </a:cxn>
                <a:cxn ang="0">
                  <a:pos x="6" y="105"/>
                </a:cxn>
                <a:cxn ang="0">
                  <a:pos x="0" y="83"/>
                </a:cxn>
                <a:cxn ang="0">
                  <a:pos x="6" y="61"/>
                </a:cxn>
                <a:cxn ang="0">
                  <a:pos x="17" y="44"/>
                </a:cxn>
                <a:cxn ang="0">
                  <a:pos x="27" y="22"/>
                </a:cxn>
                <a:cxn ang="0">
                  <a:pos x="43" y="11"/>
                </a:cxn>
                <a:cxn ang="0">
                  <a:pos x="65" y="0"/>
                </a:cxn>
                <a:cxn ang="0">
                  <a:pos x="87" y="0"/>
                </a:cxn>
              </a:cxnLst>
              <a:rect l="0" t="0" r="r" b="b"/>
              <a:pathLst>
                <a:path w="173" h="171">
                  <a:moveTo>
                    <a:pt x="87" y="0"/>
                  </a:moveTo>
                  <a:lnTo>
                    <a:pt x="108" y="0"/>
                  </a:lnTo>
                  <a:lnTo>
                    <a:pt x="130" y="11"/>
                  </a:lnTo>
                  <a:lnTo>
                    <a:pt x="146" y="22"/>
                  </a:lnTo>
                  <a:lnTo>
                    <a:pt x="162" y="44"/>
                  </a:lnTo>
                  <a:lnTo>
                    <a:pt x="167" y="61"/>
                  </a:lnTo>
                  <a:lnTo>
                    <a:pt x="173" y="83"/>
                  </a:lnTo>
                  <a:lnTo>
                    <a:pt x="167" y="105"/>
                  </a:lnTo>
                  <a:lnTo>
                    <a:pt x="162" y="127"/>
                  </a:lnTo>
                  <a:lnTo>
                    <a:pt x="146" y="143"/>
                  </a:lnTo>
                  <a:lnTo>
                    <a:pt x="130" y="160"/>
                  </a:lnTo>
                  <a:lnTo>
                    <a:pt x="108" y="171"/>
                  </a:lnTo>
                  <a:lnTo>
                    <a:pt x="87" y="171"/>
                  </a:lnTo>
                  <a:lnTo>
                    <a:pt x="65" y="171"/>
                  </a:lnTo>
                  <a:lnTo>
                    <a:pt x="43" y="160"/>
                  </a:lnTo>
                  <a:lnTo>
                    <a:pt x="27" y="143"/>
                  </a:lnTo>
                  <a:lnTo>
                    <a:pt x="17" y="127"/>
                  </a:lnTo>
                  <a:lnTo>
                    <a:pt x="6" y="105"/>
                  </a:lnTo>
                  <a:lnTo>
                    <a:pt x="0" y="83"/>
                  </a:lnTo>
                  <a:lnTo>
                    <a:pt x="6" y="61"/>
                  </a:lnTo>
                  <a:lnTo>
                    <a:pt x="17" y="44"/>
                  </a:lnTo>
                  <a:lnTo>
                    <a:pt x="27" y="22"/>
                  </a:lnTo>
                  <a:lnTo>
                    <a:pt x="43" y="11"/>
                  </a:lnTo>
                  <a:lnTo>
                    <a:pt x="65" y="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7"/>
            <p:cNvSpPr>
              <a:spLocks noEditPoints="1"/>
            </p:cNvSpPr>
            <p:nvPr/>
          </p:nvSpPr>
          <p:spPr bwMode="auto">
            <a:xfrm>
              <a:off x="15558" y="3679"/>
              <a:ext cx="1060" cy="1085"/>
            </a:xfrm>
            <a:custGeom>
              <a:avLst/>
              <a:gdLst/>
              <a:ahLst/>
              <a:cxnLst>
                <a:cxn ang="0">
                  <a:pos x="199" y="909"/>
                </a:cxn>
                <a:cxn ang="0">
                  <a:pos x="355" y="1013"/>
                </a:cxn>
                <a:cxn ang="0">
                  <a:pos x="490" y="1041"/>
                </a:cxn>
                <a:cxn ang="0">
                  <a:pos x="625" y="1035"/>
                </a:cxn>
                <a:cxn ang="0">
                  <a:pos x="770" y="980"/>
                </a:cxn>
                <a:cxn ang="0">
                  <a:pos x="851" y="920"/>
                </a:cxn>
                <a:cxn ang="0">
                  <a:pos x="861" y="903"/>
                </a:cxn>
                <a:cxn ang="0">
                  <a:pos x="851" y="898"/>
                </a:cxn>
                <a:cxn ang="0">
                  <a:pos x="845" y="892"/>
                </a:cxn>
                <a:cxn ang="0">
                  <a:pos x="894" y="204"/>
                </a:cxn>
                <a:cxn ang="0">
                  <a:pos x="894" y="881"/>
                </a:cxn>
                <a:cxn ang="0">
                  <a:pos x="1007" y="666"/>
                </a:cxn>
                <a:cxn ang="0">
                  <a:pos x="1012" y="446"/>
                </a:cxn>
                <a:cxn ang="0">
                  <a:pos x="942" y="270"/>
                </a:cxn>
                <a:cxn ang="0">
                  <a:pos x="167" y="204"/>
                </a:cxn>
                <a:cxn ang="0">
                  <a:pos x="54" y="419"/>
                </a:cxn>
                <a:cxn ang="0">
                  <a:pos x="49" y="622"/>
                </a:cxn>
                <a:cxn ang="0">
                  <a:pos x="108" y="798"/>
                </a:cxn>
                <a:cxn ang="0">
                  <a:pos x="501" y="540"/>
                </a:cxn>
                <a:cxn ang="0">
                  <a:pos x="528" y="39"/>
                </a:cxn>
                <a:cxn ang="0">
                  <a:pos x="355" y="72"/>
                </a:cxn>
                <a:cxn ang="0">
                  <a:pos x="242" y="138"/>
                </a:cxn>
                <a:cxn ang="0">
                  <a:pos x="199" y="171"/>
                </a:cxn>
                <a:cxn ang="0">
                  <a:pos x="205" y="182"/>
                </a:cxn>
                <a:cxn ang="0">
                  <a:pos x="216" y="193"/>
                </a:cxn>
                <a:cxn ang="0">
                  <a:pos x="533" y="512"/>
                </a:cxn>
                <a:cxn ang="0">
                  <a:pos x="781" y="110"/>
                </a:cxn>
                <a:cxn ang="0">
                  <a:pos x="635" y="50"/>
                </a:cxn>
                <a:cxn ang="0">
                  <a:pos x="528" y="39"/>
                </a:cxn>
                <a:cxn ang="0">
                  <a:pos x="651" y="17"/>
                </a:cxn>
                <a:cxn ang="0">
                  <a:pos x="861" y="121"/>
                </a:cxn>
                <a:cxn ang="0">
                  <a:pos x="1007" y="303"/>
                </a:cxn>
                <a:cxn ang="0">
                  <a:pos x="1060" y="540"/>
                </a:cxn>
                <a:cxn ang="0">
                  <a:pos x="1050" y="666"/>
                </a:cxn>
                <a:cxn ang="0">
                  <a:pos x="947" y="881"/>
                </a:cxn>
                <a:cxn ang="0">
                  <a:pos x="764" y="1030"/>
                </a:cxn>
                <a:cxn ang="0">
                  <a:pos x="528" y="1085"/>
                </a:cxn>
                <a:cxn ang="0">
                  <a:pos x="296" y="1030"/>
                </a:cxn>
                <a:cxn ang="0">
                  <a:pos x="119" y="881"/>
                </a:cxn>
                <a:cxn ang="0">
                  <a:pos x="16" y="666"/>
                </a:cxn>
                <a:cxn ang="0">
                  <a:pos x="11" y="419"/>
                </a:cxn>
                <a:cxn ang="0">
                  <a:pos x="113" y="204"/>
                </a:cxn>
                <a:cxn ang="0">
                  <a:pos x="296" y="55"/>
                </a:cxn>
                <a:cxn ang="0">
                  <a:pos x="533" y="0"/>
                </a:cxn>
              </a:cxnLst>
              <a:rect l="0" t="0" r="r" b="b"/>
              <a:pathLst>
                <a:path w="1060" h="1085">
                  <a:moveTo>
                    <a:pt x="528" y="567"/>
                  </a:moveTo>
                  <a:lnTo>
                    <a:pt x="199" y="909"/>
                  </a:lnTo>
                  <a:lnTo>
                    <a:pt x="280" y="975"/>
                  </a:lnTo>
                  <a:lnTo>
                    <a:pt x="355" y="1013"/>
                  </a:lnTo>
                  <a:lnTo>
                    <a:pt x="425" y="1030"/>
                  </a:lnTo>
                  <a:lnTo>
                    <a:pt x="490" y="1041"/>
                  </a:lnTo>
                  <a:lnTo>
                    <a:pt x="533" y="1041"/>
                  </a:lnTo>
                  <a:lnTo>
                    <a:pt x="625" y="1035"/>
                  </a:lnTo>
                  <a:lnTo>
                    <a:pt x="705" y="1008"/>
                  </a:lnTo>
                  <a:lnTo>
                    <a:pt x="770" y="980"/>
                  </a:lnTo>
                  <a:lnTo>
                    <a:pt x="824" y="947"/>
                  </a:lnTo>
                  <a:lnTo>
                    <a:pt x="851" y="920"/>
                  </a:lnTo>
                  <a:lnTo>
                    <a:pt x="861" y="909"/>
                  </a:lnTo>
                  <a:lnTo>
                    <a:pt x="861" y="903"/>
                  </a:lnTo>
                  <a:lnTo>
                    <a:pt x="856" y="898"/>
                  </a:lnTo>
                  <a:lnTo>
                    <a:pt x="851" y="898"/>
                  </a:lnTo>
                  <a:lnTo>
                    <a:pt x="845" y="892"/>
                  </a:lnTo>
                  <a:lnTo>
                    <a:pt x="845" y="892"/>
                  </a:lnTo>
                  <a:lnTo>
                    <a:pt x="528" y="567"/>
                  </a:lnTo>
                  <a:close/>
                  <a:moveTo>
                    <a:pt x="894" y="204"/>
                  </a:moveTo>
                  <a:lnTo>
                    <a:pt x="560" y="540"/>
                  </a:lnTo>
                  <a:lnTo>
                    <a:pt x="894" y="881"/>
                  </a:lnTo>
                  <a:lnTo>
                    <a:pt x="964" y="776"/>
                  </a:lnTo>
                  <a:lnTo>
                    <a:pt x="1007" y="666"/>
                  </a:lnTo>
                  <a:lnTo>
                    <a:pt x="1023" y="540"/>
                  </a:lnTo>
                  <a:lnTo>
                    <a:pt x="1012" y="446"/>
                  </a:lnTo>
                  <a:lnTo>
                    <a:pt x="985" y="353"/>
                  </a:lnTo>
                  <a:lnTo>
                    <a:pt x="942" y="270"/>
                  </a:lnTo>
                  <a:lnTo>
                    <a:pt x="894" y="204"/>
                  </a:lnTo>
                  <a:close/>
                  <a:moveTo>
                    <a:pt x="167" y="204"/>
                  </a:moveTo>
                  <a:lnTo>
                    <a:pt x="97" y="303"/>
                  </a:lnTo>
                  <a:lnTo>
                    <a:pt x="54" y="419"/>
                  </a:lnTo>
                  <a:lnTo>
                    <a:pt x="38" y="540"/>
                  </a:lnTo>
                  <a:lnTo>
                    <a:pt x="49" y="622"/>
                  </a:lnTo>
                  <a:lnTo>
                    <a:pt x="70" y="710"/>
                  </a:lnTo>
                  <a:lnTo>
                    <a:pt x="108" y="798"/>
                  </a:lnTo>
                  <a:lnTo>
                    <a:pt x="167" y="881"/>
                  </a:lnTo>
                  <a:lnTo>
                    <a:pt x="501" y="540"/>
                  </a:lnTo>
                  <a:lnTo>
                    <a:pt x="167" y="204"/>
                  </a:lnTo>
                  <a:close/>
                  <a:moveTo>
                    <a:pt x="528" y="39"/>
                  </a:moveTo>
                  <a:lnTo>
                    <a:pt x="436" y="50"/>
                  </a:lnTo>
                  <a:lnTo>
                    <a:pt x="355" y="72"/>
                  </a:lnTo>
                  <a:lnTo>
                    <a:pt x="291" y="105"/>
                  </a:lnTo>
                  <a:lnTo>
                    <a:pt x="242" y="138"/>
                  </a:lnTo>
                  <a:lnTo>
                    <a:pt x="210" y="160"/>
                  </a:lnTo>
                  <a:lnTo>
                    <a:pt x="199" y="171"/>
                  </a:lnTo>
                  <a:lnTo>
                    <a:pt x="199" y="176"/>
                  </a:lnTo>
                  <a:lnTo>
                    <a:pt x="205" y="182"/>
                  </a:lnTo>
                  <a:lnTo>
                    <a:pt x="210" y="187"/>
                  </a:lnTo>
                  <a:lnTo>
                    <a:pt x="216" y="193"/>
                  </a:lnTo>
                  <a:lnTo>
                    <a:pt x="216" y="193"/>
                  </a:lnTo>
                  <a:lnTo>
                    <a:pt x="533" y="512"/>
                  </a:lnTo>
                  <a:lnTo>
                    <a:pt x="861" y="171"/>
                  </a:lnTo>
                  <a:lnTo>
                    <a:pt x="781" y="110"/>
                  </a:lnTo>
                  <a:lnTo>
                    <a:pt x="705" y="72"/>
                  </a:lnTo>
                  <a:lnTo>
                    <a:pt x="635" y="50"/>
                  </a:lnTo>
                  <a:lnTo>
                    <a:pt x="571" y="44"/>
                  </a:lnTo>
                  <a:lnTo>
                    <a:pt x="528" y="39"/>
                  </a:lnTo>
                  <a:close/>
                  <a:moveTo>
                    <a:pt x="533" y="0"/>
                  </a:moveTo>
                  <a:lnTo>
                    <a:pt x="651" y="17"/>
                  </a:lnTo>
                  <a:lnTo>
                    <a:pt x="764" y="55"/>
                  </a:lnTo>
                  <a:lnTo>
                    <a:pt x="861" y="121"/>
                  </a:lnTo>
                  <a:lnTo>
                    <a:pt x="947" y="204"/>
                  </a:lnTo>
                  <a:lnTo>
                    <a:pt x="1007" y="303"/>
                  </a:lnTo>
                  <a:lnTo>
                    <a:pt x="1050" y="419"/>
                  </a:lnTo>
                  <a:lnTo>
                    <a:pt x="1060" y="540"/>
                  </a:lnTo>
                  <a:lnTo>
                    <a:pt x="1060" y="540"/>
                  </a:lnTo>
                  <a:lnTo>
                    <a:pt x="1050" y="666"/>
                  </a:lnTo>
                  <a:lnTo>
                    <a:pt x="1007" y="776"/>
                  </a:lnTo>
                  <a:lnTo>
                    <a:pt x="947" y="881"/>
                  </a:lnTo>
                  <a:lnTo>
                    <a:pt x="861" y="964"/>
                  </a:lnTo>
                  <a:lnTo>
                    <a:pt x="764" y="1030"/>
                  </a:lnTo>
                  <a:lnTo>
                    <a:pt x="651" y="1068"/>
                  </a:lnTo>
                  <a:lnTo>
                    <a:pt x="528" y="1085"/>
                  </a:lnTo>
                  <a:lnTo>
                    <a:pt x="409" y="1068"/>
                  </a:lnTo>
                  <a:lnTo>
                    <a:pt x="296" y="1030"/>
                  </a:lnTo>
                  <a:lnTo>
                    <a:pt x="199" y="964"/>
                  </a:lnTo>
                  <a:lnTo>
                    <a:pt x="119" y="881"/>
                  </a:lnTo>
                  <a:lnTo>
                    <a:pt x="54" y="782"/>
                  </a:lnTo>
                  <a:lnTo>
                    <a:pt x="16" y="666"/>
                  </a:lnTo>
                  <a:lnTo>
                    <a:pt x="0" y="540"/>
                  </a:lnTo>
                  <a:lnTo>
                    <a:pt x="11" y="419"/>
                  </a:lnTo>
                  <a:lnTo>
                    <a:pt x="54" y="303"/>
                  </a:lnTo>
                  <a:lnTo>
                    <a:pt x="113" y="204"/>
                  </a:lnTo>
                  <a:lnTo>
                    <a:pt x="199" y="121"/>
                  </a:lnTo>
                  <a:lnTo>
                    <a:pt x="296" y="55"/>
                  </a:lnTo>
                  <a:lnTo>
                    <a:pt x="409" y="17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8"/>
            <p:cNvSpPr>
              <a:spLocks noEditPoints="1"/>
            </p:cNvSpPr>
            <p:nvPr/>
          </p:nvSpPr>
          <p:spPr bwMode="auto">
            <a:xfrm>
              <a:off x="17130" y="3520"/>
              <a:ext cx="1135" cy="1145"/>
            </a:xfrm>
            <a:custGeom>
              <a:avLst/>
              <a:gdLst/>
              <a:ahLst/>
              <a:cxnLst>
                <a:cxn ang="0">
                  <a:pos x="597" y="49"/>
                </a:cxn>
                <a:cxn ang="0">
                  <a:pos x="549" y="60"/>
                </a:cxn>
                <a:cxn ang="0">
                  <a:pos x="533" y="110"/>
                </a:cxn>
                <a:cxn ang="0">
                  <a:pos x="705" y="528"/>
                </a:cxn>
                <a:cxn ang="0">
                  <a:pos x="872" y="440"/>
                </a:cxn>
                <a:cxn ang="0">
                  <a:pos x="958" y="258"/>
                </a:cxn>
                <a:cxn ang="0">
                  <a:pos x="925" y="104"/>
                </a:cxn>
                <a:cxn ang="0">
                  <a:pos x="780" y="49"/>
                </a:cxn>
                <a:cxn ang="0">
                  <a:pos x="301" y="0"/>
                </a:cxn>
                <a:cxn ang="0">
                  <a:pos x="942" y="27"/>
                </a:cxn>
                <a:cxn ang="0">
                  <a:pos x="1098" y="176"/>
                </a:cxn>
                <a:cxn ang="0">
                  <a:pos x="1055" y="385"/>
                </a:cxn>
                <a:cxn ang="0">
                  <a:pos x="839" y="528"/>
                </a:cxn>
                <a:cxn ang="0">
                  <a:pos x="759" y="556"/>
                </a:cxn>
                <a:cxn ang="0">
                  <a:pos x="829" y="594"/>
                </a:cxn>
                <a:cxn ang="0">
                  <a:pos x="909" y="748"/>
                </a:cxn>
                <a:cxn ang="0">
                  <a:pos x="904" y="825"/>
                </a:cxn>
                <a:cxn ang="0">
                  <a:pos x="888" y="1007"/>
                </a:cxn>
                <a:cxn ang="0">
                  <a:pos x="920" y="1101"/>
                </a:cxn>
                <a:cxn ang="0">
                  <a:pos x="1006" y="1090"/>
                </a:cxn>
                <a:cxn ang="0">
                  <a:pos x="1098" y="957"/>
                </a:cxn>
                <a:cxn ang="0">
                  <a:pos x="1108" y="941"/>
                </a:cxn>
                <a:cxn ang="0">
                  <a:pos x="1125" y="935"/>
                </a:cxn>
                <a:cxn ang="0">
                  <a:pos x="1135" y="957"/>
                </a:cxn>
                <a:cxn ang="0">
                  <a:pos x="1092" y="1057"/>
                </a:cxn>
                <a:cxn ang="0">
                  <a:pos x="942" y="1145"/>
                </a:cxn>
                <a:cxn ang="0">
                  <a:pos x="866" y="1134"/>
                </a:cxn>
                <a:cxn ang="0">
                  <a:pos x="764" y="1068"/>
                </a:cxn>
                <a:cxn ang="0">
                  <a:pos x="737" y="930"/>
                </a:cxn>
                <a:cxn ang="0">
                  <a:pos x="769" y="787"/>
                </a:cxn>
                <a:cxn ang="0">
                  <a:pos x="780" y="688"/>
                </a:cxn>
                <a:cxn ang="0">
                  <a:pos x="716" y="594"/>
                </a:cxn>
                <a:cxn ang="0">
                  <a:pos x="420" y="572"/>
                </a:cxn>
                <a:cxn ang="0">
                  <a:pos x="307" y="1029"/>
                </a:cxn>
                <a:cxn ang="0">
                  <a:pos x="371" y="1057"/>
                </a:cxn>
                <a:cxn ang="0">
                  <a:pos x="441" y="1057"/>
                </a:cxn>
                <a:cxn ang="0">
                  <a:pos x="457" y="1073"/>
                </a:cxn>
                <a:cxn ang="0">
                  <a:pos x="446" y="1101"/>
                </a:cxn>
                <a:cxn ang="0">
                  <a:pos x="425" y="1106"/>
                </a:cxn>
                <a:cxn ang="0">
                  <a:pos x="263" y="1101"/>
                </a:cxn>
                <a:cxn ang="0">
                  <a:pos x="124" y="1106"/>
                </a:cxn>
                <a:cxn ang="0">
                  <a:pos x="16" y="1106"/>
                </a:cxn>
                <a:cxn ang="0">
                  <a:pos x="0" y="1101"/>
                </a:cxn>
                <a:cxn ang="0">
                  <a:pos x="5" y="1068"/>
                </a:cxn>
                <a:cxn ang="0">
                  <a:pos x="27" y="1057"/>
                </a:cxn>
                <a:cxn ang="0">
                  <a:pos x="145" y="1046"/>
                </a:cxn>
                <a:cxn ang="0">
                  <a:pos x="188" y="979"/>
                </a:cxn>
                <a:cxn ang="0">
                  <a:pos x="403" y="82"/>
                </a:cxn>
                <a:cxn ang="0">
                  <a:pos x="398" y="60"/>
                </a:cxn>
                <a:cxn ang="0">
                  <a:pos x="366" y="49"/>
                </a:cxn>
                <a:cxn ang="0">
                  <a:pos x="312" y="44"/>
                </a:cxn>
                <a:cxn ang="0">
                  <a:pos x="274" y="44"/>
                </a:cxn>
                <a:cxn ang="0">
                  <a:pos x="258" y="27"/>
                </a:cxn>
                <a:cxn ang="0">
                  <a:pos x="269" y="0"/>
                </a:cxn>
                <a:cxn ang="0">
                  <a:pos x="301" y="0"/>
                </a:cxn>
              </a:cxnLst>
              <a:rect l="0" t="0" r="r" b="b"/>
              <a:pathLst>
                <a:path w="1135" h="1145">
                  <a:moveTo>
                    <a:pt x="672" y="44"/>
                  </a:moveTo>
                  <a:lnTo>
                    <a:pt x="635" y="44"/>
                  </a:lnTo>
                  <a:lnTo>
                    <a:pt x="597" y="49"/>
                  </a:lnTo>
                  <a:lnTo>
                    <a:pt x="576" y="49"/>
                  </a:lnTo>
                  <a:lnTo>
                    <a:pt x="559" y="55"/>
                  </a:lnTo>
                  <a:lnTo>
                    <a:pt x="549" y="60"/>
                  </a:lnTo>
                  <a:lnTo>
                    <a:pt x="543" y="71"/>
                  </a:lnTo>
                  <a:lnTo>
                    <a:pt x="538" y="88"/>
                  </a:lnTo>
                  <a:lnTo>
                    <a:pt x="533" y="110"/>
                  </a:lnTo>
                  <a:lnTo>
                    <a:pt x="425" y="534"/>
                  </a:lnTo>
                  <a:lnTo>
                    <a:pt x="608" y="534"/>
                  </a:lnTo>
                  <a:lnTo>
                    <a:pt x="705" y="528"/>
                  </a:lnTo>
                  <a:lnTo>
                    <a:pt x="780" y="501"/>
                  </a:lnTo>
                  <a:lnTo>
                    <a:pt x="834" y="473"/>
                  </a:lnTo>
                  <a:lnTo>
                    <a:pt x="872" y="440"/>
                  </a:lnTo>
                  <a:lnTo>
                    <a:pt x="915" y="385"/>
                  </a:lnTo>
                  <a:lnTo>
                    <a:pt x="942" y="319"/>
                  </a:lnTo>
                  <a:lnTo>
                    <a:pt x="958" y="258"/>
                  </a:lnTo>
                  <a:lnTo>
                    <a:pt x="963" y="209"/>
                  </a:lnTo>
                  <a:lnTo>
                    <a:pt x="952" y="148"/>
                  </a:lnTo>
                  <a:lnTo>
                    <a:pt x="925" y="104"/>
                  </a:lnTo>
                  <a:lnTo>
                    <a:pt x="882" y="77"/>
                  </a:lnTo>
                  <a:lnTo>
                    <a:pt x="834" y="60"/>
                  </a:lnTo>
                  <a:lnTo>
                    <a:pt x="780" y="49"/>
                  </a:lnTo>
                  <a:lnTo>
                    <a:pt x="721" y="49"/>
                  </a:lnTo>
                  <a:lnTo>
                    <a:pt x="672" y="44"/>
                  </a:lnTo>
                  <a:close/>
                  <a:moveTo>
                    <a:pt x="301" y="0"/>
                  </a:moveTo>
                  <a:lnTo>
                    <a:pt x="759" y="0"/>
                  </a:lnTo>
                  <a:lnTo>
                    <a:pt x="855" y="5"/>
                  </a:lnTo>
                  <a:lnTo>
                    <a:pt x="942" y="27"/>
                  </a:lnTo>
                  <a:lnTo>
                    <a:pt x="1012" y="66"/>
                  </a:lnTo>
                  <a:lnTo>
                    <a:pt x="1065" y="115"/>
                  </a:lnTo>
                  <a:lnTo>
                    <a:pt x="1098" y="176"/>
                  </a:lnTo>
                  <a:lnTo>
                    <a:pt x="1108" y="242"/>
                  </a:lnTo>
                  <a:lnTo>
                    <a:pt x="1098" y="319"/>
                  </a:lnTo>
                  <a:lnTo>
                    <a:pt x="1055" y="385"/>
                  </a:lnTo>
                  <a:lnTo>
                    <a:pt x="995" y="446"/>
                  </a:lnTo>
                  <a:lnTo>
                    <a:pt x="920" y="495"/>
                  </a:lnTo>
                  <a:lnTo>
                    <a:pt x="839" y="528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91" y="567"/>
                  </a:lnTo>
                  <a:lnTo>
                    <a:pt x="829" y="594"/>
                  </a:lnTo>
                  <a:lnTo>
                    <a:pt x="866" y="627"/>
                  </a:lnTo>
                  <a:lnTo>
                    <a:pt x="899" y="682"/>
                  </a:lnTo>
                  <a:lnTo>
                    <a:pt x="909" y="748"/>
                  </a:lnTo>
                  <a:lnTo>
                    <a:pt x="909" y="770"/>
                  </a:lnTo>
                  <a:lnTo>
                    <a:pt x="904" y="798"/>
                  </a:lnTo>
                  <a:lnTo>
                    <a:pt x="904" y="825"/>
                  </a:lnTo>
                  <a:lnTo>
                    <a:pt x="893" y="886"/>
                  </a:lnTo>
                  <a:lnTo>
                    <a:pt x="888" y="952"/>
                  </a:lnTo>
                  <a:lnTo>
                    <a:pt x="888" y="1007"/>
                  </a:lnTo>
                  <a:lnTo>
                    <a:pt x="888" y="1051"/>
                  </a:lnTo>
                  <a:lnTo>
                    <a:pt x="899" y="1084"/>
                  </a:lnTo>
                  <a:lnTo>
                    <a:pt x="920" y="1101"/>
                  </a:lnTo>
                  <a:lnTo>
                    <a:pt x="952" y="1106"/>
                  </a:lnTo>
                  <a:lnTo>
                    <a:pt x="974" y="1106"/>
                  </a:lnTo>
                  <a:lnTo>
                    <a:pt x="1006" y="1090"/>
                  </a:lnTo>
                  <a:lnTo>
                    <a:pt x="1038" y="1062"/>
                  </a:lnTo>
                  <a:lnTo>
                    <a:pt x="1071" y="1018"/>
                  </a:lnTo>
                  <a:lnTo>
                    <a:pt x="1098" y="957"/>
                  </a:lnTo>
                  <a:lnTo>
                    <a:pt x="1098" y="952"/>
                  </a:lnTo>
                  <a:lnTo>
                    <a:pt x="1103" y="946"/>
                  </a:lnTo>
                  <a:lnTo>
                    <a:pt x="1108" y="941"/>
                  </a:lnTo>
                  <a:lnTo>
                    <a:pt x="1114" y="935"/>
                  </a:lnTo>
                  <a:lnTo>
                    <a:pt x="1119" y="935"/>
                  </a:lnTo>
                  <a:lnTo>
                    <a:pt x="1125" y="935"/>
                  </a:lnTo>
                  <a:lnTo>
                    <a:pt x="1130" y="941"/>
                  </a:lnTo>
                  <a:lnTo>
                    <a:pt x="1135" y="946"/>
                  </a:lnTo>
                  <a:lnTo>
                    <a:pt x="1135" y="957"/>
                  </a:lnTo>
                  <a:lnTo>
                    <a:pt x="1130" y="979"/>
                  </a:lnTo>
                  <a:lnTo>
                    <a:pt x="1114" y="1012"/>
                  </a:lnTo>
                  <a:lnTo>
                    <a:pt x="1092" y="1057"/>
                  </a:lnTo>
                  <a:lnTo>
                    <a:pt x="1055" y="1101"/>
                  </a:lnTo>
                  <a:lnTo>
                    <a:pt x="1006" y="1134"/>
                  </a:lnTo>
                  <a:lnTo>
                    <a:pt x="942" y="1145"/>
                  </a:lnTo>
                  <a:lnTo>
                    <a:pt x="931" y="1145"/>
                  </a:lnTo>
                  <a:lnTo>
                    <a:pt x="904" y="1139"/>
                  </a:lnTo>
                  <a:lnTo>
                    <a:pt x="866" y="1134"/>
                  </a:lnTo>
                  <a:lnTo>
                    <a:pt x="829" y="1123"/>
                  </a:lnTo>
                  <a:lnTo>
                    <a:pt x="796" y="1101"/>
                  </a:lnTo>
                  <a:lnTo>
                    <a:pt x="764" y="1068"/>
                  </a:lnTo>
                  <a:lnTo>
                    <a:pt x="742" y="1023"/>
                  </a:lnTo>
                  <a:lnTo>
                    <a:pt x="732" y="968"/>
                  </a:lnTo>
                  <a:lnTo>
                    <a:pt x="737" y="930"/>
                  </a:lnTo>
                  <a:lnTo>
                    <a:pt x="748" y="880"/>
                  </a:lnTo>
                  <a:lnTo>
                    <a:pt x="759" y="831"/>
                  </a:lnTo>
                  <a:lnTo>
                    <a:pt x="769" y="787"/>
                  </a:lnTo>
                  <a:lnTo>
                    <a:pt x="775" y="748"/>
                  </a:lnTo>
                  <a:lnTo>
                    <a:pt x="780" y="715"/>
                  </a:lnTo>
                  <a:lnTo>
                    <a:pt x="780" y="688"/>
                  </a:lnTo>
                  <a:lnTo>
                    <a:pt x="769" y="655"/>
                  </a:lnTo>
                  <a:lnTo>
                    <a:pt x="748" y="622"/>
                  </a:lnTo>
                  <a:lnTo>
                    <a:pt x="716" y="594"/>
                  </a:lnTo>
                  <a:lnTo>
                    <a:pt x="667" y="578"/>
                  </a:lnTo>
                  <a:lnTo>
                    <a:pt x="608" y="572"/>
                  </a:lnTo>
                  <a:lnTo>
                    <a:pt x="420" y="572"/>
                  </a:lnTo>
                  <a:lnTo>
                    <a:pt x="312" y="1001"/>
                  </a:lnTo>
                  <a:lnTo>
                    <a:pt x="312" y="1012"/>
                  </a:lnTo>
                  <a:lnTo>
                    <a:pt x="307" y="1029"/>
                  </a:lnTo>
                  <a:lnTo>
                    <a:pt x="317" y="1046"/>
                  </a:lnTo>
                  <a:lnTo>
                    <a:pt x="339" y="1051"/>
                  </a:lnTo>
                  <a:lnTo>
                    <a:pt x="371" y="1057"/>
                  </a:lnTo>
                  <a:lnTo>
                    <a:pt x="409" y="1057"/>
                  </a:lnTo>
                  <a:lnTo>
                    <a:pt x="425" y="1057"/>
                  </a:lnTo>
                  <a:lnTo>
                    <a:pt x="441" y="1057"/>
                  </a:lnTo>
                  <a:lnTo>
                    <a:pt x="446" y="1062"/>
                  </a:lnTo>
                  <a:lnTo>
                    <a:pt x="452" y="1068"/>
                  </a:lnTo>
                  <a:lnTo>
                    <a:pt x="457" y="1073"/>
                  </a:lnTo>
                  <a:lnTo>
                    <a:pt x="452" y="1090"/>
                  </a:lnTo>
                  <a:lnTo>
                    <a:pt x="452" y="1095"/>
                  </a:lnTo>
                  <a:lnTo>
                    <a:pt x="446" y="1101"/>
                  </a:lnTo>
                  <a:lnTo>
                    <a:pt x="436" y="1106"/>
                  </a:lnTo>
                  <a:lnTo>
                    <a:pt x="430" y="1106"/>
                  </a:lnTo>
                  <a:lnTo>
                    <a:pt x="425" y="1106"/>
                  </a:lnTo>
                  <a:lnTo>
                    <a:pt x="376" y="1106"/>
                  </a:lnTo>
                  <a:lnTo>
                    <a:pt x="323" y="1106"/>
                  </a:lnTo>
                  <a:lnTo>
                    <a:pt x="263" y="1101"/>
                  </a:lnTo>
                  <a:lnTo>
                    <a:pt x="220" y="1101"/>
                  </a:lnTo>
                  <a:lnTo>
                    <a:pt x="177" y="1101"/>
                  </a:lnTo>
                  <a:lnTo>
                    <a:pt x="124" y="1106"/>
                  </a:lnTo>
                  <a:lnTo>
                    <a:pt x="64" y="1106"/>
                  </a:lnTo>
                  <a:lnTo>
                    <a:pt x="21" y="1106"/>
                  </a:lnTo>
                  <a:lnTo>
                    <a:pt x="16" y="1106"/>
                  </a:lnTo>
                  <a:lnTo>
                    <a:pt x="11" y="1106"/>
                  </a:lnTo>
                  <a:lnTo>
                    <a:pt x="5" y="1106"/>
                  </a:lnTo>
                  <a:lnTo>
                    <a:pt x="0" y="1101"/>
                  </a:lnTo>
                  <a:lnTo>
                    <a:pt x="0" y="1090"/>
                  </a:lnTo>
                  <a:lnTo>
                    <a:pt x="0" y="1073"/>
                  </a:lnTo>
                  <a:lnTo>
                    <a:pt x="5" y="1068"/>
                  </a:lnTo>
                  <a:lnTo>
                    <a:pt x="11" y="1062"/>
                  </a:lnTo>
                  <a:lnTo>
                    <a:pt x="16" y="1057"/>
                  </a:lnTo>
                  <a:lnTo>
                    <a:pt x="27" y="1057"/>
                  </a:lnTo>
                  <a:lnTo>
                    <a:pt x="43" y="1057"/>
                  </a:lnTo>
                  <a:lnTo>
                    <a:pt x="102" y="1057"/>
                  </a:lnTo>
                  <a:lnTo>
                    <a:pt x="145" y="1046"/>
                  </a:lnTo>
                  <a:lnTo>
                    <a:pt x="167" y="1034"/>
                  </a:lnTo>
                  <a:lnTo>
                    <a:pt x="177" y="1012"/>
                  </a:lnTo>
                  <a:lnTo>
                    <a:pt x="188" y="979"/>
                  </a:lnTo>
                  <a:lnTo>
                    <a:pt x="403" y="110"/>
                  </a:lnTo>
                  <a:lnTo>
                    <a:pt x="403" y="93"/>
                  </a:lnTo>
                  <a:lnTo>
                    <a:pt x="403" y="82"/>
                  </a:lnTo>
                  <a:lnTo>
                    <a:pt x="403" y="77"/>
                  </a:lnTo>
                  <a:lnTo>
                    <a:pt x="403" y="66"/>
                  </a:lnTo>
                  <a:lnTo>
                    <a:pt x="398" y="60"/>
                  </a:lnTo>
                  <a:lnTo>
                    <a:pt x="393" y="55"/>
                  </a:lnTo>
                  <a:lnTo>
                    <a:pt x="376" y="55"/>
                  </a:lnTo>
                  <a:lnTo>
                    <a:pt x="366" y="49"/>
                  </a:lnTo>
                  <a:lnTo>
                    <a:pt x="344" y="49"/>
                  </a:lnTo>
                  <a:lnTo>
                    <a:pt x="323" y="49"/>
                  </a:lnTo>
                  <a:lnTo>
                    <a:pt x="312" y="44"/>
                  </a:lnTo>
                  <a:lnTo>
                    <a:pt x="301" y="44"/>
                  </a:lnTo>
                  <a:lnTo>
                    <a:pt x="285" y="44"/>
                  </a:lnTo>
                  <a:lnTo>
                    <a:pt x="274" y="44"/>
                  </a:lnTo>
                  <a:lnTo>
                    <a:pt x="263" y="44"/>
                  </a:lnTo>
                  <a:lnTo>
                    <a:pt x="258" y="38"/>
                  </a:lnTo>
                  <a:lnTo>
                    <a:pt x="258" y="27"/>
                  </a:lnTo>
                  <a:lnTo>
                    <a:pt x="258" y="16"/>
                  </a:lnTo>
                  <a:lnTo>
                    <a:pt x="263" y="5"/>
                  </a:lnTo>
                  <a:lnTo>
                    <a:pt x="269" y="0"/>
                  </a:lnTo>
                  <a:lnTo>
                    <a:pt x="280" y="0"/>
                  </a:lnTo>
                  <a:lnTo>
                    <a:pt x="290" y="0"/>
                  </a:lnTo>
                  <a:lnTo>
                    <a:pt x="3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9"/>
            <p:cNvSpPr>
              <a:spLocks noEditPoints="1"/>
            </p:cNvSpPr>
            <p:nvPr/>
          </p:nvSpPr>
          <p:spPr bwMode="auto">
            <a:xfrm>
              <a:off x="18330" y="4103"/>
              <a:ext cx="339" cy="771"/>
            </a:xfrm>
            <a:custGeom>
              <a:avLst/>
              <a:gdLst/>
              <a:ahLst/>
              <a:cxnLst>
                <a:cxn ang="0">
                  <a:pos x="215" y="264"/>
                </a:cxn>
                <a:cxn ang="0">
                  <a:pos x="269" y="352"/>
                </a:cxn>
                <a:cxn ang="0">
                  <a:pos x="264" y="374"/>
                </a:cxn>
                <a:cxn ang="0">
                  <a:pos x="258" y="407"/>
                </a:cxn>
                <a:cxn ang="0">
                  <a:pos x="231" y="474"/>
                </a:cxn>
                <a:cxn ang="0">
                  <a:pos x="210" y="534"/>
                </a:cxn>
                <a:cxn ang="0">
                  <a:pos x="161" y="650"/>
                </a:cxn>
                <a:cxn ang="0">
                  <a:pos x="151" y="699"/>
                </a:cxn>
                <a:cxn ang="0">
                  <a:pos x="156" y="721"/>
                </a:cxn>
                <a:cxn ang="0">
                  <a:pos x="167" y="738"/>
                </a:cxn>
                <a:cxn ang="0">
                  <a:pos x="215" y="732"/>
                </a:cxn>
                <a:cxn ang="0">
                  <a:pos x="280" y="661"/>
                </a:cxn>
                <a:cxn ang="0">
                  <a:pos x="301" y="589"/>
                </a:cxn>
                <a:cxn ang="0">
                  <a:pos x="312" y="584"/>
                </a:cxn>
                <a:cxn ang="0">
                  <a:pos x="328" y="578"/>
                </a:cxn>
                <a:cxn ang="0">
                  <a:pos x="334" y="584"/>
                </a:cxn>
                <a:cxn ang="0">
                  <a:pos x="339" y="595"/>
                </a:cxn>
                <a:cxn ang="0">
                  <a:pos x="323" y="650"/>
                </a:cxn>
                <a:cxn ang="0">
                  <a:pos x="269" y="727"/>
                </a:cxn>
                <a:cxn ang="0">
                  <a:pos x="177" y="771"/>
                </a:cxn>
                <a:cxn ang="0">
                  <a:pos x="86" y="721"/>
                </a:cxn>
                <a:cxn ang="0">
                  <a:pos x="70" y="655"/>
                </a:cxn>
                <a:cxn ang="0">
                  <a:pos x="81" y="622"/>
                </a:cxn>
                <a:cxn ang="0">
                  <a:pos x="167" y="396"/>
                </a:cxn>
                <a:cxn ang="0">
                  <a:pos x="183" y="341"/>
                </a:cxn>
                <a:cxn ang="0">
                  <a:pos x="183" y="308"/>
                </a:cxn>
                <a:cxn ang="0">
                  <a:pos x="177" y="292"/>
                </a:cxn>
                <a:cxn ang="0">
                  <a:pos x="156" y="286"/>
                </a:cxn>
                <a:cxn ang="0">
                  <a:pos x="91" y="319"/>
                </a:cxn>
                <a:cxn ang="0">
                  <a:pos x="38" y="424"/>
                </a:cxn>
                <a:cxn ang="0">
                  <a:pos x="32" y="440"/>
                </a:cxn>
                <a:cxn ang="0">
                  <a:pos x="16" y="440"/>
                </a:cxn>
                <a:cxn ang="0">
                  <a:pos x="11" y="440"/>
                </a:cxn>
                <a:cxn ang="0">
                  <a:pos x="0" y="435"/>
                </a:cxn>
                <a:cxn ang="0">
                  <a:pos x="0" y="407"/>
                </a:cxn>
                <a:cxn ang="0">
                  <a:pos x="38" y="336"/>
                </a:cxn>
                <a:cxn ang="0">
                  <a:pos x="113" y="264"/>
                </a:cxn>
                <a:cxn ang="0">
                  <a:pos x="264" y="0"/>
                </a:cxn>
                <a:cxn ang="0">
                  <a:pos x="296" y="6"/>
                </a:cxn>
                <a:cxn ang="0">
                  <a:pos x="307" y="28"/>
                </a:cxn>
                <a:cxn ang="0">
                  <a:pos x="307" y="61"/>
                </a:cxn>
                <a:cxn ang="0">
                  <a:pos x="285" y="94"/>
                </a:cxn>
                <a:cxn ang="0">
                  <a:pos x="247" y="105"/>
                </a:cxn>
                <a:cxn ang="0">
                  <a:pos x="221" y="94"/>
                </a:cxn>
                <a:cxn ang="0">
                  <a:pos x="204" y="72"/>
                </a:cxn>
                <a:cxn ang="0">
                  <a:pos x="204" y="39"/>
                </a:cxn>
                <a:cxn ang="0">
                  <a:pos x="231" y="11"/>
                </a:cxn>
                <a:cxn ang="0">
                  <a:pos x="264" y="0"/>
                </a:cxn>
              </a:cxnLst>
              <a:rect l="0" t="0" r="r" b="b"/>
              <a:pathLst>
                <a:path w="339" h="771">
                  <a:moveTo>
                    <a:pt x="161" y="253"/>
                  </a:moveTo>
                  <a:lnTo>
                    <a:pt x="215" y="264"/>
                  </a:lnTo>
                  <a:lnTo>
                    <a:pt x="253" y="303"/>
                  </a:lnTo>
                  <a:lnTo>
                    <a:pt x="269" y="352"/>
                  </a:lnTo>
                  <a:lnTo>
                    <a:pt x="269" y="363"/>
                  </a:lnTo>
                  <a:lnTo>
                    <a:pt x="264" y="374"/>
                  </a:lnTo>
                  <a:lnTo>
                    <a:pt x="264" y="385"/>
                  </a:lnTo>
                  <a:lnTo>
                    <a:pt x="258" y="407"/>
                  </a:lnTo>
                  <a:lnTo>
                    <a:pt x="242" y="435"/>
                  </a:lnTo>
                  <a:lnTo>
                    <a:pt x="231" y="474"/>
                  </a:lnTo>
                  <a:lnTo>
                    <a:pt x="215" y="507"/>
                  </a:lnTo>
                  <a:lnTo>
                    <a:pt x="210" y="534"/>
                  </a:lnTo>
                  <a:lnTo>
                    <a:pt x="172" y="622"/>
                  </a:lnTo>
                  <a:lnTo>
                    <a:pt x="161" y="650"/>
                  </a:lnTo>
                  <a:lnTo>
                    <a:pt x="156" y="672"/>
                  </a:lnTo>
                  <a:lnTo>
                    <a:pt x="151" y="699"/>
                  </a:lnTo>
                  <a:lnTo>
                    <a:pt x="156" y="710"/>
                  </a:lnTo>
                  <a:lnTo>
                    <a:pt x="156" y="721"/>
                  </a:lnTo>
                  <a:lnTo>
                    <a:pt x="161" y="732"/>
                  </a:lnTo>
                  <a:lnTo>
                    <a:pt x="167" y="738"/>
                  </a:lnTo>
                  <a:lnTo>
                    <a:pt x="183" y="738"/>
                  </a:lnTo>
                  <a:lnTo>
                    <a:pt x="215" y="732"/>
                  </a:lnTo>
                  <a:lnTo>
                    <a:pt x="247" y="705"/>
                  </a:lnTo>
                  <a:lnTo>
                    <a:pt x="280" y="661"/>
                  </a:lnTo>
                  <a:lnTo>
                    <a:pt x="301" y="600"/>
                  </a:lnTo>
                  <a:lnTo>
                    <a:pt x="301" y="589"/>
                  </a:lnTo>
                  <a:lnTo>
                    <a:pt x="307" y="584"/>
                  </a:lnTo>
                  <a:lnTo>
                    <a:pt x="312" y="584"/>
                  </a:lnTo>
                  <a:lnTo>
                    <a:pt x="323" y="578"/>
                  </a:lnTo>
                  <a:lnTo>
                    <a:pt x="328" y="578"/>
                  </a:lnTo>
                  <a:lnTo>
                    <a:pt x="328" y="584"/>
                  </a:lnTo>
                  <a:lnTo>
                    <a:pt x="334" y="584"/>
                  </a:lnTo>
                  <a:lnTo>
                    <a:pt x="339" y="589"/>
                  </a:lnTo>
                  <a:lnTo>
                    <a:pt x="339" y="595"/>
                  </a:lnTo>
                  <a:lnTo>
                    <a:pt x="334" y="617"/>
                  </a:lnTo>
                  <a:lnTo>
                    <a:pt x="323" y="650"/>
                  </a:lnTo>
                  <a:lnTo>
                    <a:pt x="301" y="688"/>
                  </a:lnTo>
                  <a:lnTo>
                    <a:pt x="269" y="727"/>
                  </a:lnTo>
                  <a:lnTo>
                    <a:pt x="231" y="760"/>
                  </a:lnTo>
                  <a:lnTo>
                    <a:pt x="177" y="771"/>
                  </a:lnTo>
                  <a:lnTo>
                    <a:pt x="124" y="754"/>
                  </a:lnTo>
                  <a:lnTo>
                    <a:pt x="86" y="721"/>
                  </a:lnTo>
                  <a:lnTo>
                    <a:pt x="70" y="672"/>
                  </a:lnTo>
                  <a:lnTo>
                    <a:pt x="70" y="655"/>
                  </a:lnTo>
                  <a:lnTo>
                    <a:pt x="75" y="639"/>
                  </a:lnTo>
                  <a:lnTo>
                    <a:pt x="81" y="622"/>
                  </a:lnTo>
                  <a:lnTo>
                    <a:pt x="151" y="440"/>
                  </a:lnTo>
                  <a:lnTo>
                    <a:pt x="167" y="396"/>
                  </a:lnTo>
                  <a:lnTo>
                    <a:pt x="177" y="363"/>
                  </a:lnTo>
                  <a:lnTo>
                    <a:pt x="183" y="341"/>
                  </a:lnTo>
                  <a:lnTo>
                    <a:pt x="183" y="325"/>
                  </a:lnTo>
                  <a:lnTo>
                    <a:pt x="183" y="308"/>
                  </a:lnTo>
                  <a:lnTo>
                    <a:pt x="183" y="297"/>
                  </a:lnTo>
                  <a:lnTo>
                    <a:pt x="177" y="292"/>
                  </a:lnTo>
                  <a:lnTo>
                    <a:pt x="167" y="286"/>
                  </a:lnTo>
                  <a:lnTo>
                    <a:pt x="156" y="286"/>
                  </a:lnTo>
                  <a:lnTo>
                    <a:pt x="124" y="292"/>
                  </a:lnTo>
                  <a:lnTo>
                    <a:pt x="91" y="319"/>
                  </a:lnTo>
                  <a:lnTo>
                    <a:pt x="64" y="358"/>
                  </a:lnTo>
                  <a:lnTo>
                    <a:pt x="38" y="424"/>
                  </a:lnTo>
                  <a:lnTo>
                    <a:pt x="38" y="435"/>
                  </a:lnTo>
                  <a:lnTo>
                    <a:pt x="32" y="440"/>
                  </a:lnTo>
                  <a:lnTo>
                    <a:pt x="27" y="440"/>
                  </a:lnTo>
                  <a:lnTo>
                    <a:pt x="16" y="440"/>
                  </a:lnTo>
                  <a:lnTo>
                    <a:pt x="16" y="440"/>
                  </a:lnTo>
                  <a:lnTo>
                    <a:pt x="11" y="440"/>
                  </a:lnTo>
                  <a:lnTo>
                    <a:pt x="5" y="440"/>
                  </a:lnTo>
                  <a:lnTo>
                    <a:pt x="0" y="435"/>
                  </a:lnTo>
                  <a:lnTo>
                    <a:pt x="0" y="429"/>
                  </a:lnTo>
                  <a:lnTo>
                    <a:pt x="0" y="407"/>
                  </a:lnTo>
                  <a:lnTo>
                    <a:pt x="16" y="374"/>
                  </a:lnTo>
                  <a:lnTo>
                    <a:pt x="38" y="336"/>
                  </a:lnTo>
                  <a:lnTo>
                    <a:pt x="70" y="292"/>
                  </a:lnTo>
                  <a:lnTo>
                    <a:pt x="113" y="264"/>
                  </a:lnTo>
                  <a:lnTo>
                    <a:pt x="161" y="253"/>
                  </a:lnTo>
                  <a:close/>
                  <a:moveTo>
                    <a:pt x="264" y="0"/>
                  </a:moveTo>
                  <a:lnTo>
                    <a:pt x="280" y="0"/>
                  </a:lnTo>
                  <a:lnTo>
                    <a:pt x="296" y="6"/>
                  </a:lnTo>
                  <a:lnTo>
                    <a:pt x="301" y="17"/>
                  </a:lnTo>
                  <a:lnTo>
                    <a:pt x="307" y="28"/>
                  </a:lnTo>
                  <a:lnTo>
                    <a:pt x="312" y="39"/>
                  </a:lnTo>
                  <a:lnTo>
                    <a:pt x="307" y="61"/>
                  </a:lnTo>
                  <a:lnTo>
                    <a:pt x="296" y="77"/>
                  </a:lnTo>
                  <a:lnTo>
                    <a:pt x="285" y="94"/>
                  </a:lnTo>
                  <a:lnTo>
                    <a:pt x="269" y="99"/>
                  </a:lnTo>
                  <a:lnTo>
                    <a:pt x="247" y="105"/>
                  </a:lnTo>
                  <a:lnTo>
                    <a:pt x="231" y="105"/>
                  </a:lnTo>
                  <a:lnTo>
                    <a:pt x="221" y="94"/>
                  </a:lnTo>
                  <a:lnTo>
                    <a:pt x="210" y="83"/>
                  </a:lnTo>
                  <a:lnTo>
                    <a:pt x="204" y="72"/>
                  </a:lnTo>
                  <a:lnTo>
                    <a:pt x="204" y="61"/>
                  </a:lnTo>
                  <a:lnTo>
                    <a:pt x="204" y="39"/>
                  </a:lnTo>
                  <a:lnTo>
                    <a:pt x="215" y="22"/>
                  </a:lnTo>
                  <a:lnTo>
                    <a:pt x="231" y="11"/>
                  </a:lnTo>
                  <a:lnTo>
                    <a:pt x="247" y="0"/>
                  </a:lnTo>
                  <a:lnTo>
                    <a:pt x="2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0"/>
            <p:cNvSpPr>
              <a:spLocks/>
            </p:cNvSpPr>
            <p:nvPr/>
          </p:nvSpPr>
          <p:spPr bwMode="auto">
            <a:xfrm>
              <a:off x="18787" y="4665"/>
              <a:ext cx="549" cy="363"/>
            </a:xfrm>
            <a:custGeom>
              <a:avLst/>
              <a:gdLst/>
              <a:ahLst/>
              <a:cxnLst>
                <a:cxn ang="0">
                  <a:pos x="130" y="5"/>
                </a:cxn>
                <a:cxn ang="0">
                  <a:pos x="183" y="38"/>
                </a:cxn>
                <a:cxn ang="0">
                  <a:pos x="232" y="44"/>
                </a:cxn>
                <a:cxn ang="0">
                  <a:pos x="345" y="0"/>
                </a:cxn>
                <a:cxn ang="0">
                  <a:pos x="431" y="27"/>
                </a:cxn>
                <a:cxn ang="0">
                  <a:pos x="463" y="99"/>
                </a:cxn>
                <a:cxn ang="0">
                  <a:pos x="442" y="187"/>
                </a:cxn>
                <a:cxn ang="0">
                  <a:pos x="409" y="264"/>
                </a:cxn>
                <a:cxn ang="0">
                  <a:pos x="404" y="291"/>
                </a:cxn>
                <a:cxn ang="0">
                  <a:pos x="404" y="319"/>
                </a:cxn>
                <a:cxn ang="0">
                  <a:pos x="415" y="335"/>
                </a:cxn>
                <a:cxn ang="0">
                  <a:pos x="463" y="324"/>
                </a:cxn>
                <a:cxn ang="0">
                  <a:pos x="517" y="247"/>
                </a:cxn>
                <a:cxn ang="0">
                  <a:pos x="522" y="231"/>
                </a:cxn>
                <a:cxn ang="0">
                  <a:pos x="533" y="231"/>
                </a:cxn>
                <a:cxn ang="0">
                  <a:pos x="544" y="231"/>
                </a:cxn>
                <a:cxn ang="0">
                  <a:pos x="549" y="242"/>
                </a:cxn>
                <a:cxn ang="0">
                  <a:pos x="528" y="291"/>
                </a:cxn>
                <a:cxn ang="0">
                  <a:pos x="469" y="352"/>
                </a:cxn>
                <a:cxn ang="0">
                  <a:pos x="399" y="363"/>
                </a:cxn>
                <a:cxn ang="0">
                  <a:pos x="361" y="341"/>
                </a:cxn>
                <a:cxn ang="0">
                  <a:pos x="339" y="313"/>
                </a:cxn>
                <a:cxn ang="0">
                  <a:pos x="339" y="280"/>
                </a:cxn>
                <a:cxn ang="0">
                  <a:pos x="345" y="258"/>
                </a:cxn>
                <a:cxn ang="0">
                  <a:pos x="377" y="176"/>
                </a:cxn>
                <a:cxn ang="0">
                  <a:pos x="399" y="88"/>
                </a:cxn>
                <a:cxn ang="0">
                  <a:pos x="388" y="49"/>
                </a:cxn>
                <a:cxn ang="0">
                  <a:pos x="361" y="33"/>
                </a:cxn>
                <a:cxn ang="0">
                  <a:pos x="291" y="38"/>
                </a:cxn>
                <a:cxn ang="0">
                  <a:pos x="216" y="104"/>
                </a:cxn>
                <a:cxn ang="0">
                  <a:pos x="178" y="165"/>
                </a:cxn>
                <a:cxn ang="0">
                  <a:pos x="178" y="170"/>
                </a:cxn>
                <a:cxn ang="0">
                  <a:pos x="162" y="220"/>
                </a:cxn>
                <a:cxn ang="0">
                  <a:pos x="146" y="291"/>
                </a:cxn>
                <a:cxn ang="0">
                  <a:pos x="140" y="319"/>
                </a:cxn>
                <a:cxn ang="0">
                  <a:pos x="135" y="335"/>
                </a:cxn>
                <a:cxn ang="0">
                  <a:pos x="119" y="357"/>
                </a:cxn>
                <a:cxn ang="0">
                  <a:pos x="97" y="363"/>
                </a:cxn>
                <a:cxn ang="0">
                  <a:pos x="76" y="357"/>
                </a:cxn>
                <a:cxn ang="0">
                  <a:pos x="70" y="335"/>
                </a:cxn>
                <a:cxn ang="0">
                  <a:pos x="70" y="319"/>
                </a:cxn>
                <a:cxn ang="0">
                  <a:pos x="81" y="291"/>
                </a:cxn>
                <a:cxn ang="0">
                  <a:pos x="81" y="275"/>
                </a:cxn>
                <a:cxn ang="0">
                  <a:pos x="103" y="192"/>
                </a:cxn>
                <a:cxn ang="0">
                  <a:pos x="113" y="154"/>
                </a:cxn>
                <a:cxn ang="0">
                  <a:pos x="119" y="115"/>
                </a:cxn>
                <a:cxn ang="0">
                  <a:pos x="130" y="82"/>
                </a:cxn>
                <a:cxn ang="0">
                  <a:pos x="130" y="60"/>
                </a:cxn>
                <a:cxn ang="0">
                  <a:pos x="124" y="44"/>
                </a:cxn>
                <a:cxn ang="0">
                  <a:pos x="108" y="27"/>
                </a:cxn>
                <a:cxn ang="0">
                  <a:pos x="70" y="44"/>
                </a:cxn>
                <a:cxn ang="0">
                  <a:pos x="33" y="121"/>
                </a:cxn>
                <a:cxn ang="0">
                  <a:pos x="27" y="137"/>
                </a:cxn>
                <a:cxn ang="0">
                  <a:pos x="11" y="137"/>
                </a:cxn>
                <a:cxn ang="0">
                  <a:pos x="6" y="132"/>
                </a:cxn>
                <a:cxn ang="0">
                  <a:pos x="6" y="110"/>
                </a:cxn>
                <a:cxn ang="0">
                  <a:pos x="33" y="44"/>
                </a:cxn>
                <a:cxn ang="0">
                  <a:pos x="103" y="0"/>
                </a:cxn>
              </a:cxnLst>
              <a:rect l="0" t="0" r="r" b="b"/>
              <a:pathLst>
                <a:path w="549" h="363">
                  <a:moveTo>
                    <a:pt x="103" y="0"/>
                  </a:moveTo>
                  <a:lnTo>
                    <a:pt x="130" y="5"/>
                  </a:lnTo>
                  <a:lnTo>
                    <a:pt x="162" y="16"/>
                  </a:lnTo>
                  <a:lnTo>
                    <a:pt x="183" y="38"/>
                  </a:lnTo>
                  <a:lnTo>
                    <a:pt x="199" y="82"/>
                  </a:lnTo>
                  <a:lnTo>
                    <a:pt x="232" y="44"/>
                  </a:lnTo>
                  <a:lnTo>
                    <a:pt x="280" y="16"/>
                  </a:lnTo>
                  <a:lnTo>
                    <a:pt x="345" y="0"/>
                  </a:lnTo>
                  <a:lnTo>
                    <a:pt x="393" y="11"/>
                  </a:lnTo>
                  <a:lnTo>
                    <a:pt x="431" y="27"/>
                  </a:lnTo>
                  <a:lnTo>
                    <a:pt x="452" y="55"/>
                  </a:lnTo>
                  <a:lnTo>
                    <a:pt x="463" y="99"/>
                  </a:lnTo>
                  <a:lnTo>
                    <a:pt x="458" y="137"/>
                  </a:lnTo>
                  <a:lnTo>
                    <a:pt x="442" y="187"/>
                  </a:lnTo>
                  <a:lnTo>
                    <a:pt x="426" y="231"/>
                  </a:lnTo>
                  <a:lnTo>
                    <a:pt x="409" y="264"/>
                  </a:lnTo>
                  <a:lnTo>
                    <a:pt x="404" y="280"/>
                  </a:lnTo>
                  <a:lnTo>
                    <a:pt x="404" y="291"/>
                  </a:lnTo>
                  <a:lnTo>
                    <a:pt x="404" y="308"/>
                  </a:lnTo>
                  <a:lnTo>
                    <a:pt x="404" y="319"/>
                  </a:lnTo>
                  <a:lnTo>
                    <a:pt x="409" y="330"/>
                  </a:lnTo>
                  <a:lnTo>
                    <a:pt x="415" y="335"/>
                  </a:lnTo>
                  <a:lnTo>
                    <a:pt x="426" y="335"/>
                  </a:lnTo>
                  <a:lnTo>
                    <a:pt x="463" y="324"/>
                  </a:lnTo>
                  <a:lnTo>
                    <a:pt x="495" y="291"/>
                  </a:lnTo>
                  <a:lnTo>
                    <a:pt x="517" y="247"/>
                  </a:lnTo>
                  <a:lnTo>
                    <a:pt x="517" y="236"/>
                  </a:lnTo>
                  <a:lnTo>
                    <a:pt x="522" y="231"/>
                  </a:lnTo>
                  <a:lnTo>
                    <a:pt x="522" y="231"/>
                  </a:lnTo>
                  <a:lnTo>
                    <a:pt x="533" y="231"/>
                  </a:lnTo>
                  <a:lnTo>
                    <a:pt x="539" y="231"/>
                  </a:lnTo>
                  <a:lnTo>
                    <a:pt x="544" y="231"/>
                  </a:lnTo>
                  <a:lnTo>
                    <a:pt x="549" y="236"/>
                  </a:lnTo>
                  <a:lnTo>
                    <a:pt x="549" y="242"/>
                  </a:lnTo>
                  <a:lnTo>
                    <a:pt x="544" y="258"/>
                  </a:lnTo>
                  <a:lnTo>
                    <a:pt x="528" y="291"/>
                  </a:lnTo>
                  <a:lnTo>
                    <a:pt x="506" y="324"/>
                  </a:lnTo>
                  <a:lnTo>
                    <a:pt x="469" y="352"/>
                  </a:lnTo>
                  <a:lnTo>
                    <a:pt x="420" y="363"/>
                  </a:lnTo>
                  <a:lnTo>
                    <a:pt x="399" y="363"/>
                  </a:lnTo>
                  <a:lnTo>
                    <a:pt x="382" y="352"/>
                  </a:lnTo>
                  <a:lnTo>
                    <a:pt x="361" y="341"/>
                  </a:lnTo>
                  <a:lnTo>
                    <a:pt x="350" y="330"/>
                  </a:lnTo>
                  <a:lnTo>
                    <a:pt x="339" y="313"/>
                  </a:lnTo>
                  <a:lnTo>
                    <a:pt x="339" y="291"/>
                  </a:lnTo>
                  <a:lnTo>
                    <a:pt x="339" y="280"/>
                  </a:lnTo>
                  <a:lnTo>
                    <a:pt x="339" y="269"/>
                  </a:lnTo>
                  <a:lnTo>
                    <a:pt x="345" y="258"/>
                  </a:lnTo>
                  <a:lnTo>
                    <a:pt x="361" y="220"/>
                  </a:lnTo>
                  <a:lnTo>
                    <a:pt x="377" y="176"/>
                  </a:lnTo>
                  <a:lnTo>
                    <a:pt x="393" y="126"/>
                  </a:lnTo>
                  <a:lnTo>
                    <a:pt x="399" y="88"/>
                  </a:lnTo>
                  <a:lnTo>
                    <a:pt x="393" y="66"/>
                  </a:lnTo>
                  <a:lnTo>
                    <a:pt x="388" y="49"/>
                  </a:lnTo>
                  <a:lnTo>
                    <a:pt x="377" y="38"/>
                  </a:lnTo>
                  <a:lnTo>
                    <a:pt x="361" y="33"/>
                  </a:lnTo>
                  <a:lnTo>
                    <a:pt x="339" y="27"/>
                  </a:lnTo>
                  <a:lnTo>
                    <a:pt x="291" y="38"/>
                  </a:lnTo>
                  <a:lnTo>
                    <a:pt x="248" y="71"/>
                  </a:lnTo>
                  <a:lnTo>
                    <a:pt x="216" y="104"/>
                  </a:lnTo>
                  <a:lnTo>
                    <a:pt x="189" y="143"/>
                  </a:lnTo>
                  <a:lnTo>
                    <a:pt x="178" y="165"/>
                  </a:lnTo>
                  <a:lnTo>
                    <a:pt x="178" y="165"/>
                  </a:lnTo>
                  <a:lnTo>
                    <a:pt x="178" y="170"/>
                  </a:lnTo>
                  <a:lnTo>
                    <a:pt x="173" y="187"/>
                  </a:lnTo>
                  <a:lnTo>
                    <a:pt x="162" y="220"/>
                  </a:lnTo>
                  <a:lnTo>
                    <a:pt x="151" y="275"/>
                  </a:lnTo>
                  <a:lnTo>
                    <a:pt x="146" y="291"/>
                  </a:lnTo>
                  <a:lnTo>
                    <a:pt x="146" y="308"/>
                  </a:lnTo>
                  <a:lnTo>
                    <a:pt x="140" y="319"/>
                  </a:lnTo>
                  <a:lnTo>
                    <a:pt x="135" y="330"/>
                  </a:lnTo>
                  <a:lnTo>
                    <a:pt x="135" y="335"/>
                  </a:lnTo>
                  <a:lnTo>
                    <a:pt x="130" y="352"/>
                  </a:lnTo>
                  <a:lnTo>
                    <a:pt x="119" y="357"/>
                  </a:lnTo>
                  <a:lnTo>
                    <a:pt x="108" y="363"/>
                  </a:lnTo>
                  <a:lnTo>
                    <a:pt x="97" y="363"/>
                  </a:lnTo>
                  <a:lnTo>
                    <a:pt x="86" y="363"/>
                  </a:lnTo>
                  <a:lnTo>
                    <a:pt x="76" y="357"/>
                  </a:lnTo>
                  <a:lnTo>
                    <a:pt x="70" y="346"/>
                  </a:lnTo>
                  <a:lnTo>
                    <a:pt x="70" y="335"/>
                  </a:lnTo>
                  <a:lnTo>
                    <a:pt x="70" y="330"/>
                  </a:lnTo>
                  <a:lnTo>
                    <a:pt x="70" y="319"/>
                  </a:lnTo>
                  <a:lnTo>
                    <a:pt x="76" y="302"/>
                  </a:lnTo>
                  <a:lnTo>
                    <a:pt x="81" y="291"/>
                  </a:lnTo>
                  <a:lnTo>
                    <a:pt x="81" y="275"/>
                  </a:lnTo>
                  <a:lnTo>
                    <a:pt x="81" y="275"/>
                  </a:lnTo>
                  <a:lnTo>
                    <a:pt x="97" y="203"/>
                  </a:lnTo>
                  <a:lnTo>
                    <a:pt x="103" y="192"/>
                  </a:lnTo>
                  <a:lnTo>
                    <a:pt x="108" y="170"/>
                  </a:lnTo>
                  <a:lnTo>
                    <a:pt x="113" y="154"/>
                  </a:lnTo>
                  <a:lnTo>
                    <a:pt x="119" y="132"/>
                  </a:lnTo>
                  <a:lnTo>
                    <a:pt x="119" y="115"/>
                  </a:lnTo>
                  <a:lnTo>
                    <a:pt x="124" y="99"/>
                  </a:lnTo>
                  <a:lnTo>
                    <a:pt x="130" y="82"/>
                  </a:lnTo>
                  <a:lnTo>
                    <a:pt x="130" y="71"/>
                  </a:lnTo>
                  <a:lnTo>
                    <a:pt x="130" y="60"/>
                  </a:lnTo>
                  <a:lnTo>
                    <a:pt x="130" y="49"/>
                  </a:lnTo>
                  <a:lnTo>
                    <a:pt x="124" y="44"/>
                  </a:lnTo>
                  <a:lnTo>
                    <a:pt x="119" y="33"/>
                  </a:lnTo>
                  <a:lnTo>
                    <a:pt x="108" y="27"/>
                  </a:lnTo>
                  <a:lnTo>
                    <a:pt x="97" y="27"/>
                  </a:lnTo>
                  <a:lnTo>
                    <a:pt x="70" y="44"/>
                  </a:lnTo>
                  <a:lnTo>
                    <a:pt x="49" y="77"/>
                  </a:lnTo>
                  <a:lnTo>
                    <a:pt x="33" y="121"/>
                  </a:lnTo>
                  <a:lnTo>
                    <a:pt x="33" y="132"/>
                  </a:lnTo>
                  <a:lnTo>
                    <a:pt x="27" y="137"/>
                  </a:lnTo>
                  <a:lnTo>
                    <a:pt x="16" y="137"/>
                  </a:lnTo>
                  <a:lnTo>
                    <a:pt x="11" y="137"/>
                  </a:lnTo>
                  <a:lnTo>
                    <a:pt x="11" y="137"/>
                  </a:lnTo>
                  <a:lnTo>
                    <a:pt x="6" y="132"/>
                  </a:lnTo>
                  <a:lnTo>
                    <a:pt x="0" y="126"/>
                  </a:lnTo>
                  <a:lnTo>
                    <a:pt x="6" y="110"/>
                  </a:lnTo>
                  <a:lnTo>
                    <a:pt x="16" y="82"/>
                  </a:lnTo>
                  <a:lnTo>
                    <a:pt x="33" y="44"/>
                  </a:lnTo>
                  <a:lnTo>
                    <a:pt x="60" y="16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1"/>
            <p:cNvSpPr>
              <a:spLocks/>
            </p:cNvSpPr>
            <p:nvPr/>
          </p:nvSpPr>
          <p:spPr bwMode="auto">
            <a:xfrm>
              <a:off x="19627" y="4731"/>
              <a:ext cx="145" cy="352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102" y="11"/>
                </a:cxn>
                <a:cxn ang="0">
                  <a:pos x="129" y="33"/>
                </a:cxn>
                <a:cxn ang="0">
                  <a:pos x="140" y="77"/>
                </a:cxn>
                <a:cxn ang="0">
                  <a:pos x="145" y="126"/>
                </a:cxn>
                <a:cxn ang="0">
                  <a:pos x="134" y="203"/>
                </a:cxn>
                <a:cxn ang="0">
                  <a:pos x="113" y="264"/>
                </a:cxn>
                <a:cxn ang="0">
                  <a:pos x="81" y="313"/>
                </a:cxn>
                <a:cxn ang="0">
                  <a:pos x="54" y="341"/>
                </a:cxn>
                <a:cxn ang="0">
                  <a:pos x="32" y="352"/>
                </a:cxn>
                <a:cxn ang="0">
                  <a:pos x="27" y="352"/>
                </a:cxn>
                <a:cxn ang="0">
                  <a:pos x="21" y="346"/>
                </a:cxn>
                <a:cxn ang="0">
                  <a:pos x="21" y="341"/>
                </a:cxn>
                <a:cxn ang="0">
                  <a:pos x="21" y="330"/>
                </a:cxn>
                <a:cxn ang="0">
                  <a:pos x="21" y="330"/>
                </a:cxn>
                <a:cxn ang="0">
                  <a:pos x="27" y="324"/>
                </a:cxn>
                <a:cxn ang="0">
                  <a:pos x="75" y="269"/>
                </a:cxn>
                <a:cxn ang="0">
                  <a:pos x="102" y="214"/>
                </a:cxn>
                <a:cxn ang="0">
                  <a:pos x="113" y="16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08" y="121"/>
                </a:cxn>
                <a:cxn ang="0">
                  <a:pos x="97" y="126"/>
                </a:cxn>
                <a:cxn ang="0">
                  <a:pos x="86" y="132"/>
                </a:cxn>
                <a:cxn ang="0">
                  <a:pos x="70" y="132"/>
                </a:cxn>
                <a:cxn ang="0">
                  <a:pos x="48" y="126"/>
                </a:cxn>
                <a:cxn ang="0">
                  <a:pos x="27" y="121"/>
                </a:cxn>
                <a:cxn ang="0">
                  <a:pos x="16" y="104"/>
                </a:cxn>
                <a:cxn ang="0">
                  <a:pos x="5" y="88"/>
                </a:cxn>
                <a:cxn ang="0">
                  <a:pos x="0" y="66"/>
                </a:cxn>
                <a:cxn ang="0">
                  <a:pos x="5" y="44"/>
                </a:cxn>
                <a:cxn ang="0">
                  <a:pos x="16" y="27"/>
                </a:cxn>
                <a:cxn ang="0">
                  <a:pos x="27" y="11"/>
                </a:cxn>
                <a:cxn ang="0">
                  <a:pos x="48" y="0"/>
                </a:cxn>
                <a:cxn ang="0">
                  <a:pos x="64" y="0"/>
                </a:cxn>
              </a:cxnLst>
              <a:rect l="0" t="0" r="r" b="b"/>
              <a:pathLst>
                <a:path w="145" h="352">
                  <a:moveTo>
                    <a:pt x="64" y="0"/>
                  </a:moveTo>
                  <a:lnTo>
                    <a:pt x="102" y="11"/>
                  </a:lnTo>
                  <a:lnTo>
                    <a:pt x="129" y="33"/>
                  </a:lnTo>
                  <a:lnTo>
                    <a:pt x="140" y="77"/>
                  </a:lnTo>
                  <a:lnTo>
                    <a:pt x="145" y="126"/>
                  </a:lnTo>
                  <a:lnTo>
                    <a:pt x="134" y="203"/>
                  </a:lnTo>
                  <a:lnTo>
                    <a:pt x="113" y="264"/>
                  </a:lnTo>
                  <a:lnTo>
                    <a:pt x="81" y="313"/>
                  </a:lnTo>
                  <a:lnTo>
                    <a:pt x="54" y="341"/>
                  </a:lnTo>
                  <a:lnTo>
                    <a:pt x="32" y="352"/>
                  </a:lnTo>
                  <a:lnTo>
                    <a:pt x="27" y="352"/>
                  </a:lnTo>
                  <a:lnTo>
                    <a:pt x="21" y="346"/>
                  </a:lnTo>
                  <a:lnTo>
                    <a:pt x="21" y="341"/>
                  </a:lnTo>
                  <a:lnTo>
                    <a:pt x="21" y="330"/>
                  </a:lnTo>
                  <a:lnTo>
                    <a:pt x="21" y="330"/>
                  </a:lnTo>
                  <a:lnTo>
                    <a:pt x="27" y="324"/>
                  </a:lnTo>
                  <a:lnTo>
                    <a:pt x="75" y="269"/>
                  </a:lnTo>
                  <a:lnTo>
                    <a:pt x="102" y="214"/>
                  </a:lnTo>
                  <a:lnTo>
                    <a:pt x="113" y="16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08" y="121"/>
                  </a:lnTo>
                  <a:lnTo>
                    <a:pt x="97" y="126"/>
                  </a:lnTo>
                  <a:lnTo>
                    <a:pt x="86" y="132"/>
                  </a:lnTo>
                  <a:lnTo>
                    <a:pt x="70" y="132"/>
                  </a:lnTo>
                  <a:lnTo>
                    <a:pt x="48" y="126"/>
                  </a:lnTo>
                  <a:lnTo>
                    <a:pt x="27" y="121"/>
                  </a:lnTo>
                  <a:lnTo>
                    <a:pt x="16" y="104"/>
                  </a:lnTo>
                  <a:lnTo>
                    <a:pt x="5" y="88"/>
                  </a:lnTo>
                  <a:lnTo>
                    <a:pt x="0" y="66"/>
                  </a:lnTo>
                  <a:lnTo>
                    <a:pt x="5" y="44"/>
                  </a:lnTo>
                  <a:lnTo>
                    <a:pt x="16" y="27"/>
                  </a:lnTo>
                  <a:lnTo>
                    <a:pt x="27" y="11"/>
                  </a:lnTo>
                  <a:lnTo>
                    <a:pt x="48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2"/>
            <p:cNvSpPr>
              <a:spLocks noEditPoints="1"/>
            </p:cNvSpPr>
            <p:nvPr/>
          </p:nvSpPr>
          <p:spPr bwMode="auto">
            <a:xfrm>
              <a:off x="19939" y="4103"/>
              <a:ext cx="344" cy="771"/>
            </a:xfrm>
            <a:custGeom>
              <a:avLst/>
              <a:gdLst/>
              <a:ahLst/>
              <a:cxnLst>
                <a:cxn ang="0">
                  <a:pos x="221" y="264"/>
                </a:cxn>
                <a:cxn ang="0">
                  <a:pos x="269" y="352"/>
                </a:cxn>
                <a:cxn ang="0">
                  <a:pos x="269" y="374"/>
                </a:cxn>
                <a:cxn ang="0">
                  <a:pos x="258" y="407"/>
                </a:cxn>
                <a:cxn ang="0">
                  <a:pos x="231" y="474"/>
                </a:cxn>
                <a:cxn ang="0">
                  <a:pos x="210" y="534"/>
                </a:cxn>
                <a:cxn ang="0">
                  <a:pos x="167" y="650"/>
                </a:cxn>
                <a:cxn ang="0">
                  <a:pos x="156" y="699"/>
                </a:cxn>
                <a:cxn ang="0">
                  <a:pos x="162" y="721"/>
                </a:cxn>
                <a:cxn ang="0">
                  <a:pos x="172" y="738"/>
                </a:cxn>
                <a:cxn ang="0">
                  <a:pos x="215" y="732"/>
                </a:cxn>
                <a:cxn ang="0">
                  <a:pos x="280" y="661"/>
                </a:cxn>
                <a:cxn ang="0">
                  <a:pos x="307" y="589"/>
                </a:cxn>
                <a:cxn ang="0">
                  <a:pos x="318" y="584"/>
                </a:cxn>
                <a:cxn ang="0">
                  <a:pos x="328" y="578"/>
                </a:cxn>
                <a:cxn ang="0">
                  <a:pos x="339" y="584"/>
                </a:cxn>
                <a:cxn ang="0">
                  <a:pos x="344" y="595"/>
                </a:cxn>
                <a:cxn ang="0">
                  <a:pos x="328" y="650"/>
                </a:cxn>
                <a:cxn ang="0">
                  <a:pos x="275" y="727"/>
                </a:cxn>
                <a:cxn ang="0">
                  <a:pos x="183" y="771"/>
                </a:cxn>
                <a:cxn ang="0">
                  <a:pos x="86" y="721"/>
                </a:cxn>
                <a:cxn ang="0">
                  <a:pos x="75" y="655"/>
                </a:cxn>
                <a:cxn ang="0">
                  <a:pos x="86" y="622"/>
                </a:cxn>
                <a:cxn ang="0">
                  <a:pos x="172" y="396"/>
                </a:cxn>
                <a:cxn ang="0">
                  <a:pos x="188" y="341"/>
                </a:cxn>
                <a:cxn ang="0">
                  <a:pos x="188" y="308"/>
                </a:cxn>
                <a:cxn ang="0">
                  <a:pos x="178" y="292"/>
                </a:cxn>
                <a:cxn ang="0">
                  <a:pos x="162" y="286"/>
                </a:cxn>
                <a:cxn ang="0">
                  <a:pos x="97" y="319"/>
                </a:cxn>
                <a:cxn ang="0">
                  <a:pos x="43" y="424"/>
                </a:cxn>
                <a:cxn ang="0">
                  <a:pos x="38" y="440"/>
                </a:cxn>
                <a:cxn ang="0">
                  <a:pos x="22" y="440"/>
                </a:cxn>
                <a:cxn ang="0">
                  <a:pos x="11" y="440"/>
                </a:cxn>
                <a:cxn ang="0">
                  <a:pos x="5" y="435"/>
                </a:cxn>
                <a:cxn ang="0">
                  <a:pos x="5" y="407"/>
                </a:cxn>
                <a:cxn ang="0">
                  <a:pos x="43" y="336"/>
                </a:cxn>
                <a:cxn ang="0">
                  <a:pos x="113" y="264"/>
                </a:cxn>
                <a:cxn ang="0">
                  <a:pos x="269" y="0"/>
                </a:cxn>
                <a:cxn ang="0">
                  <a:pos x="296" y="6"/>
                </a:cxn>
                <a:cxn ang="0">
                  <a:pos x="307" y="22"/>
                </a:cxn>
                <a:cxn ang="0">
                  <a:pos x="312" y="39"/>
                </a:cxn>
                <a:cxn ang="0">
                  <a:pos x="301" y="77"/>
                </a:cxn>
                <a:cxn ang="0">
                  <a:pos x="269" y="99"/>
                </a:cxn>
                <a:cxn ang="0">
                  <a:pos x="237" y="105"/>
                </a:cxn>
                <a:cxn ang="0">
                  <a:pos x="215" y="83"/>
                </a:cxn>
                <a:cxn ang="0">
                  <a:pos x="205" y="61"/>
                </a:cxn>
                <a:cxn ang="0">
                  <a:pos x="221" y="22"/>
                </a:cxn>
                <a:cxn ang="0">
                  <a:pos x="253" y="0"/>
                </a:cxn>
              </a:cxnLst>
              <a:rect l="0" t="0" r="r" b="b"/>
              <a:pathLst>
                <a:path w="344" h="771">
                  <a:moveTo>
                    <a:pt x="167" y="253"/>
                  </a:moveTo>
                  <a:lnTo>
                    <a:pt x="221" y="264"/>
                  </a:lnTo>
                  <a:lnTo>
                    <a:pt x="258" y="303"/>
                  </a:lnTo>
                  <a:lnTo>
                    <a:pt x="269" y="352"/>
                  </a:lnTo>
                  <a:lnTo>
                    <a:pt x="269" y="363"/>
                  </a:lnTo>
                  <a:lnTo>
                    <a:pt x="269" y="374"/>
                  </a:lnTo>
                  <a:lnTo>
                    <a:pt x="264" y="385"/>
                  </a:lnTo>
                  <a:lnTo>
                    <a:pt x="258" y="407"/>
                  </a:lnTo>
                  <a:lnTo>
                    <a:pt x="248" y="435"/>
                  </a:lnTo>
                  <a:lnTo>
                    <a:pt x="231" y="474"/>
                  </a:lnTo>
                  <a:lnTo>
                    <a:pt x="221" y="507"/>
                  </a:lnTo>
                  <a:lnTo>
                    <a:pt x="210" y="534"/>
                  </a:lnTo>
                  <a:lnTo>
                    <a:pt x="172" y="622"/>
                  </a:lnTo>
                  <a:lnTo>
                    <a:pt x="167" y="650"/>
                  </a:lnTo>
                  <a:lnTo>
                    <a:pt x="156" y="672"/>
                  </a:lnTo>
                  <a:lnTo>
                    <a:pt x="156" y="699"/>
                  </a:lnTo>
                  <a:lnTo>
                    <a:pt x="156" y="710"/>
                  </a:lnTo>
                  <a:lnTo>
                    <a:pt x="162" y="721"/>
                  </a:lnTo>
                  <a:lnTo>
                    <a:pt x="167" y="732"/>
                  </a:lnTo>
                  <a:lnTo>
                    <a:pt x="172" y="738"/>
                  </a:lnTo>
                  <a:lnTo>
                    <a:pt x="183" y="738"/>
                  </a:lnTo>
                  <a:lnTo>
                    <a:pt x="215" y="732"/>
                  </a:lnTo>
                  <a:lnTo>
                    <a:pt x="253" y="705"/>
                  </a:lnTo>
                  <a:lnTo>
                    <a:pt x="280" y="661"/>
                  </a:lnTo>
                  <a:lnTo>
                    <a:pt x="301" y="600"/>
                  </a:lnTo>
                  <a:lnTo>
                    <a:pt x="307" y="589"/>
                  </a:lnTo>
                  <a:lnTo>
                    <a:pt x="312" y="584"/>
                  </a:lnTo>
                  <a:lnTo>
                    <a:pt x="318" y="584"/>
                  </a:lnTo>
                  <a:lnTo>
                    <a:pt x="328" y="578"/>
                  </a:lnTo>
                  <a:lnTo>
                    <a:pt x="328" y="578"/>
                  </a:lnTo>
                  <a:lnTo>
                    <a:pt x="334" y="584"/>
                  </a:lnTo>
                  <a:lnTo>
                    <a:pt x="339" y="584"/>
                  </a:lnTo>
                  <a:lnTo>
                    <a:pt x="344" y="589"/>
                  </a:lnTo>
                  <a:lnTo>
                    <a:pt x="344" y="595"/>
                  </a:lnTo>
                  <a:lnTo>
                    <a:pt x="339" y="617"/>
                  </a:lnTo>
                  <a:lnTo>
                    <a:pt x="328" y="650"/>
                  </a:lnTo>
                  <a:lnTo>
                    <a:pt x="307" y="688"/>
                  </a:lnTo>
                  <a:lnTo>
                    <a:pt x="275" y="727"/>
                  </a:lnTo>
                  <a:lnTo>
                    <a:pt x="231" y="760"/>
                  </a:lnTo>
                  <a:lnTo>
                    <a:pt x="183" y="771"/>
                  </a:lnTo>
                  <a:lnTo>
                    <a:pt x="124" y="754"/>
                  </a:lnTo>
                  <a:lnTo>
                    <a:pt x="86" y="721"/>
                  </a:lnTo>
                  <a:lnTo>
                    <a:pt x="75" y="672"/>
                  </a:lnTo>
                  <a:lnTo>
                    <a:pt x="75" y="655"/>
                  </a:lnTo>
                  <a:lnTo>
                    <a:pt x="81" y="639"/>
                  </a:lnTo>
                  <a:lnTo>
                    <a:pt x="86" y="622"/>
                  </a:lnTo>
                  <a:lnTo>
                    <a:pt x="156" y="440"/>
                  </a:lnTo>
                  <a:lnTo>
                    <a:pt x="172" y="396"/>
                  </a:lnTo>
                  <a:lnTo>
                    <a:pt x="183" y="363"/>
                  </a:lnTo>
                  <a:lnTo>
                    <a:pt x="188" y="341"/>
                  </a:lnTo>
                  <a:lnTo>
                    <a:pt x="188" y="325"/>
                  </a:lnTo>
                  <a:lnTo>
                    <a:pt x="188" y="308"/>
                  </a:lnTo>
                  <a:lnTo>
                    <a:pt x="183" y="297"/>
                  </a:lnTo>
                  <a:lnTo>
                    <a:pt x="178" y="292"/>
                  </a:lnTo>
                  <a:lnTo>
                    <a:pt x="172" y="286"/>
                  </a:lnTo>
                  <a:lnTo>
                    <a:pt x="162" y="286"/>
                  </a:lnTo>
                  <a:lnTo>
                    <a:pt x="129" y="292"/>
                  </a:lnTo>
                  <a:lnTo>
                    <a:pt x="97" y="319"/>
                  </a:lnTo>
                  <a:lnTo>
                    <a:pt x="65" y="358"/>
                  </a:lnTo>
                  <a:lnTo>
                    <a:pt x="43" y="424"/>
                  </a:lnTo>
                  <a:lnTo>
                    <a:pt x="38" y="435"/>
                  </a:lnTo>
                  <a:lnTo>
                    <a:pt x="38" y="440"/>
                  </a:lnTo>
                  <a:lnTo>
                    <a:pt x="32" y="440"/>
                  </a:lnTo>
                  <a:lnTo>
                    <a:pt x="22" y="440"/>
                  </a:lnTo>
                  <a:lnTo>
                    <a:pt x="16" y="440"/>
                  </a:lnTo>
                  <a:lnTo>
                    <a:pt x="11" y="440"/>
                  </a:lnTo>
                  <a:lnTo>
                    <a:pt x="5" y="440"/>
                  </a:lnTo>
                  <a:lnTo>
                    <a:pt x="5" y="435"/>
                  </a:lnTo>
                  <a:lnTo>
                    <a:pt x="0" y="429"/>
                  </a:lnTo>
                  <a:lnTo>
                    <a:pt x="5" y="407"/>
                  </a:lnTo>
                  <a:lnTo>
                    <a:pt x="22" y="374"/>
                  </a:lnTo>
                  <a:lnTo>
                    <a:pt x="43" y="336"/>
                  </a:lnTo>
                  <a:lnTo>
                    <a:pt x="75" y="292"/>
                  </a:lnTo>
                  <a:lnTo>
                    <a:pt x="113" y="264"/>
                  </a:lnTo>
                  <a:lnTo>
                    <a:pt x="167" y="253"/>
                  </a:lnTo>
                  <a:close/>
                  <a:moveTo>
                    <a:pt x="269" y="0"/>
                  </a:moveTo>
                  <a:lnTo>
                    <a:pt x="285" y="0"/>
                  </a:lnTo>
                  <a:lnTo>
                    <a:pt x="296" y="6"/>
                  </a:lnTo>
                  <a:lnTo>
                    <a:pt x="301" y="11"/>
                  </a:lnTo>
                  <a:lnTo>
                    <a:pt x="307" y="22"/>
                  </a:lnTo>
                  <a:lnTo>
                    <a:pt x="312" y="33"/>
                  </a:lnTo>
                  <a:lnTo>
                    <a:pt x="312" y="39"/>
                  </a:lnTo>
                  <a:lnTo>
                    <a:pt x="312" y="61"/>
                  </a:lnTo>
                  <a:lnTo>
                    <a:pt x="301" y="77"/>
                  </a:lnTo>
                  <a:lnTo>
                    <a:pt x="285" y="94"/>
                  </a:lnTo>
                  <a:lnTo>
                    <a:pt x="269" y="99"/>
                  </a:lnTo>
                  <a:lnTo>
                    <a:pt x="253" y="105"/>
                  </a:lnTo>
                  <a:lnTo>
                    <a:pt x="237" y="105"/>
                  </a:lnTo>
                  <a:lnTo>
                    <a:pt x="221" y="94"/>
                  </a:lnTo>
                  <a:lnTo>
                    <a:pt x="215" y="83"/>
                  </a:lnTo>
                  <a:lnTo>
                    <a:pt x="210" y="72"/>
                  </a:lnTo>
                  <a:lnTo>
                    <a:pt x="205" y="61"/>
                  </a:lnTo>
                  <a:lnTo>
                    <a:pt x="210" y="39"/>
                  </a:lnTo>
                  <a:lnTo>
                    <a:pt x="221" y="22"/>
                  </a:lnTo>
                  <a:lnTo>
                    <a:pt x="231" y="11"/>
                  </a:lnTo>
                  <a:lnTo>
                    <a:pt x="253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3"/>
            <p:cNvSpPr>
              <a:spLocks/>
            </p:cNvSpPr>
            <p:nvPr/>
          </p:nvSpPr>
          <p:spPr bwMode="auto">
            <a:xfrm>
              <a:off x="20440" y="4488"/>
              <a:ext cx="322" cy="534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88" y="0"/>
                </a:cxn>
                <a:cxn ang="0">
                  <a:pos x="199" y="0"/>
                </a:cxn>
                <a:cxn ang="0">
                  <a:pos x="199" y="11"/>
                </a:cxn>
                <a:cxn ang="0">
                  <a:pos x="204" y="22"/>
                </a:cxn>
                <a:cxn ang="0">
                  <a:pos x="204" y="463"/>
                </a:cxn>
                <a:cxn ang="0">
                  <a:pos x="204" y="474"/>
                </a:cxn>
                <a:cxn ang="0">
                  <a:pos x="204" y="479"/>
                </a:cxn>
                <a:cxn ang="0">
                  <a:pos x="204" y="485"/>
                </a:cxn>
                <a:cxn ang="0">
                  <a:pos x="215" y="490"/>
                </a:cxn>
                <a:cxn ang="0">
                  <a:pos x="220" y="490"/>
                </a:cxn>
                <a:cxn ang="0">
                  <a:pos x="236" y="496"/>
                </a:cxn>
                <a:cxn ang="0">
                  <a:pos x="258" y="496"/>
                </a:cxn>
                <a:cxn ang="0">
                  <a:pos x="285" y="496"/>
                </a:cxn>
                <a:cxn ang="0">
                  <a:pos x="322" y="496"/>
                </a:cxn>
                <a:cxn ang="0">
                  <a:pos x="322" y="534"/>
                </a:cxn>
                <a:cxn ang="0">
                  <a:pos x="247" y="529"/>
                </a:cxn>
                <a:cxn ang="0">
                  <a:pos x="166" y="529"/>
                </a:cxn>
                <a:cxn ang="0">
                  <a:pos x="113" y="529"/>
                </a:cxn>
                <a:cxn ang="0">
                  <a:pos x="59" y="529"/>
                </a:cxn>
                <a:cxn ang="0">
                  <a:pos x="5" y="534"/>
                </a:cxn>
                <a:cxn ang="0">
                  <a:pos x="5" y="496"/>
                </a:cxn>
                <a:cxn ang="0">
                  <a:pos x="48" y="496"/>
                </a:cxn>
                <a:cxn ang="0">
                  <a:pos x="75" y="496"/>
                </a:cxn>
                <a:cxn ang="0">
                  <a:pos x="96" y="496"/>
                </a:cxn>
                <a:cxn ang="0">
                  <a:pos x="107" y="490"/>
                </a:cxn>
                <a:cxn ang="0">
                  <a:pos x="118" y="490"/>
                </a:cxn>
                <a:cxn ang="0">
                  <a:pos x="123" y="485"/>
                </a:cxn>
                <a:cxn ang="0">
                  <a:pos x="129" y="479"/>
                </a:cxn>
                <a:cxn ang="0">
                  <a:pos x="129" y="474"/>
                </a:cxn>
                <a:cxn ang="0">
                  <a:pos x="129" y="463"/>
                </a:cxn>
                <a:cxn ang="0">
                  <a:pos x="129" y="66"/>
                </a:cxn>
                <a:cxn ang="0">
                  <a:pos x="86" y="78"/>
                </a:cxn>
                <a:cxn ang="0">
                  <a:pos x="43" y="83"/>
                </a:cxn>
                <a:cxn ang="0">
                  <a:pos x="16" y="83"/>
                </a:cxn>
                <a:cxn ang="0">
                  <a:pos x="0" y="83"/>
                </a:cxn>
                <a:cxn ang="0">
                  <a:pos x="0" y="50"/>
                </a:cxn>
                <a:cxn ang="0">
                  <a:pos x="16" y="50"/>
                </a:cxn>
                <a:cxn ang="0">
                  <a:pos x="37" y="50"/>
                </a:cxn>
                <a:cxn ang="0">
                  <a:pos x="80" y="44"/>
                </a:cxn>
                <a:cxn ang="0">
                  <a:pos x="129" y="28"/>
                </a:cxn>
                <a:cxn ang="0">
                  <a:pos x="172" y="0"/>
                </a:cxn>
              </a:cxnLst>
              <a:rect l="0" t="0" r="r" b="b"/>
              <a:pathLst>
                <a:path w="322" h="534">
                  <a:moveTo>
                    <a:pt x="172" y="0"/>
                  </a:moveTo>
                  <a:lnTo>
                    <a:pt x="188" y="0"/>
                  </a:lnTo>
                  <a:lnTo>
                    <a:pt x="199" y="0"/>
                  </a:lnTo>
                  <a:lnTo>
                    <a:pt x="199" y="11"/>
                  </a:lnTo>
                  <a:lnTo>
                    <a:pt x="204" y="22"/>
                  </a:lnTo>
                  <a:lnTo>
                    <a:pt x="204" y="463"/>
                  </a:lnTo>
                  <a:lnTo>
                    <a:pt x="204" y="474"/>
                  </a:lnTo>
                  <a:lnTo>
                    <a:pt x="204" y="479"/>
                  </a:lnTo>
                  <a:lnTo>
                    <a:pt x="204" y="485"/>
                  </a:lnTo>
                  <a:lnTo>
                    <a:pt x="215" y="490"/>
                  </a:lnTo>
                  <a:lnTo>
                    <a:pt x="220" y="490"/>
                  </a:lnTo>
                  <a:lnTo>
                    <a:pt x="236" y="496"/>
                  </a:lnTo>
                  <a:lnTo>
                    <a:pt x="258" y="496"/>
                  </a:lnTo>
                  <a:lnTo>
                    <a:pt x="285" y="496"/>
                  </a:lnTo>
                  <a:lnTo>
                    <a:pt x="322" y="496"/>
                  </a:lnTo>
                  <a:lnTo>
                    <a:pt x="322" y="534"/>
                  </a:lnTo>
                  <a:lnTo>
                    <a:pt x="247" y="529"/>
                  </a:lnTo>
                  <a:lnTo>
                    <a:pt x="166" y="529"/>
                  </a:lnTo>
                  <a:lnTo>
                    <a:pt x="113" y="529"/>
                  </a:lnTo>
                  <a:lnTo>
                    <a:pt x="59" y="529"/>
                  </a:lnTo>
                  <a:lnTo>
                    <a:pt x="5" y="534"/>
                  </a:lnTo>
                  <a:lnTo>
                    <a:pt x="5" y="496"/>
                  </a:lnTo>
                  <a:lnTo>
                    <a:pt x="48" y="496"/>
                  </a:lnTo>
                  <a:lnTo>
                    <a:pt x="75" y="496"/>
                  </a:lnTo>
                  <a:lnTo>
                    <a:pt x="96" y="496"/>
                  </a:lnTo>
                  <a:lnTo>
                    <a:pt x="107" y="490"/>
                  </a:lnTo>
                  <a:lnTo>
                    <a:pt x="118" y="490"/>
                  </a:lnTo>
                  <a:lnTo>
                    <a:pt x="123" y="485"/>
                  </a:lnTo>
                  <a:lnTo>
                    <a:pt x="129" y="479"/>
                  </a:lnTo>
                  <a:lnTo>
                    <a:pt x="129" y="474"/>
                  </a:lnTo>
                  <a:lnTo>
                    <a:pt x="129" y="463"/>
                  </a:lnTo>
                  <a:lnTo>
                    <a:pt x="129" y="66"/>
                  </a:lnTo>
                  <a:lnTo>
                    <a:pt x="86" y="78"/>
                  </a:lnTo>
                  <a:lnTo>
                    <a:pt x="43" y="83"/>
                  </a:lnTo>
                  <a:lnTo>
                    <a:pt x="16" y="83"/>
                  </a:lnTo>
                  <a:lnTo>
                    <a:pt x="0" y="83"/>
                  </a:lnTo>
                  <a:lnTo>
                    <a:pt x="0" y="50"/>
                  </a:lnTo>
                  <a:lnTo>
                    <a:pt x="16" y="50"/>
                  </a:lnTo>
                  <a:lnTo>
                    <a:pt x="37" y="50"/>
                  </a:lnTo>
                  <a:lnTo>
                    <a:pt x="80" y="44"/>
                  </a:lnTo>
                  <a:lnTo>
                    <a:pt x="129" y="28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509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Web Rep &amp; Contraction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3716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Given a rep of webs and a deformation type </a:t>
            </a:r>
            <a:r>
              <a:rPr lang="en-US" sz="2800" dirty="0" smtClean="0">
                <a:solidFill>
                  <a:srgbClr val="0000FF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r>
              <a:rPr lang="en-US" sz="2800" dirty="0" smtClean="0">
                <a:solidFill>
                  <a:srgbClr val="0000FF"/>
                </a:solidFill>
                <a:latin typeface="eufb10" pitchFamily="34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we define the </a:t>
            </a:r>
            <a:r>
              <a:rPr lang="en-US" sz="2800" i="1" u="sng" dirty="0" smtClean="0">
                <a:solidFill>
                  <a:srgbClr val="0000FF"/>
                </a:solidFill>
              </a:rPr>
              <a:t>representation of </a:t>
            </a:r>
            <a:r>
              <a:rPr lang="en-US" sz="2800" i="1" u="sng" dirty="0" smtClean="0">
                <a:solidFill>
                  <a:srgbClr val="0000FF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 </a:t>
            </a:r>
            <a:r>
              <a:rPr lang="en-US" sz="2800" dirty="0" smtClean="0">
                <a:solidFill>
                  <a:srgbClr val="0000FF"/>
                </a:solidFill>
              </a:rPr>
              <a:t>: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400" y="57912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by applying the contraction K to the pairs </a:t>
            </a:r>
            <a:r>
              <a:rPr lang="en-US" sz="2800" dirty="0" err="1" smtClean="0">
                <a:solidFill>
                  <a:srgbClr val="0000FF"/>
                </a:solidFill>
              </a:rPr>
              <a:t>R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ij</a:t>
            </a:r>
            <a:r>
              <a:rPr lang="en-US" sz="2800" dirty="0" smtClean="0">
                <a:solidFill>
                  <a:srgbClr val="0000FF"/>
                </a:solidFill>
              </a:rPr>
              <a:t> and </a:t>
            </a:r>
            <a:r>
              <a:rPr lang="en-US" sz="2800" dirty="0" err="1" smtClean="0">
                <a:solidFill>
                  <a:srgbClr val="0000FF"/>
                </a:solidFill>
              </a:rPr>
              <a:t>R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ji</a:t>
            </a:r>
            <a:r>
              <a:rPr lang="en-US" sz="2800" dirty="0" smtClean="0">
                <a:solidFill>
                  <a:srgbClr val="0000FF"/>
                </a:solidFill>
              </a:rPr>
              <a:t> on each internal edge: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667000"/>
            <a:ext cx="6462713" cy="70485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09600" y="36576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There is a natural contraction operator: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648200"/>
            <a:ext cx="6186488" cy="70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648200" y="26670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876800" y="2667000"/>
            <a:ext cx="2514600" cy="1524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876800" y="457200"/>
            <a:ext cx="2209800" cy="22860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667000" y="2819400"/>
            <a:ext cx="1981200" cy="2286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352800" y="44196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85800" y="4572000"/>
            <a:ext cx="2667000" cy="9144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133600" y="533400"/>
            <a:ext cx="2514600" cy="22098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581400" y="4572000"/>
            <a:ext cx="3276600" cy="16764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133600" y="4648200"/>
            <a:ext cx="1295400" cy="16764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343400" y="21336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648200" y="20574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4953000" y="22098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895600" y="60198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886200" y="60960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352800" y="63246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Arrow Connector 29"/>
          <p:cNvCxnSpPr>
            <a:stCxn id="2" idx="4"/>
            <a:endCxn id="13" idx="7"/>
          </p:cNvCxnSpPr>
          <p:nvPr/>
        </p:nvCxnSpPr>
        <p:spPr>
          <a:xfrm flipH="1">
            <a:off x="3547922" y="2895600"/>
            <a:ext cx="1214578" cy="1557478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429000" y="3276600"/>
            <a:ext cx="481862" cy="495300"/>
            <a:chOff x="2841" y="2288"/>
            <a:chExt cx="1255" cy="1290"/>
          </a:xfrm>
        </p:grpSpPr>
        <p:sp>
          <p:nvSpPr>
            <p:cNvPr id="1030" name="Freeform 6"/>
            <p:cNvSpPr>
              <a:spLocks noEditPoints="1"/>
            </p:cNvSpPr>
            <p:nvPr/>
          </p:nvSpPr>
          <p:spPr bwMode="auto">
            <a:xfrm>
              <a:off x="2841" y="2288"/>
              <a:ext cx="423" cy="1068"/>
            </a:xfrm>
            <a:custGeom>
              <a:avLst/>
              <a:gdLst/>
              <a:ahLst/>
              <a:cxnLst>
                <a:cxn ang="0">
                  <a:pos x="829" y="1089"/>
                </a:cxn>
                <a:cxn ang="0">
                  <a:pos x="986" y="1251"/>
                </a:cxn>
                <a:cxn ang="0">
                  <a:pos x="1026" y="1477"/>
                </a:cxn>
                <a:cxn ang="0">
                  <a:pos x="961" y="1688"/>
                </a:cxn>
                <a:cxn ang="0">
                  <a:pos x="918" y="1811"/>
                </a:cxn>
                <a:cxn ang="0">
                  <a:pos x="870" y="1930"/>
                </a:cxn>
                <a:cxn ang="0">
                  <a:pos x="632" y="2573"/>
                </a:cxn>
                <a:cxn ang="0">
                  <a:pos x="561" y="2765"/>
                </a:cxn>
                <a:cxn ang="0">
                  <a:pos x="535" y="2891"/>
                </a:cxn>
                <a:cxn ang="0">
                  <a:pos x="548" y="3040"/>
                </a:cxn>
                <a:cxn ang="0">
                  <a:pos x="645" y="3098"/>
                </a:cxn>
                <a:cxn ang="0">
                  <a:pos x="864" y="3011"/>
                </a:cxn>
                <a:cxn ang="0">
                  <a:pos x="1025" y="2793"/>
                </a:cxn>
                <a:cxn ang="0">
                  <a:pos x="1132" y="2506"/>
                </a:cxn>
                <a:cxn ang="0">
                  <a:pos x="1178" y="2427"/>
                </a:cxn>
                <a:cxn ang="0">
                  <a:pos x="1233" y="2425"/>
                </a:cxn>
                <a:cxn ang="0">
                  <a:pos x="1269" y="2468"/>
                </a:cxn>
                <a:cxn ang="0">
                  <a:pos x="1244" y="2567"/>
                </a:cxn>
                <a:cxn ang="0">
                  <a:pos x="1168" y="2764"/>
                </a:cxn>
                <a:cxn ang="0">
                  <a:pos x="1035" y="2983"/>
                </a:cxn>
                <a:cxn ang="0">
                  <a:pos x="840" y="3152"/>
                </a:cxn>
                <a:cxn ang="0">
                  <a:pos x="582" y="3200"/>
                </a:cxn>
                <a:cxn ang="0">
                  <a:pos x="358" y="3093"/>
                </a:cxn>
                <a:cxn ang="0">
                  <a:pos x="251" y="2869"/>
                </a:cxn>
                <a:cxn ang="0">
                  <a:pos x="277" y="2655"/>
                </a:cxn>
                <a:cxn ang="0">
                  <a:pos x="360" y="2430"/>
                </a:cxn>
                <a:cxn ang="0">
                  <a:pos x="442" y="2211"/>
                </a:cxn>
                <a:cxn ang="0">
                  <a:pos x="547" y="1931"/>
                </a:cxn>
                <a:cxn ang="0">
                  <a:pos x="643" y="1676"/>
                </a:cxn>
                <a:cxn ang="0">
                  <a:pos x="698" y="1523"/>
                </a:cxn>
                <a:cxn ang="0">
                  <a:pos x="741" y="1342"/>
                </a:cxn>
                <a:cxn ang="0">
                  <a:pos x="720" y="1193"/>
                </a:cxn>
                <a:cxn ang="0">
                  <a:pos x="657" y="1149"/>
                </a:cxn>
                <a:cxn ang="0">
                  <a:pos x="555" y="1156"/>
                </a:cxn>
                <a:cxn ang="0">
                  <a:pos x="382" y="1258"/>
                </a:cxn>
                <a:cxn ang="0">
                  <a:pos x="218" y="1506"/>
                </a:cxn>
                <a:cxn ang="0">
                  <a:pos x="119" y="1790"/>
                </a:cxn>
                <a:cxn ang="0">
                  <a:pos x="60" y="1822"/>
                </a:cxn>
                <a:cxn ang="0">
                  <a:pos x="17" y="1812"/>
                </a:cxn>
                <a:cxn ang="0">
                  <a:pos x="4" y="1754"/>
                </a:cxn>
                <a:cxn ang="0">
                  <a:pos x="49" y="1606"/>
                </a:cxn>
                <a:cxn ang="0">
                  <a:pos x="150" y="1393"/>
                </a:cxn>
                <a:cxn ang="0">
                  <a:pos x="309" y="1186"/>
                </a:cxn>
                <a:cxn ang="0">
                  <a:pos x="531" y="1056"/>
                </a:cxn>
                <a:cxn ang="0">
                  <a:pos x="1111" y="10"/>
                </a:cxn>
                <a:cxn ang="0">
                  <a:pos x="1214" y="111"/>
                </a:cxn>
                <a:cxn ang="0">
                  <a:pos x="1195" y="279"/>
                </a:cxn>
                <a:cxn ang="0">
                  <a:pos x="1063" y="398"/>
                </a:cxn>
                <a:cxn ang="0">
                  <a:pos x="899" y="409"/>
                </a:cxn>
                <a:cxn ang="0">
                  <a:pos x="797" y="309"/>
                </a:cxn>
                <a:cxn ang="0">
                  <a:pos x="826" y="127"/>
                </a:cxn>
                <a:cxn ang="0">
                  <a:pos x="1000" y="4"/>
                </a:cxn>
              </a:cxnLst>
              <a:rect l="0" t="0" r="r" b="b"/>
              <a:pathLst>
                <a:path w="1269" h="3203">
                  <a:moveTo>
                    <a:pt x="637" y="1042"/>
                  </a:moveTo>
                  <a:lnTo>
                    <a:pt x="690" y="1046"/>
                  </a:lnTo>
                  <a:lnTo>
                    <a:pt x="739" y="1055"/>
                  </a:lnTo>
                  <a:lnTo>
                    <a:pt x="785" y="1069"/>
                  </a:lnTo>
                  <a:lnTo>
                    <a:pt x="829" y="1089"/>
                  </a:lnTo>
                  <a:lnTo>
                    <a:pt x="868" y="1114"/>
                  </a:lnTo>
                  <a:lnTo>
                    <a:pt x="903" y="1143"/>
                  </a:lnTo>
                  <a:lnTo>
                    <a:pt x="936" y="1176"/>
                  </a:lnTo>
                  <a:lnTo>
                    <a:pt x="962" y="1212"/>
                  </a:lnTo>
                  <a:lnTo>
                    <a:pt x="986" y="1251"/>
                  </a:lnTo>
                  <a:lnTo>
                    <a:pt x="1004" y="1293"/>
                  </a:lnTo>
                  <a:lnTo>
                    <a:pt x="1017" y="1338"/>
                  </a:lnTo>
                  <a:lnTo>
                    <a:pt x="1025" y="1385"/>
                  </a:lnTo>
                  <a:lnTo>
                    <a:pt x="1028" y="1432"/>
                  </a:lnTo>
                  <a:lnTo>
                    <a:pt x="1026" y="1477"/>
                  </a:lnTo>
                  <a:lnTo>
                    <a:pt x="1021" y="1517"/>
                  </a:lnTo>
                  <a:lnTo>
                    <a:pt x="1011" y="1558"/>
                  </a:lnTo>
                  <a:lnTo>
                    <a:pt x="997" y="1598"/>
                  </a:lnTo>
                  <a:lnTo>
                    <a:pt x="982" y="1642"/>
                  </a:lnTo>
                  <a:lnTo>
                    <a:pt x="961" y="1688"/>
                  </a:lnTo>
                  <a:lnTo>
                    <a:pt x="949" y="1720"/>
                  </a:lnTo>
                  <a:lnTo>
                    <a:pt x="940" y="1746"/>
                  </a:lnTo>
                  <a:lnTo>
                    <a:pt x="932" y="1770"/>
                  </a:lnTo>
                  <a:lnTo>
                    <a:pt x="924" y="1791"/>
                  </a:lnTo>
                  <a:lnTo>
                    <a:pt x="918" y="1811"/>
                  </a:lnTo>
                  <a:lnTo>
                    <a:pt x="910" y="1830"/>
                  </a:lnTo>
                  <a:lnTo>
                    <a:pt x="902" y="1851"/>
                  </a:lnTo>
                  <a:lnTo>
                    <a:pt x="893" y="1873"/>
                  </a:lnTo>
                  <a:lnTo>
                    <a:pt x="882" y="1900"/>
                  </a:lnTo>
                  <a:lnTo>
                    <a:pt x="870" y="1930"/>
                  </a:lnTo>
                  <a:lnTo>
                    <a:pt x="855" y="1965"/>
                  </a:lnTo>
                  <a:lnTo>
                    <a:pt x="855" y="1965"/>
                  </a:lnTo>
                  <a:lnTo>
                    <a:pt x="675" y="2460"/>
                  </a:lnTo>
                  <a:lnTo>
                    <a:pt x="652" y="2520"/>
                  </a:lnTo>
                  <a:lnTo>
                    <a:pt x="632" y="2573"/>
                  </a:lnTo>
                  <a:lnTo>
                    <a:pt x="614" y="2620"/>
                  </a:lnTo>
                  <a:lnTo>
                    <a:pt x="598" y="2663"/>
                  </a:lnTo>
                  <a:lnTo>
                    <a:pt x="584" y="2701"/>
                  </a:lnTo>
                  <a:lnTo>
                    <a:pt x="572" y="2735"/>
                  </a:lnTo>
                  <a:lnTo>
                    <a:pt x="561" y="2765"/>
                  </a:lnTo>
                  <a:lnTo>
                    <a:pt x="554" y="2793"/>
                  </a:lnTo>
                  <a:lnTo>
                    <a:pt x="547" y="2819"/>
                  </a:lnTo>
                  <a:lnTo>
                    <a:pt x="542" y="2844"/>
                  </a:lnTo>
                  <a:lnTo>
                    <a:pt x="538" y="2867"/>
                  </a:lnTo>
                  <a:lnTo>
                    <a:pt x="535" y="2891"/>
                  </a:lnTo>
                  <a:lnTo>
                    <a:pt x="533" y="2916"/>
                  </a:lnTo>
                  <a:lnTo>
                    <a:pt x="533" y="2941"/>
                  </a:lnTo>
                  <a:lnTo>
                    <a:pt x="534" y="2980"/>
                  </a:lnTo>
                  <a:lnTo>
                    <a:pt x="539" y="3013"/>
                  </a:lnTo>
                  <a:lnTo>
                    <a:pt x="548" y="3040"/>
                  </a:lnTo>
                  <a:lnTo>
                    <a:pt x="561" y="3061"/>
                  </a:lnTo>
                  <a:lnTo>
                    <a:pt x="577" y="3078"/>
                  </a:lnTo>
                  <a:lnTo>
                    <a:pt x="595" y="3089"/>
                  </a:lnTo>
                  <a:lnTo>
                    <a:pt x="619" y="3095"/>
                  </a:lnTo>
                  <a:lnTo>
                    <a:pt x="645" y="3098"/>
                  </a:lnTo>
                  <a:lnTo>
                    <a:pt x="694" y="3094"/>
                  </a:lnTo>
                  <a:lnTo>
                    <a:pt x="739" y="3083"/>
                  </a:lnTo>
                  <a:lnTo>
                    <a:pt x="783" y="3065"/>
                  </a:lnTo>
                  <a:lnTo>
                    <a:pt x="825" y="3042"/>
                  </a:lnTo>
                  <a:lnTo>
                    <a:pt x="864" y="3011"/>
                  </a:lnTo>
                  <a:lnTo>
                    <a:pt x="901" y="2976"/>
                  </a:lnTo>
                  <a:lnTo>
                    <a:pt x="935" y="2935"/>
                  </a:lnTo>
                  <a:lnTo>
                    <a:pt x="967" y="2892"/>
                  </a:lnTo>
                  <a:lnTo>
                    <a:pt x="996" y="2844"/>
                  </a:lnTo>
                  <a:lnTo>
                    <a:pt x="1025" y="2793"/>
                  </a:lnTo>
                  <a:lnTo>
                    <a:pt x="1050" y="2739"/>
                  </a:lnTo>
                  <a:lnTo>
                    <a:pt x="1075" y="2683"/>
                  </a:lnTo>
                  <a:lnTo>
                    <a:pt x="1096" y="2624"/>
                  </a:lnTo>
                  <a:lnTo>
                    <a:pt x="1115" y="2565"/>
                  </a:lnTo>
                  <a:lnTo>
                    <a:pt x="1132" y="2506"/>
                  </a:lnTo>
                  <a:lnTo>
                    <a:pt x="1144" y="2480"/>
                  </a:lnTo>
                  <a:lnTo>
                    <a:pt x="1153" y="2460"/>
                  </a:lnTo>
                  <a:lnTo>
                    <a:pt x="1161" y="2444"/>
                  </a:lnTo>
                  <a:lnTo>
                    <a:pt x="1169" y="2434"/>
                  </a:lnTo>
                  <a:lnTo>
                    <a:pt x="1178" y="2427"/>
                  </a:lnTo>
                  <a:lnTo>
                    <a:pt x="1191" y="2423"/>
                  </a:lnTo>
                  <a:lnTo>
                    <a:pt x="1208" y="2423"/>
                  </a:lnTo>
                  <a:lnTo>
                    <a:pt x="1215" y="2423"/>
                  </a:lnTo>
                  <a:lnTo>
                    <a:pt x="1224" y="2423"/>
                  </a:lnTo>
                  <a:lnTo>
                    <a:pt x="1233" y="2425"/>
                  </a:lnTo>
                  <a:lnTo>
                    <a:pt x="1244" y="2429"/>
                  </a:lnTo>
                  <a:lnTo>
                    <a:pt x="1253" y="2434"/>
                  </a:lnTo>
                  <a:lnTo>
                    <a:pt x="1261" y="2442"/>
                  </a:lnTo>
                  <a:lnTo>
                    <a:pt x="1266" y="2454"/>
                  </a:lnTo>
                  <a:lnTo>
                    <a:pt x="1269" y="2468"/>
                  </a:lnTo>
                  <a:lnTo>
                    <a:pt x="1267" y="2477"/>
                  </a:lnTo>
                  <a:lnTo>
                    <a:pt x="1265" y="2492"/>
                  </a:lnTo>
                  <a:lnTo>
                    <a:pt x="1259" y="2512"/>
                  </a:lnTo>
                  <a:lnTo>
                    <a:pt x="1253" y="2539"/>
                  </a:lnTo>
                  <a:lnTo>
                    <a:pt x="1244" y="2567"/>
                  </a:lnTo>
                  <a:lnTo>
                    <a:pt x="1233" y="2602"/>
                  </a:lnTo>
                  <a:lnTo>
                    <a:pt x="1220" y="2640"/>
                  </a:lnTo>
                  <a:lnTo>
                    <a:pt x="1204" y="2679"/>
                  </a:lnTo>
                  <a:lnTo>
                    <a:pt x="1187" y="2721"/>
                  </a:lnTo>
                  <a:lnTo>
                    <a:pt x="1168" y="2764"/>
                  </a:lnTo>
                  <a:lnTo>
                    <a:pt x="1145" y="2808"/>
                  </a:lnTo>
                  <a:lnTo>
                    <a:pt x="1122" y="2853"/>
                  </a:lnTo>
                  <a:lnTo>
                    <a:pt x="1096" y="2896"/>
                  </a:lnTo>
                  <a:lnTo>
                    <a:pt x="1067" y="2941"/>
                  </a:lnTo>
                  <a:lnTo>
                    <a:pt x="1035" y="2983"/>
                  </a:lnTo>
                  <a:lnTo>
                    <a:pt x="1001" y="3023"/>
                  </a:lnTo>
                  <a:lnTo>
                    <a:pt x="965" y="3060"/>
                  </a:lnTo>
                  <a:lnTo>
                    <a:pt x="927" y="3095"/>
                  </a:lnTo>
                  <a:lnTo>
                    <a:pt x="885" y="3125"/>
                  </a:lnTo>
                  <a:lnTo>
                    <a:pt x="840" y="3152"/>
                  </a:lnTo>
                  <a:lnTo>
                    <a:pt x="794" y="3174"/>
                  </a:lnTo>
                  <a:lnTo>
                    <a:pt x="745" y="3190"/>
                  </a:lnTo>
                  <a:lnTo>
                    <a:pt x="692" y="3200"/>
                  </a:lnTo>
                  <a:lnTo>
                    <a:pt x="637" y="3203"/>
                  </a:lnTo>
                  <a:lnTo>
                    <a:pt x="582" y="3200"/>
                  </a:lnTo>
                  <a:lnTo>
                    <a:pt x="531" y="3190"/>
                  </a:lnTo>
                  <a:lnTo>
                    <a:pt x="482" y="3174"/>
                  </a:lnTo>
                  <a:lnTo>
                    <a:pt x="437" y="3152"/>
                  </a:lnTo>
                  <a:lnTo>
                    <a:pt x="395" y="3125"/>
                  </a:lnTo>
                  <a:lnTo>
                    <a:pt x="358" y="3093"/>
                  </a:lnTo>
                  <a:lnTo>
                    <a:pt x="326" y="3056"/>
                  </a:lnTo>
                  <a:lnTo>
                    <a:pt x="300" y="3014"/>
                  </a:lnTo>
                  <a:lnTo>
                    <a:pt x="277" y="2970"/>
                  </a:lnTo>
                  <a:lnTo>
                    <a:pt x="262" y="2920"/>
                  </a:lnTo>
                  <a:lnTo>
                    <a:pt x="251" y="2869"/>
                  </a:lnTo>
                  <a:lnTo>
                    <a:pt x="248" y="2814"/>
                  </a:lnTo>
                  <a:lnTo>
                    <a:pt x="250" y="2778"/>
                  </a:lnTo>
                  <a:lnTo>
                    <a:pt x="256" y="2740"/>
                  </a:lnTo>
                  <a:lnTo>
                    <a:pt x="265" y="2698"/>
                  </a:lnTo>
                  <a:lnTo>
                    <a:pt x="277" y="2655"/>
                  </a:lnTo>
                  <a:lnTo>
                    <a:pt x="292" y="2611"/>
                  </a:lnTo>
                  <a:lnTo>
                    <a:pt x="307" y="2565"/>
                  </a:lnTo>
                  <a:lnTo>
                    <a:pt x="324" y="2519"/>
                  </a:lnTo>
                  <a:lnTo>
                    <a:pt x="343" y="2475"/>
                  </a:lnTo>
                  <a:lnTo>
                    <a:pt x="360" y="2430"/>
                  </a:lnTo>
                  <a:lnTo>
                    <a:pt x="373" y="2396"/>
                  </a:lnTo>
                  <a:lnTo>
                    <a:pt x="389" y="2355"/>
                  </a:lnTo>
                  <a:lnTo>
                    <a:pt x="404" y="2311"/>
                  </a:lnTo>
                  <a:lnTo>
                    <a:pt x="423" y="2262"/>
                  </a:lnTo>
                  <a:lnTo>
                    <a:pt x="442" y="2211"/>
                  </a:lnTo>
                  <a:lnTo>
                    <a:pt x="462" y="2158"/>
                  </a:lnTo>
                  <a:lnTo>
                    <a:pt x="483" y="2103"/>
                  </a:lnTo>
                  <a:lnTo>
                    <a:pt x="504" y="2045"/>
                  </a:lnTo>
                  <a:lnTo>
                    <a:pt x="526" y="1989"/>
                  </a:lnTo>
                  <a:lnTo>
                    <a:pt x="547" y="1931"/>
                  </a:lnTo>
                  <a:lnTo>
                    <a:pt x="568" y="1876"/>
                  </a:lnTo>
                  <a:lnTo>
                    <a:pt x="589" y="1821"/>
                  </a:lnTo>
                  <a:lnTo>
                    <a:pt x="607" y="1770"/>
                  </a:lnTo>
                  <a:lnTo>
                    <a:pt x="626" y="1720"/>
                  </a:lnTo>
                  <a:lnTo>
                    <a:pt x="643" y="1676"/>
                  </a:lnTo>
                  <a:lnTo>
                    <a:pt x="658" y="1635"/>
                  </a:lnTo>
                  <a:lnTo>
                    <a:pt x="671" y="1598"/>
                  </a:lnTo>
                  <a:lnTo>
                    <a:pt x="682" y="1568"/>
                  </a:lnTo>
                  <a:lnTo>
                    <a:pt x="690" y="1545"/>
                  </a:lnTo>
                  <a:lnTo>
                    <a:pt x="698" y="1523"/>
                  </a:lnTo>
                  <a:lnTo>
                    <a:pt x="707" y="1495"/>
                  </a:lnTo>
                  <a:lnTo>
                    <a:pt x="717" y="1462"/>
                  </a:lnTo>
                  <a:lnTo>
                    <a:pt x="726" y="1424"/>
                  </a:lnTo>
                  <a:lnTo>
                    <a:pt x="736" y="1385"/>
                  </a:lnTo>
                  <a:lnTo>
                    <a:pt x="741" y="1342"/>
                  </a:lnTo>
                  <a:lnTo>
                    <a:pt x="743" y="1297"/>
                  </a:lnTo>
                  <a:lnTo>
                    <a:pt x="741" y="1263"/>
                  </a:lnTo>
                  <a:lnTo>
                    <a:pt x="737" y="1234"/>
                  </a:lnTo>
                  <a:lnTo>
                    <a:pt x="729" y="1211"/>
                  </a:lnTo>
                  <a:lnTo>
                    <a:pt x="720" y="1193"/>
                  </a:lnTo>
                  <a:lnTo>
                    <a:pt x="709" y="1177"/>
                  </a:lnTo>
                  <a:lnTo>
                    <a:pt x="696" y="1166"/>
                  </a:lnTo>
                  <a:lnTo>
                    <a:pt x="684" y="1158"/>
                  </a:lnTo>
                  <a:lnTo>
                    <a:pt x="670" y="1153"/>
                  </a:lnTo>
                  <a:lnTo>
                    <a:pt x="657" y="1149"/>
                  </a:lnTo>
                  <a:lnTo>
                    <a:pt x="645" y="1148"/>
                  </a:lnTo>
                  <a:lnTo>
                    <a:pt x="633" y="1148"/>
                  </a:lnTo>
                  <a:lnTo>
                    <a:pt x="623" y="1148"/>
                  </a:lnTo>
                  <a:lnTo>
                    <a:pt x="589" y="1149"/>
                  </a:lnTo>
                  <a:lnTo>
                    <a:pt x="555" y="1156"/>
                  </a:lnTo>
                  <a:lnTo>
                    <a:pt x="521" y="1166"/>
                  </a:lnTo>
                  <a:lnTo>
                    <a:pt x="487" y="1181"/>
                  </a:lnTo>
                  <a:lnTo>
                    <a:pt x="451" y="1202"/>
                  </a:lnTo>
                  <a:lnTo>
                    <a:pt x="416" y="1227"/>
                  </a:lnTo>
                  <a:lnTo>
                    <a:pt x="382" y="1258"/>
                  </a:lnTo>
                  <a:lnTo>
                    <a:pt x="348" y="1295"/>
                  </a:lnTo>
                  <a:lnTo>
                    <a:pt x="314" y="1337"/>
                  </a:lnTo>
                  <a:lnTo>
                    <a:pt x="281" y="1386"/>
                  </a:lnTo>
                  <a:lnTo>
                    <a:pt x="250" y="1443"/>
                  </a:lnTo>
                  <a:lnTo>
                    <a:pt x="218" y="1506"/>
                  </a:lnTo>
                  <a:lnTo>
                    <a:pt x="190" y="1576"/>
                  </a:lnTo>
                  <a:lnTo>
                    <a:pt x="162" y="1655"/>
                  </a:lnTo>
                  <a:lnTo>
                    <a:pt x="135" y="1740"/>
                  </a:lnTo>
                  <a:lnTo>
                    <a:pt x="127" y="1769"/>
                  </a:lnTo>
                  <a:lnTo>
                    <a:pt x="119" y="1790"/>
                  </a:lnTo>
                  <a:lnTo>
                    <a:pt x="111" y="1804"/>
                  </a:lnTo>
                  <a:lnTo>
                    <a:pt x="102" y="1813"/>
                  </a:lnTo>
                  <a:lnTo>
                    <a:pt x="91" y="1820"/>
                  </a:lnTo>
                  <a:lnTo>
                    <a:pt x="77" y="1822"/>
                  </a:lnTo>
                  <a:lnTo>
                    <a:pt x="60" y="1822"/>
                  </a:lnTo>
                  <a:lnTo>
                    <a:pt x="56" y="1822"/>
                  </a:lnTo>
                  <a:lnTo>
                    <a:pt x="48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7" y="1812"/>
                  </a:lnTo>
                  <a:lnTo>
                    <a:pt x="9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1" y="1769"/>
                  </a:lnTo>
                  <a:lnTo>
                    <a:pt x="4" y="1754"/>
                  </a:lnTo>
                  <a:lnTo>
                    <a:pt x="9" y="1733"/>
                  </a:lnTo>
                  <a:lnTo>
                    <a:pt x="17" y="1707"/>
                  </a:lnTo>
                  <a:lnTo>
                    <a:pt x="26" y="1677"/>
                  </a:lnTo>
                  <a:lnTo>
                    <a:pt x="36" y="1644"/>
                  </a:lnTo>
                  <a:lnTo>
                    <a:pt x="49" y="1606"/>
                  </a:lnTo>
                  <a:lnTo>
                    <a:pt x="65" y="1567"/>
                  </a:lnTo>
                  <a:lnTo>
                    <a:pt x="83" y="1525"/>
                  </a:lnTo>
                  <a:lnTo>
                    <a:pt x="103" y="1482"/>
                  </a:lnTo>
                  <a:lnTo>
                    <a:pt x="125" y="1437"/>
                  </a:lnTo>
                  <a:lnTo>
                    <a:pt x="150" y="1393"/>
                  </a:lnTo>
                  <a:lnTo>
                    <a:pt x="178" y="1348"/>
                  </a:lnTo>
                  <a:lnTo>
                    <a:pt x="207" y="1305"/>
                  </a:lnTo>
                  <a:lnTo>
                    <a:pt x="238" y="1263"/>
                  </a:lnTo>
                  <a:lnTo>
                    <a:pt x="272" y="1223"/>
                  </a:lnTo>
                  <a:lnTo>
                    <a:pt x="309" y="1186"/>
                  </a:lnTo>
                  <a:lnTo>
                    <a:pt x="348" y="1151"/>
                  </a:lnTo>
                  <a:lnTo>
                    <a:pt x="390" y="1121"/>
                  </a:lnTo>
                  <a:lnTo>
                    <a:pt x="434" y="1094"/>
                  </a:lnTo>
                  <a:lnTo>
                    <a:pt x="482" y="1072"/>
                  </a:lnTo>
                  <a:lnTo>
                    <a:pt x="531" y="1056"/>
                  </a:lnTo>
                  <a:lnTo>
                    <a:pt x="582" y="1046"/>
                  </a:lnTo>
                  <a:lnTo>
                    <a:pt x="637" y="1042"/>
                  </a:lnTo>
                  <a:close/>
                  <a:moveTo>
                    <a:pt x="1043" y="0"/>
                  </a:moveTo>
                  <a:lnTo>
                    <a:pt x="1079" y="2"/>
                  </a:lnTo>
                  <a:lnTo>
                    <a:pt x="1111" y="10"/>
                  </a:lnTo>
                  <a:lnTo>
                    <a:pt x="1140" y="23"/>
                  </a:lnTo>
                  <a:lnTo>
                    <a:pt x="1164" y="39"/>
                  </a:lnTo>
                  <a:lnTo>
                    <a:pt x="1185" y="60"/>
                  </a:lnTo>
                  <a:lnTo>
                    <a:pt x="1202" y="83"/>
                  </a:lnTo>
                  <a:lnTo>
                    <a:pt x="1214" y="111"/>
                  </a:lnTo>
                  <a:lnTo>
                    <a:pt x="1220" y="141"/>
                  </a:lnTo>
                  <a:lnTo>
                    <a:pt x="1223" y="172"/>
                  </a:lnTo>
                  <a:lnTo>
                    <a:pt x="1220" y="210"/>
                  </a:lnTo>
                  <a:lnTo>
                    <a:pt x="1210" y="246"/>
                  </a:lnTo>
                  <a:lnTo>
                    <a:pt x="1195" y="279"/>
                  </a:lnTo>
                  <a:lnTo>
                    <a:pt x="1174" y="310"/>
                  </a:lnTo>
                  <a:lnTo>
                    <a:pt x="1151" y="337"/>
                  </a:lnTo>
                  <a:lnTo>
                    <a:pt x="1123" y="361"/>
                  </a:lnTo>
                  <a:lnTo>
                    <a:pt x="1094" y="381"/>
                  </a:lnTo>
                  <a:lnTo>
                    <a:pt x="1063" y="398"/>
                  </a:lnTo>
                  <a:lnTo>
                    <a:pt x="1032" y="409"/>
                  </a:lnTo>
                  <a:lnTo>
                    <a:pt x="999" y="417"/>
                  </a:lnTo>
                  <a:lnTo>
                    <a:pt x="969" y="420"/>
                  </a:lnTo>
                  <a:lnTo>
                    <a:pt x="932" y="417"/>
                  </a:lnTo>
                  <a:lnTo>
                    <a:pt x="899" y="409"/>
                  </a:lnTo>
                  <a:lnTo>
                    <a:pt x="872" y="396"/>
                  </a:lnTo>
                  <a:lnTo>
                    <a:pt x="847" y="379"/>
                  </a:lnTo>
                  <a:lnTo>
                    <a:pt x="826" y="360"/>
                  </a:lnTo>
                  <a:lnTo>
                    <a:pt x="810" y="335"/>
                  </a:lnTo>
                  <a:lnTo>
                    <a:pt x="797" y="309"/>
                  </a:lnTo>
                  <a:lnTo>
                    <a:pt x="791" y="279"/>
                  </a:lnTo>
                  <a:lnTo>
                    <a:pt x="788" y="247"/>
                  </a:lnTo>
                  <a:lnTo>
                    <a:pt x="793" y="205"/>
                  </a:lnTo>
                  <a:lnTo>
                    <a:pt x="805" y="165"/>
                  </a:lnTo>
                  <a:lnTo>
                    <a:pt x="826" y="127"/>
                  </a:lnTo>
                  <a:lnTo>
                    <a:pt x="852" y="91"/>
                  </a:lnTo>
                  <a:lnTo>
                    <a:pt x="884" y="61"/>
                  </a:lnTo>
                  <a:lnTo>
                    <a:pt x="920" y="35"/>
                  </a:lnTo>
                  <a:lnTo>
                    <a:pt x="959" y="17"/>
                  </a:lnTo>
                  <a:lnTo>
                    <a:pt x="1000" y="4"/>
                  </a:lnTo>
                  <a:lnTo>
                    <a:pt x="104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3406" y="3073"/>
              <a:ext cx="690" cy="505"/>
            </a:xfrm>
            <a:custGeom>
              <a:avLst/>
              <a:gdLst/>
              <a:ahLst/>
              <a:cxnLst>
                <a:cxn ang="0">
                  <a:pos x="508" y="16"/>
                </a:cxn>
                <a:cxn ang="0">
                  <a:pos x="652" y="96"/>
                </a:cxn>
                <a:cxn ang="0">
                  <a:pos x="743" y="262"/>
                </a:cxn>
                <a:cxn ang="0">
                  <a:pos x="871" y="178"/>
                </a:cxn>
                <a:cxn ang="0">
                  <a:pos x="1090" y="44"/>
                </a:cxn>
                <a:cxn ang="0">
                  <a:pos x="1350" y="0"/>
                </a:cxn>
                <a:cxn ang="0">
                  <a:pos x="1515" y="27"/>
                </a:cxn>
                <a:cxn ang="0">
                  <a:pos x="1664" y="110"/>
                </a:cxn>
                <a:cxn ang="0">
                  <a:pos x="1754" y="283"/>
                </a:cxn>
                <a:cxn ang="0">
                  <a:pos x="1747" y="512"/>
                </a:cxn>
                <a:cxn ang="0">
                  <a:pos x="1679" y="765"/>
                </a:cxn>
                <a:cxn ang="0">
                  <a:pos x="1603" y="981"/>
                </a:cxn>
                <a:cxn ang="0">
                  <a:pos x="1540" y="1146"/>
                </a:cxn>
                <a:cxn ang="0">
                  <a:pos x="1510" y="1263"/>
                </a:cxn>
                <a:cxn ang="0">
                  <a:pos x="1516" y="1377"/>
                </a:cxn>
                <a:cxn ang="0">
                  <a:pos x="1590" y="1425"/>
                </a:cxn>
                <a:cxn ang="0">
                  <a:pos x="1773" y="1339"/>
                </a:cxn>
                <a:cxn ang="0">
                  <a:pos x="1926" y="1083"/>
                </a:cxn>
                <a:cxn ang="0">
                  <a:pos x="1972" y="972"/>
                </a:cxn>
                <a:cxn ang="0">
                  <a:pos x="2026" y="962"/>
                </a:cxn>
                <a:cxn ang="0">
                  <a:pos x="2069" y="990"/>
                </a:cxn>
                <a:cxn ang="0">
                  <a:pos x="2052" y="1075"/>
                </a:cxn>
                <a:cxn ang="0">
                  <a:pos x="1976" y="1240"/>
                </a:cxn>
                <a:cxn ang="0">
                  <a:pos x="1837" y="1415"/>
                </a:cxn>
                <a:cxn ang="0">
                  <a:pos x="1632" y="1513"/>
                </a:cxn>
                <a:cxn ang="0">
                  <a:pos x="1422" y="1481"/>
                </a:cxn>
                <a:cxn ang="0">
                  <a:pos x="1286" y="1352"/>
                </a:cxn>
                <a:cxn ang="0">
                  <a:pos x="1264" y="1184"/>
                </a:cxn>
                <a:cxn ang="0">
                  <a:pos x="1312" y="1051"/>
                </a:cxn>
                <a:cxn ang="0">
                  <a:pos x="1393" y="828"/>
                </a:cxn>
                <a:cxn ang="0">
                  <a:pos x="1479" y="537"/>
                </a:cxn>
                <a:cxn ang="0">
                  <a:pos x="1507" y="316"/>
                </a:cxn>
                <a:cxn ang="0">
                  <a:pos x="1496" y="216"/>
                </a:cxn>
                <a:cxn ang="0">
                  <a:pos x="1431" y="122"/>
                </a:cxn>
                <a:cxn ang="0">
                  <a:pos x="1256" y="93"/>
                </a:cxn>
                <a:cxn ang="0">
                  <a:pos x="1018" y="184"/>
                </a:cxn>
                <a:cxn ang="0">
                  <a:pos x="851" y="341"/>
                </a:cxn>
                <a:cxn ang="0">
                  <a:pos x="740" y="497"/>
                </a:cxn>
                <a:cxn ang="0">
                  <a:pos x="686" y="615"/>
                </a:cxn>
                <a:cxn ang="0">
                  <a:pos x="622" y="855"/>
                </a:cxn>
                <a:cxn ang="0">
                  <a:pos x="566" y="1090"/>
                </a:cxn>
                <a:cxn ang="0">
                  <a:pos x="519" y="1269"/>
                </a:cxn>
                <a:cxn ang="0">
                  <a:pos x="474" y="1430"/>
                </a:cxn>
                <a:cxn ang="0">
                  <a:pos x="393" y="1505"/>
                </a:cxn>
                <a:cxn ang="0">
                  <a:pos x="283" y="1505"/>
                </a:cxn>
                <a:cxn ang="0">
                  <a:pos x="220" y="1434"/>
                </a:cxn>
                <a:cxn ang="0">
                  <a:pos x="231" y="1357"/>
                </a:cxn>
                <a:cxn ang="0">
                  <a:pos x="255" y="1276"/>
                </a:cxn>
                <a:cxn ang="0">
                  <a:pos x="403" y="672"/>
                </a:cxn>
                <a:cxn ang="0">
                  <a:pos x="453" y="464"/>
                </a:cxn>
                <a:cxn ang="0">
                  <a:pos x="494" y="283"/>
                </a:cxn>
                <a:cxn ang="0">
                  <a:pos x="475" y="150"/>
                </a:cxn>
                <a:cxn ang="0">
                  <a:pos x="382" y="91"/>
                </a:cxn>
                <a:cxn ang="0">
                  <a:pos x="248" y="167"/>
                </a:cxn>
                <a:cxn ang="0">
                  <a:pos x="162" y="360"/>
                </a:cxn>
                <a:cxn ang="0">
                  <a:pos x="113" y="528"/>
                </a:cxn>
                <a:cxn ang="0">
                  <a:pos x="59" y="556"/>
                </a:cxn>
                <a:cxn ang="0">
                  <a:pos x="15" y="545"/>
                </a:cxn>
                <a:cxn ang="0">
                  <a:pos x="3" y="490"/>
                </a:cxn>
                <a:cxn ang="0">
                  <a:pos x="42" y="354"/>
                </a:cxn>
                <a:cxn ang="0">
                  <a:pos x="119" y="180"/>
                </a:cxn>
                <a:cxn ang="0">
                  <a:pos x="219" y="62"/>
                </a:cxn>
                <a:cxn ang="0">
                  <a:pos x="390" y="0"/>
                </a:cxn>
              </a:cxnLst>
              <a:rect l="0" t="0" r="r" b="b"/>
              <a:pathLst>
                <a:path w="2070" h="1515">
                  <a:moveTo>
                    <a:pt x="390" y="0"/>
                  </a:moveTo>
                  <a:lnTo>
                    <a:pt x="418" y="2"/>
                  </a:lnTo>
                  <a:lnTo>
                    <a:pt x="447" y="4"/>
                  </a:lnTo>
                  <a:lnTo>
                    <a:pt x="477" y="10"/>
                  </a:lnTo>
                  <a:lnTo>
                    <a:pt x="508" y="16"/>
                  </a:lnTo>
                  <a:lnTo>
                    <a:pt x="538" y="27"/>
                  </a:lnTo>
                  <a:lnTo>
                    <a:pt x="568" y="40"/>
                  </a:lnTo>
                  <a:lnTo>
                    <a:pt x="599" y="55"/>
                  </a:lnTo>
                  <a:lnTo>
                    <a:pt x="626" y="74"/>
                  </a:lnTo>
                  <a:lnTo>
                    <a:pt x="652" y="96"/>
                  </a:lnTo>
                  <a:lnTo>
                    <a:pt x="677" y="121"/>
                  </a:lnTo>
                  <a:lnTo>
                    <a:pt x="698" y="151"/>
                  </a:lnTo>
                  <a:lnTo>
                    <a:pt x="716" y="184"/>
                  </a:lnTo>
                  <a:lnTo>
                    <a:pt x="732" y="220"/>
                  </a:lnTo>
                  <a:lnTo>
                    <a:pt x="743" y="262"/>
                  </a:lnTo>
                  <a:lnTo>
                    <a:pt x="750" y="308"/>
                  </a:lnTo>
                  <a:lnTo>
                    <a:pt x="775" y="277"/>
                  </a:lnTo>
                  <a:lnTo>
                    <a:pt x="804" y="244"/>
                  </a:lnTo>
                  <a:lnTo>
                    <a:pt x="836" y="211"/>
                  </a:lnTo>
                  <a:lnTo>
                    <a:pt x="871" y="178"/>
                  </a:lnTo>
                  <a:lnTo>
                    <a:pt x="909" y="147"/>
                  </a:lnTo>
                  <a:lnTo>
                    <a:pt x="949" y="117"/>
                  </a:lnTo>
                  <a:lnTo>
                    <a:pt x="993" y="89"/>
                  </a:lnTo>
                  <a:lnTo>
                    <a:pt x="1040" y="65"/>
                  </a:lnTo>
                  <a:lnTo>
                    <a:pt x="1090" y="44"/>
                  </a:lnTo>
                  <a:lnTo>
                    <a:pt x="1142" y="25"/>
                  </a:lnTo>
                  <a:lnTo>
                    <a:pt x="1198" y="12"/>
                  </a:lnTo>
                  <a:lnTo>
                    <a:pt x="1257" y="3"/>
                  </a:lnTo>
                  <a:lnTo>
                    <a:pt x="1320" y="0"/>
                  </a:lnTo>
                  <a:lnTo>
                    <a:pt x="1350" y="0"/>
                  </a:lnTo>
                  <a:lnTo>
                    <a:pt x="1383" y="3"/>
                  </a:lnTo>
                  <a:lnTo>
                    <a:pt x="1416" y="6"/>
                  </a:lnTo>
                  <a:lnTo>
                    <a:pt x="1448" y="11"/>
                  </a:lnTo>
                  <a:lnTo>
                    <a:pt x="1481" y="17"/>
                  </a:lnTo>
                  <a:lnTo>
                    <a:pt x="1515" y="27"/>
                  </a:lnTo>
                  <a:lnTo>
                    <a:pt x="1547" y="37"/>
                  </a:lnTo>
                  <a:lnTo>
                    <a:pt x="1579" y="51"/>
                  </a:lnTo>
                  <a:lnTo>
                    <a:pt x="1609" y="67"/>
                  </a:lnTo>
                  <a:lnTo>
                    <a:pt x="1637" y="87"/>
                  </a:lnTo>
                  <a:lnTo>
                    <a:pt x="1664" y="110"/>
                  </a:lnTo>
                  <a:lnTo>
                    <a:pt x="1688" y="137"/>
                  </a:lnTo>
                  <a:lnTo>
                    <a:pt x="1709" y="167"/>
                  </a:lnTo>
                  <a:lnTo>
                    <a:pt x="1727" y="202"/>
                  </a:lnTo>
                  <a:lnTo>
                    <a:pt x="1743" y="240"/>
                  </a:lnTo>
                  <a:lnTo>
                    <a:pt x="1754" y="283"/>
                  </a:lnTo>
                  <a:lnTo>
                    <a:pt x="1760" y="330"/>
                  </a:lnTo>
                  <a:lnTo>
                    <a:pt x="1763" y="383"/>
                  </a:lnTo>
                  <a:lnTo>
                    <a:pt x="1761" y="422"/>
                  </a:lnTo>
                  <a:lnTo>
                    <a:pt x="1756" y="467"/>
                  </a:lnTo>
                  <a:lnTo>
                    <a:pt x="1747" y="512"/>
                  </a:lnTo>
                  <a:lnTo>
                    <a:pt x="1736" y="562"/>
                  </a:lnTo>
                  <a:lnTo>
                    <a:pt x="1725" y="612"/>
                  </a:lnTo>
                  <a:lnTo>
                    <a:pt x="1710" y="663"/>
                  </a:lnTo>
                  <a:lnTo>
                    <a:pt x="1695" y="715"/>
                  </a:lnTo>
                  <a:lnTo>
                    <a:pt x="1679" y="765"/>
                  </a:lnTo>
                  <a:lnTo>
                    <a:pt x="1662" y="815"/>
                  </a:lnTo>
                  <a:lnTo>
                    <a:pt x="1646" y="862"/>
                  </a:lnTo>
                  <a:lnTo>
                    <a:pt x="1630" y="905"/>
                  </a:lnTo>
                  <a:lnTo>
                    <a:pt x="1616" y="946"/>
                  </a:lnTo>
                  <a:lnTo>
                    <a:pt x="1603" y="981"/>
                  </a:lnTo>
                  <a:lnTo>
                    <a:pt x="1591" y="1011"/>
                  </a:lnTo>
                  <a:lnTo>
                    <a:pt x="1583" y="1036"/>
                  </a:lnTo>
                  <a:lnTo>
                    <a:pt x="1566" y="1078"/>
                  </a:lnTo>
                  <a:lnTo>
                    <a:pt x="1552" y="1115"/>
                  </a:lnTo>
                  <a:lnTo>
                    <a:pt x="1540" y="1146"/>
                  </a:lnTo>
                  <a:lnTo>
                    <a:pt x="1531" y="1174"/>
                  </a:lnTo>
                  <a:lnTo>
                    <a:pt x="1523" y="1199"/>
                  </a:lnTo>
                  <a:lnTo>
                    <a:pt x="1516" y="1221"/>
                  </a:lnTo>
                  <a:lnTo>
                    <a:pt x="1513" y="1243"/>
                  </a:lnTo>
                  <a:lnTo>
                    <a:pt x="1510" y="1263"/>
                  </a:lnTo>
                  <a:lnTo>
                    <a:pt x="1509" y="1284"/>
                  </a:lnTo>
                  <a:lnTo>
                    <a:pt x="1507" y="1306"/>
                  </a:lnTo>
                  <a:lnTo>
                    <a:pt x="1509" y="1332"/>
                  </a:lnTo>
                  <a:lnTo>
                    <a:pt x="1511" y="1356"/>
                  </a:lnTo>
                  <a:lnTo>
                    <a:pt x="1516" y="1377"/>
                  </a:lnTo>
                  <a:lnTo>
                    <a:pt x="1523" y="1394"/>
                  </a:lnTo>
                  <a:lnTo>
                    <a:pt x="1535" y="1408"/>
                  </a:lnTo>
                  <a:lnTo>
                    <a:pt x="1549" y="1417"/>
                  </a:lnTo>
                  <a:lnTo>
                    <a:pt x="1568" y="1424"/>
                  </a:lnTo>
                  <a:lnTo>
                    <a:pt x="1590" y="1425"/>
                  </a:lnTo>
                  <a:lnTo>
                    <a:pt x="1628" y="1422"/>
                  </a:lnTo>
                  <a:lnTo>
                    <a:pt x="1664" y="1412"/>
                  </a:lnTo>
                  <a:lnTo>
                    <a:pt x="1701" y="1394"/>
                  </a:lnTo>
                  <a:lnTo>
                    <a:pt x="1738" y="1370"/>
                  </a:lnTo>
                  <a:lnTo>
                    <a:pt x="1773" y="1339"/>
                  </a:lnTo>
                  <a:lnTo>
                    <a:pt x="1807" y="1301"/>
                  </a:lnTo>
                  <a:lnTo>
                    <a:pt x="1840" y="1256"/>
                  </a:lnTo>
                  <a:lnTo>
                    <a:pt x="1871" y="1205"/>
                  </a:lnTo>
                  <a:lnTo>
                    <a:pt x="1900" y="1147"/>
                  </a:lnTo>
                  <a:lnTo>
                    <a:pt x="1926" y="1083"/>
                  </a:lnTo>
                  <a:lnTo>
                    <a:pt x="1950" y="1013"/>
                  </a:lnTo>
                  <a:lnTo>
                    <a:pt x="1956" y="1001"/>
                  </a:lnTo>
                  <a:lnTo>
                    <a:pt x="1960" y="989"/>
                  </a:lnTo>
                  <a:lnTo>
                    <a:pt x="1966" y="980"/>
                  </a:lnTo>
                  <a:lnTo>
                    <a:pt x="1972" y="972"/>
                  </a:lnTo>
                  <a:lnTo>
                    <a:pt x="1981" y="965"/>
                  </a:lnTo>
                  <a:lnTo>
                    <a:pt x="1993" y="962"/>
                  </a:lnTo>
                  <a:lnTo>
                    <a:pt x="2010" y="960"/>
                  </a:lnTo>
                  <a:lnTo>
                    <a:pt x="2017" y="960"/>
                  </a:lnTo>
                  <a:lnTo>
                    <a:pt x="2026" y="962"/>
                  </a:lnTo>
                  <a:lnTo>
                    <a:pt x="2036" y="963"/>
                  </a:lnTo>
                  <a:lnTo>
                    <a:pt x="2046" y="965"/>
                  </a:lnTo>
                  <a:lnTo>
                    <a:pt x="2056" y="972"/>
                  </a:lnTo>
                  <a:lnTo>
                    <a:pt x="2063" y="980"/>
                  </a:lnTo>
                  <a:lnTo>
                    <a:pt x="2069" y="990"/>
                  </a:lnTo>
                  <a:lnTo>
                    <a:pt x="2070" y="1006"/>
                  </a:lnTo>
                  <a:lnTo>
                    <a:pt x="2069" y="1015"/>
                  </a:lnTo>
                  <a:lnTo>
                    <a:pt x="2066" y="1031"/>
                  </a:lnTo>
                  <a:lnTo>
                    <a:pt x="2060" y="1051"/>
                  </a:lnTo>
                  <a:lnTo>
                    <a:pt x="2052" y="1075"/>
                  </a:lnTo>
                  <a:lnTo>
                    <a:pt x="2042" y="1104"/>
                  </a:lnTo>
                  <a:lnTo>
                    <a:pt x="2029" y="1136"/>
                  </a:lnTo>
                  <a:lnTo>
                    <a:pt x="2014" y="1170"/>
                  </a:lnTo>
                  <a:lnTo>
                    <a:pt x="1996" y="1205"/>
                  </a:lnTo>
                  <a:lnTo>
                    <a:pt x="1976" y="1240"/>
                  </a:lnTo>
                  <a:lnTo>
                    <a:pt x="1953" y="1277"/>
                  </a:lnTo>
                  <a:lnTo>
                    <a:pt x="1928" y="1314"/>
                  </a:lnTo>
                  <a:lnTo>
                    <a:pt x="1900" y="1349"/>
                  </a:lnTo>
                  <a:lnTo>
                    <a:pt x="1870" y="1383"/>
                  </a:lnTo>
                  <a:lnTo>
                    <a:pt x="1837" y="1415"/>
                  </a:lnTo>
                  <a:lnTo>
                    <a:pt x="1801" y="1442"/>
                  </a:lnTo>
                  <a:lnTo>
                    <a:pt x="1763" y="1467"/>
                  </a:lnTo>
                  <a:lnTo>
                    <a:pt x="1722" y="1488"/>
                  </a:lnTo>
                  <a:lnTo>
                    <a:pt x="1679" y="1502"/>
                  </a:lnTo>
                  <a:lnTo>
                    <a:pt x="1632" y="1513"/>
                  </a:lnTo>
                  <a:lnTo>
                    <a:pt x="1583" y="1515"/>
                  </a:lnTo>
                  <a:lnTo>
                    <a:pt x="1540" y="1514"/>
                  </a:lnTo>
                  <a:lnTo>
                    <a:pt x="1499" y="1508"/>
                  </a:lnTo>
                  <a:lnTo>
                    <a:pt x="1459" y="1497"/>
                  </a:lnTo>
                  <a:lnTo>
                    <a:pt x="1422" y="1481"/>
                  </a:lnTo>
                  <a:lnTo>
                    <a:pt x="1388" y="1463"/>
                  </a:lnTo>
                  <a:lnTo>
                    <a:pt x="1357" y="1441"/>
                  </a:lnTo>
                  <a:lnTo>
                    <a:pt x="1329" y="1415"/>
                  </a:lnTo>
                  <a:lnTo>
                    <a:pt x="1306" y="1384"/>
                  </a:lnTo>
                  <a:lnTo>
                    <a:pt x="1286" y="1352"/>
                  </a:lnTo>
                  <a:lnTo>
                    <a:pt x="1272" y="1314"/>
                  </a:lnTo>
                  <a:lnTo>
                    <a:pt x="1262" y="1274"/>
                  </a:lnTo>
                  <a:lnTo>
                    <a:pt x="1260" y="1231"/>
                  </a:lnTo>
                  <a:lnTo>
                    <a:pt x="1261" y="1206"/>
                  </a:lnTo>
                  <a:lnTo>
                    <a:pt x="1264" y="1184"/>
                  </a:lnTo>
                  <a:lnTo>
                    <a:pt x="1269" y="1163"/>
                  </a:lnTo>
                  <a:lnTo>
                    <a:pt x="1277" y="1141"/>
                  </a:lnTo>
                  <a:lnTo>
                    <a:pt x="1286" y="1115"/>
                  </a:lnTo>
                  <a:lnTo>
                    <a:pt x="1298" y="1086"/>
                  </a:lnTo>
                  <a:lnTo>
                    <a:pt x="1312" y="1051"/>
                  </a:lnTo>
                  <a:lnTo>
                    <a:pt x="1325" y="1017"/>
                  </a:lnTo>
                  <a:lnTo>
                    <a:pt x="1340" y="976"/>
                  </a:lnTo>
                  <a:lnTo>
                    <a:pt x="1357" y="931"/>
                  </a:lnTo>
                  <a:lnTo>
                    <a:pt x="1374" y="880"/>
                  </a:lnTo>
                  <a:lnTo>
                    <a:pt x="1393" y="828"/>
                  </a:lnTo>
                  <a:lnTo>
                    <a:pt x="1412" y="772"/>
                  </a:lnTo>
                  <a:lnTo>
                    <a:pt x="1430" y="713"/>
                  </a:lnTo>
                  <a:lnTo>
                    <a:pt x="1447" y="654"/>
                  </a:lnTo>
                  <a:lnTo>
                    <a:pt x="1464" y="595"/>
                  </a:lnTo>
                  <a:lnTo>
                    <a:pt x="1479" y="537"/>
                  </a:lnTo>
                  <a:lnTo>
                    <a:pt x="1490" y="481"/>
                  </a:lnTo>
                  <a:lnTo>
                    <a:pt x="1499" y="427"/>
                  </a:lnTo>
                  <a:lnTo>
                    <a:pt x="1506" y="376"/>
                  </a:lnTo>
                  <a:lnTo>
                    <a:pt x="1507" y="330"/>
                  </a:lnTo>
                  <a:lnTo>
                    <a:pt x="1507" y="316"/>
                  </a:lnTo>
                  <a:lnTo>
                    <a:pt x="1507" y="299"/>
                  </a:lnTo>
                  <a:lnTo>
                    <a:pt x="1506" y="279"/>
                  </a:lnTo>
                  <a:lnTo>
                    <a:pt x="1503" y="260"/>
                  </a:lnTo>
                  <a:lnTo>
                    <a:pt x="1501" y="239"/>
                  </a:lnTo>
                  <a:lnTo>
                    <a:pt x="1496" y="216"/>
                  </a:lnTo>
                  <a:lnTo>
                    <a:pt x="1488" y="195"/>
                  </a:lnTo>
                  <a:lnTo>
                    <a:pt x="1479" y="175"/>
                  </a:lnTo>
                  <a:lnTo>
                    <a:pt x="1465" y="155"/>
                  </a:lnTo>
                  <a:lnTo>
                    <a:pt x="1450" y="138"/>
                  </a:lnTo>
                  <a:lnTo>
                    <a:pt x="1431" y="122"/>
                  </a:lnTo>
                  <a:lnTo>
                    <a:pt x="1408" y="109"/>
                  </a:lnTo>
                  <a:lnTo>
                    <a:pt x="1380" y="99"/>
                  </a:lnTo>
                  <a:lnTo>
                    <a:pt x="1349" y="92"/>
                  </a:lnTo>
                  <a:lnTo>
                    <a:pt x="1312" y="91"/>
                  </a:lnTo>
                  <a:lnTo>
                    <a:pt x="1256" y="93"/>
                  </a:lnTo>
                  <a:lnTo>
                    <a:pt x="1202" y="103"/>
                  </a:lnTo>
                  <a:lnTo>
                    <a:pt x="1151" y="117"/>
                  </a:lnTo>
                  <a:lnTo>
                    <a:pt x="1104" y="135"/>
                  </a:lnTo>
                  <a:lnTo>
                    <a:pt x="1059" y="157"/>
                  </a:lnTo>
                  <a:lnTo>
                    <a:pt x="1018" y="184"/>
                  </a:lnTo>
                  <a:lnTo>
                    <a:pt x="980" y="211"/>
                  </a:lnTo>
                  <a:lnTo>
                    <a:pt x="944" y="243"/>
                  </a:lnTo>
                  <a:lnTo>
                    <a:pt x="910" y="274"/>
                  </a:lnTo>
                  <a:lnTo>
                    <a:pt x="880" y="308"/>
                  </a:lnTo>
                  <a:lnTo>
                    <a:pt x="851" y="341"/>
                  </a:lnTo>
                  <a:lnTo>
                    <a:pt x="826" y="374"/>
                  </a:lnTo>
                  <a:lnTo>
                    <a:pt x="803" y="405"/>
                  </a:lnTo>
                  <a:lnTo>
                    <a:pt x="778" y="440"/>
                  </a:lnTo>
                  <a:lnTo>
                    <a:pt x="757" y="470"/>
                  </a:lnTo>
                  <a:lnTo>
                    <a:pt x="740" y="497"/>
                  </a:lnTo>
                  <a:lnTo>
                    <a:pt x="726" y="522"/>
                  </a:lnTo>
                  <a:lnTo>
                    <a:pt x="714" y="544"/>
                  </a:lnTo>
                  <a:lnTo>
                    <a:pt x="703" y="566"/>
                  </a:lnTo>
                  <a:lnTo>
                    <a:pt x="694" y="590"/>
                  </a:lnTo>
                  <a:lnTo>
                    <a:pt x="686" y="615"/>
                  </a:lnTo>
                  <a:lnTo>
                    <a:pt x="678" y="641"/>
                  </a:lnTo>
                  <a:lnTo>
                    <a:pt x="669" y="671"/>
                  </a:lnTo>
                  <a:lnTo>
                    <a:pt x="660" y="705"/>
                  </a:lnTo>
                  <a:lnTo>
                    <a:pt x="643" y="781"/>
                  </a:lnTo>
                  <a:lnTo>
                    <a:pt x="622" y="855"/>
                  </a:lnTo>
                  <a:lnTo>
                    <a:pt x="600" y="930"/>
                  </a:lnTo>
                  <a:lnTo>
                    <a:pt x="593" y="964"/>
                  </a:lnTo>
                  <a:lnTo>
                    <a:pt x="585" y="1003"/>
                  </a:lnTo>
                  <a:lnTo>
                    <a:pt x="575" y="1047"/>
                  </a:lnTo>
                  <a:lnTo>
                    <a:pt x="566" y="1090"/>
                  </a:lnTo>
                  <a:lnTo>
                    <a:pt x="554" y="1133"/>
                  </a:lnTo>
                  <a:lnTo>
                    <a:pt x="544" y="1174"/>
                  </a:lnTo>
                  <a:lnTo>
                    <a:pt x="534" y="1209"/>
                  </a:lnTo>
                  <a:lnTo>
                    <a:pt x="525" y="1238"/>
                  </a:lnTo>
                  <a:lnTo>
                    <a:pt x="519" y="1269"/>
                  </a:lnTo>
                  <a:lnTo>
                    <a:pt x="511" y="1305"/>
                  </a:lnTo>
                  <a:lnTo>
                    <a:pt x="502" y="1340"/>
                  </a:lnTo>
                  <a:lnTo>
                    <a:pt x="494" y="1374"/>
                  </a:lnTo>
                  <a:lnTo>
                    <a:pt x="485" y="1405"/>
                  </a:lnTo>
                  <a:lnTo>
                    <a:pt x="474" y="1430"/>
                  </a:lnTo>
                  <a:lnTo>
                    <a:pt x="465" y="1449"/>
                  </a:lnTo>
                  <a:lnTo>
                    <a:pt x="454" y="1464"/>
                  </a:lnTo>
                  <a:lnTo>
                    <a:pt x="439" y="1479"/>
                  </a:lnTo>
                  <a:lnTo>
                    <a:pt x="418" y="1493"/>
                  </a:lnTo>
                  <a:lnTo>
                    <a:pt x="393" y="1505"/>
                  </a:lnTo>
                  <a:lnTo>
                    <a:pt x="367" y="1513"/>
                  </a:lnTo>
                  <a:lnTo>
                    <a:pt x="337" y="1515"/>
                  </a:lnTo>
                  <a:lnTo>
                    <a:pt x="320" y="1515"/>
                  </a:lnTo>
                  <a:lnTo>
                    <a:pt x="301" y="1512"/>
                  </a:lnTo>
                  <a:lnTo>
                    <a:pt x="283" y="1505"/>
                  </a:lnTo>
                  <a:lnTo>
                    <a:pt x="266" y="1497"/>
                  </a:lnTo>
                  <a:lnTo>
                    <a:pt x="250" y="1485"/>
                  </a:lnTo>
                  <a:lnTo>
                    <a:pt x="237" y="1471"/>
                  </a:lnTo>
                  <a:lnTo>
                    <a:pt x="227" y="1454"/>
                  </a:lnTo>
                  <a:lnTo>
                    <a:pt x="220" y="1434"/>
                  </a:lnTo>
                  <a:lnTo>
                    <a:pt x="217" y="1411"/>
                  </a:lnTo>
                  <a:lnTo>
                    <a:pt x="217" y="1404"/>
                  </a:lnTo>
                  <a:lnTo>
                    <a:pt x="221" y="1392"/>
                  </a:lnTo>
                  <a:lnTo>
                    <a:pt x="225" y="1377"/>
                  </a:lnTo>
                  <a:lnTo>
                    <a:pt x="231" y="1357"/>
                  </a:lnTo>
                  <a:lnTo>
                    <a:pt x="236" y="1336"/>
                  </a:lnTo>
                  <a:lnTo>
                    <a:pt x="242" y="1315"/>
                  </a:lnTo>
                  <a:lnTo>
                    <a:pt x="249" y="1294"/>
                  </a:lnTo>
                  <a:lnTo>
                    <a:pt x="255" y="1276"/>
                  </a:lnTo>
                  <a:lnTo>
                    <a:pt x="255" y="1276"/>
                  </a:lnTo>
                  <a:lnTo>
                    <a:pt x="360" y="840"/>
                  </a:lnTo>
                  <a:lnTo>
                    <a:pt x="369" y="804"/>
                  </a:lnTo>
                  <a:lnTo>
                    <a:pt x="381" y="764"/>
                  </a:lnTo>
                  <a:lnTo>
                    <a:pt x="392" y="719"/>
                  </a:lnTo>
                  <a:lnTo>
                    <a:pt x="403" y="672"/>
                  </a:lnTo>
                  <a:lnTo>
                    <a:pt x="414" y="626"/>
                  </a:lnTo>
                  <a:lnTo>
                    <a:pt x="424" y="582"/>
                  </a:lnTo>
                  <a:lnTo>
                    <a:pt x="435" y="540"/>
                  </a:lnTo>
                  <a:lnTo>
                    <a:pt x="444" y="503"/>
                  </a:lnTo>
                  <a:lnTo>
                    <a:pt x="453" y="464"/>
                  </a:lnTo>
                  <a:lnTo>
                    <a:pt x="464" y="425"/>
                  </a:lnTo>
                  <a:lnTo>
                    <a:pt x="473" y="387"/>
                  </a:lnTo>
                  <a:lnTo>
                    <a:pt x="482" y="350"/>
                  </a:lnTo>
                  <a:lnTo>
                    <a:pt x="489" y="315"/>
                  </a:lnTo>
                  <a:lnTo>
                    <a:pt x="494" y="283"/>
                  </a:lnTo>
                  <a:lnTo>
                    <a:pt x="495" y="256"/>
                  </a:lnTo>
                  <a:lnTo>
                    <a:pt x="494" y="226"/>
                  </a:lnTo>
                  <a:lnTo>
                    <a:pt x="490" y="198"/>
                  </a:lnTo>
                  <a:lnTo>
                    <a:pt x="485" y="173"/>
                  </a:lnTo>
                  <a:lnTo>
                    <a:pt x="475" y="150"/>
                  </a:lnTo>
                  <a:lnTo>
                    <a:pt x="464" y="130"/>
                  </a:lnTo>
                  <a:lnTo>
                    <a:pt x="448" y="113"/>
                  </a:lnTo>
                  <a:lnTo>
                    <a:pt x="430" y="101"/>
                  </a:lnTo>
                  <a:lnTo>
                    <a:pt x="407" y="93"/>
                  </a:lnTo>
                  <a:lnTo>
                    <a:pt x="382" y="91"/>
                  </a:lnTo>
                  <a:lnTo>
                    <a:pt x="350" y="93"/>
                  </a:lnTo>
                  <a:lnTo>
                    <a:pt x="321" y="104"/>
                  </a:lnTo>
                  <a:lnTo>
                    <a:pt x="293" y="120"/>
                  </a:lnTo>
                  <a:lnTo>
                    <a:pt x="270" y="140"/>
                  </a:lnTo>
                  <a:lnTo>
                    <a:pt x="248" y="167"/>
                  </a:lnTo>
                  <a:lnTo>
                    <a:pt x="228" y="198"/>
                  </a:lnTo>
                  <a:lnTo>
                    <a:pt x="210" y="233"/>
                  </a:lnTo>
                  <a:lnTo>
                    <a:pt x="193" y="273"/>
                  </a:lnTo>
                  <a:lnTo>
                    <a:pt x="177" y="315"/>
                  </a:lnTo>
                  <a:lnTo>
                    <a:pt x="162" y="360"/>
                  </a:lnTo>
                  <a:lnTo>
                    <a:pt x="148" y="409"/>
                  </a:lnTo>
                  <a:lnTo>
                    <a:pt x="135" y="459"/>
                  </a:lnTo>
                  <a:lnTo>
                    <a:pt x="127" y="487"/>
                  </a:lnTo>
                  <a:lnTo>
                    <a:pt x="121" y="511"/>
                  </a:lnTo>
                  <a:lnTo>
                    <a:pt x="113" y="528"/>
                  </a:lnTo>
                  <a:lnTo>
                    <a:pt x="106" y="541"/>
                  </a:lnTo>
                  <a:lnTo>
                    <a:pt x="97" y="549"/>
                  </a:lnTo>
                  <a:lnTo>
                    <a:pt x="88" y="553"/>
                  </a:lnTo>
                  <a:lnTo>
                    <a:pt x="75" y="556"/>
                  </a:lnTo>
                  <a:lnTo>
                    <a:pt x="59" y="556"/>
                  </a:lnTo>
                  <a:lnTo>
                    <a:pt x="52" y="556"/>
                  </a:lnTo>
                  <a:lnTo>
                    <a:pt x="43" y="554"/>
                  </a:lnTo>
                  <a:lnTo>
                    <a:pt x="34" y="553"/>
                  </a:lnTo>
                  <a:lnTo>
                    <a:pt x="24" y="550"/>
                  </a:lnTo>
                  <a:lnTo>
                    <a:pt x="15" y="545"/>
                  </a:lnTo>
                  <a:lnTo>
                    <a:pt x="7" y="536"/>
                  </a:lnTo>
                  <a:lnTo>
                    <a:pt x="1" y="525"/>
                  </a:lnTo>
                  <a:lnTo>
                    <a:pt x="0" y="511"/>
                  </a:lnTo>
                  <a:lnTo>
                    <a:pt x="0" y="503"/>
                  </a:lnTo>
                  <a:lnTo>
                    <a:pt x="3" y="490"/>
                  </a:lnTo>
                  <a:lnTo>
                    <a:pt x="8" y="470"/>
                  </a:lnTo>
                  <a:lnTo>
                    <a:pt x="15" y="447"/>
                  </a:lnTo>
                  <a:lnTo>
                    <a:pt x="22" y="418"/>
                  </a:lnTo>
                  <a:lnTo>
                    <a:pt x="32" y="388"/>
                  </a:lnTo>
                  <a:lnTo>
                    <a:pt x="42" y="354"/>
                  </a:lnTo>
                  <a:lnTo>
                    <a:pt x="55" y="320"/>
                  </a:lnTo>
                  <a:lnTo>
                    <a:pt x="70" y="283"/>
                  </a:lnTo>
                  <a:lnTo>
                    <a:pt x="85" y="248"/>
                  </a:lnTo>
                  <a:lnTo>
                    <a:pt x="101" y="214"/>
                  </a:lnTo>
                  <a:lnTo>
                    <a:pt x="119" y="180"/>
                  </a:lnTo>
                  <a:lnTo>
                    <a:pt x="134" y="157"/>
                  </a:lnTo>
                  <a:lnTo>
                    <a:pt x="152" y="133"/>
                  </a:lnTo>
                  <a:lnTo>
                    <a:pt x="170" y="108"/>
                  </a:lnTo>
                  <a:lnTo>
                    <a:pt x="193" y="84"/>
                  </a:lnTo>
                  <a:lnTo>
                    <a:pt x="219" y="62"/>
                  </a:lnTo>
                  <a:lnTo>
                    <a:pt x="246" y="42"/>
                  </a:lnTo>
                  <a:lnTo>
                    <a:pt x="278" y="25"/>
                  </a:lnTo>
                  <a:lnTo>
                    <a:pt x="312" y="12"/>
                  </a:lnTo>
                  <a:lnTo>
                    <a:pt x="348" y="3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47" name="Straight Arrow Connector 46"/>
          <p:cNvCxnSpPr/>
          <p:nvPr/>
        </p:nvCxnSpPr>
        <p:spPr>
          <a:xfrm>
            <a:off x="3505200" y="4648200"/>
            <a:ext cx="1371600" cy="17526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5943600" y="1981200"/>
            <a:ext cx="431840" cy="495300"/>
            <a:chOff x="4094" y="1952"/>
            <a:chExt cx="1116" cy="1280"/>
          </a:xfrm>
        </p:grpSpPr>
        <p:sp>
          <p:nvSpPr>
            <p:cNvPr id="50" name="Freeform 12"/>
            <p:cNvSpPr>
              <a:spLocks noEditPoints="1"/>
            </p:cNvSpPr>
            <p:nvPr/>
          </p:nvSpPr>
          <p:spPr bwMode="auto">
            <a:xfrm>
              <a:off x="4094" y="195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3"/>
            <p:cNvSpPr>
              <a:spLocks/>
            </p:cNvSpPr>
            <p:nvPr/>
          </p:nvSpPr>
          <p:spPr bwMode="auto">
            <a:xfrm>
              <a:off x="4694" y="2484"/>
              <a:ext cx="516" cy="748"/>
            </a:xfrm>
            <a:custGeom>
              <a:avLst/>
              <a:gdLst/>
              <a:ahLst/>
              <a:cxnLst>
                <a:cxn ang="0">
                  <a:pos x="874" y="9"/>
                </a:cxn>
                <a:cxn ang="0">
                  <a:pos x="1077" y="58"/>
                </a:cxn>
                <a:cxn ang="0">
                  <a:pos x="1254" y="143"/>
                </a:cxn>
                <a:cxn ang="0">
                  <a:pos x="1396" y="262"/>
                </a:cxn>
                <a:cxn ang="0">
                  <a:pos x="1496" y="414"/>
                </a:cxn>
                <a:cxn ang="0">
                  <a:pos x="1545" y="595"/>
                </a:cxn>
                <a:cxn ang="0">
                  <a:pos x="1535" y="785"/>
                </a:cxn>
                <a:cxn ang="0">
                  <a:pos x="1474" y="950"/>
                </a:cxn>
                <a:cxn ang="0">
                  <a:pos x="1373" y="1096"/>
                </a:cxn>
                <a:cxn ang="0">
                  <a:pos x="1242" y="1227"/>
                </a:cxn>
                <a:cxn ang="0">
                  <a:pos x="1095" y="1349"/>
                </a:cxn>
                <a:cxn ang="0">
                  <a:pos x="973" y="1442"/>
                </a:cxn>
                <a:cxn ang="0">
                  <a:pos x="874" y="1519"/>
                </a:cxn>
                <a:cxn ang="0">
                  <a:pos x="772" y="1600"/>
                </a:cxn>
                <a:cxn ang="0">
                  <a:pos x="658" y="1695"/>
                </a:cxn>
                <a:cxn ang="0">
                  <a:pos x="520" y="1811"/>
                </a:cxn>
                <a:cxn ang="0">
                  <a:pos x="348" y="1958"/>
                </a:cxn>
                <a:cxn ang="0">
                  <a:pos x="1026" y="1958"/>
                </a:cxn>
                <a:cxn ang="0">
                  <a:pos x="1117" y="1958"/>
                </a:cxn>
                <a:cxn ang="0">
                  <a:pos x="1223" y="1954"/>
                </a:cxn>
                <a:cxn ang="0">
                  <a:pos x="1308" y="1945"/>
                </a:cxn>
                <a:cxn ang="0">
                  <a:pos x="1350" y="1922"/>
                </a:cxn>
                <a:cxn ang="0">
                  <a:pos x="1383" y="1836"/>
                </a:cxn>
                <a:cxn ang="0">
                  <a:pos x="1410" y="1722"/>
                </a:cxn>
                <a:cxn ang="0">
                  <a:pos x="1423" y="1629"/>
                </a:cxn>
                <a:cxn ang="0">
                  <a:pos x="1439" y="2243"/>
                </a:cxn>
                <a:cxn ang="0">
                  <a:pos x="1" y="2187"/>
                </a:cxn>
                <a:cxn ang="0">
                  <a:pos x="9" y="2142"/>
                </a:cxn>
                <a:cxn ang="0">
                  <a:pos x="39" y="2108"/>
                </a:cxn>
                <a:cxn ang="0">
                  <a:pos x="934" y="1243"/>
                </a:cxn>
                <a:cxn ang="0">
                  <a:pos x="1034" y="1121"/>
                </a:cxn>
                <a:cxn ang="0">
                  <a:pos x="1129" y="969"/>
                </a:cxn>
                <a:cxn ang="0">
                  <a:pos x="1192" y="791"/>
                </a:cxn>
                <a:cxn ang="0">
                  <a:pos x="1204" y="610"/>
                </a:cxn>
                <a:cxn ang="0">
                  <a:pos x="1172" y="462"/>
                </a:cxn>
                <a:cxn ang="0">
                  <a:pos x="1102" y="329"/>
                </a:cxn>
                <a:cxn ang="0">
                  <a:pos x="995" y="220"/>
                </a:cxn>
                <a:cxn ang="0">
                  <a:pos x="852" y="147"/>
                </a:cxn>
                <a:cxn ang="0">
                  <a:pos x="674" y="121"/>
                </a:cxn>
                <a:cxn ang="0">
                  <a:pos x="552" y="134"/>
                </a:cxn>
                <a:cxn ang="0">
                  <a:pos x="423" y="177"/>
                </a:cxn>
                <a:cxn ang="0">
                  <a:pos x="300" y="258"/>
                </a:cxn>
                <a:cxn ang="0">
                  <a:pos x="197" y="384"/>
                </a:cxn>
                <a:cxn ang="0">
                  <a:pos x="242" y="444"/>
                </a:cxn>
                <a:cxn ang="0">
                  <a:pos x="315" y="479"/>
                </a:cxn>
                <a:cxn ang="0">
                  <a:pos x="354" y="531"/>
                </a:cxn>
                <a:cxn ang="0">
                  <a:pos x="370" y="584"/>
                </a:cxn>
                <a:cxn ang="0">
                  <a:pos x="369" y="650"/>
                </a:cxn>
                <a:cxn ang="0">
                  <a:pos x="331" y="731"/>
                </a:cxn>
                <a:cxn ang="0">
                  <a:pos x="263" y="779"/>
                </a:cxn>
                <a:cxn ang="0">
                  <a:pos x="186" y="796"/>
                </a:cxn>
                <a:cxn ang="0">
                  <a:pos x="151" y="792"/>
                </a:cxn>
                <a:cxn ang="0">
                  <a:pos x="100" y="777"/>
                </a:cxn>
                <a:cxn ang="0">
                  <a:pos x="47" y="740"/>
                </a:cxn>
                <a:cxn ang="0">
                  <a:pos x="9" y="673"/>
                </a:cxn>
                <a:cxn ang="0">
                  <a:pos x="4" y="550"/>
                </a:cxn>
                <a:cxn ang="0">
                  <a:pos x="53" y="380"/>
                </a:cxn>
                <a:cxn ang="0">
                  <a:pos x="157" y="231"/>
                </a:cxn>
                <a:cxn ang="0">
                  <a:pos x="306" y="110"/>
                </a:cxn>
                <a:cxn ang="0">
                  <a:pos x="500" y="29"/>
                </a:cxn>
                <a:cxn ang="0">
                  <a:pos x="728" y="0"/>
                </a:cxn>
              </a:cxnLst>
              <a:rect l="0" t="0" r="r" b="b"/>
              <a:pathLst>
                <a:path w="1547" h="2243">
                  <a:moveTo>
                    <a:pt x="728" y="0"/>
                  </a:moveTo>
                  <a:lnTo>
                    <a:pt x="801" y="3"/>
                  </a:lnTo>
                  <a:lnTo>
                    <a:pt x="874" y="9"/>
                  </a:lnTo>
                  <a:lnTo>
                    <a:pt x="944" y="21"/>
                  </a:lnTo>
                  <a:lnTo>
                    <a:pt x="1011" y="37"/>
                  </a:lnTo>
                  <a:lnTo>
                    <a:pt x="1077" y="58"/>
                  </a:lnTo>
                  <a:lnTo>
                    <a:pt x="1140" y="81"/>
                  </a:lnTo>
                  <a:lnTo>
                    <a:pt x="1199" y="110"/>
                  </a:lnTo>
                  <a:lnTo>
                    <a:pt x="1254" y="143"/>
                  </a:lnTo>
                  <a:lnTo>
                    <a:pt x="1306" y="178"/>
                  </a:lnTo>
                  <a:lnTo>
                    <a:pt x="1353" y="219"/>
                  </a:lnTo>
                  <a:lnTo>
                    <a:pt x="1396" y="262"/>
                  </a:lnTo>
                  <a:lnTo>
                    <a:pt x="1434" y="309"/>
                  </a:lnTo>
                  <a:lnTo>
                    <a:pt x="1468" y="360"/>
                  </a:lnTo>
                  <a:lnTo>
                    <a:pt x="1496" y="414"/>
                  </a:lnTo>
                  <a:lnTo>
                    <a:pt x="1518" y="472"/>
                  </a:lnTo>
                  <a:lnTo>
                    <a:pt x="1534" y="532"/>
                  </a:lnTo>
                  <a:lnTo>
                    <a:pt x="1545" y="595"/>
                  </a:lnTo>
                  <a:lnTo>
                    <a:pt x="1547" y="660"/>
                  </a:lnTo>
                  <a:lnTo>
                    <a:pt x="1545" y="724"/>
                  </a:lnTo>
                  <a:lnTo>
                    <a:pt x="1535" y="785"/>
                  </a:lnTo>
                  <a:lnTo>
                    <a:pt x="1520" y="842"/>
                  </a:lnTo>
                  <a:lnTo>
                    <a:pt x="1499" y="897"/>
                  </a:lnTo>
                  <a:lnTo>
                    <a:pt x="1474" y="950"/>
                  </a:lnTo>
                  <a:lnTo>
                    <a:pt x="1443" y="1001"/>
                  </a:lnTo>
                  <a:lnTo>
                    <a:pt x="1410" y="1049"/>
                  </a:lnTo>
                  <a:lnTo>
                    <a:pt x="1373" y="1096"/>
                  </a:lnTo>
                  <a:lnTo>
                    <a:pt x="1331" y="1141"/>
                  </a:lnTo>
                  <a:lnTo>
                    <a:pt x="1288" y="1185"/>
                  </a:lnTo>
                  <a:lnTo>
                    <a:pt x="1242" y="1227"/>
                  </a:lnTo>
                  <a:lnTo>
                    <a:pt x="1195" y="1269"/>
                  </a:lnTo>
                  <a:lnTo>
                    <a:pt x="1146" y="1310"/>
                  </a:lnTo>
                  <a:lnTo>
                    <a:pt x="1095" y="1349"/>
                  </a:lnTo>
                  <a:lnTo>
                    <a:pt x="1045" y="1388"/>
                  </a:lnTo>
                  <a:lnTo>
                    <a:pt x="1009" y="1416"/>
                  </a:lnTo>
                  <a:lnTo>
                    <a:pt x="973" y="1442"/>
                  </a:lnTo>
                  <a:lnTo>
                    <a:pt x="940" y="1468"/>
                  </a:lnTo>
                  <a:lnTo>
                    <a:pt x="907" y="1493"/>
                  </a:lnTo>
                  <a:lnTo>
                    <a:pt x="874" y="1519"/>
                  </a:lnTo>
                  <a:lnTo>
                    <a:pt x="841" y="1545"/>
                  </a:lnTo>
                  <a:lnTo>
                    <a:pt x="807" y="1572"/>
                  </a:lnTo>
                  <a:lnTo>
                    <a:pt x="772" y="1600"/>
                  </a:lnTo>
                  <a:lnTo>
                    <a:pt x="736" y="1629"/>
                  </a:lnTo>
                  <a:lnTo>
                    <a:pt x="698" y="1661"/>
                  </a:lnTo>
                  <a:lnTo>
                    <a:pt x="658" y="1695"/>
                  </a:lnTo>
                  <a:lnTo>
                    <a:pt x="616" y="1730"/>
                  </a:lnTo>
                  <a:lnTo>
                    <a:pt x="570" y="1769"/>
                  </a:lnTo>
                  <a:lnTo>
                    <a:pt x="520" y="1811"/>
                  </a:lnTo>
                  <a:lnTo>
                    <a:pt x="467" y="1856"/>
                  </a:lnTo>
                  <a:lnTo>
                    <a:pt x="410" y="1905"/>
                  </a:lnTo>
                  <a:lnTo>
                    <a:pt x="348" y="1958"/>
                  </a:lnTo>
                  <a:lnTo>
                    <a:pt x="991" y="1958"/>
                  </a:lnTo>
                  <a:lnTo>
                    <a:pt x="1005" y="1958"/>
                  </a:lnTo>
                  <a:lnTo>
                    <a:pt x="1026" y="1958"/>
                  </a:lnTo>
                  <a:lnTo>
                    <a:pt x="1053" y="1958"/>
                  </a:lnTo>
                  <a:lnTo>
                    <a:pt x="1083" y="1958"/>
                  </a:lnTo>
                  <a:lnTo>
                    <a:pt x="1117" y="1958"/>
                  </a:lnTo>
                  <a:lnTo>
                    <a:pt x="1152" y="1957"/>
                  </a:lnTo>
                  <a:lnTo>
                    <a:pt x="1188" y="1955"/>
                  </a:lnTo>
                  <a:lnTo>
                    <a:pt x="1223" y="1954"/>
                  </a:lnTo>
                  <a:lnTo>
                    <a:pt x="1256" y="1951"/>
                  </a:lnTo>
                  <a:lnTo>
                    <a:pt x="1284" y="1949"/>
                  </a:lnTo>
                  <a:lnTo>
                    <a:pt x="1308" y="1945"/>
                  </a:lnTo>
                  <a:lnTo>
                    <a:pt x="1327" y="1941"/>
                  </a:lnTo>
                  <a:lnTo>
                    <a:pt x="1338" y="1937"/>
                  </a:lnTo>
                  <a:lnTo>
                    <a:pt x="1350" y="1922"/>
                  </a:lnTo>
                  <a:lnTo>
                    <a:pt x="1361" y="1900"/>
                  </a:lnTo>
                  <a:lnTo>
                    <a:pt x="1372" y="1870"/>
                  </a:lnTo>
                  <a:lnTo>
                    <a:pt x="1383" y="1836"/>
                  </a:lnTo>
                  <a:lnTo>
                    <a:pt x="1392" y="1799"/>
                  </a:lnTo>
                  <a:lnTo>
                    <a:pt x="1401" y="1760"/>
                  </a:lnTo>
                  <a:lnTo>
                    <a:pt x="1410" y="1722"/>
                  </a:lnTo>
                  <a:lnTo>
                    <a:pt x="1415" y="1687"/>
                  </a:lnTo>
                  <a:lnTo>
                    <a:pt x="1420" y="1654"/>
                  </a:lnTo>
                  <a:lnTo>
                    <a:pt x="1423" y="1629"/>
                  </a:lnTo>
                  <a:lnTo>
                    <a:pt x="1547" y="1629"/>
                  </a:lnTo>
                  <a:lnTo>
                    <a:pt x="1547" y="1629"/>
                  </a:lnTo>
                  <a:lnTo>
                    <a:pt x="1439" y="2243"/>
                  </a:lnTo>
                  <a:lnTo>
                    <a:pt x="0" y="2243"/>
                  </a:lnTo>
                  <a:lnTo>
                    <a:pt x="0" y="2212"/>
                  </a:lnTo>
                  <a:lnTo>
                    <a:pt x="1" y="2187"/>
                  </a:lnTo>
                  <a:lnTo>
                    <a:pt x="3" y="2169"/>
                  </a:lnTo>
                  <a:lnTo>
                    <a:pt x="5" y="2154"/>
                  </a:lnTo>
                  <a:lnTo>
                    <a:pt x="9" y="2142"/>
                  </a:lnTo>
                  <a:lnTo>
                    <a:pt x="16" y="2132"/>
                  </a:lnTo>
                  <a:lnTo>
                    <a:pt x="26" y="2122"/>
                  </a:lnTo>
                  <a:lnTo>
                    <a:pt x="39" y="2108"/>
                  </a:lnTo>
                  <a:lnTo>
                    <a:pt x="874" y="1306"/>
                  </a:lnTo>
                  <a:lnTo>
                    <a:pt x="903" y="1277"/>
                  </a:lnTo>
                  <a:lnTo>
                    <a:pt x="934" y="1243"/>
                  </a:lnTo>
                  <a:lnTo>
                    <a:pt x="967" y="1206"/>
                  </a:lnTo>
                  <a:lnTo>
                    <a:pt x="1000" y="1164"/>
                  </a:lnTo>
                  <a:lnTo>
                    <a:pt x="1034" y="1121"/>
                  </a:lnTo>
                  <a:lnTo>
                    <a:pt x="1068" y="1073"/>
                  </a:lnTo>
                  <a:lnTo>
                    <a:pt x="1099" y="1023"/>
                  </a:lnTo>
                  <a:lnTo>
                    <a:pt x="1129" y="969"/>
                  </a:lnTo>
                  <a:lnTo>
                    <a:pt x="1154" y="913"/>
                  </a:lnTo>
                  <a:lnTo>
                    <a:pt x="1176" y="853"/>
                  </a:lnTo>
                  <a:lnTo>
                    <a:pt x="1192" y="791"/>
                  </a:lnTo>
                  <a:lnTo>
                    <a:pt x="1203" y="727"/>
                  </a:lnTo>
                  <a:lnTo>
                    <a:pt x="1207" y="660"/>
                  </a:lnTo>
                  <a:lnTo>
                    <a:pt x="1204" y="610"/>
                  </a:lnTo>
                  <a:lnTo>
                    <a:pt x="1198" y="561"/>
                  </a:lnTo>
                  <a:lnTo>
                    <a:pt x="1187" y="511"/>
                  </a:lnTo>
                  <a:lnTo>
                    <a:pt x="1172" y="462"/>
                  </a:lnTo>
                  <a:lnTo>
                    <a:pt x="1153" y="415"/>
                  </a:lnTo>
                  <a:lnTo>
                    <a:pt x="1130" y="371"/>
                  </a:lnTo>
                  <a:lnTo>
                    <a:pt x="1102" y="329"/>
                  </a:lnTo>
                  <a:lnTo>
                    <a:pt x="1071" y="290"/>
                  </a:lnTo>
                  <a:lnTo>
                    <a:pt x="1034" y="253"/>
                  </a:lnTo>
                  <a:lnTo>
                    <a:pt x="995" y="220"/>
                  </a:lnTo>
                  <a:lnTo>
                    <a:pt x="951" y="191"/>
                  </a:lnTo>
                  <a:lnTo>
                    <a:pt x="903" y="166"/>
                  </a:lnTo>
                  <a:lnTo>
                    <a:pt x="852" y="147"/>
                  </a:lnTo>
                  <a:lnTo>
                    <a:pt x="797" y="132"/>
                  </a:lnTo>
                  <a:lnTo>
                    <a:pt x="736" y="123"/>
                  </a:lnTo>
                  <a:lnTo>
                    <a:pt x="674" y="121"/>
                  </a:lnTo>
                  <a:lnTo>
                    <a:pt x="635" y="122"/>
                  </a:lnTo>
                  <a:lnTo>
                    <a:pt x="594" y="126"/>
                  </a:lnTo>
                  <a:lnTo>
                    <a:pt x="552" y="134"/>
                  </a:lnTo>
                  <a:lnTo>
                    <a:pt x="509" y="144"/>
                  </a:lnTo>
                  <a:lnTo>
                    <a:pt x="466" y="159"/>
                  </a:lnTo>
                  <a:lnTo>
                    <a:pt x="423" y="177"/>
                  </a:lnTo>
                  <a:lnTo>
                    <a:pt x="381" y="201"/>
                  </a:lnTo>
                  <a:lnTo>
                    <a:pt x="339" y="227"/>
                  </a:lnTo>
                  <a:lnTo>
                    <a:pt x="300" y="258"/>
                  </a:lnTo>
                  <a:lnTo>
                    <a:pt x="263" y="295"/>
                  </a:lnTo>
                  <a:lnTo>
                    <a:pt x="228" y="337"/>
                  </a:lnTo>
                  <a:lnTo>
                    <a:pt x="197" y="384"/>
                  </a:lnTo>
                  <a:lnTo>
                    <a:pt x="170" y="436"/>
                  </a:lnTo>
                  <a:lnTo>
                    <a:pt x="209" y="438"/>
                  </a:lnTo>
                  <a:lnTo>
                    <a:pt x="242" y="444"/>
                  </a:lnTo>
                  <a:lnTo>
                    <a:pt x="270" y="453"/>
                  </a:lnTo>
                  <a:lnTo>
                    <a:pt x="294" y="465"/>
                  </a:lnTo>
                  <a:lnTo>
                    <a:pt x="315" y="479"/>
                  </a:lnTo>
                  <a:lnTo>
                    <a:pt x="331" y="495"/>
                  </a:lnTo>
                  <a:lnTo>
                    <a:pt x="344" y="512"/>
                  </a:lnTo>
                  <a:lnTo>
                    <a:pt x="354" y="531"/>
                  </a:lnTo>
                  <a:lnTo>
                    <a:pt x="362" y="549"/>
                  </a:lnTo>
                  <a:lnTo>
                    <a:pt x="366" y="567"/>
                  </a:lnTo>
                  <a:lnTo>
                    <a:pt x="370" y="584"/>
                  </a:lnTo>
                  <a:lnTo>
                    <a:pt x="371" y="601"/>
                  </a:lnTo>
                  <a:lnTo>
                    <a:pt x="371" y="616"/>
                  </a:lnTo>
                  <a:lnTo>
                    <a:pt x="369" y="650"/>
                  </a:lnTo>
                  <a:lnTo>
                    <a:pt x="360" y="681"/>
                  </a:lnTo>
                  <a:lnTo>
                    <a:pt x="347" y="707"/>
                  </a:lnTo>
                  <a:lnTo>
                    <a:pt x="331" y="731"/>
                  </a:lnTo>
                  <a:lnTo>
                    <a:pt x="311" y="751"/>
                  </a:lnTo>
                  <a:lnTo>
                    <a:pt x="288" y="768"/>
                  </a:lnTo>
                  <a:lnTo>
                    <a:pt x="263" y="779"/>
                  </a:lnTo>
                  <a:lnTo>
                    <a:pt x="238" y="788"/>
                  </a:lnTo>
                  <a:lnTo>
                    <a:pt x="212" y="794"/>
                  </a:lnTo>
                  <a:lnTo>
                    <a:pt x="186" y="796"/>
                  </a:lnTo>
                  <a:lnTo>
                    <a:pt x="178" y="796"/>
                  </a:lnTo>
                  <a:lnTo>
                    <a:pt x="166" y="795"/>
                  </a:lnTo>
                  <a:lnTo>
                    <a:pt x="151" y="792"/>
                  </a:lnTo>
                  <a:lnTo>
                    <a:pt x="135" y="788"/>
                  </a:lnTo>
                  <a:lnTo>
                    <a:pt x="117" y="783"/>
                  </a:lnTo>
                  <a:lnTo>
                    <a:pt x="100" y="777"/>
                  </a:lnTo>
                  <a:lnTo>
                    <a:pt x="81" y="766"/>
                  </a:lnTo>
                  <a:lnTo>
                    <a:pt x="63" y="754"/>
                  </a:lnTo>
                  <a:lnTo>
                    <a:pt x="47" y="740"/>
                  </a:lnTo>
                  <a:lnTo>
                    <a:pt x="31" y="720"/>
                  </a:lnTo>
                  <a:lnTo>
                    <a:pt x="19" y="699"/>
                  </a:lnTo>
                  <a:lnTo>
                    <a:pt x="9" y="673"/>
                  </a:lnTo>
                  <a:lnTo>
                    <a:pt x="3" y="643"/>
                  </a:lnTo>
                  <a:lnTo>
                    <a:pt x="0" y="608"/>
                  </a:lnTo>
                  <a:lnTo>
                    <a:pt x="4" y="550"/>
                  </a:lnTo>
                  <a:lnTo>
                    <a:pt x="14" y="491"/>
                  </a:lnTo>
                  <a:lnTo>
                    <a:pt x="30" y="435"/>
                  </a:lnTo>
                  <a:lnTo>
                    <a:pt x="53" y="380"/>
                  </a:lnTo>
                  <a:lnTo>
                    <a:pt x="81" y="328"/>
                  </a:lnTo>
                  <a:lnTo>
                    <a:pt x="116" y="278"/>
                  </a:lnTo>
                  <a:lnTo>
                    <a:pt x="157" y="231"/>
                  </a:lnTo>
                  <a:lnTo>
                    <a:pt x="201" y="186"/>
                  </a:lnTo>
                  <a:lnTo>
                    <a:pt x="251" y="146"/>
                  </a:lnTo>
                  <a:lnTo>
                    <a:pt x="306" y="110"/>
                  </a:lnTo>
                  <a:lnTo>
                    <a:pt x="367" y="77"/>
                  </a:lnTo>
                  <a:lnTo>
                    <a:pt x="431" y="51"/>
                  </a:lnTo>
                  <a:lnTo>
                    <a:pt x="500" y="29"/>
                  </a:lnTo>
                  <a:lnTo>
                    <a:pt x="571" y="13"/>
                  </a:lnTo>
                  <a:lnTo>
                    <a:pt x="648" y="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10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2819400" y="2057400"/>
            <a:ext cx="1072382" cy="495300"/>
            <a:chOff x="3847" y="1375"/>
            <a:chExt cx="2793" cy="1290"/>
          </a:xfrm>
        </p:grpSpPr>
        <p:sp>
          <p:nvSpPr>
            <p:cNvPr id="1036" name="Freeform 12"/>
            <p:cNvSpPr>
              <a:spLocks noEditPoints="1"/>
            </p:cNvSpPr>
            <p:nvPr/>
          </p:nvSpPr>
          <p:spPr bwMode="auto">
            <a:xfrm>
              <a:off x="3847" y="1375"/>
              <a:ext cx="417" cy="1068"/>
            </a:xfrm>
            <a:custGeom>
              <a:avLst/>
              <a:gdLst/>
              <a:ahLst/>
              <a:cxnLst>
                <a:cxn ang="0">
                  <a:pos x="513" y="711"/>
                </a:cxn>
                <a:cxn ang="0">
                  <a:pos x="620" y="788"/>
                </a:cxn>
                <a:cxn ang="0">
                  <a:pos x="673" y="910"/>
                </a:cxn>
                <a:cxn ang="0">
                  <a:pos x="666" y="1039"/>
                </a:cxn>
                <a:cxn ang="0">
                  <a:pos x="622" y="1153"/>
                </a:cxn>
                <a:cxn ang="0">
                  <a:pos x="600" y="1214"/>
                </a:cxn>
                <a:cxn ang="0">
                  <a:pos x="575" y="1278"/>
                </a:cxn>
                <a:cxn ang="0">
                  <a:pos x="444" y="1640"/>
                </a:cxn>
                <a:cxn ang="0">
                  <a:pos x="391" y="1780"/>
                </a:cxn>
                <a:cxn ang="0">
                  <a:pos x="362" y="1868"/>
                </a:cxn>
                <a:cxn ang="0">
                  <a:pos x="351" y="1936"/>
                </a:cxn>
                <a:cxn ang="0">
                  <a:pos x="358" y="2021"/>
                </a:cxn>
                <a:cxn ang="0">
                  <a:pos x="402" y="2062"/>
                </a:cxn>
                <a:cxn ang="0">
                  <a:pos x="507" y="2047"/>
                </a:cxn>
                <a:cxn ang="0">
                  <a:pos x="611" y="1962"/>
                </a:cxn>
                <a:cxn ang="0">
                  <a:pos x="689" y="1829"/>
                </a:cxn>
                <a:cxn ang="0">
                  <a:pos x="746" y="1669"/>
                </a:cxn>
                <a:cxn ang="0">
                  <a:pos x="769" y="1621"/>
                </a:cxn>
                <a:cxn ang="0">
                  <a:pos x="802" y="1616"/>
                </a:cxn>
                <a:cxn ang="0">
                  <a:pos x="831" y="1630"/>
                </a:cxn>
                <a:cxn ang="0">
                  <a:pos x="829" y="1673"/>
                </a:cxn>
                <a:cxn ang="0">
                  <a:pos x="802" y="1761"/>
                </a:cxn>
                <a:cxn ang="0">
                  <a:pos x="749" y="1881"/>
                </a:cxn>
                <a:cxn ang="0">
                  <a:pos x="669" y="2003"/>
                </a:cxn>
                <a:cxn ang="0">
                  <a:pos x="560" y="2097"/>
                </a:cxn>
                <a:cxn ang="0">
                  <a:pos x="420" y="2135"/>
                </a:cxn>
                <a:cxn ang="0">
                  <a:pos x="273" y="2093"/>
                </a:cxn>
                <a:cxn ang="0">
                  <a:pos x="182" y="1979"/>
                </a:cxn>
                <a:cxn ang="0">
                  <a:pos x="165" y="1839"/>
                </a:cxn>
                <a:cxn ang="0">
                  <a:pos x="202" y="1710"/>
                </a:cxn>
                <a:cxn ang="0">
                  <a:pos x="249" y="1584"/>
                </a:cxn>
                <a:cxn ang="0">
                  <a:pos x="302" y="1444"/>
                </a:cxn>
                <a:cxn ang="0">
                  <a:pos x="364" y="1278"/>
                </a:cxn>
                <a:cxn ang="0">
                  <a:pos x="418" y="1127"/>
                </a:cxn>
                <a:cxn ang="0">
                  <a:pos x="453" y="1030"/>
                </a:cxn>
                <a:cxn ang="0">
                  <a:pos x="478" y="945"/>
                </a:cxn>
                <a:cxn ang="0">
                  <a:pos x="486" y="833"/>
                </a:cxn>
                <a:cxn ang="0">
                  <a:pos x="458" y="777"/>
                </a:cxn>
                <a:cxn ang="0">
                  <a:pos x="420" y="764"/>
                </a:cxn>
                <a:cxn ang="0">
                  <a:pos x="349" y="775"/>
                </a:cxn>
                <a:cxn ang="0">
                  <a:pos x="255" y="834"/>
                </a:cxn>
                <a:cxn ang="0">
                  <a:pos x="165" y="958"/>
                </a:cxn>
                <a:cxn ang="0">
                  <a:pos x="89" y="1160"/>
                </a:cxn>
                <a:cxn ang="0">
                  <a:pos x="65" y="1210"/>
                </a:cxn>
                <a:cxn ang="0">
                  <a:pos x="34" y="1214"/>
                </a:cxn>
                <a:cxn ang="0">
                  <a:pos x="9" y="1207"/>
                </a:cxn>
                <a:cxn ang="0">
                  <a:pos x="2" y="1175"/>
                </a:cxn>
                <a:cxn ang="0">
                  <a:pos x="22" y="1103"/>
                </a:cxn>
                <a:cxn ang="0">
                  <a:pos x="65" y="991"/>
                </a:cxn>
                <a:cxn ang="0">
                  <a:pos x="138" y="868"/>
                </a:cxn>
                <a:cxn ang="0">
                  <a:pos x="238" y="759"/>
                </a:cxn>
                <a:cxn ang="0">
                  <a:pos x="369" y="700"/>
                </a:cxn>
                <a:cxn ang="0">
                  <a:pos x="720" y="3"/>
                </a:cxn>
                <a:cxn ang="0">
                  <a:pos x="789" y="57"/>
                </a:cxn>
                <a:cxn ang="0">
                  <a:pos x="798" y="154"/>
                </a:cxn>
                <a:cxn ang="0">
                  <a:pos x="733" y="245"/>
                </a:cxn>
                <a:cxn ang="0">
                  <a:pos x="636" y="280"/>
                </a:cxn>
                <a:cxn ang="0">
                  <a:pos x="549" y="247"/>
                </a:cxn>
                <a:cxn ang="0">
                  <a:pos x="518" y="165"/>
                </a:cxn>
                <a:cxn ang="0">
                  <a:pos x="558" y="64"/>
                </a:cxn>
                <a:cxn ang="0">
                  <a:pos x="649" y="5"/>
                </a:cxn>
              </a:cxnLst>
              <a:rect l="0" t="0" r="r" b="b"/>
              <a:pathLst>
                <a:path w="835" h="2135">
                  <a:moveTo>
                    <a:pt x="420" y="694"/>
                  </a:moveTo>
                  <a:lnTo>
                    <a:pt x="469" y="700"/>
                  </a:lnTo>
                  <a:lnTo>
                    <a:pt x="513" y="711"/>
                  </a:lnTo>
                  <a:lnTo>
                    <a:pt x="555" y="731"/>
                  </a:lnTo>
                  <a:lnTo>
                    <a:pt x="589" y="757"/>
                  </a:lnTo>
                  <a:lnTo>
                    <a:pt x="620" y="788"/>
                  </a:lnTo>
                  <a:lnTo>
                    <a:pt x="644" y="825"/>
                  </a:lnTo>
                  <a:lnTo>
                    <a:pt x="662" y="866"/>
                  </a:lnTo>
                  <a:lnTo>
                    <a:pt x="673" y="910"/>
                  </a:lnTo>
                  <a:lnTo>
                    <a:pt x="676" y="954"/>
                  </a:lnTo>
                  <a:lnTo>
                    <a:pt x="673" y="998"/>
                  </a:lnTo>
                  <a:lnTo>
                    <a:pt x="666" y="1039"/>
                  </a:lnTo>
                  <a:lnTo>
                    <a:pt x="651" y="1079"/>
                  </a:lnTo>
                  <a:lnTo>
                    <a:pt x="631" y="1125"/>
                  </a:lnTo>
                  <a:lnTo>
                    <a:pt x="622" y="1153"/>
                  </a:lnTo>
                  <a:lnTo>
                    <a:pt x="615" y="1177"/>
                  </a:lnTo>
                  <a:lnTo>
                    <a:pt x="607" y="1196"/>
                  </a:lnTo>
                  <a:lnTo>
                    <a:pt x="600" y="1214"/>
                  </a:lnTo>
                  <a:lnTo>
                    <a:pt x="595" y="1232"/>
                  </a:lnTo>
                  <a:lnTo>
                    <a:pt x="586" y="1253"/>
                  </a:lnTo>
                  <a:lnTo>
                    <a:pt x="575" y="1278"/>
                  </a:lnTo>
                  <a:lnTo>
                    <a:pt x="562" y="1310"/>
                  </a:lnTo>
                  <a:lnTo>
                    <a:pt x="562" y="1310"/>
                  </a:lnTo>
                  <a:lnTo>
                    <a:pt x="444" y="1640"/>
                  </a:lnTo>
                  <a:lnTo>
                    <a:pt x="424" y="1695"/>
                  </a:lnTo>
                  <a:lnTo>
                    <a:pt x="405" y="1741"/>
                  </a:lnTo>
                  <a:lnTo>
                    <a:pt x="391" y="1780"/>
                  </a:lnTo>
                  <a:lnTo>
                    <a:pt x="378" y="1815"/>
                  </a:lnTo>
                  <a:lnTo>
                    <a:pt x="369" y="1842"/>
                  </a:lnTo>
                  <a:lnTo>
                    <a:pt x="362" y="1868"/>
                  </a:lnTo>
                  <a:lnTo>
                    <a:pt x="356" y="1892"/>
                  </a:lnTo>
                  <a:lnTo>
                    <a:pt x="353" y="1914"/>
                  </a:lnTo>
                  <a:lnTo>
                    <a:pt x="351" y="1936"/>
                  </a:lnTo>
                  <a:lnTo>
                    <a:pt x="351" y="1960"/>
                  </a:lnTo>
                  <a:lnTo>
                    <a:pt x="353" y="1993"/>
                  </a:lnTo>
                  <a:lnTo>
                    <a:pt x="358" y="2021"/>
                  </a:lnTo>
                  <a:lnTo>
                    <a:pt x="369" y="2041"/>
                  </a:lnTo>
                  <a:lnTo>
                    <a:pt x="384" y="2054"/>
                  </a:lnTo>
                  <a:lnTo>
                    <a:pt x="402" y="2062"/>
                  </a:lnTo>
                  <a:lnTo>
                    <a:pt x="424" y="2065"/>
                  </a:lnTo>
                  <a:lnTo>
                    <a:pt x="467" y="2060"/>
                  </a:lnTo>
                  <a:lnTo>
                    <a:pt x="507" y="2047"/>
                  </a:lnTo>
                  <a:lnTo>
                    <a:pt x="544" y="2025"/>
                  </a:lnTo>
                  <a:lnTo>
                    <a:pt x="578" y="1997"/>
                  </a:lnTo>
                  <a:lnTo>
                    <a:pt x="611" y="1962"/>
                  </a:lnTo>
                  <a:lnTo>
                    <a:pt x="640" y="1921"/>
                  </a:lnTo>
                  <a:lnTo>
                    <a:pt x="666" y="1877"/>
                  </a:lnTo>
                  <a:lnTo>
                    <a:pt x="689" y="1829"/>
                  </a:lnTo>
                  <a:lnTo>
                    <a:pt x="711" y="1778"/>
                  </a:lnTo>
                  <a:lnTo>
                    <a:pt x="729" y="1724"/>
                  </a:lnTo>
                  <a:lnTo>
                    <a:pt x="746" y="1669"/>
                  </a:lnTo>
                  <a:lnTo>
                    <a:pt x="755" y="1647"/>
                  </a:lnTo>
                  <a:lnTo>
                    <a:pt x="762" y="1630"/>
                  </a:lnTo>
                  <a:lnTo>
                    <a:pt x="769" y="1621"/>
                  </a:lnTo>
                  <a:lnTo>
                    <a:pt x="780" y="1616"/>
                  </a:lnTo>
                  <a:lnTo>
                    <a:pt x="795" y="1616"/>
                  </a:lnTo>
                  <a:lnTo>
                    <a:pt x="802" y="1616"/>
                  </a:lnTo>
                  <a:lnTo>
                    <a:pt x="813" y="1617"/>
                  </a:lnTo>
                  <a:lnTo>
                    <a:pt x="824" y="1621"/>
                  </a:lnTo>
                  <a:lnTo>
                    <a:pt x="831" y="1630"/>
                  </a:lnTo>
                  <a:lnTo>
                    <a:pt x="835" y="1645"/>
                  </a:lnTo>
                  <a:lnTo>
                    <a:pt x="833" y="1654"/>
                  </a:lnTo>
                  <a:lnTo>
                    <a:pt x="829" y="1673"/>
                  </a:lnTo>
                  <a:lnTo>
                    <a:pt x="822" y="1697"/>
                  </a:lnTo>
                  <a:lnTo>
                    <a:pt x="813" y="1726"/>
                  </a:lnTo>
                  <a:lnTo>
                    <a:pt x="802" y="1761"/>
                  </a:lnTo>
                  <a:lnTo>
                    <a:pt x="787" y="1798"/>
                  </a:lnTo>
                  <a:lnTo>
                    <a:pt x="769" y="1839"/>
                  </a:lnTo>
                  <a:lnTo>
                    <a:pt x="749" y="1881"/>
                  </a:lnTo>
                  <a:lnTo>
                    <a:pt x="726" y="1921"/>
                  </a:lnTo>
                  <a:lnTo>
                    <a:pt x="698" y="1964"/>
                  </a:lnTo>
                  <a:lnTo>
                    <a:pt x="669" y="2003"/>
                  </a:lnTo>
                  <a:lnTo>
                    <a:pt x="636" y="2038"/>
                  </a:lnTo>
                  <a:lnTo>
                    <a:pt x="600" y="2071"/>
                  </a:lnTo>
                  <a:lnTo>
                    <a:pt x="560" y="2097"/>
                  </a:lnTo>
                  <a:lnTo>
                    <a:pt x="516" y="2117"/>
                  </a:lnTo>
                  <a:lnTo>
                    <a:pt x="469" y="2130"/>
                  </a:lnTo>
                  <a:lnTo>
                    <a:pt x="420" y="2135"/>
                  </a:lnTo>
                  <a:lnTo>
                    <a:pt x="365" y="2130"/>
                  </a:lnTo>
                  <a:lnTo>
                    <a:pt x="316" y="2115"/>
                  </a:lnTo>
                  <a:lnTo>
                    <a:pt x="273" y="2093"/>
                  </a:lnTo>
                  <a:lnTo>
                    <a:pt x="236" y="2062"/>
                  </a:lnTo>
                  <a:lnTo>
                    <a:pt x="205" y="2023"/>
                  </a:lnTo>
                  <a:lnTo>
                    <a:pt x="182" y="1979"/>
                  </a:lnTo>
                  <a:lnTo>
                    <a:pt x="167" y="1929"/>
                  </a:lnTo>
                  <a:lnTo>
                    <a:pt x="164" y="1875"/>
                  </a:lnTo>
                  <a:lnTo>
                    <a:pt x="165" y="1839"/>
                  </a:lnTo>
                  <a:lnTo>
                    <a:pt x="175" y="1798"/>
                  </a:lnTo>
                  <a:lnTo>
                    <a:pt x="187" y="1756"/>
                  </a:lnTo>
                  <a:lnTo>
                    <a:pt x="202" y="1710"/>
                  </a:lnTo>
                  <a:lnTo>
                    <a:pt x="220" y="1664"/>
                  </a:lnTo>
                  <a:lnTo>
                    <a:pt x="236" y="1619"/>
                  </a:lnTo>
                  <a:lnTo>
                    <a:pt x="249" y="1584"/>
                  </a:lnTo>
                  <a:lnTo>
                    <a:pt x="265" y="1544"/>
                  </a:lnTo>
                  <a:lnTo>
                    <a:pt x="282" y="1496"/>
                  </a:lnTo>
                  <a:lnTo>
                    <a:pt x="302" y="1444"/>
                  </a:lnTo>
                  <a:lnTo>
                    <a:pt x="322" y="1389"/>
                  </a:lnTo>
                  <a:lnTo>
                    <a:pt x="342" y="1334"/>
                  </a:lnTo>
                  <a:lnTo>
                    <a:pt x="364" y="1278"/>
                  </a:lnTo>
                  <a:lnTo>
                    <a:pt x="382" y="1225"/>
                  </a:lnTo>
                  <a:lnTo>
                    <a:pt x="402" y="1173"/>
                  </a:lnTo>
                  <a:lnTo>
                    <a:pt x="418" y="1127"/>
                  </a:lnTo>
                  <a:lnTo>
                    <a:pt x="433" y="1087"/>
                  </a:lnTo>
                  <a:lnTo>
                    <a:pt x="445" y="1054"/>
                  </a:lnTo>
                  <a:lnTo>
                    <a:pt x="453" y="1030"/>
                  </a:lnTo>
                  <a:lnTo>
                    <a:pt x="462" y="1008"/>
                  </a:lnTo>
                  <a:lnTo>
                    <a:pt x="471" y="978"/>
                  </a:lnTo>
                  <a:lnTo>
                    <a:pt x="478" y="945"/>
                  </a:lnTo>
                  <a:lnTo>
                    <a:pt x="486" y="906"/>
                  </a:lnTo>
                  <a:lnTo>
                    <a:pt x="489" y="864"/>
                  </a:lnTo>
                  <a:lnTo>
                    <a:pt x="486" y="833"/>
                  </a:lnTo>
                  <a:lnTo>
                    <a:pt x="480" y="807"/>
                  </a:lnTo>
                  <a:lnTo>
                    <a:pt x="469" y="788"/>
                  </a:lnTo>
                  <a:lnTo>
                    <a:pt x="458" y="777"/>
                  </a:lnTo>
                  <a:lnTo>
                    <a:pt x="445" y="770"/>
                  </a:lnTo>
                  <a:lnTo>
                    <a:pt x="433" y="766"/>
                  </a:lnTo>
                  <a:lnTo>
                    <a:pt x="420" y="764"/>
                  </a:lnTo>
                  <a:lnTo>
                    <a:pt x="409" y="764"/>
                  </a:lnTo>
                  <a:lnTo>
                    <a:pt x="380" y="768"/>
                  </a:lnTo>
                  <a:lnTo>
                    <a:pt x="349" y="775"/>
                  </a:lnTo>
                  <a:lnTo>
                    <a:pt x="318" y="788"/>
                  </a:lnTo>
                  <a:lnTo>
                    <a:pt x="285" y="809"/>
                  </a:lnTo>
                  <a:lnTo>
                    <a:pt x="255" y="834"/>
                  </a:lnTo>
                  <a:lnTo>
                    <a:pt x="224" y="868"/>
                  </a:lnTo>
                  <a:lnTo>
                    <a:pt x="195" y="908"/>
                  </a:lnTo>
                  <a:lnTo>
                    <a:pt x="165" y="958"/>
                  </a:lnTo>
                  <a:lnTo>
                    <a:pt x="138" y="1015"/>
                  </a:lnTo>
                  <a:lnTo>
                    <a:pt x="113" y="1083"/>
                  </a:lnTo>
                  <a:lnTo>
                    <a:pt x="89" y="1160"/>
                  </a:lnTo>
                  <a:lnTo>
                    <a:pt x="80" y="1184"/>
                  </a:lnTo>
                  <a:lnTo>
                    <a:pt x="73" y="1201"/>
                  </a:lnTo>
                  <a:lnTo>
                    <a:pt x="65" y="1210"/>
                  </a:lnTo>
                  <a:lnTo>
                    <a:pt x="54" y="1214"/>
                  </a:lnTo>
                  <a:lnTo>
                    <a:pt x="40" y="1214"/>
                  </a:lnTo>
                  <a:lnTo>
                    <a:pt x="34" y="1214"/>
                  </a:lnTo>
                  <a:lnTo>
                    <a:pt x="27" y="1214"/>
                  </a:lnTo>
                  <a:lnTo>
                    <a:pt x="18" y="1210"/>
                  </a:lnTo>
                  <a:lnTo>
                    <a:pt x="9" y="1207"/>
                  </a:lnTo>
                  <a:lnTo>
                    <a:pt x="2" y="1197"/>
                  </a:lnTo>
                  <a:lnTo>
                    <a:pt x="0" y="1184"/>
                  </a:lnTo>
                  <a:lnTo>
                    <a:pt x="2" y="1175"/>
                  </a:lnTo>
                  <a:lnTo>
                    <a:pt x="5" y="1159"/>
                  </a:lnTo>
                  <a:lnTo>
                    <a:pt x="11" y="1133"/>
                  </a:lnTo>
                  <a:lnTo>
                    <a:pt x="22" y="1103"/>
                  </a:lnTo>
                  <a:lnTo>
                    <a:pt x="33" y="1070"/>
                  </a:lnTo>
                  <a:lnTo>
                    <a:pt x="47" y="1032"/>
                  </a:lnTo>
                  <a:lnTo>
                    <a:pt x="65" y="991"/>
                  </a:lnTo>
                  <a:lnTo>
                    <a:pt x="87" y="950"/>
                  </a:lnTo>
                  <a:lnTo>
                    <a:pt x="111" y="908"/>
                  </a:lnTo>
                  <a:lnTo>
                    <a:pt x="138" y="868"/>
                  </a:lnTo>
                  <a:lnTo>
                    <a:pt x="169" y="827"/>
                  </a:lnTo>
                  <a:lnTo>
                    <a:pt x="202" y="792"/>
                  </a:lnTo>
                  <a:lnTo>
                    <a:pt x="238" y="759"/>
                  </a:lnTo>
                  <a:lnTo>
                    <a:pt x="278" y="733"/>
                  </a:lnTo>
                  <a:lnTo>
                    <a:pt x="322" y="713"/>
                  </a:lnTo>
                  <a:lnTo>
                    <a:pt x="369" y="700"/>
                  </a:lnTo>
                  <a:lnTo>
                    <a:pt x="420" y="694"/>
                  </a:lnTo>
                  <a:close/>
                  <a:moveTo>
                    <a:pt x="686" y="0"/>
                  </a:moveTo>
                  <a:lnTo>
                    <a:pt x="720" y="3"/>
                  </a:lnTo>
                  <a:lnTo>
                    <a:pt x="749" y="14"/>
                  </a:lnTo>
                  <a:lnTo>
                    <a:pt x="773" y="33"/>
                  </a:lnTo>
                  <a:lnTo>
                    <a:pt x="789" y="57"/>
                  </a:lnTo>
                  <a:lnTo>
                    <a:pt x="800" y="84"/>
                  </a:lnTo>
                  <a:lnTo>
                    <a:pt x="804" y="116"/>
                  </a:lnTo>
                  <a:lnTo>
                    <a:pt x="798" y="154"/>
                  </a:lnTo>
                  <a:lnTo>
                    <a:pt x="784" y="189"/>
                  </a:lnTo>
                  <a:lnTo>
                    <a:pt x="762" y="219"/>
                  </a:lnTo>
                  <a:lnTo>
                    <a:pt x="733" y="245"/>
                  </a:lnTo>
                  <a:lnTo>
                    <a:pt x="702" y="263"/>
                  </a:lnTo>
                  <a:lnTo>
                    <a:pt x="669" y="276"/>
                  </a:lnTo>
                  <a:lnTo>
                    <a:pt x="636" y="280"/>
                  </a:lnTo>
                  <a:lnTo>
                    <a:pt x="602" y="276"/>
                  </a:lnTo>
                  <a:lnTo>
                    <a:pt x="573" y="265"/>
                  </a:lnTo>
                  <a:lnTo>
                    <a:pt x="549" y="247"/>
                  </a:lnTo>
                  <a:lnTo>
                    <a:pt x="533" y="223"/>
                  </a:lnTo>
                  <a:lnTo>
                    <a:pt x="522" y="195"/>
                  </a:lnTo>
                  <a:lnTo>
                    <a:pt x="518" y="165"/>
                  </a:lnTo>
                  <a:lnTo>
                    <a:pt x="524" y="129"/>
                  </a:lnTo>
                  <a:lnTo>
                    <a:pt x="536" y="95"/>
                  </a:lnTo>
                  <a:lnTo>
                    <a:pt x="558" y="64"/>
                  </a:lnTo>
                  <a:lnTo>
                    <a:pt x="584" y="38"/>
                  </a:lnTo>
                  <a:lnTo>
                    <a:pt x="616" y="18"/>
                  </a:lnTo>
                  <a:lnTo>
                    <a:pt x="649" y="5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4403" y="2160"/>
              <a:ext cx="683" cy="505"/>
            </a:xfrm>
            <a:custGeom>
              <a:avLst/>
              <a:gdLst/>
              <a:ahLst/>
              <a:cxnLst>
                <a:cxn ang="0">
                  <a:pos x="346" y="14"/>
                </a:cxn>
                <a:cxn ang="0">
                  <a:pos x="453" y="90"/>
                </a:cxn>
                <a:cxn ang="0">
                  <a:pos x="520" y="175"/>
                </a:cxn>
                <a:cxn ang="0">
                  <a:pos x="660" y="55"/>
                </a:cxn>
                <a:cxn ang="0">
                  <a:pos x="869" y="0"/>
                </a:cxn>
                <a:cxn ang="0">
                  <a:pos x="988" y="14"/>
                </a:cxn>
                <a:cxn ang="0">
                  <a:pos x="1097" y="75"/>
                </a:cxn>
                <a:cxn ang="0">
                  <a:pos x="1159" y="208"/>
                </a:cxn>
                <a:cxn ang="0">
                  <a:pos x="1140" y="390"/>
                </a:cxn>
                <a:cxn ang="0">
                  <a:pos x="1078" y="589"/>
                </a:cxn>
                <a:cxn ang="0">
                  <a:pos x="1028" y="729"/>
                </a:cxn>
                <a:cxn ang="0">
                  <a:pos x="997" y="831"/>
                </a:cxn>
                <a:cxn ang="0">
                  <a:pos x="997" y="913"/>
                </a:cxn>
                <a:cxn ang="0">
                  <a:pos x="1048" y="950"/>
                </a:cxn>
                <a:cxn ang="0">
                  <a:pos x="1179" y="880"/>
                </a:cxn>
                <a:cxn ang="0">
                  <a:pos x="1284" y="676"/>
                </a:cxn>
                <a:cxn ang="0">
                  <a:pos x="1309" y="641"/>
                </a:cxn>
                <a:cxn ang="0">
                  <a:pos x="1353" y="646"/>
                </a:cxn>
                <a:cxn ang="0">
                  <a:pos x="1357" y="698"/>
                </a:cxn>
                <a:cxn ang="0">
                  <a:pos x="1308" y="816"/>
                </a:cxn>
                <a:cxn ang="0">
                  <a:pos x="1204" y="948"/>
                </a:cxn>
                <a:cxn ang="0">
                  <a:pos x="1042" y="1009"/>
                </a:cxn>
                <a:cxn ang="0">
                  <a:pos x="893" y="960"/>
                </a:cxn>
                <a:cxn ang="0">
                  <a:pos x="829" y="820"/>
                </a:cxn>
                <a:cxn ang="0">
                  <a:pos x="851" y="731"/>
                </a:cxn>
                <a:cxn ang="0">
                  <a:pos x="908" y="580"/>
                </a:cxn>
                <a:cxn ang="0">
                  <a:pos x="971" y="364"/>
                </a:cxn>
                <a:cxn ang="0">
                  <a:pos x="993" y="204"/>
                </a:cxn>
                <a:cxn ang="0">
                  <a:pos x="977" y="123"/>
                </a:cxn>
                <a:cxn ang="0">
                  <a:pos x="900" y="62"/>
                </a:cxn>
                <a:cxn ang="0">
                  <a:pos x="717" y="94"/>
                </a:cxn>
                <a:cxn ang="0">
                  <a:pos x="578" y="208"/>
                </a:cxn>
                <a:cxn ang="0">
                  <a:pos x="491" y="326"/>
                </a:cxn>
                <a:cxn ang="0">
                  <a:pos x="451" y="414"/>
                </a:cxn>
                <a:cxn ang="0">
                  <a:pos x="396" y="621"/>
                </a:cxn>
                <a:cxn ang="0">
                  <a:pos x="364" y="764"/>
                </a:cxn>
                <a:cxn ang="0">
                  <a:pos x="333" y="888"/>
                </a:cxn>
                <a:cxn ang="0">
                  <a:pos x="295" y="980"/>
                </a:cxn>
                <a:cxn ang="0">
                  <a:pos x="205" y="1007"/>
                </a:cxn>
                <a:cxn ang="0">
                  <a:pos x="147" y="963"/>
                </a:cxn>
                <a:cxn ang="0">
                  <a:pos x="153" y="904"/>
                </a:cxn>
                <a:cxn ang="0">
                  <a:pos x="169" y="851"/>
                </a:cxn>
                <a:cxn ang="0">
                  <a:pos x="267" y="442"/>
                </a:cxn>
                <a:cxn ang="0">
                  <a:pos x="307" y="278"/>
                </a:cxn>
                <a:cxn ang="0">
                  <a:pos x="326" y="141"/>
                </a:cxn>
                <a:cxn ang="0">
                  <a:pos x="276" y="64"/>
                </a:cxn>
                <a:cxn ang="0">
                  <a:pos x="178" y="94"/>
                </a:cxn>
                <a:cxn ang="0">
                  <a:pos x="115" y="219"/>
                </a:cxn>
                <a:cxn ang="0">
                  <a:pos x="76" y="348"/>
                </a:cxn>
                <a:cxn ang="0">
                  <a:pos x="40" y="370"/>
                </a:cxn>
                <a:cxn ang="0">
                  <a:pos x="4" y="355"/>
                </a:cxn>
                <a:cxn ang="0">
                  <a:pos x="13" y="289"/>
                </a:cxn>
                <a:cxn ang="0">
                  <a:pos x="62" y="152"/>
                </a:cxn>
                <a:cxn ang="0">
                  <a:pos x="133" y="51"/>
                </a:cxn>
                <a:cxn ang="0">
                  <a:pos x="258" y="0"/>
                </a:cxn>
              </a:cxnLst>
              <a:rect l="0" t="0" r="r" b="b"/>
              <a:pathLst>
                <a:path w="1364" h="1009">
                  <a:moveTo>
                    <a:pt x="258" y="0"/>
                  </a:moveTo>
                  <a:lnTo>
                    <a:pt x="286" y="1"/>
                  </a:lnTo>
                  <a:lnTo>
                    <a:pt x="315" y="5"/>
                  </a:lnTo>
                  <a:lnTo>
                    <a:pt x="346" y="14"/>
                  </a:lnTo>
                  <a:lnTo>
                    <a:pt x="375" y="25"/>
                  </a:lnTo>
                  <a:lnTo>
                    <a:pt x="404" y="42"/>
                  </a:lnTo>
                  <a:lnTo>
                    <a:pt x="431" y="64"/>
                  </a:lnTo>
                  <a:lnTo>
                    <a:pt x="453" y="90"/>
                  </a:lnTo>
                  <a:lnTo>
                    <a:pt x="473" y="121"/>
                  </a:lnTo>
                  <a:lnTo>
                    <a:pt x="487" y="160"/>
                  </a:lnTo>
                  <a:lnTo>
                    <a:pt x="495" y="204"/>
                  </a:lnTo>
                  <a:lnTo>
                    <a:pt x="520" y="175"/>
                  </a:lnTo>
                  <a:lnTo>
                    <a:pt x="549" y="143"/>
                  </a:lnTo>
                  <a:lnTo>
                    <a:pt x="582" y="112"/>
                  </a:lnTo>
                  <a:lnTo>
                    <a:pt x="620" y="82"/>
                  </a:lnTo>
                  <a:lnTo>
                    <a:pt x="660" y="55"/>
                  </a:lnTo>
                  <a:lnTo>
                    <a:pt x="707" y="33"/>
                  </a:lnTo>
                  <a:lnTo>
                    <a:pt x="757" y="14"/>
                  </a:lnTo>
                  <a:lnTo>
                    <a:pt x="811" y="3"/>
                  </a:lnTo>
                  <a:lnTo>
                    <a:pt x="869" y="0"/>
                  </a:lnTo>
                  <a:lnTo>
                    <a:pt x="898" y="0"/>
                  </a:lnTo>
                  <a:lnTo>
                    <a:pt x="928" y="3"/>
                  </a:lnTo>
                  <a:lnTo>
                    <a:pt x="957" y="7"/>
                  </a:lnTo>
                  <a:lnTo>
                    <a:pt x="988" y="14"/>
                  </a:lnTo>
                  <a:lnTo>
                    <a:pt x="1017" y="24"/>
                  </a:lnTo>
                  <a:lnTo>
                    <a:pt x="1046" y="36"/>
                  </a:lnTo>
                  <a:lnTo>
                    <a:pt x="1073" y="53"/>
                  </a:lnTo>
                  <a:lnTo>
                    <a:pt x="1097" y="75"/>
                  </a:lnTo>
                  <a:lnTo>
                    <a:pt x="1118" y="99"/>
                  </a:lnTo>
                  <a:lnTo>
                    <a:pt x="1137" y="130"/>
                  </a:lnTo>
                  <a:lnTo>
                    <a:pt x="1149" y="165"/>
                  </a:lnTo>
                  <a:lnTo>
                    <a:pt x="1159" y="208"/>
                  </a:lnTo>
                  <a:lnTo>
                    <a:pt x="1160" y="254"/>
                  </a:lnTo>
                  <a:lnTo>
                    <a:pt x="1159" y="296"/>
                  </a:lnTo>
                  <a:lnTo>
                    <a:pt x="1151" y="340"/>
                  </a:lnTo>
                  <a:lnTo>
                    <a:pt x="1140" y="390"/>
                  </a:lnTo>
                  <a:lnTo>
                    <a:pt x="1126" y="442"/>
                  </a:lnTo>
                  <a:lnTo>
                    <a:pt x="1111" y="493"/>
                  </a:lnTo>
                  <a:lnTo>
                    <a:pt x="1095" y="543"/>
                  </a:lnTo>
                  <a:lnTo>
                    <a:pt x="1078" y="589"/>
                  </a:lnTo>
                  <a:lnTo>
                    <a:pt x="1064" y="630"/>
                  </a:lnTo>
                  <a:lnTo>
                    <a:pt x="1051" y="665"/>
                  </a:lnTo>
                  <a:lnTo>
                    <a:pt x="1042" y="691"/>
                  </a:lnTo>
                  <a:lnTo>
                    <a:pt x="1028" y="729"/>
                  </a:lnTo>
                  <a:lnTo>
                    <a:pt x="1015" y="761"/>
                  </a:lnTo>
                  <a:lnTo>
                    <a:pt x="1006" y="786"/>
                  </a:lnTo>
                  <a:lnTo>
                    <a:pt x="1000" y="810"/>
                  </a:lnTo>
                  <a:lnTo>
                    <a:pt x="997" y="831"/>
                  </a:lnTo>
                  <a:lnTo>
                    <a:pt x="993" y="849"/>
                  </a:lnTo>
                  <a:lnTo>
                    <a:pt x="993" y="869"/>
                  </a:lnTo>
                  <a:lnTo>
                    <a:pt x="995" y="893"/>
                  </a:lnTo>
                  <a:lnTo>
                    <a:pt x="997" y="913"/>
                  </a:lnTo>
                  <a:lnTo>
                    <a:pt x="1004" y="928"/>
                  </a:lnTo>
                  <a:lnTo>
                    <a:pt x="1013" y="941"/>
                  </a:lnTo>
                  <a:lnTo>
                    <a:pt x="1028" y="947"/>
                  </a:lnTo>
                  <a:lnTo>
                    <a:pt x="1048" y="950"/>
                  </a:lnTo>
                  <a:lnTo>
                    <a:pt x="1080" y="945"/>
                  </a:lnTo>
                  <a:lnTo>
                    <a:pt x="1115" y="932"/>
                  </a:lnTo>
                  <a:lnTo>
                    <a:pt x="1148" y="910"/>
                  </a:lnTo>
                  <a:lnTo>
                    <a:pt x="1179" y="880"/>
                  </a:lnTo>
                  <a:lnTo>
                    <a:pt x="1209" y="842"/>
                  </a:lnTo>
                  <a:lnTo>
                    <a:pt x="1237" y="794"/>
                  </a:lnTo>
                  <a:lnTo>
                    <a:pt x="1262" y="738"/>
                  </a:lnTo>
                  <a:lnTo>
                    <a:pt x="1284" y="676"/>
                  </a:lnTo>
                  <a:lnTo>
                    <a:pt x="1289" y="663"/>
                  </a:lnTo>
                  <a:lnTo>
                    <a:pt x="1293" y="654"/>
                  </a:lnTo>
                  <a:lnTo>
                    <a:pt x="1300" y="646"/>
                  </a:lnTo>
                  <a:lnTo>
                    <a:pt x="1309" y="641"/>
                  </a:lnTo>
                  <a:lnTo>
                    <a:pt x="1324" y="639"/>
                  </a:lnTo>
                  <a:lnTo>
                    <a:pt x="1331" y="641"/>
                  </a:lnTo>
                  <a:lnTo>
                    <a:pt x="1342" y="641"/>
                  </a:lnTo>
                  <a:lnTo>
                    <a:pt x="1353" y="646"/>
                  </a:lnTo>
                  <a:lnTo>
                    <a:pt x="1360" y="656"/>
                  </a:lnTo>
                  <a:lnTo>
                    <a:pt x="1364" y="670"/>
                  </a:lnTo>
                  <a:lnTo>
                    <a:pt x="1362" y="679"/>
                  </a:lnTo>
                  <a:lnTo>
                    <a:pt x="1357" y="698"/>
                  </a:lnTo>
                  <a:lnTo>
                    <a:pt x="1349" y="722"/>
                  </a:lnTo>
                  <a:lnTo>
                    <a:pt x="1339" y="751"/>
                  </a:lnTo>
                  <a:lnTo>
                    <a:pt x="1324" y="783"/>
                  </a:lnTo>
                  <a:lnTo>
                    <a:pt x="1308" y="816"/>
                  </a:lnTo>
                  <a:lnTo>
                    <a:pt x="1286" y="851"/>
                  </a:lnTo>
                  <a:lnTo>
                    <a:pt x="1262" y="886"/>
                  </a:lnTo>
                  <a:lnTo>
                    <a:pt x="1235" y="919"/>
                  </a:lnTo>
                  <a:lnTo>
                    <a:pt x="1204" y="948"/>
                  </a:lnTo>
                  <a:lnTo>
                    <a:pt x="1168" y="972"/>
                  </a:lnTo>
                  <a:lnTo>
                    <a:pt x="1129" y="993"/>
                  </a:lnTo>
                  <a:lnTo>
                    <a:pt x="1088" y="1006"/>
                  </a:lnTo>
                  <a:lnTo>
                    <a:pt x="1042" y="1009"/>
                  </a:lnTo>
                  <a:lnTo>
                    <a:pt x="1000" y="1007"/>
                  </a:lnTo>
                  <a:lnTo>
                    <a:pt x="962" y="996"/>
                  </a:lnTo>
                  <a:lnTo>
                    <a:pt x="926" y="982"/>
                  </a:lnTo>
                  <a:lnTo>
                    <a:pt x="893" y="960"/>
                  </a:lnTo>
                  <a:lnTo>
                    <a:pt x="868" y="932"/>
                  </a:lnTo>
                  <a:lnTo>
                    <a:pt x="848" y="901"/>
                  </a:lnTo>
                  <a:lnTo>
                    <a:pt x="835" y="862"/>
                  </a:lnTo>
                  <a:lnTo>
                    <a:pt x="829" y="820"/>
                  </a:lnTo>
                  <a:lnTo>
                    <a:pt x="831" y="797"/>
                  </a:lnTo>
                  <a:lnTo>
                    <a:pt x="835" y="777"/>
                  </a:lnTo>
                  <a:lnTo>
                    <a:pt x="842" y="757"/>
                  </a:lnTo>
                  <a:lnTo>
                    <a:pt x="851" y="731"/>
                  </a:lnTo>
                  <a:lnTo>
                    <a:pt x="866" y="700"/>
                  </a:lnTo>
                  <a:lnTo>
                    <a:pt x="877" y="667"/>
                  </a:lnTo>
                  <a:lnTo>
                    <a:pt x="891" y="626"/>
                  </a:lnTo>
                  <a:lnTo>
                    <a:pt x="908" y="580"/>
                  </a:lnTo>
                  <a:lnTo>
                    <a:pt x="926" y="528"/>
                  </a:lnTo>
                  <a:lnTo>
                    <a:pt x="942" y="475"/>
                  </a:lnTo>
                  <a:lnTo>
                    <a:pt x="958" y="420"/>
                  </a:lnTo>
                  <a:lnTo>
                    <a:pt x="971" y="364"/>
                  </a:lnTo>
                  <a:lnTo>
                    <a:pt x="984" y="313"/>
                  </a:lnTo>
                  <a:lnTo>
                    <a:pt x="991" y="263"/>
                  </a:lnTo>
                  <a:lnTo>
                    <a:pt x="993" y="221"/>
                  </a:lnTo>
                  <a:lnTo>
                    <a:pt x="993" y="204"/>
                  </a:lnTo>
                  <a:lnTo>
                    <a:pt x="991" y="186"/>
                  </a:lnTo>
                  <a:lnTo>
                    <a:pt x="989" y="165"/>
                  </a:lnTo>
                  <a:lnTo>
                    <a:pt x="986" y="143"/>
                  </a:lnTo>
                  <a:lnTo>
                    <a:pt x="977" y="123"/>
                  </a:lnTo>
                  <a:lnTo>
                    <a:pt x="966" y="103"/>
                  </a:lnTo>
                  <a:lnTo>
                    <a:pt x="949" y="86"/>
                  </a:lnTo>
                  <a:lnTo>
                    <a:pt x="928" y="71"/>
                  </a:lnTo>
                  <a:lnTo>
                    <a:pt x="900" y="62"/>
                  </a:lnTo>
                  <a:lnTo>
                    <a:pt x="866" y="60"/>
                  </a:lnTo>
                  <a:lnTo>
                    <a:pt x="811" y="64"/>
                  </a:lnTo>
                  <a:lnTo>
                    <a:pt x="762" y="75"/>
                  </a:lnTo>
                  <a:lnTo>
                    <a:pt x="717" y="94"/>
                  </a:lnTo>
                  <a:lnTo>
                    <a:pt x="677" y="117"/>
                  </a:lnTo>
                  <a:lnTo>
                    <a:pt x="640" y="145"/>
                  </a:lnTo>
                  <a:lnTo>
                    <a:pt x="607" y="175"/>
                  </a:lnTo>
                  <a:lnTo>
                    <a:pt x="578" y="208"/>
                  </a:lnTo>
                  <a:lnTo>
                    <a:pt x="551" y="239"/>
                  </a:lnTo>
                  <a:lnTo>
                    <a:pt x="529" y="270"/>
                  </a:lnTo>
                  <a:lnTo>
                    <a:pt x="507" y="300"/>
                  </a:lnTo>
                  <a:lnTo>
                    <a:pt x="491" y="326"/>
                  </a:lnTo>
                  <a:lnTo>
                    <a:pt x="478" y="350"/>
                  </a:lnTo>
                  <a:lnTo>
                    <a:pt x="467" y="370"/>
                  </a:lnTo>
                  <a:lnTo>
                    <a:pt x="458" y="390"/>
                  </a:lnTo>
                  <a:lnTo>
                    <a:pt x="451" y="414"/>
                  </a:lnTo>
                  <a:lnTo>
                    <a:pt x="444" y="440"/>
                  </a:lnTo>
                  <a:lnTo>
                    <a:pt x="435" y="469"/>
                  </a:lnTo>
                  <a:lnTo>
                    <a:pt x="416" y="545"/>
                  </a:lnTo>
                  <a:lnTo>
                    <a:pt x="396" y="621"/>
                  </a:lnTo>
                  <a:lnTo>
                    <a:pt x="389" y="652"/>
                  </a:lnTo>
                  <a:lnTo>
                    <a:pt x="382" y="687"/>
                  </a:lnTo>
                  <a:lnTo>
                    <a:pt x="373" y="726"/>
                  </a:lnTo>
                  <a:lnTo>
                    <a:pt x="364" y="764"/>
                  </a:lnTo>
                  <a:lnTo>
                    <a:pt x="355" y="797"/>
                  </a:lnTo>
                  <a:lnTo>
                    <a:pt x="347" y="825"/>
                  </a:lnTo>
                  <a:lnTo>
                    <a:pt x="340" y="855"/>
                  </a:lnTo>
                  <a:lnTo>
                    <a:pt x="333" y="888"/>
                  </a:lnTo>
                  <a:lnTo>
                    <a:pt x="324" y="921"/>
                  </a:lnTo>
                  <a:lnTo>
                    <a:pt x="316" y="947"/>
                  </a:lnTo>
                  <a:lnTo>
                    <a:pt x="307" y="965"/>
                  </a:lnTo>
                  <a:lnTo>
                    <a:pt x="295" y="980"/>
                  </a:lnTo>
                  <a:lnTo>
                    <a:pt x="276" y="995"/>
                  </a:lnTo>
                  <a:lnTo>
                    <a:pt x="251" y="1006"/>
                  </a:lnTo>
                  <a:lnTo>
                    <a:pt x="224" y="1009"/>
                  </a:lnTo>
                  <a:lnTo>
                    <a:pt x="205" y="1007"/>
                  </a:lnTo>
                  <a:lnTo>
                    <a:pt x="187" y="1004"/>
                  </a:lnTo>
                  <a:lnTo>
                    <a:pt x="171" y="995"/>
                  </a:lnTo>
                  <a:lnTo>
                    <a:pt x="156" y="980"/>
                  </a:lnTo>
                  <a:lnTo>
                    <a:pt x="147" y="963"/>
                  </a:lnTo>
                  <a:lnTo>
                    <a:pt x="144" y="939"/>
                  </a:lnTo>
                  <a:lnTo>
                    <a:pt x="145" y="934"/>
                  </a:lnTo>
                  <a:lnTo>
                    <a:pt x="147" y="921"/>
                  </a:lnTo>
                  <a:lnTo>
                    <a:pt x="153" y="904"/>
                  </a:lnTo>
                  <a:lnTo>
                    <a:pt x="158" y="886"/>
                  </a:lnTo>
                  <a:lnTo>
                    <a:pt x="164" y="867"/>
                  </a:lnTo>
                  <a:lnTo>
                    <a:pt x="169" y="851"/>
                  </a:lnTo>
                  <a:lnTo>
                    <a:pt x="169" y="851"/>
                  </a:lnTo>
                  <a:lnTo>
                    <a:pt x="238" y="560"/>
                  </a:lnTo>
                  <a:lnTo>
                    <a:pt x="247" y="525"/>
                  </a:lnTo>
                  <a:lnTo>
                    <a:pt x="258" y="484"/>
                  </a:lnTo>
                  <a:lnTo>
                    <a:pt x="267" y="442"/>
                  </a:lnTo>
                  <a:lnTo>
                    <a:pt x="278" y="399"/>
                  </a:lnTo>
                  <a:lnTo>
                    <a:pt x="287" y="359"/>
                  </a:lnTo>
                  <a:lnTo>
                    <a:pt x="296" y="320"/>
                  </a:lnTo>
                  <a:lnTo>
                    <a:pt x="307" y="278"/>
                  </a:lnTo>
                  <a:lnTo>
                    <a:pt x="316" y="237"/>
                  </a:lnTo>
                  <a:lnTo>
                    <a:pt x="324" y="200"/>
                  </a:lnTo>
                  <a:lnTo>
                    <a:pt x="327" y="169"/>
                  </a:lnTo>
                  <a:lnTo>
                    <a:pt x="326" y="141"/>
                  </a:lnTo>
                  <a:lnTo>
                    <a:pt x="320" y="114"/>
                  </a:lnTo>
                  <a:lnTo>
                    <a:pt x="311" y="92"/>
                  </a:lnTo>
                  <a:lnTo>
                    <a:pt x="296" y="75"/>
                  </a:lnTo>
                  <a:lnTo>
                    <a:pt x="276" y="64"/>
                  </a:lnTo>
                  <a:lnTo>
                    <a:pt x="253" y="60"/>
                  </a:lnTo>
                  <a:lnTo>
                    <a:pt x="225" y="64"/>
                  </a:lnTo>
                  <a:lnTo>
                    <a:pt x="200" y="75"/>
                  </a:lnTo>
                  <a:lnTo>
                    <a:pt x="178" y="94"/>
                  </a:lnTo>
                  <a:lnTo>
                    <a:pt x="160" y="117"/>
                  </a:lnTo>
                  <a:lnTo>
                    <a:pt x="142" y="147"/>
                  </a:lnTo>
                  <a:lnTo>
                    <a:pt x="127" y="182"/>
                  </a:lnTo>
                  <a:lnTo>
                    <a:pt x="115" y="219"/>
                  </a:lnTo>
                  <a:lnTo>
                    <a:pt x="102" y="261"/>
                  </a:lnTo>
                  <a:lnTo>
                    <a:pt x="89" y="305"/>
                  </a:lnTo>
                  <a:lnTo>
                    <a:pt x="84" y="331"/>
                  </a:lnTo>
                  <a:lnTo>
                    <a:pt x="76" y="348"/>
                  </a:lnTo>
                  <a:lnTo>
                    <a:pt x="71" y="361"/>
                  </a:lnTo>
                  <a:lnTo>
                    <a:pt x="64" y="366"/>
                  </a:lnTo>
                  <a:lnTo>
                    <a:pt x="53" y="370"/>
                  </a:lnTo>
                  <a:lnTo>
                    <a:pt x="40" y="370"/>
                  </a:lnTo>
                  <a:lnTo>
                    <a:pt x="33" y="370"/>
                  </a:lnTo>
                  <a:lnTo>
                    <a:pt x="22" y="368"/>
                  </a:lnTo>
                  <a:lnTo>
                    <a:pt x="13" y="363"/>
                  </a:lnTo>
                  <a:lnTo>
                    <a:pt x="4" y="355"/>
                  </a:lnTo>
                  <a:lnTo>
                    <a:pt x="0" y="340"/>
                  </a:lnTo>
                  <a:lnTo>
                    <a:pt x="2" y="331"/>
                  </a:lnTo>
                  <a:lnTo>
                    <a:pt x="5" y="313"/>
                  </a:lnTo>
                  <a:lnTo>
                    <a:pt x="13" y="289"/>
                  </a:lnTo>
                  <a:lnTo>
                    <a:pt x="22" y="258"/>
                  </a:lnTo>
                  <a:lnTo>
                    <a:pt x="33" y="224"/>
                  </a:lnTo>
                  <a:lnTo>
                    <a:pt x="47" y="189"/>
                  </a:lnTo>
                  <a:lnTo>
                    <a:pt x="62" y="152"/>
                  </a:lnTo>
                  <a:lnTo>
                    <a:pt x="80" y="119"/>
                  </a:lnTo>
                  <a:lnTo>
                    <a:pt x="95" y="97"/>
                  </a:lnTo>
                  <a:lnTo>
                    <a:pt x="111" y="73"/>
                  </a:lnTo>
                  <a:lnTo>
                    <a:pt x="133" y="51"/>
                  </a:lnTo>
                  <a:lnTo>
                    <a:pt x="158" y="31"/>
                  </a:lnTo>
                  <a:lnTo>
                    <a:pt x="187" y="14"/>
                  </a:lnTo>
                  <a:lnTo>
                    <a:pt x="220" y="3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250" y="2345"/>
              <a:ext cx="750" cy="56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412" y="0"/>
                </a:cxn>
                <a:cxn ang="0">
                  <a:pos x="1428" y="0"/>
                </a:cxn>
                <a:cxn ang="0">
                  <a:pos x="1446" y="2"/>
                </a:cxn>
                <a:cxn ang="0">
                  <a:pos x="1462" y="5"/>
                </a:cxn>
                <a:cxn ang="0">
                  <a:pos x="1477" y="11"/>
                </a:cxn>
                <a:cxn ang="0">
                  <a:pos x="1490" y="22"/>
                </a:cxn>
                <a:cxn ang="0">
                  <a:pos x="1497" y="37"/>
                </a:cxn>
                <a:cxn ang="0">
                  <a:pos x="1501" y="61"/>
                </a:cxn>
                <a:cxn ang="0">
                  <a:pos x="1497" y="79"/>
                </a:cxn>
                <a:cxn ang="0">
                  <a:pos x="1488" y="92"/>
                </a:cxn>
                <a:cxn ang="0">
                  <a:pos x="1477" y="101"/>
                </a:cxn>
                <a:cxn ang="0">
                  <a:pos x="1461" y="105"/>
                </a:cxn>
                <a:cxn ang="0">
                  <a:pos x="1444" y="109"/>
                </a:cxn>
                <a:cxn ang="0">
                  <a:pos x="1428" y="110"/>
                </a:cxn>
                <a:cxn ang="0">
                  <a:pos x="1412" y="110"/>
                </a:cxn>
                <a:cxn ang="0">
                  <a:pos x="89" y="110"/>
                </a:cxn>
                <a:cxn ang="0">
                  <a:pos x="71" y="110"/>
                </a:cxn>
                <a:cxn ang="0">
                  <a:pos x="53" y="109"/>
                </a:cxn>
                <a:cxn ang="0">
                  <a:pos x="37" y="105"/>
                </a:cxn>
                <a:cxn ang="0">
                  <a:pos x="22" y="99"/>
                </a:cxn>
                <a:cxn ang="0">
                  <a:pos x="11" y="90"/>
                </a:cxn>
                <a:cxn ang="0">
                  <a:pos x="2" y="75"/>
                </a:cxn>
                <a:cxn ang="0">
                  <a:pos x="0" y="55"/>
                </a:cxn>
                <a:cxn ang="0">
                  <a:pos x="2" y="35"/>
                </a:cxn>
                <a:cxn ang="0">
                  <a:pos x="11" y="20"/>
                </a:cxn>
                <a:cxn ang="0">
                  <a:pos x="22" y="11"/>
                </a:cxn>
                <a:cxn ang="0">
                  <a:pos x="37" y="4"/>
                </a:cxn>
                <a:cxn ang="0">
                  <a:pos x="53" y="2"/>
                </a:cxn>
                <a:cxn ang="0">
                  <a:pos x="71" y="0"/>
                </a:cxn>
                <a:cxn ang="0">
                  <a:pos x="89" y="0"/>
                </a:cxn>
              </a:cxnLst>
              <a:rect l="0" t="0" r="r" b="b"/>
              <a:pathLst>
                <a:path w="1501" h="110">
                  <a:moveTo>
                    <a:pt x="89" y="0"/>
                  </a:moveTo>
                  <a:lnTo>
                    <a:pt x="1412" y="0"/>
                  </a:lnTo>
                  <a:lnTo>
                    <a:pt x="1428" y="0"/>
                  </a:lnTo>
                  <a:lnTo>
                    <a:pt x="1446" y="2"/>
                  </a:lnTo>
                  <a:lnTo>
                    <a:pt x="1462" y="5"/>
                  </a:lnTo>
                  <a:lnTo>
                    <a:pt x="1477" y="11"/>
                  </a:lnTo>
                  <a:lnTo>
                    <a:pt x="1490" y="22"/>
                  </a:lnTo>
                  <a:lnTo>
                    <a:pt x="1497" y="37"/>
                  </a:lnTo>
                  <a:lnTo>
                    <a:pt x="1501" y="61"/>
                  </a:lnTo>
                  <a:lnTo>
                    <a:pt x="1497" y="79"/>
                  </a:lnTo>
                  <a:lnTo>
                    <a:pt x="1488" y="92"/>
                  </a:lnTo>
                  <a:lnTo>
                    <a:pt x="1477" y="101"/>
                  </a:lnTo>
                  <a:lnTo>
                    <a:pt x="1461" y="105"/>
                  </a:lnTo>
                  <a:lnTo>
                    <a:pt x="1444" y="109"/>
                  </a:lnTo>
                  <a:lnTo>
                    <a:pt x="1428" y="110"/>
                  </a:lnTo>
                  <a:lnTo>
                    <a:pt x="1412" y="110"/>
                  </a:lnTo>
                  <a:lnTo>
                    <a:pt x="89" y="110"/>
                  </a:lnTo>
                  <a:lnTo>
                    <a:pt x="71" y="110"/>
                  </a:lnTo>
                  <a:lnTo>
                    <a:pt x="53" y="109"/>
                  </a:lnTo>
                  <a:lnTo>
                    <a:pt x="37" y="105"/>
                  </a:lnTo>
                  <a:lnTo>
                    <a:pt x="22" y="99"/>
                  </a:lnTo>
                  <a:lnTo>
                    <a:pt x="11" y="90"/>
                  </a:lnTo>
                  <a:lnTo>
                    <a:pt x="2" y="75"/>
                  </a:lnTo>
                  <a:lnTo>
                    <a:pt x="0" y="55"/>
                  </a:lnTo>
                  <a:lnTo>
                    <a:pt x="2" y="35"/>
                  </a:lnTo>
                  <a:lnTo>
                    <a:pt x="11" y="20"/>
                  </a:lnTo>
                  <a:lnTo>
                    <a:pt x="22" y="11"/>
                  </a:lnTo>
                  <a:lnTo>
                    <a:pt x="37" y="4"/>
                  </a:lnTo>
                  <a:lnTo>
                    <a:pt x="53" y="2"/>
                  </a:lnTo>
                  <a:lnTo>
                    <a:pt x="71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6235" y="1908"/>
              <a:ext cx="405" cy="747"/>
            </a:xfrm>
            <a:custGeom>
              <a:avLst/>
              <a:gdLst/>
              <a:ahLst/>
              <a:cxnLst>
                <a:cxn ang="0">
                  <a:pos x="462" y="0"/>
                </a:cxn>
                <a:cxn ang="0">
                  <a:pos x="493" y="9"/>
                </a:cxn>
                <a:cxn ang="0">
                  <a:pos x="504" y="38"/>
                </a:cxn>
                <a:cxn ang="0">
                  <a:pos x="504" y="1310"/>
                </a:cxn>
                <a:cxn ang="0">
                  <a:pos x="506" y="1347"/>
                </a:cxn>
                <a:cxn ang="0">
                  <a:pos x="515" y="1374"/>
                </a:cxn>
                <a:cxn ang="0">
                  <a:pos x="540" y="1395"/>
                </a:cxn>
                <a:cxn ang="0">
                  <a:pos x="589" y="1407"/>
                </a:cxn>
                <a:cxn ang="0">
                  <a:pos x="671" y="1415"/>
                </a:cxn>
                <a:cxn ang="0">
                  <a:pos x="809" y="1415"/>
                </a:cxn>
                <a:cxn ang="0">
                  <a:pos x="789" y="1494"/>
                </a:cxn>
                <a:cxn ang="0">
                  <a:pos x="715" y="1492"/>
                </a:cxn>
                <a:cxn ang="0">
                  <a:pos x="616" y="1490"/>
                </a:cxn>
                <a:cxn ang="0">
                  <a:pos x="518" y="1487"/>
                </a:cxn>
                <a:cxn ang="0">
                  <a:pos x="436" y="1485"/>
                </a:cxn>
                <a:cxn ang="0">
                  <a:pos x="384" y="1485"/>
                </a:cxn>
                <a:cxn ang="0">
                  <a:pos x="311" y="1487"/>
                </a:cxn>
                <a:cxn ang="0">
                  <a:pos x="220" y="1489"/>
                </a:cxn>
                <a:cxn ang="0">
                  <a:pos x="131" y="1492"/>
                </a:cxn>
                <a:cxn ang="0">
                  <a:pos x="58" y="1494"/>
                </a:cxn>
                <a:cxn ang="0">
                  <a:pos x="14" y="1494"/>
                </a:cxn>
                <a:cxn ang="0">
                  <a:pos x="100" y="1415"/>
                </a:cxn>
                <a:cxn ang="0">
                  <a:pos x="200" y="1411"/>
                </a:cxn>
                <a:cxn ang="0">
                  <a:pos x="264" y="1402"/>
                </a:cxn>
                <a:cxn ang="0">
                  <a:pos x="300" y="1385"/>
                </a:cxn>
                <a:cxn ang="0">
                  <a:pos x="316" y="1361"/>
                </a:cxn>
                <a:cxn ang="0">
                  <a:pos x="322" y="1330"/>
                </a:cxn>
                <a:cxn ang="0">
                  <a:pos x="322" y="166"/>
                </a:cxn>
                <a:cxn ang="0">
                  <a:pos x="215" y="202"/>
                </a:cxn>
                <a:cxn ang="0">
                  <a:pos x="113" y="221"/>
                </a:cxn>
                <a:cxn ang="0">
                  <a:pos x="29" y="224"/>
                </a:cxn>
                <a:cxn ang="0">
                  <a:pos x="0" y="145"/>
                </a:cxn>
                <a:cxn ang="0">
                  <a:pos x="69" y="143"/>
                </a:cxn>
                <a:cxn ang="0">
                  <a:pos x="154" y="136"/>
                </a:cxn>
                <a:cxn ang="0">
                  <a:pos x="249" y="114"/>
                </a:cxn>
                <a:cxn ang="0">
                  <a:pos x="345" y="70"/>
                </a:cxn>
                <a:cxn ang="0">
                  <a:pos x="435" y="0"/>
                </a:cxn>
              </a:cxnLst>
              <a:rect l="0" t="0" r="r" b="b"/>
              <a:pathLst>
                <a:path w="809" h="1494">
                  <a:moveTo>
                    <a:pt x="435" y="0"/>
                  </a:moveTo>
                  <a:lnTo>
                    <a:pt x="462" y="0"/>
                  </a:lnTo>
                  <a:lnTo>
                    <a:pt x="482" y="3"/>
                  </a:lnTo>
                  <a:lnTo>
                    <a:pt x="493" y="9"/>
                  </a:lnTo>
                  <a:lnTo>
                    <a:pt x="500" y="22"/>
                  </a:lnTo>
                  <a:lnTo>
                    <a:pt x="504" y="38"/>
                  </a:lnTo>
                  <a:lnTo>
                    <a:pt x="504" y="64"/>
                  </a:lnTo>
                  <a:lnTo>
                    <a:pt x="504" y="1310"/>
                  </a:lnTo>
                  <a:lnTo>
                    <a:pt x="504" y="1330"/>
                  </a:lnTo>
                  <a:lnTo>
                    <a:pt x="506" y="1347"/>
                  </a:lnTo>
                  <a:lnTo>
                    <a:pt x="509" y="1361"/>
                  </a:lnTo>
                  <a:lnTo>
                    <a:pt x="515" y="1374"/>
                  </a:lnTo>
                  <a:lnTo>
                    <a:pt x="526" y="1385"/>
                  </a:lnTo>
                  <a:lnTo>
                    <a:pt x="540" y="1395"/>
                  </a:lnTo>
                  <a:lnTo>
                    <a:pt x="562" y="1402"/>
                  </a:lnTo>
                  <a:lnTo>
                    <a:pt x="589" y="1407"/>
                  </a:lnTo>
                  <a:lnTo>
                    <a:pt x="626" y="1411"/>
                  </a:lnTo>
                  <a:lnTo>
                    <a:pt x="671" y="1415"/>
                  </a:lnTo>
                  <a:lnTo>
                    <a:pt x="726" y="1415"/>
                  </a:lnTo>
                  <a:lnTo>
                    <a:pt x="809" y="1415"/>
                  </a:lnTo>
                  <a:lnTo>
                    <a:pt x="809" y="1494"/>
                  </a:lnTo>
                  <a:lnTo>
                    <a:pt x="789" y="1494"/>
                  </a:lnTo>
                  <a:lnTo>
                    <a:pt x="756" y="1494"/>
                  </a:lnTo>
                  <a:lnTo>
                    <a:pt x="715" y="1492"/>
                  </a:lnTo>
                  <a:lnTo>
                    <a:pt x="667" y="1492"/>
                  </a:lnTo>
                  <a:lnTo>
                    <a:pt x="616" y="1490"/>
                  </a:lnTo>
                  <a:lnTo>
                    <a:pt x="566" y="1489"/>
                  </a:lnTo>
                  <a:lnTo>
                    <a:pt x="518" y="1487"/>
                  </a:lnTo>
                  <a:lnTo>
                    <a:pt x="473" y="1487"/>
                  </a:lnTo>
                  <a:lnTo>
                    <a:pt x="436" y="1485"/>
                  </a:lnTo>
                  <a:lnTo>
                    <a:pt x="409" y="1485"/>
                  </a:lnTo>
                  <a:lnTo>
                    <a:pt x="384" y="1485"/>
                  </a:lnTo>
                  <a:lnTo>
                    <a:pt x="349" y="1487"/>
                  </a:lnTo>
                  <a:lnTo>
                    <a:pt x="311" y="1487"/>
                  </a:lnTo>
                  <a:lnTo>
                    <a:pt x="267" y="1489"/>
                  </a:lnTo>
                  <a:lnTo>
                    <a:pt x="220" y="1489"/>
                  </a:lnTo>
                  <a:lnTo>
                    <a:pt x="175" y="1490"/>
                  </a:lnTo>
                  <a:lnTo>
                    <a:pt x="131" y="1492"/>
                  </a:lnTo>
                  <a:lnTo>
                    <a:pt x="91" y="1492"/>
                  </a:lnTo>
                  <a:lnTo>
                    <a:pt x="58" y="1494"/>
                  </a:lnTo>
                  <a:lnTo>
                    <a:pt x="31" y="1494"/>
                  </a:lnTo>
                  <a:lnTo>
                    <a:pt x="14" y="1494"/>
                  </a:lnTo>
                  <a:lnTo>
                    <a:pt x="14" y="1415"/>
                  </a:lnTo>
                  <a:lnTo>
                    <a:pt x="100" y="1415"/>
                  </a:lnTo>
                  <a:lnTo>
                    <a:pt x="154" y="1415"/>
                  </a:lnTo>
                  <a:lnTo>
                    <a:pt x="200" y="1411"/>
                  </a:lnTo>
                  <a:lnTo>
                    <a:pt x="236" y="1407"/>
                  </a:lnTo>
                  <a:lnTo>
                    <a:pt x="264" y="1402"/>
                  </a:lnTo>
                  <a:lnTo>
                    <a:pt x="285" y="1395"/>
                  </a:lnTo>
                  <a:lnTo>
                    <a:pt x="300" y="1385"/>
                  </a:lnTo>
                  <a:lnTo>
                    <a:pt x="311" y="1374"/>
                  </a:lnTo>
                  <a:lnTo>
                    <a:pt x="316" y="1361"/>
                  </a:lnTo>
                  <a:lnTo>
                    <a:pt x="320" y="1347"/>
                  </a:lnTo>
                  <a:lnTo>
                    <a:pt x="322" y="1330"/>
                  </a:lnTo>
                  <a:lnTo>
                    <a:pt x="322" y="1310"/>
                  </a:lnTo>
                  <a:lnTo>
                    <a:pt x="322" y="166"/>
                  </a:lnTo>
                  <a:lnTo>
                    <a:pt x="269" y="188"/>
                  </a:lnTo>
                  <a:lnTo>
                    <a:pt x="215" y="202"/>
                  </a:lnTo>
                  <a:lnTo>
                    <a:pt x="162" y="213"/>
                  </a:lnTo>
                  <a:lnTo>
                    <a:pt x="113" y="221"/>
                  </a:lnTo>
                  <a:lnTo>
                    <a:pt x="67" y="223"/>
                  </a:lnTo>
                  <a:lnTo>
                    <a:pt x="29" y="224"/>
                  </a:lnTo>
                  <a:lnTo>
                    <a:pt x="0" y="224"/>
                  </a:lnTo>
                  <a:lnTo>
                    <a:pt x="0" y="145"/>
                  </a:lnTo>
                  <a:lnTo>
                    <a:pt x="31" y="145"/>
                  </a:lnTo>
                  <a:lnTo>
                    <a:pt x="69" y="143"/>
                  </a:lnTo>
                  <a:lnTo>
                    <a:pt x="109" y="142"/>
                  </a:lnTo>
                  <a:lnTo>
                    <a:pt x="154" y="136"/>
                  </a:lnTo>
                  <a:lnTo>
                    <a:pt x="200" y="127"/>
                  </a:lnTo>
                  <a:lnTo>
                    <a:pt x="249" y="114"/>
                  </a:lnTo>
                  <a:lnTo>
                    <a:pt x="298" y="95"/>
                  </a:lnTo>
                  <a:lnTo>
                    <a:pt x="345" y="70"/>
                  </a:lnTo>
                  <a:lnTo>
                    <a:pt x="391" y="38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18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4267200" y="5181600"/>
            <a:ext cx="451353" cy="495300"/>
            <a:chOff x="3209" y="3584"/>
            <a:chExt cx="1253" cy="1375"/>
          </a:xfrm>
        </p:grpSpPr>
        <p:sp>
          <p:nvSpPr>
            <p:cNvPr id="1044" name="Freeform 20"/>
            <p:cNvSpPr>
              <a:spLocks noEditPoints="1"/>
            </p:cNvSpPr>
            <p:nvPr/>
          </p:nvSpPr>
          <p:spPr bwMode="auto">
            <a:xfrm>
              <a:off x="3209" y="3584"/>
              <a:ext cx="652" cy="1375"/>
            </a:xfrm>
            <a:custGeom>
              <a:avLst/>
              <a:gdLst/>
              <a:ahLst/>
              <a:cxnLst>
                <a:cxn ang="0">
                  <a:pos x="1486" y="1064"/>
                </a:cxn>
                <a:cxn ang="0">
                  <a:pos x="1647" y="1158"/>
                </a:cxn>
                <a:cxn ang="0">
                  <a:pos x="1751" y="1320"/>
                </a:cxn>
                <a:cxn ang="0">
                  <a:pos x="1777" y="1490"/>
                </a:cxn>
                <a:cxn ang="0">
                  <a:pos x="1764" y="1612"/>
                </a:cxn>
                <a:cxn ang="0">
                  <a:pos x="1262" y="3555"/>
                </a:cxn>
                <a:cxn ang="0">
                  <a:pos x="1104" y="3802"/>
                </a:cxn>
                <a:cxn ang="0">
                  <a:pos x="890" y="3982"/>
                </a:cxn>
                <a:cxn ang="0">
                  <a:pos x="652" y="4089"/>
                </a:cxn>
                <a:cxn ang="0">
                  <a:pos x="419" y="4126"/>
                </a:cxn>
                <a:cxn ang="0">
                  <a:pos x="221" y="4097"/>
                </a:cxn>
                <a:cxn ang="0">
                  <a:pos x="74" y="4012"/>
                </a:cxn>
                <a:cxn ang="0">
                  <a:pos x="2" y="3876"/>
                </a:cxn>
                <a:cxn ang="0">
                  <a:pos x="26" y="3709"/>
                </a:cxn>
                <a:cxn ang="0">
                  <a:pos x="124" y="3601"/>
                </a:cxn>
                <a:cxn ang="0">
                  <a:pos x="254" y="3563"/>
                </a:cxn>
                <a:cxn ang="0">
                  <a:pos x="373" y="3599"/>
                </a:cxn>
                <a:cxn ang="0">
                  <a:pos x="428" y="3682"/>
                </a:cxn>
                <a:cxn ang="0">
                  <a:pos x="425" y="3789"/>
                </a:cxn>
                <a:cxn ang="0">
                  <a:pos x="360" y="3906"/>
                </a:cxn>
                <a:cxn ang="0">
                  <a:pos x="224" y="3983"/>
                </a:cxn>
                <a:cxn ang="0">
                  <a:pos x="365" y="4020"/>
                </a:cxn>
                <a:cxn ang="0">
                  <a:pos x="517" y="4005"/>
                </a:cxn>
                <a:cxn ang="0">
                  <a:pos x="723" y="3886"/>
                </a:cxn>
                <a:cxn ang="0">
                  <a:pos x="888" y="3673"/>
                </a:cxn>
                <a:cxn ang="0">
                  <a:pos x="996" y="3391"/>
                </a:cxn>
                <a:cxn ang="0">
                  <a:pos x="1460" y="1547"/>
                </a:cxn>
                <a:cxn ang="0">
                  <a:pos x="1476" y="1410"/>
                </a:cxn>
                <a:cxn ang="0">
                  <a:pos x="1465" y="1255"/>
                </a:cxn>
                <a:cxn ang="0">
                  <a:pos x="1421" y="1177"/>
                </a:cxn>
                <a:cxn ang="0">
                  <a:pos x="1359" y="1149"/>
                </a:cxn>
                <a:cxn ang="0">
                  <a:pos x="1216" y="1165"/>
                </a:cxn>
                <a:cxn ang="0">
                  <a:pos x="1016" y="1286"/>
                </a:cxn>
                <a:cxn ang="0">
                  <a:pos x="848" y="1488"/>
                </a:cxn>
                <a:cxn ang="0">
                  <a:pos x="727" y="1733"/>
                </a:cxn>
                <a:cxn ang="0">
                  <a:pos x="686" y="1807"/>
                </a:cxn>
                <a:cxn ang="0">
                  <a:pos x="651" y="1822"/>
                </a:cxn>
                <a:cxn ang="0">
                  <a:pos x="614" y="1820"/>
                </a:cxn>
                <a:cxn ang="0">
                  <a:pos x="579" y="1792"/>
                </a:cxn>
                <a:cxn ang="0">
                  <a:pos x="590" y="1729"/>
                </a:cxn>
                <a:cxn ang="0">
                  <a:pos x="652" y="1595"/>
                </a:cxn>
                <a:cxn ang="0">
                  <a:pos x="759" y="1416"/>
                </a:cxn>
                <a:cxn ang="0">
                  <a:pos x="913" y="1237"/>
                </a:cxn>
                <a:cxn ang="0">
                  <a:pos x="1108" y="1098"/>
                </a:cxn>
                <a:cxn ang="0">
                  <a:pos x="1342" y="1042"/>
                </a:cxn>
                <a:cxn ang="0">
                  <a:pos x="1874" y="24"/>
                </a:cxn>
                <a:cxn ang="0">
                  <a:pos x="1947" y="114"/>
                </a:cxn>
                <a:cxn ang="0">
                  <a:pos x="1952" y="214"/>
                </a:cxn>
                <a:cxn ang="0">
                  <a:pos x="1859" y="358"/>
                </a:cxn>
                <a:cxn ang="0">
                  <a:pos x="1694" y="420"/>
                </a:cxn>
                <a:cxn ang="0">
                  <a:pos x="1579" y="379"/>
                </a:cxn>
                <a:cxn ang="0">
                  <a:pos x="1524" y="279"/>
                </a:cxn>
                <a:cxn ang="0">
                  <a:pos x="1550" y="140"/>
                </a:cxn>
                <a:cxn ang="0">
                  <a:pos x="1651" y="38"/>
                </a:cxn>
                <a:cxn ang="0">
                  <a:pos x="1777" y="0"/>
                </a:cxn>
              </a:cxnLst>
              <a:rect l="0" t="0" r="r" b="b"/>
              <a:pathLst>
                <a:path w="1958" h="4126">
                  <a:moveTo>
                    <a:pt x="1342" y="1042"/>
                  </a:moveTo>
                  <a:lnTo>
                    <a:pt x="1392" y="1045"/>
                  </a:lnTo>
                  <a:lnTo>
                    <a:pt x="1439" y="1052"/>
                  </a:lnTo>
                  <a:lnTo>
                    <a:pt x="1486" y="1064"/>
                  </a:lnTo>
                  <a:lnTo>
                    <a:pt x="1531" y="1081"/>
                  </a:lnTo>
                  <a:lnTo>
                    <a:pt x="1571" y="1103"/>
                  </a:lnTo>
                  <a:lnTo>
                    <a:pt x="1610" y="1128"/>
                  </a:lnTo>
                  <a:lnTo>
                    <a:pt x="1647" y="1158"/>
                  </a:lnTo>
                  <a:lnTo>
                    <a:pt x="1679" y="1193"/>
                  </a:lnTo>
                  <a:lnTo>
                    <a:pt x="1707" y="1231"/>
                  </a:lnTo>
                  <a:lnTo>
                    <a:pt x="1731" y="1274"/>
                  </a:lnTo>
                  <a:lnTo>
                    <a:pt x="1751" y="1320"/>
                  </a:lnTo>
                  <a:lnTo>
                    <a:pt x="1765" y="1368"/>
                  </a:lnTo>
                  <a:lnTo>
                    <a:pt x="1774" y="1422"/>
                  </a:lnTo>
                  <a:lnTo>
                    <a:pt x="1777" y="1478"/>
                  </a:lnTo>
                  <a:lnTo>
                    <a:pt x="1777" y="1490"/>
                  </a:lnTo>
                  <a:lnTo>
                    <a:pt x="1777" y="1509"/>
                  </a:lnTo>
                  <a:lnTo>
                    <a:pt x="1774" y="1537"/>
                  </a:lnTo>
                  <a:lnTo>
                    <a:pt x="1770" y="1571"/>
                  </a:lnTo>
                  <a:lnTo>
                    <a:pt x="1764" y="1612"/>
                  </a:lnTo>
                  <a:lnTo>
                    <a:pt x="1755" y="1657"/>
                  </a:lnTo>
                  <a:lnTo>
                    <a:pt x="1312" y="3406"/>
                  </a:lnTo>
                  <a:lnTo>
                    <a:pt x="1290" y="3483"/>
                  </a:lnTo>
                  <a:lnTo>
                    <a:pt x="1262" y="3555"/>
                  </a:lnTo>
                  <a:lnTo>
                    <a:pt x="1229" y="3623"/>
                  </a:lnTo>
                  <a:lnTo>
                    <a:pt x="1191" y="3687"/>
                  </a:lnTo>
                  <a:lnTo>
                    <a:pt x="1150" y="3747"/>
                  </a:lnTo>
                  <a:lnTo>
                    <a:pt x="1104" y="3802"/>
                  </a:lnTo>
                  <a:lnTo>
                    <a:pt x="1054" y="3853"/>
                  </a:lnTo>
                  <a:lnTo>
                    <a:pt x="1002" y="3901"/>
                  </a:lnTo>
                  <a:lnTo>
                    <a:pt x="947" y="3942"/>
                  </a:lnTo>
                  <a:lnTo>
                    <a:pt x="890" y="3982"/>
                  </a:lnTo>
                  <a:lnTo>
                    <a:pt x="831" y="4014"/>
                  </a:lnTo>
                  <a:lnTo>
                    <a:pt x="772" y="4045"/>
                  </a:lnTo>
                  <a:lnTo>
                    <a:pt x="712" y="4069"/>
                  </a:lnTo>
                  <a:lnTo>
                    <a:pt x="652" y="4089"/>
                  </a:lnTo>
                  <a:lnTo>
                    <a:pt x="592" y="4105"/>
                  </a:lnTo>
                  <a:lnTo>
                    <a:pt x="533" y="4117"/>
                  </a:lnTo>
                  <a:lnTo>
                    <a:pt x="475" y="4123"/>
                  </a:lnTo>
                  <a:lnTo>
                    <a:pt x="419" y="4126"/>
                  </a:lnTo>
                  <a:lnTo>
                    <a:pt x="366" y="4124"/>
                  </a:lnTo>
                  <a:lnTo>
                    <a:pt x="315" y="4118"/>
                  </a:lnTo>
                  <a:lnTo>
                    <a:pt x="267" y="4109"/>
                  </a:lnTo>
                  <a:lnTo>
                    <a:pt x="221" y="4097"/>
                  </a:lnTo>
                  <a:lnTo>
                    <a:pt x="179" y="4080"/>
                  </a:lnTo>
                  <a:lnTo>
                    <a:pt x="140" y="4062"/>
                  </a:lnTo>
                  <a:lnTo>
                    <a:pt x="105" y="4038"/>
                  </a:lnTo>
                  <a:lnTo>
                    <a:pt x="74" y="4012"/>
                  </a:lnTo>
                  <a:lnTo>
                    <a:pt x="48" y="3982"/>
                  </a:lnTo>
                  <a:lnTo>
                    <a:pt x="27" y="3950"/>
                  </a:lnTo>
                  <a:lnTo>
                    <a:pt x="12" y="3914"/>
                  </a:lnTo>
                  <a:lnTo>
                    <a:pt x="2" y="3876"/>
                  </a:lnTo>
                  <a:lnTo>
                    <a:pt x="0" y="3834"/>
                  </a:lnTo>
                  <a:lnTo>
                    <a:pt x="2" y="3788"/>
                  </a:lnTo>
                  <a:lnTo>
                    <a:pt x="12" y="3747"/>
                  </a:lnTo>
                  <a:lnTo>
                    <a:pt x="26" y="3709"/>
                  </a:lnTo>
                  <a:lnTo>
                    <a:pt x="46" y="3675"/>
                  </a:lnTo>
                  <a:lnTo>
                    <a:pt x="69" y="3647"/>
                  </a:lnTo>
                  <a:lnTo>
                    <a:pt x="95" y="3622"/>
                  </a:lnTo>
                  <a:lnTo>
                    <a:pt x="124" y="3601"/>
                  </a:lnTo>
                  <a:lnTo>
                    <a:pt x="156" y="3585"/>
                  </a:lnTo>
                  <a:lnTo>
                    <a:pt x="188" y="3573"/>
                  </a:lnTo>
                  <a:lnTo>
                    <a:pt x="221" y="3565"/>
                  </a:lnTo>
                  <a:lnTo>
                    <a:pt x="254" y="3563"/>
                  </a:lnTo>
                  <a:lnTo>
                    <a:pt x="291" y="3565"/>
                  </a:lnTo>
                  <a:lnTo>
                    <a:pt x="322" y="3573"/>
                  </a:lnTo>
                  <a:lnTo>
                    <a:pt x="349" y="3585"/>
                  </a:lnTo>
                  <a:lnTo>
                    <a:pt x="373" y="3599"/>
                  </a:lnTo>
                  <a:lnTo>
                    <a:pt x="393" y="3618"/>
                  </a:lnTo>
                  <a:lnTo>
                    <a:pt x="407" y="3637"/>
                  </a:lnTo>
                  <a:lnTo>
                    <a:pt x="419" y="3660"/>
                  </a:lnTo>
                  <a:lnTo>
                    <a:pt x="428" y="3682"/>
                  </a:lnTo>
                  <a:lnTo>
                    <a:pt x="432" y="3705"/>
                  </a:lnTo>
                  <a:lnTo>
                    <a:pt x="435" y="3728"/>
                  </a:lnTo>
                  <a:lnTo>
                    <a:pt x="432" y="3758"/>
                  </a:lnTo>
                  <a:lnTo>
                    <a:pt x="425" y="3789"/>
                  </a:lnTo>
                  <a:lnTo>
                    <a:pt x="416" y="3819"/>
                  </a:lnTo>
                  <a:lnTo>
                    <a:pt x="402" y="3849"/>
                  </a:lnTo>
                  <a:lnTo>
                    <a:pt x="382" y="3878"/>
                  </a:lnTo>
                  <a:lnTo>
                    <a:pt x="360" y="3906"/>
                  </a:lnTo>
                  <a:lnTo>
                    <a:pt x="332" y="3931"/>
                  </a:lnTo>
                  <a:lnTo>
                    <a:pt x="301" y="3952"/>
                  </a:lnTo>
                  <a:lnTo>
                    <a:pt x="264" y="3970"/>
                  </a:lnTo>
                  <a:lnTo>
                    <a:pt x="224" y="3983"/>
                  </a:lnTo>
                  <a:lnTo>
                    <a:pt x="264" y="3999"/>
                  </a:lnTo>
                  <a:lnTo>
                    <a:pt x="302" y="4009"/>
                  </a:lnTo>
                  <a:lnTo>
                    <a:pt x="336" y="4016"/>
                  </a:lnTo>
                  <a:lnTo>
                    <a:pt x="365" y="4020"/>
                  </a:lnTo>
                  <a:lnTo>
                    <a:pt x="389" y="4021"/>
                  </a:lnTo>
                  <a:lnTo>
                    <a:pt x="404" y="4021"/>
                  </a:lnTo>
                  <a:lnTo>
                    <a:pt x="461" y="4017"/>
                  </a:lnTo>
                  <a:lnTo>
                    <a:pt x="517" y="4005"/>
                  </a:lnTo>
                  <a:lnTo>
                    <a:pt x="572" y="3986"/>
                  </a:lnTo>
                  <a:lnTo>
                    <a:pt x="624" y="3959"/>
                  </a:lnTo>
                  <a:lnTo>
                    <a:pt x="674" y="3925"/>
                  </a:lnTo>
                  <a:lnTo>
                    <a:pt x="723" y="3886"/>
                  </a:lnTo>
                  <a:lnTo>
                    <a:pt x="768" y="3840"/>
                  </a:lnTo>
                  <a:lnTo>
                    <a:pt x="810" y="3791"/>
                  </a:lnTo>
                  <a:lnTo>
                    <a:pt x="851" y="3734"/>
                  </a:lnTo>
                  <a:lnTo>
                    <a:pt x="888" y="3673"/>
                  </a:lnTo>
                  <a:lnTo>
                    <a:pt x="920" y="3609"/>
                  </a:lnTo>
                  <a:lnTo>
                    <a:pt x="949" y="3539"/>
                  </a:lnTo>
                  <a:lnTo>
                    <a:pt x="975" y="3467"/>
                  </a:lnTo>
                  <a:lnTo>
                    <a:pt x="996" y="3391"/>
                  </a:lnTo>
                  <a:lnTo>
                    <a:pt x="996" y="3391"/>
                  </a:lnTo>
                  <a:lnTo>
                    <a:pt x="1447" y="1613"/>
                  </a:lnTo>
                  <a:lnTo>
                    <a:pt x="1453" y="1579"/>
                  </a:lnTo>
                  <a:lnTo>
                    <a:pt x="1460" y="1547"/>
                  </a:lnTo>
                  <a:lnTo>
                    <a:pt x="1465" y="1516"/>
                  </a:lnTo>
                  <a:lnTo>
                    <a:pt x="1470" y="1483"/>
                  </a:lnTo>
                  <a:lnTo>
                    <a:pt x="1474" y="1449"/>
                  </a:lnTo>
                  <a:lnTo>
                    <a:pt x="1476" y="1410"/>
                  </a:lnTo>
                  <a:lnTo>
                    <a:pt x="1477" y="1365"/>
                  </a:lnTo>
                  <a:lnTo>
                    <a:pt x="1476" y="1323"/>
                  </a:lnTo>
                  <a:lnTo>
                    <a:pt x="1472" y="1287"/>
                  </a:lnTo>
                  <a:lnTo>
                    <a:pt x="1465" y="1255"/>
                  </a:lnTo>
                  <a:lnTo>
                    <a:pt x="1456" y="1229"/>
                  </a:lnTo>
                  <a:lnTo>
                    <a:pt x="1446" y="1208"/>
                  </a:lnTo>
                  <a:lnTo>
                    <a:pt x="1434" y="1190"/>
                  </a:lnTo>
                  <a:lnTo>
                    <a:pt x="1421" y="1177"/>
                  </a:lnTo>
                  <a:lnTo>
                    <a:pt x="1406" y="1166"/>
                  </a:lnTo>
                  <a:lnTo>
                    <a:pt x="1391" y="1158"/>
                  </a:lnTo>
                  <a:lnTo>
                    <a:pt x="1375" y="1153"/>
                  </a:lnTo>
                  <a:lnTo>
                    <a:pt x="1359" y="1149"/>
                  </a:lnTo>
                  <a:lnTo>
                    <a:pt x="1342" y="1148"/>
                  </a:lnTo>
                  <a:lnTo>
                    <a:pt x="1326" y="1148"/>
                  </a:lnTo>
                  <a:lnTo>
                    <a:pt x="1271" y="1152"/>
                  </a:lnTo>
                  <a:lnTo>
                    <a:pt x="1216" y="1165"/>
                  </a:lnTo>
                  <a:lnTo>
                    <a:pt x="1164" y="1185"/>
                  </a:lnTo>
                  <a:lnTo>
                    <a:pt x="1113" y="1212"/>
                  </a:lnTo>
                  <a:lnTo>
                    <a:pt x="1063" y="1246"/>
                  </a:lnTo>
                  <a:lnTo>
                    <a:pt x="1016" y="1286"/>
                  </a:lnTo>
                  <a:lnTo>
                    <a:pt x="970" y="1330"/>
                  </a:lnTo>
                  <a:lnTo>
                    <a:pt x="927" y="1380"/>
                  </a:lnTo>
                  <a:lnTo>
                    <a:pt x="886" y="1432"/>
                  </a:lnTo>
                  <a:lnTo>
                    <a:pt x="848" y="1488"/>
                  </a:lnTo>
                  <a:lnTo>
                    <a:pt x="814" y="1547"/>
                  </a:lnTo>
                  <a:lnTo>
                    <a:pt x="782" y="1608"/>
                  </a:lnTo>
                  <a:lnTo>
                    <a:pt x="753" y="1670"/>
                  </a:lnTo>
                  <a:lnTo>
                    <a:pt x="727" y="1733"/>
                  </a:lnTo>
                  <a:lnTo>
                    <a:pt x="713" y="1760"/>
                  </a:lnTo>
                  <a:lnTo>
                    <a:pt x="703" y="1780"/>
                  </a:lnTo>
                  <a:lnTo>
                    <a:pt x="694" y="1796"/>
                  </a:lnTo>
                  <a:lnTo>
                    <a:pt x="686" y="1807"/>
                  </a:lnTo>
                  <a:lnTo>
                    <a:pt x="678" y="1815"/>
                  </a:lnTo>
                  <a:lnTo>
                    <a:pt x="670" y="1820"/>
                  </a:lnTo>
                  <a:lnTo>
                    <a:pt x="661" y="1821"/>
                  </a:lnTo>
                  <a:lnTo>
                    <a:pt x="651" y="1822"/>
                  </a:lnTo>
                  <a:lnTo>
                    <a:pt x="636" y="1822"/>
                  </a:lnTo>
                  <a:lnTo>
                    <a:pt x="632" y="1822"/>
                  </a:lnTo>
                  <a:lnTo>
                    <a:pt x="624" y="1822"/>
                  </a:lnTo>
                  <a:lnTo>
                    <a:pt x="614" y="1820"/>
                  </a:lnTo>
                  <a:lnTo>
                    <a:pt x="603" y="1817"/>
                  </a:lnTo>
                  <a:lnTo>
                    <a:pt x="594" y="1812"/>
                  </a:lnTo>
                  <a:lnTo>
                    <a:pt x="585" y="1804"/>
                  </a:lnTo>
                  <a:lnTo>
                    <a:pt x="579" y="1792"/>
                  </a:lnTo>
                  <a:lnTo>
                    <a:pt x="577" y="1778"/>
                  </a:lnTo>
                  <a:lnTo>
                    <a:pt x="579" y="1769"/>
                  </a:lnTo>
                  <a:lnTo>
                    <a:pt x="583" y="1752"/>
                  </a:lnTo>
                  <a:lnTo>
                    <a:pt x="590" y="1729"/>
                  </a:lnTo>
                  <a:lnTo>
                    <a:pt x="602" y="1703"/>
                  </a:lnTo>
                  <a:lnTo>
                    <a:pt x="615" y="1670"/>
                  </a:lnTo>
                  <a:lnTo>
                    <a:pt x="632" y="1634"/>
                  </a:lnTo>
                  <a:lnTo>
                    <a:pt x="652" y="1595"/>
                  </a:lnTo>
                  <a:lnTo>
                    <a:pt x="674" y="1553"/>
                  </a:lnTo>
                  <a:lnTo>
                    <a:pt x="700" y="1508"/>
                  </a:lnTo>
                  <a:lnTo>
                    <a:pt x="729" y="1462"/>
                  </a:lnTo>
                  <a:lnTo>
                    <a:pt x="759" y="1416"/>
                  </a:lnTo>
                  <a:lnTo>
                    <a:pt x="793" y="1371"/>
                  </a:lnTo>
                  <a:lnTo>
                    <a:pt x="830" y="1323"/>
                  </a:lnTo>
                  <a:lnTo>
                    <a:pt x="871" y="1279"/>
                  </a:lnTo>
                  <a:lnTo>
                    <a:pt x="913" y="1237"/>
                  </a:lnTo>
                  <a:lnTo>
                    <a:pt x="957" y="1196"/>
                  </a:lnTo>
                  <a:lnTo>
                    <a:pt x="1004" y="1160"/>
                  </a:lnTo>
                  <a:lnTo>
                    <a:pt x="1054" y="1127"/>
                  </a:lnTo>
                  <a:lnTo>
                    <a:pt x="1108" y="1098"/>
                  </a:lnTo>
                  <a:lnTo>
                    <a:pt x="1163" y="1075"/>
                  </a:lnTo>
                  <a:lnTo>
                    <a:pt x="1220" y="1058"/>
                  </a:lnTo>
                  <a:lnTo>
                    <a:pt x="1279" y="1046"/>
                  </a:lnTo>
                  <a:lnTo>
                    <a:pt x="1342" y="1042"/>
                  </a:lnTo>
                  <a:close/>
                  <a:moveTo>
                    <a:pt x="1777" y="0"/>
                  </a:moveTo>
                  <a:lnTo>
                    <a:pt x="1813" y="2"/>
                  </a:lnTo>
                  <a:lnTo>
                    <a:pt x="1845" y="11"/>
                  </a:lnTo>
                  <a:lnTo>
                    <a:pt x="1874" y="24"/>
                  </a:lnTo>
                  <a:lnTo>
                    <a:pt x="1899" y="41"/>
                  </a:lnTo>
                  <a:lnTo>
                    <a:pt x="1920" y="64"/>
                  </a:lnTo>
                  <a:lnTo>
                    <a:pt x="1935" y="87"/>
                  </a:lnTo>
                  <a:lnTo>
                    <a:pt x="1947" y="114"/>
                  </a:lnTo>
                  <a:lnTo>
                    <a:pt x="1955" y="142"/>
                  </a:lnTo>
                  <a:lnTo>
                    <a:pt x="1958" y="172"/>
                  </a:lnTo>
                  <a:lnTo>
                    <a:pt x="1958" y="172"/>
                  </a:lnTo>
                  <a:lnTo>
                    <a:pt x="1952" y="214"/>
                  </a:lnTo>
                  <a:lnTo>
                    <a:pt x="1939" y="255"/>
                  </a:lnTo>
                  <a:lnTo>
                    <a:pt x="1920" y="293"/>
                  </a:lnTo>
                  <a:lnTo>
                    <a:pt x="1892" y="328"/>
                  </a:lnTo>
                  <a:lnTo>
                    <a:pt x="1859" y="358"/>
                  </a:lnTo>
                  <a:lnTo>
                    <a:pt x="1823" y="383"/>
                  </a:lnTo>
                  <a:lnTo>
                    <a:pt x="1782" y="403"/>
                  </a:lnTo>
                  <a:lnTo>
                    <a:pt x="1739" y="415"/>
                  </a:lnTo>
                  <a:lnTo>
                    <a:pt x="1694" y="420"/>
                  </a:lnTo>
                  <a:lnTo>
                    <a:pt x="1662" y="417"/>
                  </a:lnTo>
                  <a:lnTo>
                    <a:pt x="1630" y="409"/>
                  </a:lnTo>
                  <a:lnTo>
                    <a:pt x="1603" y="396"/>
                  </a:lnTo>
                  <a:lnTo>
                    <a:pt x="1579" y="379"/>
                  </a:lnTo>
                  <a:lnTo>
                    <a:pt x="1559" y="360"/>
                  </a:lnTo>
                  <a:lnTo>
                    <a:pt x="1544" y="335"/>
                  </a:lnTo>
                  <a:lnTo>
                    <a:pt x="1532" y="309"/>
                  </a:lnTo>
                  <a:lnTo>
                    <a:pt x="1524" y="279"/>
                  </a:lnTo>
                  <a:lnTo>
                    <a:pt x="1523" y="247"/>
                  </a:lnTo>
                  <a:lnTo>
                    <a:pt x="1525" y="209"/>
                  </a:lnTo>
                  <a:lnTo>
                    <a:pt x="1536" y="174"/>
                  </a:lnTo>
                  <a:lnTo>
                    <a:pt x="1550" y="140"/>
                  </a:lnTo>
                  <a:lnTo>
                    <a:pt x="1570" y="110"/>
                  </a:lnTo>
                  <a:lnTo>
                    <a:pt x="1595" y="82"/>
                  </a:lnTo>
                  <a:lnTo>
                    <a:pt x="1621" y="59"/>
                  </a:lnTo>
                  <a:lnTo>
                    <a:pt x="1651" y="38"/>
                  </a:lnTo>
                  <a:lnTo>
                    <a:pt x="1681" y="22"/>
                  </a:lnTo>
                  <a:lnTo>
                    <a:pt x="1714" y="10"/>
                  </a:lnTo>
                  <a:lnTo>
                    <a:pt x="1745" y="2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942" y="4116"/>
              <a:ext cx="520" cy="771"/>
            </a:xfrm>
            <a:custGeom>
              <a:avLst/>
              <a:gdLst/>
              <a:ahLst/>
              <a:cxnLst>
                <a:cxn ang="0">
                  <a:pos x="1053" y="41"/>
                </a:cxn>
                <a:cxn ang="0">
                  <a:pos x="1322" y="189"/>
                </a:cxn>
                <a:cxn ang="0">
                  <a:pos x="1451" y="414"/>
                </a:cxn>
                <a:cxn ang="0">
                  <a:pos x="1426" y="641"/>
                </a:cxn>
                <a:cxn ang="0">
                  <a:pos x="1294" y="855"/>
                </a:cxn>
                <a:cxn ang="0">
                  <a:pos x="1036" y="1031"/>
                </a:cxn>
                <a:cxn ang="0">
                  <a:pos x="1232" y="1155"/>
                </a:cxn>
                <a:cxn ang="0">
                  <a:pos x="1459" y="1355"/>
                </a:cxn>
                <a:cxn ang="0">
                  <a:pos x="1557" y="1606"/>
                </a:cxn>
                <a:cxn ang="0">
                  <a:pos x="1507" y="1890"/>
                </a:cxn>
                <a:cxn ang="0">
                  <a:pos x="1311" y="2132"/>
                </a:cxn>
                <a:cxn ang="0">
                  <a:pos x="996" y="2284"/>
                </a:cxn>
                <a:cxn ang="0">
                  <a:pos x="622" y="2304"/>
                </a:cxn>
                <a:cxn ang="0">
                  <a:pos x="305" y="2215"/>
                </a:cxn>
                <a:cxn ang="0">
                  <a:pos x="84" y="2038"/>
                </a:cxn>
                <a:cxn ang="0">
                  <a:pos x="0" y="1786"/>
                </a:cxn>
                <a:cxn ang="0">
                  <a:pos x="60" y="1638"/>
                </a:cxn>
                <a:cxn ang="0">
                  <a:pos x="194" y="1591"/>
                </a:cxn>
                <a:cxn ang="0">
                  <a:pos x="334" y="1657"/>
                </a:cxn>
                <a:cxn ang="0">
                  <a:pos x="373" y="1797"/>
                </a:cxn>
                <a:cxn ang="0">
                  <a:pos x="336" y="1895"/>
                </a:cxn>
                <a:cxn ang="0">
                  <a:pos x="216" y="1962"/>
                </a:cxn>
                <a:cxn ang="0">
                  <a:pos x="332" y="2102"/>
                </a:cxn>
                <a:cxn ang="0">
                  <a:pos x="564" y="2186"/>
                </a:cxn>
                <a:cxn ang="0">
                  <a:pos x="757" y="2207"/>
                </a:cxn>
                <a:cxn ang="0">
                  <a:pos x="924" y="2173"/>
                </a:cxn>
                <a:cxn ang="0">
                  <a:pos x="1075" y="2060"/>
                </a:cxn>
                <a:cxn ang="0">
                  <a:pos x="1173" y="1845"/>
                </a:cxn>
                <a:cxn ang="0">
                  <a:pos x="1182" y="1524"/>
                </a:cxn>
                <a:cxn ang="0">
                  <a:pos x="1080" y="1272"/>
                </a:cxn>
                <a:cxn ang="0">
                  <a:pos x="889" y="1139"/>
                </a:cxn>
                <a:cxn ang="0">
                  <a:pos x="538" y="1118"/>
                </a:cxn>
                <a:cxn ang="0">
                  <a:pos x="474" y="1086"/>
                </a:cxn>
                <a:cxn ang="0">
                  <a:pos x="490" y="1032"/>
                </a:cxn>
                <a:cxn ang="0">
                  <a:pos x="520" y="1023"/>
                </a:cxn>
                <a:cxn ang="0">
                  <a:pos x="614" y="1014"/>
                </a:cxn>
                <a:cxn ang="0">
                  <a:pos x="840" y="980"/>
                </a:cxn>
                <a:cxn ang="0">
                  <a:pos x="1021" y="829"/>
                </a:cxn>
                <a:cxn ang="0">
                  <a:pos x="1115" y="575"/>
                </a:cxn>
                <a:cxn ang="0">
                  <a:pos x="1104" y="324"/>
                </a:cxn>
                <a:cxn ang="0">
                  <a:pos x="1000" y="172"/>
                </a:cxn>
                <a:cxn ang="0">
                  <a:pos x="850" y="106"/>
                </a:cxn>
                <a:cxn ang="0">
                  <a:pos x="689" y="101"/>
                </a:cxn>
                <a:cxn ang="0">
                  <a:pos x="476" y="151"/>
                </a:cxn>
                <a:cxn ang="0">
                  <a:pos x="284" y="286"/>
                </a:cxn>
                <a:cxn ang="0">
                  <a:pos x="429" y="363"/>
                </a:cxn>
                <a:cxn ang="0">
                  <a:pos x="448" y="519"/>
                </a:cxn>
                <a:cxn ang="0">
                  <a:pos x="348" y="621"/>
                </a:cxn>
                <a:cxn ang="0">
                  <a:pos x="191" y="612"/>
                </a:cxn>
                <a:cxn ang="0">
                  <a:pos x="107" y="494"/>
                </a:cxn>
                <a:cxn ang="0">
                  <a:pos x="162" y="262"/>
                </a:cxn>
                <a:cxn ang="0">
                  <a:pos x="374" y="84"/>
                </a:cxn>
                <a:cxn ang="0">
                  <a:pos x="698" y="3"/>
                </a:cxn>
              </a:cxnLst>
              <a:rect l="0" t="0" r="r" b="b"/>
              <a:pathLst>
                <a:path w="1559" h="2311">
                  <a:moveTo>
                    <a:pt x="772" y="0"/>
                  </a:moveTo>
                  <a:lnTo>
                    <a:pt x="846" y="3"/>
                  </a:lnTo>
                  <a:lnTo>
                    <a:pt x="918" y="11"/>
                  </a:lnTo>
                  <a:lnTo>
                    <a:pt x="987" y="24"/>
                  </a:lnTo>
                  <a:lnTo>
                    <a:pt x="1053" y="41"/>
                  </a:lnTo>
                  <a:lnTo>
                    <a:pt x="1115" y="63"/>
                  </a:lnTo>
                  <a:lnTo>
                    <a:pt x="1174" y="89"/>
                  </a:lnTo>
                  <a:lnTo>
                    <a:pt x="1228" y="118"/>
                  </a:lnTo>
                  <a:lnTo>
                    <a:pt x="1278" y="152"/>
                  </a:lnTo>
                  <a:lnTo>
                    <a:pt x="1322" y="189"/>
                  </a:lnTo>
                  <a:lnTo>
                    <a:pt x="1360" y="228"/>
                  </a:lnTo>
                  <a:lnTo>
                    <a:pt x="1393" y="271"/>
                  </a:lnTo>
                  <a:lnTo>
                    <a:pt x="1419" y="317"/>
                  </a:lnTo>
                  <a:lnTo>
                    <a:pt x="1439" y="364"/>
                  </a:lnTo>
                  <a:lnTo>
                    <a:pt x="1451" y="414"/>
                  </a:lnTo>
                  <a:lnTo>
                    <a:pt x="1455" y="466"/>
                  </a:lnTo>
                  <a:lnTo>
                    <a:pt x="1453" y="508"/>
                  </a:lnTo>
                  <a:lnTo>
                    <a:pt x="1448" y="551"/>
                  </a:lnTo>
                  <a:lnTo>
                    <a:pt x="1439" y="596"/>
                  </a:lnTo>
                  <a:lnTo>
                    <a:pt x="1426" y="641"/>
                  </a:lnTo>
                  <a:lnTo>
                    <a:pt x="1407" y="685"/>
                  </a:lnTo>
                  <a:lnTo>
                    <a:pt x="1387" y="728"/>
                  </a:lnTo>
                  <a:lnTo>
                    <a:pt x="1360" y="771"/>
                  </a:lnTo>
                  <a:lnTo>
                    <a:pt x="1330" y="815"/>
                  </a:lnTo>
                  <a:lnTo>
                    <a:pt x="1294" y="855"/>
                  </a:lnTo>
                  <a:lnTo>
                    <a:pt x="1253" y="895"/>
                  </a:lnTo>
                  <a:lnTo>
                    <a:pt x="1207" y="933"/>
                  </a:lnTo>
                  <a:lnTo>
                    <a:pt x="1156" y="968"/>
                  </a:lnTo>
                  <a:lnTo>
                    <a:pt x="1098" y="1001"/>
                  </a:lnTo>
                  <a:lnTo>
                    <a:pt x="1036" y="1031"/>
                  </a:lnTo>
                  <a:lnTo>
                    <a:pt x="966" y="1058"/>
                  </a:lnTo>
                  <a:lnTo>
                    <a:pt x="1039" y="1075"/>
                  </a:lnTo>
                  <a:lnTo>
                    <a:pt x="1109" y="1098"/>
                  </a:lnTo>
                  <a:lnTo>
                    <a:pt x="1173" y="1125"/>
                  </a:lnTo>
                  <a:lnTo>
                    <a:pt x="1232" y="1155"/>
                  </a:lnTo>
                  <a:lnTo>
                    <a:pt x="1287" y="1189"/>
                  </a:lnTo>
                  <a:lnTo>
                    <a:pt x="1338" y="1227"/>
                  </a:lnTo>
                  <a:lnTo>
                    <a:pt x="1383" y="1266"/>
                  </a:lnTo>
                  <a:lnTo>
                    <a:pt x="1423" y="1310"/>
                  </a:lnTo>
                  <a:lnTo>
                    <a:pt x="1459" y="1355"/>
                  </a:lnTo>
                  <a:lnTo>
                    <a:pt x="1490" y="1403"/>
                  </a:lnTo>
                  <a:lnTo>
                    <a:pt x="1515" y="1452"/>
                  </a:lnTo>
                  <a:lnTo>
                    <a:pt x="1534" y="1502"/>
                  </a:lnTo>
                  <a:lnTo>
                    <a:pt x="1548" y="1555"/>
                  </a:lnTo>
                  <a:lnTo>
                    <a:pt x="1557" y="1606"/>
                  </a:lnTo>
                  <a:lnTo>
                    <a:pt x="1559" y="1658"/>
                  </a:lnTo>
                  <a:lnTo>
                    <a:pt x="1557" y="1718"/>
                  </a:lnTo>
                  <a:lnTo>
                    <a:pt x="1546" y="1776"/>
                  </a:lnTo>
                  <a:lnTo>
                    <a:pt x="1529" y="1833"/>
                  </a:lnTo>
                  <a:lnTo>
                    <a:pt x="1507" y="1890"/>
                  </a:lnTo>
                  <a:lnTo>
                    <a:pt x="1479" y="1943"/>
                  </a:lnTo>
                  <a:lnTo>
                    <a:pt x="1445" y="1995"/>
                  </a:lnTo>
                  <a:lnTo>
                    <a:pt x="1405" y="2044"/>
                  </a:lnTo>
                  <a:lnTo>
                    <a:pt x="1360" y="2090"/>
                  </a:lnTo>
                  <a:lnTo>
                    <a:pt x="1311" y="2132"/>
                  </a:lnTo>
                  <a:lnTo>
                    <a:pt x="1257" y="2171"/>
                  </a:lnTo>
                  <a:lnTo>
                    <a:pt x="1198" y="2207"/>
                  </a:lnTo>
                  <a:lnTo>
                    <a:pt x="1135" y="2237"/>
                  </a:lnTo>
                  <a:lnTo>
                    <a:pt x="1067" y="2263"/>
                  </a:lnTo>
                  <a:lnTo>
                    <a:pt x="996" y="2284"/>
                  </a:lnTo>
                  <a:lnTo>
                    <a:pt x="923" y="2298"/>
                  </a:lnTo>
                  <a:lnTo>
                    <a:pt x="844" y="2309"/>
                  </a:lnTo>
                  <a:lnTo>
                    <a:pt x="765" y="2311"/>
                  </a:lnTo>
                  <a:lnTo>
                    <a:pt x="692" y="2309"/>
                  </a:lnTo>
                  <a:lnTo>
                    <a:pt x="622" y="2304"/>
                  </a:lnTo>
                  <a:lnTo>
                    <a:pt x="552" y="2293"/>
                  </a:lnTo>
                  <a:lnTo>
                    <a:pt x="487" y="2279"/>
                  </a:lnTo>
                  <a:lnTo>
                    <a:pt x="423" y="2260"/>
                  </a:lnTo>
                  <a:lnTo>
                    <a:pt x="362" y="2239"/>
                  </a:lnTo>
                  <a:lnTo>
                    <a:pt x="305" y="2215"/>
                  </a:lnTo>
                  <a:lnTo>
                    <a:pt x="252" y="2186"/>
                  </a:lnTo>
                  <a:lnTo>
                    <a:pt x="203" y="2153"/>
                  </a:lnTo>
                  <a:lnTo>
                    <a:pt x="158" y="2118"/>
                  </a:lnTo>
                  <a:lnTo>
                    <a:pt x="118" y="2080"/>
                  </a:lnTo>
                  <a:lnTo>
                    <a:pt x="84" y="2038"/>
                  </a:lnTo>
                  <a:lnTo>
                    <a:pt x="53" y="1993"/>
                  </a:lnTo>
                  <a:lnTo>
                    <a:pt x="30" y="1945"/>
                  </a:lnTo>
                  <a:lnTo>
                    <a:pt x="13" y="1895"/>
                  </a:lnTo>
                  <a:lnTo>
                    <a:pt x="2" y="1841"/>
                  </a:lnTo>
                  <a:lnTo>
                    <a:pt x="0" y="1786"/>
                  </a:lnTo>
                  <a:lnTo>
                    <a:pt x="2" y="1748"/>
                  </a:lnTo>
                  <a:lnTo>
                    <a:pt x="10" y="1714"/>
                  </a:lnTo>
                  <a:lnTo>
                    <a:pt x="23" y="1684"/>
                  </a:lnTo>
                  <a:lnTo>
                    <a:pt x="40" y="1659"/>
                  </a:lnTo>
                  <a:lnTo>
                    <a:pt x="60" y="1638"/>
                  </a:lnTo>
                  <a:lnTo>
                    <a:pt x="84" y="1621"/>
                  </a:lnTo>
                  <a:lnTo>
                    <a:pt x="108" y="1608"/>
                  </a:lnTo>
                  <a:lnTo>
                    <a:pt x="136" y="1599"/>
                  </a:lnTo>
                  <a:lnTo>
                    <a:pt x="165" y="1593"/>
                  </a:lnTo>
                  <a:lnTo>
                    <a:pt x="194" y="1591"/>
                  </a:lnTo>
                  <a:lnTo>
                    <a:pt x="228" y="1594"/>
                  </a:lnTo>
                  <a:lnTo>
                    <a:pt x="259" y="1603"/>
                  </a:lnTo>
                  <a:lnTo>
                    <a:pt x="288" y="1616"/>
                  </a:lnTo>
                  <a:lnTo>
                    <a:pt x="313" y="1634"/>
                  </a:lnTo>
                  <a:lnTo>
                    <a:pt x="334" y="1657"/>
                  </a:lnTo>
                  <a:lnTo>
                    <a:pt x="351" y="1683"/>
                  </a:lnTo>
                  <a:lnTo>
                    <a:pt x="364" y="1713"/>
                  </a:lnTo>
                  <a:lnTo>
                    <a:pt x="372" y="1744"/>
                  </a:lnTo>
                  <a:lnTo>
                    <a:pt x="374" y="1778"/>
                  </a:lnTo>
                  <a:lnTo>
                    <a:pt x="373" y="1797"/>
                  </a:lnTo>
                  <a:lnTo>
                    <a:pt x="370" y="1815"/>
                  </a:lnTo>
                  <a:lnTo>
                    <a:pt x="366" y="1835"/>
                  </a:lnTo>
                  <a:lnTo>
                    <a:pt x="359" y="1856"/>
                  </a:lnTo>
                  <a:lnTo>
                    <a:pt x="348" y="1875"/>
                  </a:lnTo>
                  <a:lnTo>
                    <a:pt x="336" y="1895"/>
                  </a:lnTo>
                  <a:lnTo>
                    <a:pt x="319" y="1913"/>
                  </a:lnTo>
                  <a:lnTo>
                    <a:pt x="300" y="1929"/>
                  </a:lnTo>
                  <a:lnTo>
                    <a:pt x="276" y="1943"/>
                  </a:lnTo>
                  <a:lnTo>
                    <a:pt x="249" y="1954"/>
                  </a:lnTo>
                  <a:lnTo>
                    <a:pt x="216" y="1962"/>
                  </a:lnTo>
                  <a:lnTo>
                    <a:pt x="179" y="1966"/>
                  </a:lnTo>
                  <a:lnTo>
                    <a:pt x="212" y="2008"/>
                  </a:lnTo>
                  <a:lnTo>
                    <a:pt x="249" y="2043"/>
                  </a:lnTo>
                  <a:lnTo>
                    <a:pt x="289" y="2074"/>
                  </a:lnTo>
                  <a:lnTo>
                    <a:pt x="332" y="2102"/>
                  </a:lnTo>
                  <a:lnTo>
                    <a:pt x="378" y="2125"/>
                  </a:lnTo>
                  <a:lnTo>
                    <a:pt x="424" y="2145"/>
                  </a:lnTo>
                  <a:lnTo>
                    <a:pt x="471" y="2162"/>
                  </a:lnTo>
                  <a:lnTo>
                    <a:pt x="518" y="2175"/>
                  </a:lnTo>
                  <a:lnTo>
                    <a:pt x="564" y="2186"/>
                  </a:lnTo>
                  <a:lnTo>
                    <a:pt x="609" y="2194"/>
                  </a:lnTo>
                  <a:lnTo>
                    <a:pt x="651" y="2200"/>
                  </a:lnTo>
                  <a:lnTo>
                    <a:pt x="690" y="2204"/>
                  </a:lnTo>
                  <a:lnTo>
                    <a:pt x="725" y="2205"/>
                  </a:lnTo>
                  <a:lnTo>
                    <a:pt x="757" y="2207"/>
                  </a:lnTo>
                  <a:lnTo>
                    <a:pt x="789" y="2205"/>
                  </a:lnTo>
                  <a:lnTo>
                    <a:pt x="823" y="2201"/>
                  </a:lnTo>
                  <a:lnTo>
                    <a:pt x="856" y="2195"/>
                  </a:lnTo>
                  <a:lnTo>
                    <a:pt x="890" y="2186"/>
                  </a:lnTo>
                  <a:lnTo>
                    <a:pt x="924" y="2173"/>
                  </a:lnTo>
                  <a:lnTo>
                    <a:pt x="956" y="2158"/>
                  </a:lnTo>
                  <a:lnTo>
                    <a:pt x="988" y="2139"/>
                  </a:lnTo>
                  <a:lnTo>
                    <a:pt x="1019" y="2116"/>
                  </a:lnTo>
                  <a:lnTo>
                    <a:pt x="1047" y="2090"/>
                  </a:lnTo>
                  <a:lnTo>
                    <a:pt x="1075" y="2060"/>
                  </a:lnTo>
                  <a:lnTo>
                    <a:pt x="1100" y="2026"/>
                  </a:lnTo>
                  <a:lnTo>
                    <a:pt x="1122" y="1987"/>
                  </a:lnTo>
                  <a:lnTo>
                    <a:pt x="1143" y="1945"/>
                  </a:lnTo>
                  <a:lnTo>
                    <a:pt x="1160" y="1896"/>
                  </a:lnTo>
                  <a:lnTo>
                    <a:pt x="1173" y="1845"/>
                  </a:lnTo>
                  <a:lnTo>
                    <a:pt x="1184" y="1788"/>
                  </a:lnTo>
                  <a:lnTo>
                    <a:pt x="1190" y="1726"/>
                  </a:lnTo>
                  <a:lnTo>
                    <a:pt x="1191" y="1658"/>
                  </a:lnTo>
                  <a:lnTo>
                    <a:pt x="1189" y="1589"/>
                  </a:lnTo>
                  <a:lnTo>
                    <a:pt x="1182" y="1524"/>
                  </a:lnTo>
                  <a:lnTo>
                    <a:pt x="1170" y="1464"/>
                  </a:lnTo>
                  <a:lnTo>
                    <a:pt x="1153" y="1409"/>
                  </a:lnTo>
                  <a:lnTo>
                    <a:pt x="1134" y="1358"/>
                  </a:lnTo>
                  <a:lnTo>
                    <a:pt x="1109" y="1312"/>
                  </a:lnTo>
                  <a:lnTo>
                    <a:pt x="1080" y="1272"/>
                  </a:lnTo>
                  <a:lnTo>
                    <a:pt x="1049" y="1236"/>
                  </a:lnTo>
                  <a:lnTo>
                    <a:pt x="1013" y="1205"/>
                  </a:lnTo>
                  <a:lnTo>
                    <a:pt x="975" y="1179"/>
                  </a:lnTo>
                  <a:lnTo>
                    <a:pt x="933" y="1156"/>
                  </a:lnTo>
                  <a:lnTo>
                    <a:pt x="889" y="1139"/>
                  </a:lnTo>
                  <a:lnTo>
                    <a:pt x="843" y="1128"/>
                  </a:lnTo>
                  <a:lnTo>
                    <a:pt x="793" y="1121"/>
                  </a:lnTo>
                  <a:lnTo>
                    <a:pt x="742" y="1118"/>
                  </a:lnTo>
                  <a:lnTo>
                    <a:pt x="562" y="1118"/>
                  </a:lnTo>
                  <a:lnTo>
                    <a:pt x="538" y="1118"/>
                  </a:lnTo>
                  <a:lnTo>
                    <a:pt x="518" y="1117"/>
                  </a:lnTo>
                  <a:lnTo>
                    <a:pt x="501" y="1115"/>
                  </a:lnTo>
                  <a:lnTo>
                    <a:pt x="488" y="1108"/>
                  </a:lnTo>
                  <a:lnTo>
                    <a:pt x="479" y="1099"/>
                  </a:lnTo>
                  <a:lnTo>
                    <a:pt x="474" y="1086"/>
                  </a:lnTo>
                  <a:lnTo>
                    <a:pt x="471" y="1066"/>
                  </a:lnTo>
                  <a:lnTo>
                    <a:pt x="474" y="1052"/>
                  </a:lnTo>
                  <a:lnTo>
                    <a:pt x="478" y="1043"/>
                  </a:lnTo>
                  <a:lnTo>
                    <a:pt x="483" y="1036"/>
                  </a:lnTo>
                  <a:lnTo>
                    <a:pt x="490" y="1032"/>
                  </a:lnTo>
                  <a:lnTo>
                    <a:pt x="496" y="1029"/>
                  </a:lnTo>
                  <a:lnTo>
                    <a:pt x="500" y="1028"/>
                  </a:lnTo>
                  <a:lnTo>
                    <a:pt x="501" y="1028"/>
                  </a:lnTo>
                  <a:lnTo>
                    <a:pt x="510" y="1025"/>
                  </a:lnTo>
                  <a:lnTo>
                    <a:pt x="520" y="1023"/>
                  </a:lnTo>
                  <a:lnTo>
                    <a:pt x="529" y="1022"/>
                  </a:lnTo>
                  <a:lnTo>
                    <a:pt x="542" y="1020"/>
                  </a:lnTo>
                  <a:lnTo>
                    <a:pt x="560" y="1019"/>
                  </a:lnTo>
                  <a:lnTo>
                    <a:pt x="584" y="1016"/>
                  </a:lnTo>
                  <a:lnTo>
                    <a:pt x="614" y="1014"/>
                  </a:lnTo>
                  <a:lnTo>
                    <a:pt x="666" y="1011"/>
                  </a:lnTo>
                  <a:lnTo>
                    <a:pt x="715" y="1007"/>
                  </a:lnTo>
                  <a:lnTo>
                    <a:pt x="761" y="1002"/>
                  </a:lnTo>
                  <a:lnTo>
                    <a:pt x="801" y="993"/>
                  </a:lnTo>
                  <a:lnTo>
                    <a:pt x="840" y="980"/>
                  </a:lnTo>
                  <a:lnTo>
                    <a:pt x="878" y="963"/>
                  </a:lnTo>
                  <a:lnTo>
                    <a:pt x="915" y="939"/>
                  </a:lnTo>
                  <a:lnTo>
                    <a:pt x="952" y="909"/>
                  </a:lnTo>
                  <a:lnTo>
                    <a:pt x="990" y="871"/>
                  </a:lnTo>
                  <a:lnTo>
                    <a:pt x="1021" y="829"/>
                  </a:lnTo>
                  <a:lnTo>
                    <a:pt x="1049" y="783"/>
                  </a:lnTo>
                  <a:lnTo>
                    <a:pt x="1072" y="733"/>
                  </a:lnTo>
                  <a:lnTo>
                    <a:pt x="1091" y="682"/>
                  </a:lnTo>
                  <a:lnTo>
                    <a:pt x="1105" y="629"/>
                  </a:lnTo>
                  <a:lnTo>
                    <a:pt x="1115" y="575"/>
                  </a:lnTo>
                  <a:lnTo>
                    <a:pt x="1122" y="520"/>
                  </a:lnTo>
                  <a:lnTo>
                    <a:pt x="1125" y="466"/>
                  </a:lnTo>
                  <a:lnTo>
                    <a:pt x="1122" y="414"/>
                  </a:lnTo>
                  <a:lnTo>
                    <a:pt x="1115" y="366"/>
                  </a:lnTo>
                  <a:lnTo>
                    <a:pt x="1104" y="324"/>
                  </a:lnTo>
                  <a:lnTo>
                    <a:pt x="1089" y="284"/>
                  </a:lnTo>
                  <a:lnTo>
                    <a:pt x="1071" y="250"/>
                  </a:lnTo>
                  <a:lnTo>
                    <a:pt x="1050" y="221"/>
                  </a:lnTo>
                  <a:lnTo>
                    <a:pt x="1025" y="195"/>
                  </a:lnTo>
                  <a:lnTo>
                    <a:pt x="1000" y="172"/>
                  </a:lnTo>
                  <a:lnTo>
                    <a:pt x="971" y="153"/>
                  </a:lnTo>
                  <a:lnTo>
                    <a:pt x="943" y="138"/>
                  </a:lnTo>
                  <a:lnTo>
                    <a:pt x="912" y="125"/>
                  </a:lnTo>
                  <a:lnTo>
                    <a:pt x="881" y="114"/>
                  </a:lnTo>
                  <a:lnTo>
                    <a:pt x="850" y="106"/>
                  </a:lnTo>
                  <a:lnTo>
                    <a:pt x="818" y="102"/>
                  </a:lnTo>
                  <a:lnTo>
                    <a:pt x="787" y="98"/>
                  </a:lnTo>
                  <a:lnTo>
                    <a:pt x="757" y="98"/>
                  </a:lnTo>
                  <a:lnTo>
                    <a:pt x="725" y="98"/>
                  </a:lnTo>
                  <a:lnTo>
                    <a:pt x="689" y="101"/>
                  </a:lnTo>
                  <a:lnTo>
                    <a:pt x="649" y="106"/>
                  </a:lnTo>
                  <a:lnTo>
                    <a:pt x="607" y="113"/>
                  </a:lnTo>
                  <a:lnTo>
                    <a:pt x="564" y="123"/>
                  </a:lnTo>
                  <a:lnTo>
                    <a:pt x="521" y="135"/>
                  </a:lnTo>
                  <a:lnTo>
                    <a:pt x="476" y="151"/>
                  </a:lnTo>
                  <a:lnTo>
                    <a:pt x="433" y="170"/>
                  </a:lnTo>
                  <a:lnTo>
                    <a:pt x="391" y="193"/>
                  </a:lnTo>
                  <a:lnTo>
                    <a:pt x="352" y="220"/>
                  </a:lnTo>
                  <a:lnTo>
                    <a:pt x="317" y="250"/>
                  </a:lnTo>
                  <a:lnTo>
                    <a:pt x="284" y="286"/>
                  </a:lnTo>
                  <a:lnTo>
                    <a:pt x="322" y="291"/>
                  </a:lnTo>
                  <a:lnTo>
                    <a:pt x="356" y="303"/>
                  </a:lnTo>
                  <a:lnTo>
                    <a:pt x="385" y="318"/>
                  </a:lnTo>
                  <a:lnTo>
                    <a:pt x="410" y="338"/>
                  </a:lnTo>
                  <a:lnTo>
                    <a:pt x="429" y="363"/>
                  </a:lnTo>
                  <a:lnTo>
                    <a:pt x="445" y="390"/>
                  </a:lnTo>
                  <a:lnTo>
                    <a:pt x="454" y="423"/>
                  </a:lnTo>
                  <a:lnTo>
                    <a:pt x="457" y="458"/>
                  </a:lnTo>
                  <a:lnTo>
                    <a:pt x="454" y="490"/>
                  </a:lnTo>
                  <a:lnTo>
                    <a:pt x="448" y="519"/>
                  </a:lnTo>
                  <a:lnTo>
                    <a:pt x="436" y="546"/>
                  </a:lnTo>
                  <a:lnTo>
                    <a:pt x="419" y="570"/>
                  </a:lnTo>
                  <a:lnTo>
                    <a:pt x="399" y="591"/>
                  </a:lnTo>
                  <a:lnTo>
                    <a:pt x="376" y="608"/>
                  </a:lnTo>
                  <a:lnTo>
                    <a:pt x="348" y="621"/>
                  </a:lnTo>
                  <a:lnTo>
                    <a:pt x="318" y="629"/>
                  </a:lnTo>
                  <a:lnTo>
                    <a:pt x="284" y="631"/>
                  </a:lnTo>
                  <a:lnTo>
                    <a:pt x="250" y="629"/>
                  </a:lnTo>
                  <a:lnTo>
                    <a:pt x="218" y="622"/>
                  </a:lnTo>
                  <a:lnTo>
                    <a:pt x="191" y="612"/>
                  </a:lnTo>
                  <a:lnTo>
                    <a:pt x="166" y="596"/>
                  </a:lnTo>
                  <a:lnTo>
                    <a:pt x="145" y="576"/>
                  </a:lnTo>
                  <a:lnTo>
                    <a:pt x="127" y="553"/>
                  </a:lnTo>
                  <a:lnTo>
                    <a:pt x="115" y="525"/>
                  </a:lnTo>
                  <a:lnTo>
                    <a:pt x="107" y="494"/>
                  </a:lnTo>
                  <a:lnTo>
                    <a:pt x="105" y="458"/>
                  </a:lnTo>
                  <a:lnTo>
                    <a:pt x="107" y="405"/>
                  </a:lnTo>
                  <a:lnTo>
                    <a:pt x="119" y="355"/>
                  </a:lnTo>
                  <a:lnTo>
                    <a:pt x="137" y="307"/>
                  </a:lnTo>
                  <a:lnTo>
                    <a:pt x="162" y="262"/>
                  </a:lnTo>
                  <a:lnTo>
                    <a:pt x="194" y="219"/>
                  </a:lnTo>
                  <a:lnTo>
                    <a:pt x="232" y="181"/>
                  </a:lnTo>
                  <a:lnTo>
                    <a:pt x="273" y="144"/>
                  </a:lnTo>
                  <a:lnTo>
                    <a:pt x="322" y="113"/>
                  </a:lnTo>
                  <a:lnTo>
                    <a:pt x="374" y="84"/>
                  </a:lnTo>
                  <a:lnTo>
                    <a:pt x="432" y="59"/>
                  </a:lnTo>
                  <a:lnTo>
                    <a:pt x="493" y="38"/>
                  </a:lnTo>
                  <a:lnTo>
                    <a:pt x="559" y="22"/>
                  </a:lnTo>
                  <a:lnTo>
                    <a:pt x="627" y="11"/>
                  </a:lnTo>
                  <a:lnTo>
                    <a:pt x="698" y="3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24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2133600" y="4953000"/>
            <a:ext cx="633883" cy="495300"/>
            <a:chOff x="1193" y="3343"/>
            <a:chExt cx="1761" cy="1376"/>
          </a:xfrm>
        </p:grpSpPr>
        <p:sp>
          <p:nvSpPr>
            <p:cNvPr id="1050" name="Freeform 26"/>
            <p:cNvSpPr>
              <a:spLocks noEditPoints="1"/>
            </p:cNvSpPr>
            <p:nvPr/>
          </p:nvSpPr>
          <p:spPr bwMode="auto">
            <a:xfrm>
              <a:off x="1193" y="3343"/>
              <a:ext cx="652" cy="1376"/>
            </a:xfrm>
            <a:custGeom>
              <a:avLst/>
              <a:gdLst/>
              <a:ahLst/>
              <a:cxnLst>
                <a:cxn ang="0">
                  <a:pos x="969" y="704"/>
                </a:cxn>
                <a:cxn ang="0">
                  <a:pos x="1069" y="749"/>
                </a:cxn>
                <a:cxn ang="0">
                  <a:pos x="1144" y="830"/>
                </a:cxn>
                <a:cxn ang="0">
                  <a:pos x="1182" y="941"/>
                </a:cxn>
                <a:cxn ang="0">
                  <a:pos x="1183" y="1013"/>
                </a:cxn>
                <a:cxn ang="0">
                  <a:pos x="1169" y="1105"/>
                </a:cxn>
                <a:cxn ang="0">
                  <a:pos x="837" y="2381"/>
                </a:cxn>
                <a:cxn ang="0">
                  <a:pos x="747" y="2521"/>
                </a:cxn>
                <a:cxn ang="0">
                  <a:pos x="632" y="2628"/>
                </a:cxn>
                <a:cxn ang="0">
                  <a:pos x="500" y="2702"/>
                </a:cxn>
                <a:cxn ang="0">
                  <a:pos x="365" y="2743"/>
                </a:cxn>
                <a:cxn ang="0">
                  <a:pos x="239" y="2748"/>
                </a:cxn>
                <a:cxn ang="0">
                  <a:pos x="127" y="2723"/>
                </a:cxn>
                <a:cxn ang="0">
                  <a:pos x="44" y="2669"/>
                </a:cxn>
                <a:cxn ang="0">
                  <a:pos x="2" y="2588"/>
                </a:cxn>
                <a:cxn ang="0">
                  <a:pos x="9" y="2492"/>
                </a:cxn>
                <a:cxn ang="0">
                  <a:pos x="55" y="2423"/>
                </a:cxn>
                <a:cxn ang="0">
                  <a:pos x="121" y="2383"/>
                </a:cxn>
                <a:cxn ang="0">
                  <a:pos x="196" y="2377"/>
                </a:cxn>
                <a:cxn ang="0">
                  <a:pos x="255" y="2405"/>
                </a:cxn>
                <a:cxn ang="0">
                  <a:pos x="284" y="2452"/>
                </a:cxn>
                <a:cxn ang="0">
                  <a:pos x="287" y="2507"/>
                </a:cxn>
                <a:cxn ang="0">
                  <a:pos x="262" y="2575"/>
                </a:cxn>
                <a:cxn ang="0">
                  <a:pos x="205" y="2631"/>
                </a:cxn>
                <a:cxn ang="0">
                  <a:pos x="182" y="2667"/>
                </a:cxn>
                <a:cxn ang="0">
                  <a:pos x="256" y="2680"/>
                </a:cxn>
                <a:cxn ang="0">
                  <a:pos x="357" y="2666"/>
                </a:cxn>
                <a:cxn ang="0">
                  <a:pos x="476" y="2595"/>
                </a:cxn>
                <a:cxn ang="0">
                  <a:pos x="575" y="2476"/>
                </a:cxn>
                <a:cxn ang="0">
                  <a:pos x="647" y="2319"/>
                </a:cxn>
                <a:cxn ang="0">
                  <a:pos x="965" y="1075"/>
                </a:cxn>
                <a:cxn ang="0">
                  <a:pos x="979" y="1001"/>
                </a:cxn>
                <a:cxn ang="0">
                  <a:pos x="984" y="910"/>
                </a:cxn>
                <a:cxn ang="0">
                  <a:pos x="974" y="827"/>
                </a:cxn>
                <a:cxn ang="0">
                  <a:pos x="946" y="784"/>
                </a:cxn>
                <a:cxn ang="0">
                  <a:pos x="910" y="768"/>
                </a:cxn>
                <a:cxn ang="0">
                  <a:pos x="841" y="769"/>
                </a:cxn>
                <a:cxn ang="0">
                  <a:pos x="719" y="823"/>
                </a:cxn>
                <a:cxn ang="0">
                  <a:pos x="613" y="926"/>
                </a:cxn>
                <a:cxn ang="0">
                  <a:pos x="528" y="1059"/>
                </a:cxn>
                <a:cxn ang="0">
                  <a:pos x="475" y="1175"/>
                </a:cxn>
                <a:cxn ang="0">
                  <a:pos x="455" y="1208"/>
                </a:cxn>
                <a:cxn ang="0">
                  <a:pos x="434" y="1215"/>
                </a:cxn>
                <a:cxn ang="0">
                  <a:pos x="414" y="1215"/>
                </a:cxn>
                <a:cxn ang="0">
                  <a:pos x="391" y="1204"/>
                </a:cxn>
                <a:cxn ang="0">
                  <a:pos x="386" y="1177"/>
                </a:cxn>
                <a:cxn ang="0">
                  <a:pos x="406" y="1123"/>
                </a:cxn>
                <a:cxn ang="0">
                  <a:pos x="450" y="1034"/>
                </a:cxn>
                <a:cxn ang="0">
                  <a:pos x="518" y="928"/>
                </a:cxn>
                <a:cxn ang="0">
                  <a:pos x="606" y="826"/>
                </a:cxn>
                <a:cxn ang="0">
                  <a:pos x="717" y="743"/>
                </a:cxn>
                <a:cxn ang="0">
                  <a:pos x="847" y="698"/>
                </a:cxn>
                <a:cxn ang="0">
                  <a:pos x="1211" y="2"/>
                </a:cxn>
                <a:cxn ang="0">
                  <a:pos x="1273" y="35"/>
                </a:cxn>
                <a:cxn ang="0">
                  <a:pos x="1302" y="93"/>
                </a:cxn>
                <a:cxn ang="0">
                  <a:pos x="1301" y="146"/>
                </a:cxn>
                <a:cxn ang="0">
                  <a:pos x="1251" y="229"/>
                </a:cxn>
                <a:cxn ang="0">
                  <a:pos x="1163" y="277"/>
                </a:cxn>
                <a:cxn ang="0">
                  <a:pos x="1076" y="269"/>
                </a:cxn>
                <a:cxn ang="0">
                  <a:pos x="1025" y="216"/>
                </a:cxn>
                <a:cxn ang="0">
                  <a:pos x="1018" y="135"/>
                </a:cxn>
                <a:cxn ang="0">
                  <a:pos x="1061" y="57"/>
                </a:cxn>
                <a:cxn ang="0">
                  <a:pos x="1132" y="10"/>
                </a:cxn>
              </a:cxnLst>
              <a:rect l="0" t="0" r="r" b="b"/>
              <a:pathLst>
                <a:path w="1304" h="2751">
                  <a:moveTo>
                    <a:pt x="895" y="696"/>
                  </a:moveTo>
                  <a:lnTo>
                    <a:pt x="933" y="697"/>
                  </a:lnTo>
                  <a:lnTo>
                    <a:pt x="969" y="704"/>
                  </a:lnTo>
                  <a:lnTo>
                    <a:pt x="1005" y="715"/>
                  </a:lnTo>
                  <a:lnTo>
                    <a:pt x="1039" y="731"/>
                  </a:lnTo>
                  <a:lnTo>
                    <a:pt x="1069" y="749"/>
                  </a:lnTo>
                  <a:lnTo>
                    <a:pt x="1097" y="772"/>
                  </a:lnTo>
                  <a:lnTo>
                    <a:pt x="1123" y="799"/>
                  </a:lnTo>
                  <a:lnTo>
                    <a:pt x="1144" y="830"/>
                  </a:lnTo>
                  <a:lnTo>
                    <a:pt x="1161" y="864"/>
                  </a:lnTo>
                  <a:lnTo>
                    <a:pt x="1174" y="902"/>
                  </a:lnTo>
                  <a:lnTo>
                    <a:pt x="1182" y="941"/>
                  </a:lnTo>
                  <a:lnTo>
                    <a:pt x="1185" y="985"/>
                  </a:lnTo>
                  <a:lnTo>
                    <a:pt x="1185" y="995"/>
                  </a:lnTo>
                  <a:lnTo>
                    <a:pt x="1183" y="1013"/>
                  </a:lnTo>
                  <a:lnTo>
                    <a:pt x="1181" y="1038"/>
                  </a:lnTo>
                  <a:lnTo>
                    <a:pt x="1176" y="1068"/>
                  </a:lnTo>
                  <a:lnTo>
                    <a:pt x="1169" y="1105"/>
                  </a:lnTo>
                  <a:lnTo>
                    <a:pt x="874" y="2270"/>
                  </a:lnTo>
                  <a:lnTo>
                    <a:pt x="858" y="2327"/>
                  </a:lnTo>
                  <a:lnTo>
                    <a:pt x="837" y="2381"/>
                  </a:lnTo>
                  <a:lnTo>
                    <a:pt x="811" y="2432"/>
                  </a:lnTo>
                  <a:lnTo>
                    <a:pt x="781" y="2478"/>
                  </a:lnTo>
                  <a:lnTo>
                    <a:pt x="747" y="2521"/>
                  </a:lnTo>
                  <a:lnTo>
                    <a:pt x="711" y="2561"/>
                  </a:lnTo>
                  <a:lnTo>
                    <a:pt x="673" y="2596"/>
                  </a:lnTo>
                  <a:lnTo>
                    <a:pt x="632" y="2628"/>
                  </a:lnTo>
                  <a:lnTo>
                    <a:pt x="589" y="2656"/>
                  </a:lnTo>
                  <a:lnTo>
                    <a:pt x="545" y="2681"/>
                  </a:lnTo>
                  <a:lnTo>
                    <a:pt x="500" y="2702"/>
                  </a:lnTo>
                  <a:lnTo>
                    <a:pt x="455" y="2719"/>
                  </a:lnTo>
                  <a:lnTo>
                    <a:pt x="410" y="2733"/>
                  </a:lnTo>
                  <a:lnTo>
                    <a:pt x="365" y="2743"/>
                  </a:lnTo>
                  <a:lnTo>
                    <a:pt x="321" y="2748"/>
                  </a:lnTo>
                  <a:lnTo>
                    <a:pt x="279" y="2751"/>
                  </a:lnTo>
                  <a:lnTo>
                    <a:pt x="239" y="2748"/>
                  </a:lnTo>
                  <a:lnTo>
                    <a:pt x="199" y="2744"/>
                  </a:lnTo>
                  <a:lnTo>
                    <a:pt x="162" y="2734"/>
                  </a:lnTo>
                  <a:lnTo>
                    <a:pt x="127" y="2723"/>
                  </a:lnTo>
                  <a:lnTo>
                    <a:pt x="95" y="2708"/>
                  </a:lnTo>
                  <a:lnTo>
                    <a:pt x="68" y="2690"/>
                  </a:lnTo>
                  <a:lnTo>
                    <a:pt x="44" y="2669"/>
                  </a:lnTo>
                  <a:lnTo>
                    <a:pt x="26" y="2645"/>
                  </a:lnTo>
                  <a:lnTo>
                    <a:pt x="12" y="2618"/>
                  </a:lnTo>
                  <a:lnTo>
                    <a:pt x="2" y="2588"/>
                  </a:lnTo>
                  <a:lnTo>
                    <a:pt x="0" y="2555"/>
                  </a:lnTo>
                  <a:lnTo>
                    <a:pt x="2" y="2523"/>
                  </a:lnTo>
                  <a:lnTo>
                    <a:pt x="9" y="2492"/>
                  </a:lnTo>
                  <a:lnTo>
                    <a:pt x="21" y="2466"/>
                  </a:lnTo>
                  <a:lnTo>
                    <a:pt x="36" y="2442"/>
                  </a:lnTo>
                  <a:lnTo>
                    <a:pt x="55" y="2423"/>
                  </a:lnTo>
                  <a:lnTo>
                    <a:pt x="76" y="2405"/>
                  </a:lnTo>
                  <a:lnTo>
                    <a:pt x="98" y="2392"/>
                  </a:lnTo>
                  <a:lnTo>
                    <a:pt x="121" y="2383"/>
                  </a:lnTo>
                  <a:lnTo>
                    <a:pt x="145" y="2377"/>
                  </a:lnTo>
                  <a:lnTo>
                    <a:pt x="170" y="2375"/>
                  </a:lnTo>
                  <a:lnTo>
                    <a:pt x="196" y="2377"/>
                  </a:lnTo>
                  <a:lnTo>
                    <a:pt x="219" y="2383"/>
                  </a:lnTo>
                  <a:lnTo>
                    <a:pt x="239" y="2392"/>
                  </a:lnTo>
                  <a:lnTo>
                    <a:pt x="255" y="2405"/>
                  </a:lnTo>
                  <a:lnTo>
                    <a:pt x="268" y="2419"/>
                  </a:lnTo>
                  <a:lnTo>
                    <a:pt x="277" y="2434"/>
                  </a:lnTo>
                  <a:lnTo>
                    <a:pt x="284" y="2452"/>
                  </a:lnTo>
                  <a:lnTo>
                    <a:pt x="289" y="2468"/>
                  </a:lnTo>
                  <a:lnTo>
                    <a:pt x="290" y="2485"/>
                  </a:lnTo>
                  <a:lnTo>
                    <a:pt x="287" y="2507"/>
                  </a:lnTo>
                  <a:lnTo>
                    <a:pt x="283" y="2530"/>
                  </a:lnTo>
                  <a:lnTo>
                    <a:pt x="275" y="2553"/>
                  </a:lnTo>
                  <a:lnTo>
                    <a:pt x="262" y="2575"/>
                  </a:lnTo>
                  <a:lnTo>
                    <a:pt x="247" y="2596"/>
                  </a:lnTo>
                  <a:lnTo>
                    <a:pt x="228" y="2615"/>
                  </a:lnTo>
                  <a:lnTo>
                    <a:pt x="205" y="2631"/>
                  </a:lnTo>
                  <a:lnTo>
                    <a:pt x="179" y="2645"/>
                  </a:lnTo>
                  <a:lnTo>
                    <a:pt x="149" y="2655"/>
                  </a:lnTo>
                  <a:lnTo>
                    <a:pt x="182" y="2667"/>
                  </a:lnTo>
                  <a:lnTo>
                    <a:pt x="211" y="2675"/>
                  </a:lnTo>
                  <a:lnTo>
                    <a:pt x="236" y="2679"/>
                  </a:lnTo>
                  <a:lnTo>
                    <a:pt x="256" y="2680"/>
                  </a:lnTo>
                  <a:lnTo>
                    <a:pt x="269" y="2680"/>
                  </a:lnTo>
                  <a:lnTo>
                    <a:pt x="314" y="2676"/>
                  </a:lnTo>
                  <a:lnTo>
                    <a:pt x="357" y="2666"/>
                  </a:lnTo>
                  <a:lnTo>
                    <a:pt x="399" y="2648"/>
                  </a:lnTo>
                  <a:lnTo>
                    <a:pt x="439" y="2625"/>
                  </a:lnTo>
                  <a:lnTo>
                    <a:pt x="476" y="2595"/>
                  </a:lnTo>
                  <a:lnTo>
                    <a:pt x="512" y="2560"/>
                  </a:lnTo>
                  <a:lnTo>
                    <a:pt x="545" y="2520"/>
                  </a:lnTo>
                  <a:lnTo>
                    <a:pt x="575" y="2476"/>
                  </a:lnTo>
                  <a:lnTo>
                    <a:pt x="603" y="2427"/>
                  </a:lnTo>
                  <a:lnTo>
                    <a:pt x="627" y="2375"/>
                  </a:lnTo>
                  <a:lnTo>
                    <a:pt x="647" y="2319"/>
                  </a:lnTo>
                  <a:lnTo>
                    <a:pt x="664" y="2261"/>
                  </a:lnTo>
                  <a:lnTo>
                    <a:pt x="664" y="2261"/>
                  </a:lnTo>
                  <a:lnTo>
                    <a:pt x="965" y="1075"/>
                  </a:lnTo>
                  <a:lnTo>
                    <a:pt x="969" y="1049"/>
                  </a:lnTo>
                  <a:lnTo>
                    <a:pt x="974" y="1025"/>
                  </a:lnTo>
                  <a:lnTo>
                    <a:pt x="979" y="1001"/>
                  </a:lnTo>
                  <a:lnTo>
                    <a:pt x="982" y="974"/>
                  </a:lnTo>
                  <a:lnTo>
                    <a:pt x="983" y="945"/>
                  </a:lnTo>
                  <a:lnTo>
                    <a:pt x="984" y="910"/>
                  </a:lnTo>
                  <a:lnTo>
                    <a:pt x="983" y="877"/>
                  </a:lnTo>
                  <a:lnTo>
                    <a:pt x="980" y="850"/>
                  </a:lnTo>
                  <a:lnTo>
                    <a:pt x="974" y="827"/>
                  </a:lnTo>
                  <a:lnTo>
                    <a:pt x="966" y="810"/>
                  </a:lnTo>
                  <a:lnTo>
                    <a:pt x="957" y="795"/>
                  </a:lnTo>
                  <a:lnTo>
                    <a:pt x="946" y="784"/>
                  </a:lnTo>
                  <a:lnTo>
                    <a:pt x="934" y="776"/>
                  </a:lnTo>
                  <a:lnTo>
                    <a:pt x="922" y="770"/>
                  </a:lnTo>
                  <a:lnTo>
                    <a:pt x="910" y="768"/>
                  </a:lnTo>
                  <a:lnTo>
                    <a:pt x="897" y="766"/>
                  </a:lnTo>
                  <a:lnTo>
                    <a:pt x="884" y="766"/>
                  </a:lnTo>
                  <a:lnTo>
                    <a:pt x="841" y="769"/>
                  </a:lnTo>
                  <a:lnTo>
                    <a:pt x="799" y="781"/>
                  </a:lnTo>
                  <a:lnTo>
                    <a:pt x="759" y="799"/>
                  </a:lnTo>
                  <a:lnTo>
                    <a:pt x="719" y="823"/>
                  </a:lnTo>
                  <a:lnTo>
                    <a:pt x="682" y="853"/>
                  </a:lnTo>
                  <a:lnTo>
                    <a:pt x="647" y="887"/>
                  </a:lnTo>
                  <a:lnTo>
                    <a:pt x="613" y="926"/>
                  </a:lnTo>
                  <a:lnTo>
                    <a:pt x="583" y="968"/>
                  </a:lnTo>
                  <a:lnTo>
                    <a:pt x="554" y="1012"/>
                  </a:lnTo>
                  <a:lnTo>
                    <a:pt x="528" y="1059"/>
                  </a:lnTo>
                  <a:lnTo>
                    <a:pt x="505" y="1106"/>
                  </a:lnTo>
                  <a:lnTo>
                    <a:pt x="484" y="1155"/>
                  </a:lnTo>
                  <a:lnTo>
                    <a:pt x="475" y="1175"/>
                  </a:lnTo>
                  <a:lnTo>
                    <a:pt x="467" y="1190"/>
                  </a:lnTo>
                  <a:lnTo>
                    <a:pt x="461" y="1201"/>
                  </a:lnTo>
                  <a:lnTo>
                    <a:pt x="455" y="1208"/>
                  </a:lnTo>
                  <a:lnTo>
                    <a:pt x="449" y="1212"/>
                  </a:lnTo>
                  <a:lnTo>
                    <a:pt x="442" y="1215"/>
                  </a:lnTo>
                  <a:lnTo>
                    <a:pt x="434" y="1215"/>
                  </a:lnTo>
                  <a:lnTo>
                    <a:pt x="425" y="1215"/>
                  </a:lnTo>
                  <a:lnTo>
                    <a:pt x="421" y="1215"/>
                  </a:lnTo>
                  <a:lnTo>
                    <a:pt x="414" y="1215"/>
                  </a:lnTo>
                  <a:lnTo>
                    <a:pt x="406" y="1212"/>
                  </a:lnTo>
                  <a:lnTo>
                    <a:pt x="399" y="1210"/>
                  </a:lnTo>
                  <a:lnTo>
                    <a:pt x="391" y="1204"/>
                  </a:lnTo>
                  <a:lnTo>
                    <a:pt x="386" y="1196"/>
                  </a:lnTo>
                  <a:lnTo>
                    <a:pt x="384" y="1186"/>
                  </a:lnTo>
                  <a:lnTo>
                    <a:pt x="386" y="1177"/>
                  </a:lnTo>
                  <a:lnTo>
                    <a:pt x="390" y="1165"/>
                  </a:lnTo>
                  <a:lnTo>
                    <a:pt x="397" y="1146"/>
                  </a:lnTo>
                  <a:lnTo>
                    <a:pt x="406" y="1123"/>
                  </a:lnTo>
                  <a:lnTo>
                    <a:pt x="419" y="1096"/>
                  </a:lnTo>
                  <a:lnTo>
                    <a:pt x="433" y="1066"/>
                  </a:lnTo>
                  <a:lnTo>
                    <a:pt x="450" y="1034"/>
                  </a:lnTo>
                  <a:lnTo>
                    <a:pt x="470" y="999"/>
                  </a:lnTo>
                  <a:lnTo>
                    <a:pt x="492" y="964"/>
                  </a:lnTo>
                  <a:lnTo>
                    <a:pt x="518" y="928"/>
                  </a:lnTo>
                  <a:lnTo>
                    <a:pt x="545" y="894"/>
                  </a:lnTo>
                  <a:lnTo>
                    <a:pt x="575" y="859"/>
                  </a:lnTo>
                  <a:lnTo>
                    <a:pt x="606" y="826"/>
                  </a:lnTo>
                  <a:lnTo>
                    <a:pt x="641" y="796"/>
                  </a:lnTo>
                  <a:lnTo>
                    <a:pt x="677" y="768"/>
                  </a:lnTo>
                  <a:lnTo>
                    <a:pt x="717" y="743"/>
                  </a:lnTo>
                  <a:lnTo>
                    <a:pt x="758" y="724"/>
                  </a:lnTo>
                  <a:lnTo>
                    <a:pt x="802" y="708"/>
                  </a:lnTo>
                  <a:lnTo>
                    <a:pt x="847" y="698"/>
                  </a:lnTo>
                  <a:lnTo>
                    <a:pt x="895" y="696"/>
                  </a:lnTo>
                  <a:close/>
                  <a:moveTo>
                    <a:pt x="1185" y="0"/>
                  </a:moveTo>
                  <a:lnTo>
                    <a:pt x="1211" y="2"/>
                  </a:lnTo>
                  <a:lnTo>
                    <a:pt x="1235" y="9"/>
                  </a:lnTo>
                  <a:lnTo>
                    <a:pt x="1256" y="21"/>
                  </a:lnTo>
                  <a:lnTo>
                    <a:pt x="1273" y="35"/>
                  </a:lnTo>
                  <a:lnTo>
                    <a:pt x="1286" y="52"/>
                  </a:lnTo>
                  <a:lnTo>
                    <a:pt x="1296" y="72"/>
                  </a:lnTo>
                  <a:lnTo>
                    <a:pt x="1302" y="93"/>
                  </a:lnTo>
                  <a:lnTo>
                    <a:pt x="1304" y="115"/>
                  </a:lnTo>
                  <a:lnTo>
                    <a:pt x="1304" y="115"/>
                  </a:lnTo>
                  <a:lnTo>
                    <a:pt x="1301" y="146"/>
                  </a:lnTo>
                  <a:lnTo>
                    <a:pt x="1289" y="177"/>
                  </a:lnTo>
                  <a:lnTo>
                    <a:pt x="1273" y="205"/>
                  </a:lnTo>
                  <a:lnTo>
                    <a:pt x="1251" y="229"/>
                  </a:lnTo>
                  <a:lnTo>
                    <a:pt x="1224" y="250"/>
                  </a:lnTo>
                  <a:lnTo>
                    <a:pt x="1195" y="266"/>
                  </a:lnTo>
                  <a:lnTo>
                    <a:pt x="1163" y="277"/>
                  </a:lnTo>
                  <a:lnTo>
                    <a:pt x="1130" y="280"/>
                  </a:lnTo>
                  <a:lnTo>
                    <a:pt x="1101" y="277"/>
                  </a:lnTo>
                  <a:lnTo>
                    <a:pt x="1076" y="269"/>
                  </a:lnTo>
                  <a:lnTo>
                    <a:pt x="1055" y="256"/>
                  </a:lnTo>
                  <a:lnTo>
                    <a:pt x="1038" y="237"/>
                  </a:lnTo>
                  <a:lnTo>
                    <a:pt x="1025" y="216"/>
                  </a:lnTo>
                  <a:lnTo>
                    <a:pt x="1017" y="192"/>
                  </a:lnTo>
                  <a:lnTo>
                    <a:pt x="1015" y="165"/>
                  </a:lnTo>
                  <a:lnTo>
                    <a:pt x="1018" y="135"/>
                  </a:lnTo>
                  <a:lnTo>
                    <a:pt x="1028" y="106"/>
                  </a:lnTo>
                  <a:lnTo>
                    <a:pt x="1041" y="80"/>
                  </a:lnTo>
                  <a:lnTo>
                    <a:pt x="1061" y="57"/>
                  </a:lnTo>
                  <a:lnTo>
                    <a:pt x="1082" y="38"/>
                  </a:lnTo>
                  <a:lnTo>
                    <a:pt x="1107" y="22"/>
                  </a:lnTo>
                  <a:lnTo>
                    <a:pt x="1132" y="10"/>
                  </a:lnTo>
                  <a:lnTo>
                    <a:pt x="1159" y="2"/>
                  </a:lnTo>
                  <a:lnTo>
                    <a:pt x="118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1919" y="4128"/>
              <a:ext cx="1035" cy="506"/>
            </a:xfrm>
            <a:custGeom>
              <a:avLst/>
              <a:gdLst/>
              <a:ahLst/>
              <a:cxnLst>
                <a:cxn ang="0">
                  <a:pos x="374" y="24"/>
                </a:cxn>
                <a:cxn ang="0">
                  <a:pos x="485" y="139"/>
                </a:cxn>
                <a:cxn ang="0">
                  <a:pos x="598" y="104"/>
                </a:cxn>
                <a:cxn ang="0">
                  <a:pos x="831" y="3"/>
                </a:cxn>
                <a:cxn ang="0">
                  <a:pos x="1011" y="19"/>
                </a:cxn>
                <a:cxn ang="0">
                  <a:pos x="1144" y="123"/>
                </a:cxn>
                <a:cxn ang="0">
                  <a:pos x="1238" y="150"/>
                </a:cxn>
                <a:cxn ang="0">
                  <a:pos x="1436" y="22"/>
                </a:cxn>
                <a:cxn ang="0">
                  <a:pos x="1689" y="15"/>
                </a:cxn>
                <a:cxn ang="0">
                  <a:pos x="1827" y="107"/>
                </a:cxn>
                <a:cxn ang="0">
                  <a:pos x="1864" y="242"/>
                </a:cxn>
                <a:cxn ang="0">
                  <a:pos x="1833" y="434"/>
                </a:cxn>
                <a:cxn ang="0">
                  <a:pos x="1762" y="647"/>
                </a:cxn>
                <a:cxn ang="0">
                  <a:pos x="1707" y="790"/>
                </a:cxn>
                <a:cxn ang="0">
                  <a:pos x="1696" y="890"/>
                </a:cxn>
                <a:cxn ang="0">
                  <a:pos x="1750" y="950"/>
                </a:cxn>
                <a:cxn ang="0">
                  <a:pos x="1910" y="850"/>
                </a:cxn>
                <a:cxn ang="0">
                  <a:pos x="1998" y="657"/>
                </a:cxn>
                <a:cxn ang="0">
                  <a:pos x="2043" y="641"/>
                </a:cxn>
                <a:cxn ang="0">
                  <a:pos x="2069" y="678"/>
                </a:cxn>
                <a:cxn ang="0">
                  <a:pos x="2017" y="808"/>
                </a:cxn>
                <a:cxn ang="0">
                  <a:pos x="1883" y="967"/>
                </a:cxn>
                <a:cxn ang="0">
                  <a:pos x="1678" y="1001"/>
                </a:cxn>
                <a:cxn ang="0">
                  <a:pos x="1541" y="886"/>
                </a:cxn>
                <a:cxn ang="0">
                  <a:pos x="1544" y="749"/>
                </a:cxn>
                <a:cxn ang="0">
                  <a:pos x="1614" y="564"/>
                </a:cxn>
                <a:cxn ang="0">
                  <a:pos x="1687" y="296"/>
                </a:cxn>
                <a:cxn ang="0">
                  <a:pos x="1690" y="160"/>
                </a:cxn>
                <a:cxn ang="0">
                  <a:pos x="1634" y="75"/>
                </a:cxn>
                <a:cxn ang="0">
                  <a:pos x="1444" y="82"/>
                </a:cxn>
                <a:cxn ang="0">
                  <a:pos x="1266" y="216"/>
                </a:cxn>
                <a:cxn ang="0">
                  <a:pos x="1172" y="354"/>
                </a:cxn>
                <a:cxn ang="0">
                  <a:pos x="1135" y="470"/>
                </a:cxn>
                <a:cxn ang="0">
                  <a:pos x="1066" y="743"/>
                </a:cxn>
                <a:cxn ang="0">
                  <a:pos x="1028" y="893"/>
                </a:cxn>
                <a:cxn ang="0">
                  <a:pos x="982" y="990"/>
                </a:cxn>
                <a:cxn ang="0">
                  <a:pos x="872" y="998"/>
                </a:cxn>
                <a:cxn ang="0">
                  <a:pos x="843" y="922"/>
                </a:cxn>
                <a:cxn ang="0">
                  <a:pos x="875" y="811"/>
                </a:cxn>
                <a:cxn ang="0">
                  <a:pos x="996" y="309"/>
                </a:cxn>
                <a:cxn ang="0">
                  <a:pos x="1004" y="209"/>
                </a:cxn>
                <a:cxn ang="0">
                  <a:pos x="985" y="116"/>
                </a:cxn>
                <a:cxn ang="0">
                  <a:pos x="875" y="60"/>
                </a:cxn>
                <a:cxn ang="0">
                  <a:pos x="651" y="143"/>
                </a:cxn>
                <a:cxn ang="0">
                  <a:pos x="517" y="295"/>
                </a:cxn>
                <a:cxn ang="0">
                  <a:pos x="459" y="405"/>
                </a:cxn>
                <a:cxn ang="0">
                  <a:pos x="395" y="647"/>
                </a:cxn>
                <a:cxn ang="0">
                  <a:pos x="350" y="826"/>
                </a:cxn>
                <a:cxn ang="0">
                  <a:pos x="310" y="965"/>
                </a:cxn>
                <a:cxn ang="0">
                  <a:pos x="210" y="1008"/>
                </a:cxn>
                <a:cxn ang="0">
                  <a:pos x="144" y="940"/>
                </a:cxn>
                <a:cxn ang="0">
                  <a:pos x="165" y="864"/>
                </a:cxn>
                <a:cxn ang="0">
                  <a:pos x="274" y="428"/>
                </a:cxn>
                <a:cxn ang="0">
                  <a:pos x="319" y="243"/>
                </a:cxn>
                <a:cxn ang="0">
                  <a:pos x="320" y="109"/>
                </a:cxn>
                <a:cxn ang="0">
                  <a:pos x="232" y="62"/>
                </a:cxn>
                <a:cxn ang="0">
                  <a:pos x="132" y="172"/>
                </a:cxn>
                <a:cxn ang="0">
                  <a:pos x="78" y="344"/>
                </a:cxn>
                <a:cxn ang="0">
                  <a:pos x="35" y="370"/>
                </a:cxn>
                <a:cxn ang="0">
                  <a:pos x="0" y="341"/>
                </a:cxn>
                <a:cxn ang="0">
                  <a:pos x="30" y="231"/>
                </a:cxn>
                <a:cxn ang="0">
                  <a:pos x="104" y="85"/>
                </a:cxn>
                <a:cxn ang="0">
                  <a:pos x="229" y="2"/>
                </a:cxn>
              </a:cxnLst>
              <a:rect l="0" t="0" r="r" b="b"/>
              <a:pathLst>
                <a:path w="2070" h="1011">
                  <a:moveTo>
                    <a:pt x="260" y="0"/>
                  </a:moveTo>
                  <a:lnTo>
                    <a:pt x="282" y="1"/>
                  </a:lnTo>
                  <a:lnTo>
                    <a:pt x="304" y="3"/>
                  </a:lnTo>
                  <a:lnTo>
                    <a:pt x="327" y="8"/>
                  </a:lnTo>
                  <a:lnTo>
                    <a:pt x="350" y="15"/>
                  </a:lnTo>
                  <a:lnTo>
                    <a:pt x="374" y="24"/>
                  </a:lnTo>
                  <a:lnTo>
                    <a:pt x="397" y="36"/>
                  </a:lnTo>
                  <a:lnTo>
                    <a:pt x="419" y="50"/>
                  </a:lnTo>
                  <a:lnTo>
                    <a:pt x="439" y="67"/>
                  </a:lnTo>
                  <a:lnTo>
                    <a:pt x="456" y="88"/>
                  </a:lnTo>
                  <a:lnTo>
                    <a:pt x="473" y="111"/>
                  </a:lnTo>
                  <a:lnTo>
                    <a:pt x="485" y="139"/>
                  </a:lnTo>
                  <a:lnTo>
                    <a:pt x="495" y="171"/>
                  </a:lnTo>
                  <a:lnTo>
                    <a:pt x="499" y="206"/>
                  </a:lnTo>
                  <a:lnTo>
                    <a:pt x="520" y="180"/>
                  </a:lnTo>
                  <a:lnTo>
                    <a:pt x="544" y="154"/>
                  </a:lnTo>
                  <a:lnTo>
                    <a:pt x="569" y="129"/>
                  </a:lnTo>
                  <a:lnTo>
                    <a:pt x="598" y="104"/>
                  </a:lnTo>
                  <a:lnTo>
                    <a:pt x="630" y="80"/>
                  </a:lnTo>
                  <a:lnTo>
                    <a:pt x="665" y="58"/>
                  </a:lnTo>
                  <a:lnTo>
                    <a:pt x="702" y="39"/>
                  </a:lnTo>
                  <a:lnTo>
                    <a:pt x="741" y="23"/>
                  </a:lnTo>
                  <a:lnTo>
                    <a:pt x="784" y="10"/>
                  </a:lnTo>
                  <a:lnTo>
                    <a:pt x="831" y="3"/>
                  </a:lnTo>
                  <a:lnTo>
                    <a:pt x="880" y="0"/>
                  </a:lnTo>
                  <a:lnTo>
                    <a:pt x="905" y="1"/>
                  </a:lnTo>
                  <a:lnTo>
                    <a:pt x="931" y="3"/>
                  </a:lnTo>
                  <a:lnTo>
                    <a:pt x="958" y="7"/>
                  </a:lnTo>
                  <a:lnTo>
                    <a:pt x="985" y="11"/>
                  </a:lnTo>
                  <a:lnTo>
                    <a:pt x="1011" y="19"/>
                  </a:lnTo>
                  <a:lnTo>
                    <a:pt x="1038" y="29"/>
                  </a:lnTo>
                  <a:lnTo>
                    <a:pt x="1062" y="41"/>
                  </a:lnTo>
                  <a:lnTo>
                    <a:pt x="1087" y="57"/>
                  </a:lnTo>
                  <a:lnTo>
                    <a:pt x="1108" y="75"/>
                  </a:lnTo>
                  <a:lnTo>
                    <a:pt x="1128" y="97"/>
                  </a:lnTo>
                  <a:lnTo>
                    <a:pt x="1144" y="123"/>
                  </a:lnTo>
                  <a:lnTo>
                    <a:pt x="1158" y="153"/>
                  </a:lnTo>
                  <a:lnTo>
                    <a:pt x="1168" y="187"/>
                  </a:lnTo>
                  <a:lnTo>
                    <a:pt x="1175" y="225"/>
                  </a:lnTo>
                  <a:lnTo>
                    <a:pt x="1194" y="201"/>
                  </a:lnTo>
                  <a:lnTo>
                    <a:pt x="1215" y="175"/>
                  </a:lnTo>
                  <a:lnTo>
                    <a:pt x="1238" y="150"/>
                  </a:lnTo>
                  <a:lnTo>
                    <a:pt x="1264" y="124"/>
                  </a:lnTo>
                  <a:lnTo>
                    <a:pt x="1293" y="100"/>
                  </a:lnTo>
                  <a:lnTo>
                    <a:pt x="1324" y="78"/>
                  </a:lnTo>
                  <a:lnTo>
                    <a:pt x="1358" y="55"/>
                  </a:lnTo>
                  <a:lnTo>
                    <a:pt x="1395" y="37"/>
                  </a:lnTo>
                  <a:lnTo>
                    <a:pt x="1436" y="22"/>
                  </a:lnTo>
                  <a:lnTo>
                    <a:pt x="1479" y="10"/>
                  </a:lnTo>
                  <a:lnTo>
                    <a:pt x="1526" y="3"/>
                  </a:lnTo>
                  <a:lnTo>
                    <a:pt x="1574" y="0"/>
                  </a:lnTo>
                  <a:lnTo>
                    <a:pt x="1618" y="2"/>
                  </a:lnTo>
                  <a:lnTo>
                    <a:pt x="1656" y="7"/>
                  </a:lnTo>
                  <a:lnTo>
                    <a:pt x="1689" y="15"/>
                  </a:lnTo>
                  <a:lnTo>
                    <a:pt x="1719" y="24"/>
                  </a:lnTo>
                  <a:lnTo>
                    <a:pt x="1744" y="36"/>
                  </a:lnTo>
                  <a:lnTo>
                    <a:pt x="1766" y="47"/>
                  </a:lnTo>
                  <a:lnTo>
                    <a:pt x="1785" y="60"/>
                  </a:lnTo>
                  <a:lnTo>
                    <a:pt x="1808" y="83"/>
                  </a:lnTo>
                  <a:lnTo>
                    <a:pt x="1827" y="107"/>
                  </a:lnTo>
                  <a:lnTo>
                    <a:pt x="1841" y="132"/>
                  </a:lnTo>
                  <a:lnTo>
                    <a:pt x="1851" y="157"/>
                  </a:lnTo>
                  <a:lnTo>
                    <a:pt x="1857" y="181"/>
                  </a:lnTo>
                  <a:lnTo>
                    <a:pt x="1862" y="203"/>
                  </a:lnTo>
                  <a:lnTo>
                    <a:pt x="1864" y="224"/>
                  </a:lnTo>
                  <a:lnTo>
                    <a:pt x="1864" y="242"/>
                  </a:lnTo>
                  <a:lnTo>
                    <a:pt x="1864" y="256"/>
                  </a:lnTo>
                  <a:lnTo>
                    <a:pt x="1863" y="286"/>
                  </a:lnTo>
                  <a:lnTo>
                    <a:pt x="1858" y="320"/>
                  </a:lnTo>
                  <a:lnTo>
                    <a:pt x="1853" y="357"/>
                  </a:lnTo>
                  <a:lnTo>
                    <a:pt x="1843" y="395"/>
                  </a:lnTo>
                  <a:lnTo>
                    <a:pt x="1833" y="434"/>
                  </a:lnTo>
                  <a:lnTo>
                    <a:pt x="1822" y="473"/>
                  </a:lnTo>
                  <a:lnTo>
                    <a:pt x="1810" y="513"/>
                  </a:lnTo>
                  <a:lnTo>
                    <a:pt x="1798" y="550"/>
                  </a:lnTo>
                  <a:lnTo>
                    <a:pt x="1785" y="586"/>
                  </a:lnTo>
                  <a:lnTo>
                    <a:pt x="1773" y="619"/>
                  </a:lnTo>
                  <a:lnTo>
                    <a:pt x="1762" y="647"/>
                  </a:lnTo>
                  <a:lnTo>
                    <a:pt x="1753" y="671"/>
                  </a:lnTo>
                  <a:lnTo>
                    <a:pt x="1744" y="691"/>
                  </a:lnTo>
                  <a:lnTo>
                    <a:pt x="1733" y="721"/>
                  </a:lnTo>
                  <a:lnTo>
                    <a:pt x="1722" y="748"/>
                  </a:lnTo>
                  <a:lnTo>
                    <a:pt x="1714" y="770"/>
                  </a:lnTo>
                  <a:lnTo>
                    <a:pt x="1707" y="790"/>
                  </a:lnTo>
                  <a:lnTo>
                    <a:pt x="1702" y="807"/>
                  </a:lnTo>
                  <a:lnTo>
                    <a:pt x="1699" y="823"/>
                  </a:lnTo>
                  <a:lnTo>
                    <a:pt x="1697" y="839"/>
                  </a:lnTo>
                  <a:lnTo>
                    <a:pt x="1696" y="854"/>
                  </a:lnTo>
                  <a:lnTo>
                    <a:pt x="1694" y="870"/>
                  </a:lnTo>
                  <a:lnTo>
                    <a:pt x="1696" y="890"/>
                  </a:lnTo>
                  <a:lnTo>
                    <a:pt x="1698" y="907"/>
                  </a:lnTo>
                  <a:lnTo>
                    <a:pt x="1702" y="922"/>
                  </a:lnTo>
                  <a:lnTo>
                    <a:pt x="1709" y="934"/>
                  </a:lnTo>
                  <a:lnTo>
                    <a:pt x="1719" y="943"/>
                  </a:lnTo>
                  <a:lnTo>
                    <a:pt x="1733" y="948"/>
                  </a:lnTo>
                  <a:lnTo>
                    <a:pt x="1750" y="950"/>
                  </a:lnTo>
                  <a:lnTo>
                    <a:pt x="1777" y="947"/>
                  </a:lnTo>
                  <a:lnTo>
                    <a:pt x="1805" y="939"/>
                  </a:lnTo>
                  <a:lnTo>
                    <a:pt x="1832" y="925"/>
                  </a:lnTo>
                  <a:lnTo>
                    <a:pt x="1858" y="905"/>
                  </a:lnTo>
                  <a:lnTo>
                    <a:pt x="1885" y="880"/>
                  </a:lnTo>
                  <a:lnTo>
                    <a:pt x="1910" y="850"/>
                  </a:lnTo>
                  <a:lnTo>
                    <a:pt x="1933" y="814"/>
                  </a:lnTo>
                  <a:lnTo>
                    <a:pt x="1954" y="773"/>
                  </a:lnTo>
                  <a:lnTo>
                    <a:pt x="1974" y="727"/>
                  </a:lnTo>
                  <a:lnTo>
                    <a:pt x="1990" y="676"/>
                  </a:lnTo>
                  <a:lnTo>
                    <a:pt x="1995" y="665"/>
                  </a:lnTo>
                  <a:lnTo>
                    <a:pt x="1998" y="657"/>
                  </a:lnTo>
                  <a:lnTo>
                    <a:pt x="2003" y="650"/>
                  </a:lnTo>
                  <a:lnTo>
                    <a:pt x="2010" y="644"/>
                  </a:lnTo>
                  <a:lnTo>
                    <a:pt x="2020" y="641"/>
                  </a:lnTo>
                  <a:lnTo>
                    <a:pt x="2034" y="640"/>
                  </a:lnTo>
                  <a:lnTo>
                    <a:pt x="2039" y="640"/>
                  </a:lnTo>
                  <a:lnTo>
                    <a:pt x="2043" y="641"/>
                  </a:lnTo>
                  <a:lnTo>
                    <a:pt x="2050" y="642"/>
                  </a:lnTo>
                  <a:lnTo>
                    <a:pt x="2057" y="645"/>
                  </a:lnTo>
                  <a:lnTo>
                    <a:pt x="2063" y="651"/>
                  </a:lnTo>
                  <a:lnTo>
                    <a:pt x="2068" y="659"/>
                  </a:lnTo>
                  <a:lnTo>
                    <a:pt x="2070" y="670"/>
                  </a:lnTo>
                  <a:lnTo>
                    <a:pt x="2069" y="678"/>
                  </a:lnTo>
                  <a:lnTo>
                    <a:pt x="2066" y="692"/>
                  </a:lnTo>
                  <a:lnTo>
                    <a:pt x="2061" y="709"/>
                  </a:lnTo>
                  <a:lnTo>
                    <a:pt x="2053" y="730"/>
                  </a:lnTo>
                  <a:lnTo>
                    <a:pt x="2043" y="755"/>
                  </a:lnTo>
                  <a:lnTo>
                    <a:pt x="2032" y="780"/>
                  </a:lnTo>
                  <a:lnTo>
                    <a:pt x="2017" y="808"/>
                  </a:lnTo>
                  <a:lnTo>
                    <a:pt x="2000" y="837"/>
                  </a:lnTo>
                  <a:lnTo>
                    <a:pt x="1982" y="865"/>
                  </a:lnTo>
                  <a:lnTo>
                    <a:pt x="1961" y="893"/>
                  </a:lnTo>
                  <a:lnTo>
                    <a:pt x="1938" y="920"/>
                  </a:lnTo>
                  <a:lnTo>
                    <a:pt x="1912" y="944"/>
                  </a:lnTo>
                  <a:lnTo>
                    <a:pt x="1883" y="967"/>
                  </a:lnTo>
                  <a:lnTo>
                    <a:pt x="1853" y="984"/>
                  </a:lnTo>
                  <a:lnTo>
                    <a:pt x="1819" y="998"/>
                  </a:lnTo>
                  <a:lnTo>
                    <a:pt x="1783" y="1007"/>
                  </a:lnTo>
                  <a:lnTo>
                    <a:pt x="1744" y="1011"/>
                  </a:lnTo>
                  <a:lnTo>
                    <a:pt x="1711" y="1008"/>
                  </a:lnTo>
                  <a:lnTo>
                    <a:pt x="1678" y="1001"/>
                  </a:lnTo>
                  <a:lnTo>
                    <a:pt x="1648" y="992"/>
                  </a:lnTo>
                  <a:lnTo>
                    <a:pt x="1620" y="978"/>
                  </a:lnTo>
                  <a:lnTo>
                    <a:pt x="1594" y="961"/>
                  </a:lnTo>
                  <a:lnTo>
                    <a:pt x="1572" y="939"/>
                  </a:lnTo>
                  <a:lnTo>
                    <a:pt x="1555" y="914"/>
                  </a:lnTo>
                  <a:lnTo>
                    <a:pt x="1541" y="886"/>
                  </a:lnTo>
                  <a:lnTo>
                    <a:pt x="1533" y="855"/>
                  </a:lnTo>
                  <a:lnTo>
                    <a:pt x="1530" y="820"/>
                  </a:lnTo>
                  <a:lnTo>
                    <a:pt x="1530" y="801"/>
                  </a:lnTo>
                  <a:lnTo>
                    <a:pt x="1534" y="785"/>
                  </a:lnTo>
                  <a:lnTo>
                    <a:pt x="1537" y="768"/>
                  </a:lnTo>
                  <a:lnTo>
                    <a:pt x="1544" y="749"/>
                  </a:lnTo>
                  <a:lnTo>
                    <a:pt x="1554" y="727"/>
                  </a:lnTo>
                  <a:lnTo>
                    <a:pt x="1565" y="700"/>
                  </a:lnTo>
                  <a:lnTo>
                    <a:pt x="1574" y="673"/>
                  </a:lnTo>
                  <a:lnTo>
                    <a:pt x="1586" y="641"/>
                  </a:lnTo>
                  <a:lnTo>
                    <a:pt x="1600" y="604"/>
                  </a:lnTo>
                  <a:lnTo>
                    <a:pt x="1614" y="564"/>
                  </a:lnTo>
                  <a:lnTo>
                    <a:pt x="1628" y="520"/>
                  </a:lnTo>
                  <a:lnTo>
                    <a:pt x="1643" y="476"/>
                  </a:lnTo>
                  <a:lnTo>
                    <a:pt x="1657" y="429"/>
                  </a:lnTo>
                  <a:lnTo>
                    <a:pt x="1669" y="384"/>
                  </a:lnTo>
                  <a:lnTo>
                    <a:pt x="1679" y="338"/>
                  </a:lnTo>
                  <a:lnTo>
                    <a:pt x="1687" y="296"/>
                  </a:lnTo>
                  <a:lnTo>
                    <a:pt x="1693" y="257"/>
                  </a:lnTo>
                  <a:lnTo>
                    <a:pt x="1694" y="221"/>
                  </a:lnTo>
                  <a:lnTo>
                    <a:pt x="1694" y="207"/>
                  </a:lnTo>
                  <a:lnTo>
                    <a:pt x="1694" y="192"/>
                  </a:lnTo>
                  <a:lnTo>
                    <a:pt x="1693" y="176"/>
                  </a:lnTo>
                  <a:lnTo>
                    <a:pt x="1690" y="160"/>
                  </a:lnTo>
                  <a:lnTo>
                    <a:pt x="1686" y="144"/>
                  </a:lnTo>
                  <a:lnTo>
                    <a:pt x="1680" y="128"/>
                  </a:lnTo>
                  <a:lnTo>
                    <a:pt x="1672" y="112"/>
                  </a:lnTo>
                  <a:lnTo>
                    <a:pt x="1662" y="98"/>
                  </a:lnTo>
                  <a:lnTo>
                    <a:pt x="1649" y="86"/>
                  </a:lnTo>
                  <a:lnTo>
                    <a:pt x="1634" y="75"/>
                  </a:lnTo>
                  <a:lnTo>
                    <a:pt x="1614" y="67"/>
                  </a:lnTo>
                  <a:lnTo>
                    <a:pt x="1592" y="62"/>
                  </a:lnTo>
                  <a:lnTo>
                    <a:pt x="1565" y="60"/>
                  </a:lnTo>
                  <a:lnTo>
                    <a:pt x="1522" y="62"/>
                  </a:lnTo>
                  <a:lnTo>
                    <a:pt x="1483" y="71"/>
                  </a:lnTo>
                  <a:lnTo>
                    <a:pt x="1444" y="82"/>
                  </a:lnTo>
                  <a:lnTo>
                    <a:pt x="1409" y="98"/>
                  </a:lnTo>
                  <a:lnTo>
                    <a:pt x="1377" y="117"/>
                  </a:lnTo>
                  <a:lnTo>
                    <a:pt x="1345" y="139"/>
                  </a:lnTo>
                  <a:lnTo>
                    <a:pt x="1316" y="162"/>
                  </a:lnTo>
                  <a:lnTo>
                    <a:pt x="1291" y="189"/>
                  </a:lnTo>
                  <a:lnTo>
                    <a:pt x="1266" y="216"/>
                  </a:lnTo>
                  <a:lnTo>
                    <a:pt x="1244" y="244"/>
                  </a:lnTo>
                  <a:lnTo>
                    <a:pt x="1223" y="272"/>
                  </a:lnTo>
                  <a:lnTo>
                    <a:pt x="1204" y="300"/>
                  </a:lnTo>
                  <a:lnTo>
                    <a:pt x="1192" y="321"/>
                  </a:lnTo>
                  <a:lnTo>
                    <a:pt x="1181" y="339"/>
                  </a:lnTo>
                  <a:lnTo>
                    <a:pt x="1172" y="354"/>
                  </a:lnTo>
                  <a:lnTo>
                    <a:pt x="1165" y="368"/>
                  </a:lnTo>
                  <a:lnTo>
                    <a:pt x="1159" y="384"/>
                  </a:lnTo>
                  <a:lnTo>
                    <a:pt x="1154" y="400"/>
                  </a:lnTo>
                  <a:lnTo>
                    <a:pt x="1149" y="418"/>
                  </a:lnTo>
                  <a:lnTo>
                    <a:pt x="1143" y="442"/>
                  </a:lnTo>
                  <a:lnTo>
                    <a:pt x="1135" y="470"/>
                  </a:lnTo>
                  <a:lnTo>
                    <a:pt x="1117" y="545"/>
                  </a:lnTo>
                  <a:lnTo>
                    <a:pt x="1095" y="620"/>
                  </a:lnTo>
                  <a:lnTo>
                    <a:pt x="1088" y="647"/>
                  </a:lnTo>
                  <a:lnTo>
                    <a:pt x="1081" y="677"/>
                  </a:lnTo>
                  <a:lnTo>
                    <a:pt x="1073" y="709"/>
                  </a:lnTo>
                  <a:lnTo>
                    <a:pt x="1066" y="743"/>
                  </a:lnTo>
                  <a:lnTo>
                    <a:pt x="1059" y="775"/>
                  </a:lnTo>
                  <a:lnTo>
                    <a:pt x="1051" y="802"/>
                  </a:lnTo>
                  <a:lnTo>
                    <a:pt x="1045" y="826"/>
                  </a:lnTo>
                  <a:lnTo>
                    <a:pt x="1039" y="846"/>
                  </a:lnTo>
                  <a:lnTo>
                    <a:pt x="1035" y="869"/>
                  </a:lnTo>
                  <a:lnTo>
                    <a:pt x="1028" y="893"/>
                  </a:lnTo>
                  <a:lnTo>
                    <a:pt x="1022" y="915"/>
                  </a:lnTo>
                  <a:lnTo>
                    <a:pt x="1015" y="936"/>
                  </a:lnTo>
                  <a:lnTo>
                    <a:pt x="1009" y="954"/>
                  </a:lnTo>
                  <a:lnTo>
                    <a:pt x="1004" y="965"/>
                  </a:lnTo>
                  <a:lnTo>
                    <a:pt x="996" y="977"/>
                  </a:lnTo>
                  <a:lnTo>
                    <a:pt x="982" y="990"/>
                  </a:lnTo>
                  <a:lnTo>
                    <a:pt x="964" y="1000"/>
                  </a:lnTo>
                  <a:lnTo>
                    <a:pt x="943" y="1007"/>
                  </a:lnTo>
                  <a:lnTo>
                    <a:pt x="919" y="1011"/>
                  </a:lnTo>
                  <a:lnTo>
                    <a:pt x="903" y="1008"/>
                  </a:lnTo>
                  <a:lnTo>
                    <a:pt x="887" y="1005"/>
                  </a:lnTo>
                  <a:lnTo>
                    <a:pt x="872" y="998"/>
                  </a:lnTo>
                  <a:lnTo>
                    <a:pt x="859" y="989"/>
                  </a:lnTo>
                  <a:lnTo>
                    <a:pt x="848" y="976"/>
                  </a:lnTo>
                  <a:lnTo>
                    <a:pt x="843" y="960"/>
                  </a:lnTo>
                  <a:lnTo>
                    <a:pt x="840" y="940"/>
                  </a:lnTo>
                  <a:lnTo>
                    <a:pt x="840" y="934"/>
                  </a:lnTo>
                  <a:lnTo>
                    <a:pt x="843" y="922"/>
                  </a:lnTo>
                  <a:lnTo>
                    <a:pt x="847" y="906"/>
                  </a:lnTo>
                  <a:lnTo>
                    <a:pt x="852" y="889"/>
                  </a:lnTo>
                  <a:lnTo>
                    <a:pt x="857" y="869"/>
                  </a:lnTo>
                  <a:lnTo>
                    <a:pt x="862" y="848"/>
                  </a:lnTo>
                  <a:lnTo>
                    <a:pt x="869" y="828"/>
                  </a:lnTo>
                  <a:lnTo>
                    <a:pt x="875" y="811"/>
                  </a:lnTo>
                  <a:lnTo>
                    <a:pt x="875" y="811"/>
                  </a:lnTo>
                  <a:lnTo>
                    <a:pt x="965" y="430"/>
                  </a:lnTo>
                  <a:lnTo>
                    <a:pt x="975" y="392"/>
                  </a:lnTo>
                  <a:lnTo>
                    <a:pt x="983" y="359"/>
                  </a:lnTo>
                  <a:lnTo>
                    <a:pt x="990" y="332"/>
                  </a:lnTo>
                  <a:lnTo>
                    <a:pt x="996" y="309"/>
                  </a:lnTo>
                  <a:lnTo>
                    <a:pt x="1000" y="289"/>
                  </a:lnTo>
                  <a:lnTo>
                    <a:pt x="1002" y="272"/>
                  </a:lnTo>
                  <a:lnTo>
                    <a:pt x="1003" y="254"/>
                  </a:lnTo>
                  <a:lnTo>
                    <a:pt x="1004" y="238"/>
                  </a:lnTo>
                  <a:lnTo>
                    <a:pt x="1004" y="221"/>
                  </a:lnTo>
                  <a:lnTo>
                    <a:pt x="1004" y="209"/>
                  </a:lnTo>
                  <a:lnTo>
                    <a:pt x="1004" y="195"/>
                  </a:lnTo>
                  <a:lnTo>
                    <a:pt x="1003" y="180"/>
                  </a:lnTo>
                  <a:lnTo>
                    <a:pt x="1001" y="164"/>
                  </a:lnTo>
                  <a:lnTo>
                    <a:pt x="997" y="147"/>
                  </a:lnTo>
                  <a:lnTo>
                    <a:pt x="992" y="131"/>
                  </a:lnTo>
                  <a:lnTo>
                    <a:pt x="985" y="116"/>
                  </a:lnTo>
                  <a:lnTo>
                    <a:pt x="974" y="101"/>
                  </a:lnTo>
                  <a:lnTo>
                    <a:pt x="961" y="87"/>
                  </a:lnTo>
                  <a:lnTo>
                    <a:pt x="945" y="76"/>
                  </a:lnTo>
                  <a:lnTo>
                    <a:pt x="926" y="67"/>
                  </a:lnTo>
                  <a:lnTo>
                    <a:pt x="902" y="62"/>
                  </a:lnTo>
                  <a:lnTo>
                    <a:pt x="875" y="60"/>
                  </a:lnTo>
                  <a:lnTo>
                    <a:pt x="830" y="64"/>
                  </a:lnTo>
                  <a:lnTo>
                    <a:pt x="788" y="72"/>
                  </a:lnTo>
                  <a:lnTo>
                    <a:pt x="749" y="83"/>
                  </a:lnTo>
                  <a:lnTo>
                    <a:pt x="713" y="101"/>
                  </a:lnTo>
                  <a:lnTo>
                    <a:pt x="681" y="121"/>
                  </a:lnTo>
                  <a:lnTo>
                    <a:pt x="651" y="143"/>
                  </a:lnTo>
                  <a:lnTo>
                    <a:pt x="623" y="167"/>
                  </a:lnTo>
                  <a:lnTo>
                    <a:pt x="597" y="193"/>
                  </a:lnTo>
                  <a:lnTo>
                    <a:pt x="575" y="220"/>
                  </a:lnTo>
                  <a:lnTo>
                    <a:pt x="554" y="245"/>
                  </a:lnTo>
                  <a:lnTo>
                    <a:pt x="535" y="270"/>
                  </a:lnTo>
                  <a:lnTo>
                    <a:pt x="517" y="295"/>
                  </a:lnTo>
                  <a:lnTo>
                    <a:pt x="503" y="317"/>
                  </a:lnTo>
                  <a:lnTo>
                    <a:pt x="490" y="336"/>
                  </a:lnTo>
                  <a:lnTo>
                    <a:pt x="481" y="353"/>
                  </a:lnTo>
                  <a:lnTo>
                    <a:pt x="473" y="370"/>
                  </a:lnTo>
                  <a:lnTo>
                    <a:pt x="466" y="387"/>
                  </a:lnTo>
                  <a:lnTo>
                    <a:pt x="459" y="405"/>
                  </a:lnTo>
                  <a:lnTo>
                    <a:pt x="453" y="423"/>
                  </a:lnTo>
                  <a:lnTo>
                    <a:pt x="447" y="445"/>
                  </a:lnTo>
                  <a:lnTo>
                    <a:pt x="440" y="470"/>
                  </a:lnTo>
                  <a:lnTo>
                    <a:pt x="421" y="545"/>
                  </a:lnTo>
                  <a:lnTo>
                    <a:pt x="400" y="620"/>
                  </a:lnTo>
                  <a:lnTo>
                    <a:pt x="395" y="647"/>
                  </a:lnTo>
                  <a:lnTo>
                    <a:pt x="388" y="677"/>
                  </a:lnTo>
                  <a:lnTo>
                    <a:pt x="381" y="709"/>
                  </a:lnTo>
                  <a:lnTo>
                    <a:pt x="372" y="743"/>
                  </a:lnTo>
                  <a:lnTo>
                    <a:pt x="364" y="775"/>
                  </a:lnTo>
                  <a:lnTo>
                    <a:pt x="357" y="802"/>
                  </a:lnTo>
                  <a:lnTo>
                    <a:pt x="350" y="826"/>
                  </a:lnTo>
                  <a:lnTo>
                    <a:pt x="345" y="850"/>
                  </a:lnTo>
                  <a:lnTo>
                    <a:pt x="339" y="877"/>
                  </a:lnTo>
                  <a:lnTo>
                    <a:pt x="332" y="905"/>
                  </a:lnTo>
                  <a:lnTo>
                    <a:pt x="325" y="930"/>
                  </a:lnTo>
                  <a:lnTo>
                    <a:pt x="318" y="951"/>
                  </a:lnTo>
                  <a:lnTo>
                    <a:pt x="310" y="965"/>
                  </a:lnTo>
                  <a:lnTo>
                    <a:pt x="301" y="977"/>
                  </a:lnTo>
                  <a:lnTo>
                    <a:pt x="288" y="990"/>
                  </a:lnTo>
                  <a:lnTo>
                    <a:pt x="269" y="1000"/>
                  </a:lnTo>
                  <a:lnTo>
                    <a:pt x="248" y="1007"/>
                  </a:lnTo>
                  <a:lnTo>
                    <a:pt x="225" y="1011"/>
                  </a:lnTo>
                  <a:lnTo>
                    <a:pt x="210" y="1008"/>
                  </a:lnTo>
                  <a:lnTo>
                    <a:pt x="193" y="1005"/>
                  </a:lnTo>
                  <a:lnTo>
                    <a:pt x="178" y="998"/>
                  </a:lnTo>
                  <a:lnTo>
                    <a:pt x="165" y="989"/>
                  </a:lnTo>
                  <a:lnTo>
                    <a:pt x="155" y="976"/>
                  </a:lnTo>
                  <a:lnTo>
                    <a:pt x="148" y="960"/>
                  </a:lnTo>
                  <a:lnTo>
                    <a:pt x="144" y="940"/>
                  </a:lnTo>
                  <a:lnTo>
                    <a:pt x="146" y="935"/>
                  </a:lnTo>
                  <a:lnTo>
                    <a:pt x="148" y="926"/>
                  </a:lnTo>
                  <a:lnTo>
                    <a:pt x="151" y="912"/>
                  </a:lnTo>
                  <a:lnTo>
                    <a:pt x="156" y="897"/>
                  </a:lnTo>
                  <a:lnTo>
                    <a:pt x="161" y="880"/>
                  </a:lnTo>
                  <a:lnTo>
                    <a:pt x="165" y="864"/>
                  </a:lnTo>
                  <a:lnTo>
                    <a:pt x="170" y="850"/>
                  </a:lnTo>
                  <a:lnTo>
                    <a:pt x="240" y="560"/>
                  </a:lnTo>
                  <a:lnTo>
                    <a:pt x="248" y="533"/>
                  </a:lnTo>
                  <a:lnTo>
                    <a:pt x="256" y="499"/>
                  </a:lnTo>
                  <a:lnTo>
                    <a:pt x="264" y="464"/>
                  </a:lnTo>
                  <a:lnTo>
                    <a:pt x="274" y="428"/>
                  </a:lnTo>
                  <a:lnTo>
                    <a:pt x="282" y="392"/>
                  </a:lnTo>
                  <a:lnTo>
                    <a:pt x="290" y="360"/>
                  </a:lnTo>
                  <a:lnTo>
                    <a:pt x="297" y="331"/>
                  </a:lnTo>
                  <a:lnTo>
                    <a:pt x="304" y="302"/>
                  </a:lnTo>
                  <a:lnTo>
                    <a:pt x="312" y="272"/>
                  </a:lnTo>
                  <a:lnTo>
                    <a:pt x="319" y="243"/>
                  </a:lnTo>
                  <a:lnTo>
                    <a:pt x="325" y="216"/>
                  </a:lnTo>
                  <a:lnTo>
                    <a:pt x="328" y="192"/>
                  </a:lnTo>
                  <a:lnTo>
                    <a:pt x="329" y="171"/>
                  </a:lnTo>
                  <a:lnTo>
                    <a:pt x="328" y="149"/>
                  </a:lnTo>
                  <a:lnTo>
                    <a:pt x="326" y="128"/>
                  </a:lnTo>
                  <a:lnTo>
                    <a:pt x="320" y="109"/>
                  </a:lnTo>
                  <a:lnTo>
                    <a:pt x="313" y="93"/>
                  </a:lnTo>
                  <a:lnTo>
                    <a:pt x="303" y="79"/>
                  </a:lnTo>
                  <a:lnTo>
                    <a:pt x="290" y="69"/>
                  </a:lnTo>
                  <a:lnTo>
                    <a:pt x="274" y="62"/>
                  </a:lnTo>
                  <a:lnTo>
                    <a:pt x="255" y="60"/>
                  </a:lnTo>
                  <a:lnTo>
                    <a:pt x="232" y="62"/>
                  </a:lnTo>
                  <a:lnTo>
                    <a:pt x="211" y="71"/>
                  </a:lnTo>
                  <a:lnTo>
                    <a:pt x="191" y="83"/>
                  </a:lnTo>
                  <a:lnTo>
                    <a:pt x="175" y="100"/>
                  </a:lnTo>
                  <a:lnTo>
                    <a:pt x="158" y="121"/>
                  </a:lnTo>
                  <a:lnTo>
                    <a:pt x="144" y="145"/>
                  </a:lnTo>
                  <a:lnTo>
                    <a:pt x="132" y="172"/>
                  </a:lnTo>
                  <a:lnTo>
                    <a:pt x="120" y="202"/>
                  </a:lnTo>
                  <a:lnTo>
                    <a:pt x="109" y="235"/>
                  </a:lnTo>
                  <a:lnTo>
                    <a:pt x="99" y="270"/>
                  </a:lnTo>
                  <a:lnTo>
                    <a:pt x="90" y="306"/>
                  </a:lnTo>
                  <a:lnTo>
                    <a:pt x="84" y="328"/>
                  </a:lnTo>
                  <a:lnTo>
                    <a:pt x="78" y="344"/>
                  </a:lnTo>
                  <a:lnTo>
                    <a:pt x="73" y="356"/>
                  </a:lnTo>
                  <a:lnTo>
                    <a:pt x="68" y="364"/>
                  </a:lnTo>
                  <a:lnTo>
                    <a:pt x="61" y="367"/>
                  </a:lnTo>
                  <a:lnTo>
                    <a:pt x="51" y="370"/>
                  </a:lnTo>
                  <a:lnTo>
                    <a:pt x="40" y="371"/>
                  </a:lnTo>
                  <a:lnTo>
                    <a:pt x="35" y="370"/>
                  </a:lnTo>
                  <a:lnTo>
                    <a:pt x="28" y="370"/>
                  </a:lnTo>
                  <a:lnTo>
                    <a:pt x="20" y="368"/>
                  </a:lnTo>
                  <a:lnTo>
                    <a:pt x="13" y="365"/>
                  </a:lnTo>
                  <a:lnTo>
                    <a:pt x="6" y="359"/>
                  </a:lnTo>
                  <a:lnTo>
                    <a:pt x="1" y="351"/>
                  </a:lnTo>
                  <a:lnTo>
                    <a:pt x="0" y="341"/>
                  </a:lnTo>
                  <a:lnTo>
                    <a:pt x="1" y="334"/>
                  </a:lnTo>
                  <a:lnTo>
                    <a:pt x="4" y="322"/>
                  </a:lnTo>
                  <a:lnTo>
                    <a:pt x="7" y="304"/>
                  </a:lnTo>
                  <a:lnTo>
                    <a:pt x="14" y="282"/>
                  </a:lnTo>
                  <a:lnTo>
                    <a:pt x="21" y="258"/>
                  </a:lnTo>
                  <a:lnTo>
                    <a:pt x="30" y="231"/>
                  </a:lnTo>
                  <a:lnTo>
                    <a:pt x="41" y="203"/>
                  </a:lnTo>
                  <a:lnTo>
                    <a:pt x="52" y="174"/>
                  </a:lnTo>
                  <a:lnTo>
                    <a:pt x="65" y="146"/>
                  </a:lnTo>
                  <a:lnTo>
                    <a:pt x="80" y="119"/>
                  </a:lnTo>
                  <a:lnTo>
                    <a:pt x="91" y="103"/>
                  </a:lnTo>
                  <a:lnTo>
                    <a:pt x="104" y="85"/>
                  </a:lnTo>
                  <a:lnTo>
                    <a:pt x="119" y="67"/>
                  </a:lnTo>
                  <a:lnTo>
                    <a:pt x="136" y="50"/>
                  </a:lnTo>
                  <a:lnTo>
                    <a:pt x="156" y="33"/>
                  </a:lnTo>
                  <a:lnTo>
                    <a:pt x="177" y="21"/>
                  </a:lnTo>
                  <a:lnTo>
                    <a:pt x="203" y="9"/>
                  </a:lnTo>
                  <a:lnTo>
                    <a:pt x="229" y="2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4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4572000" y="3733800"/>
            <a:ext cx="416749" cy="495300"/>
            <a:chOff x="2270" y="752"/>
            <a:chExt cx="1077" cy="1280"/>
          </a:xfrm>
        </p:grpSpPr>
        <p:sp>
          <p:nvSpPr>
            <p:cNvPr id="89" name="Freeform 6"/>
            <p:cNvSpPr>
              <a:spLocks noEditPoints="1"/>
            </p:cNvSpPr>
            <p:nvPr/>
          </p:nvSpPr>
          <p:spPr bwMode="auto">
            <a:xfrm>
              <a:off x="2270" y="75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"/>
            <p:cNvSpPr>
              <a:spLocks/>
            </p:cNvSpPr>
            <p:nvPr/>
          </p:nvSpPr>
          <p:spPr bwMode="auto">
            <a:xfrm>
              <a:off x="2925" y="1284"/>
              <a:ext cx="422" cy="748"/>
            </a:xfrm>
            <a:custGeom>
              <a:avLst/>
              <a:gdLst/>
              <a:ahLst/>
              <a:cxnLst>
                <a:cxn ang="0">
                  <a:pos x="715" y="1"/>
                </a:cxn>
                <a:cxn ang="0">
                  <a:pos x="759" y="8"/>
                </a:cxn>
                <a:cxn ang="0">
                  <a:pos x="781" y="28"/>
                </a:cxn>
                <a:cxn ang="0">
                  <a:pos x="789" y="68"/>
                </a:cxn>
                <a:cxn ang="0">
                  <a:pos x="789" y="1966"/>
                </a:cxn>
                <a:cxn ang="0">
                  <a:pos x="790" y="2008"/>
                </a:cxn>
                <a:cxn ang="0">
                  <a:pos x="796" y="2042"/>
                </a:cxn>
                <a:cxn ang="0">
                  <a:pos x="810" y="2070"/>
                </a:cxn>
                <a:cxn ang="0">
                  <a:pos x="842" y="2091"/>
                </a:cxn>
                <a:cxn ang="0">
                  <a:pos x="891" y="2107"/>
                </a:cxn>
                <a:cxn ang="0">
                  <a:pos x="967" y="2118"/>
                </a:cxn>
                <a:cxn ang="0">
                  <a:pos x="1072" y="2123"/>
                </a:cxn>
                <a:cxn ang="0">
                  <a:pos x="1268" y="2124"/>
                </a:cxn>
                <a:cxn ang="0">
                  <a:pos x="1248" y="2243"/>
                </a:cxn>
                <a:cxn ang="0">
                  <a:pos x="1183" y="2242"/>
                </a:cxn>
                <a:cxn ang="0">
                  <a:pos x="1095" y="2239"/>
                </a:cxn>
                <a:cxn ang="0">
                  <a:pos x="993" y="2237"/>
                </a:cxn>
                <a:cxn ang="0">
                  <a:pos x="886" y="2234"/>
                </a:cxn>
                <a:cxn ang="0">
                  <a:pos x="786" y="2232"/>
                </a:cxn>
                <a:cxn ang="0">
                  <a:pos x="701" y="2229"/>
                </a:cxn>
                <a:cxn ang="0">
                  <a:pos x="642" y="2229"/>
                </a:cxn>
                <a:cxn ang="0">
                  <a:pos x="577" y="2229"/>
                </a:cxn>
                <a:cxn ang="0">
                  <a:pos x="489" y="2232"/>
                </a:cxn>
                <a:cxn ang="0">
                  <a:pos x="388" y="2234"/>
                </a:cxn>
                <a:cxn ang="0">
                  <a:pos x="283" y="2237"/>
                </a:cxn>
                <a:cxn ang="0">
                  <a:pos x="184" y="2239"/>
                </a:cxn>
                <a:cxn ang="0">
                  <a:pos x="99" y="2242"/>
                </a:cxn>
                <a:cxn ang="0">
                  <a:pos x="40" y="2243"/>
                </a:cxn>
                <a:cxn ang="0">
                  <a:pos x="23" y="2124"/>
                </a:cxn>
                <a:cxn ang="0">
                  <a:pos x="219" y="2123"/>
                </a:cxn>
                <a:cxn ang="0">
                  <a:pos x="324" y="2118"/>
                </a:cxn>
                <a:cxn ang="0">
                  <a:pos x="399" y="2107"/>
                </a:cxn>
                <a:cxn ang="0">
                  <a:pos x="450" y="2091"/>
                </a:cxn>
                <a:cxn ang="0">
                  <a:pos x="480" y="2070"/>
                </a:cxn>
                <a:cxn ang="0">
                  <a:pos x="496" y="2042"/>
                </a:cxn>
                <a:cxn ang="0">
                  <a:pos x="501" y="2008"/>
                </a:cxn>
                <a:cxn ang="0">
                  <a:pos x="503" y="1966"/>
                </a:cxn>
                <a:cxn ang="0">
                  <a:pos x="446" y="273"/>
                </a:cxn>
                <a:cxn ang="0">
                  <a:pos x="328" y="307"/>
                </a:cxn>
                <a:cxn ang="0">
                  <a:pos x="214" y="326"/>
                </a:cxn>
                <a:cxn ang="0">
                  <a:pos x="111" y="335"/>
                </a:cxn>
                <a:cxn ang="0">
                  <a:pos x="30" y="338"/>
                </a:cxn>
                <a:cxn ang="0">
                  <a:pos x="0" y="218"/>
                </a:cxn>
                <a:cxn ang="0">
                  <a:pos x="72" y="218"/>
                </a:cxn>
                <a:cxn ang="0">
                  <a:pos x="161" y="212"/>
                </a:cxn>
                <a:cxn ang="0">
                  <a:pos x="261" y="201"/>
                </a:cxn>
                <a:cxn ang="0">
                  <a:pos x="368" y="177"/>
                </a:cxn>
                <a:cxn ang="0">
                  <a:pos x="477" y="139"/>
                </a:cxn>
                <a:cxn ang="0">
                  <a:pos x="582" y="81"/>
                </a:cxn>
                <a:cxn ang="0">
                  <a:pos x="681" y="0"/>
                </a:cxn>
              </a:cxnLst>
              <a:rect l="0" t="0" r="r" b="b"/>
              <a:pathLst>
                <a:path w="1268" h="2243">
                  <a:moveTo>
                    <a:pt x="681" y="0"/>
                  </a:moveTo>
                  <a:lnTo>
                    <a:pt x="715" y="1"/>
                  </a:lnTo>
                  <a:lnTo>
                    <a:pt x="740" y="3"/>
                  </a:lnTo>
                  <a:lnTo>
                    <a:pt x="759" y="8"/>
                  </a:lnTo>
                  <a:lnTo>
                    <a:pt x="773" y="16"/>
                  </a:lnTo>
                  <a:lnTo>
                    <a:pt x="781" y="28"/>
                  </a:lnTo>
                  <a:lnTo>
                    <a:pt x="786" y="45"/>
                  </a:lnTo>
                  <a:lnTo>
                    <a:pt x="789" y="68"/>
                  </a:lnTo>
                  <a:lnTo>
                    <a:pt x="789" y="98"/>
                  </a:lnTo>
                  <a:lnTo>
                    <a:pt x="789" y="1966"/>
                  </a:lnTo>
                  <a:lnTo>
                    <a:pt x="789" y="1988"/>
                  </a:lnTo>
                  <a:lnTo>
                    <a:pt x="790" y="2008"/>
                  </a:lnTo>
                  <a:lnTo>
                    <a:pt x="792" y="2026"/>
                  </a:lnTo>
                  <a:lnTo>
                    <a:pt x="796" y="2042"/>
                  </a:lnTo>
                  <a:lnTo>
                    <a:pt x="802" y="2057"/>
                  </a:lnTo>
                  <a:lnTo>
                    <a:pt x="810" y="2070"/>
                  </a:lnTo>
                  <a:lnTo>
                    <a:pt x="824" y="2082"/>
                  </a:lnTo>
                  <a:lnTo>
                    <a:pt x="842" y="2091"/>
                  </a:lnTo>
                  <a:lnTo>
                    <a:pt x="864" y="2101"/>
                  </a:lnTo>
                  <a:lnTo>
                    <a:pt x="891" y="2107"/>
                  </a:lnTo>
                  <a:lnTo>
                    <a:pt x="927" y="2114"/>
                  </a:lnTo>
                  <a:lnTo>
                    <a:pt x="967" y="2118"/>
                  </a:lnTo>
                  <a:lnTo>
                    <a:pt x="1016" y="2122"/>
                  </a:lnTo>
                  <a:lnTo>
                    <a:pt x="1072" y="2123"/>
                  </a:lnTo>
                  <a:lnTo>
                    <a:pt x="1137" y="2124"/>
                  </a:lnTo>
                  <a:lnTo>
                    <a:pt x="1268" y="2124"/>
                  </a:lnTo>
                  <a:lnTo>
                    <a:pt x="1268" y="2243"/>
                  </a:lnTo>
                  <a:lnTo>
                    <a:pt x="1248" y="2243"/>
                  </a:lnTo>
                  <a:lnTo>
                    <a:pt x="1220" y="2243"/>
                  </a:lnTo>
                  <a:lnTo>
                    <a:pt x="1183" y="2242"/>
                  </a:lnTo>
                  <a:lnTo>
                    <a:pt x="1141" y="2241"/>
                  </a:lnTo>
                  <a:lnTo>
                    <a:pt x="1095" y="2239"/>
                  </a:lnTo>
                  <a:lnTo>
                    <a:pt x="1045" y="2238"/>
                  </a:lnTo>
                  <a:lnTo>
                    <a:pt x="993" y="2237"/>
                  </a:lnTo>
                  <a:lnTo>
                    <a:pt x="940" y="2235"/>
                  </a:lnTo>
                  <a:lnTo>
                    <a:pt x="886" y="2234"/>
                  </a:lnTo>
                  <a:lnTo>
                    <a:pt x="835" y="2233"/>
                  </a:lnTo>
                  <a:lnTo>
                    <a:pt x="786" y="2232"/>
                  </a:lnTo>
                  <a:lnTo>
                    <a:pt x="742" y="2230"/>
                  </a:lnTo>
                  <a:lnTo>
                    <a:pt x="701" y="2229"/>
                  </a:lnTo>
                  <a:lnTo>
                    <a:pt x="667" y="2229"/>
                  </a:lnTo>
                  <a:lnTo>
                    <a:pt x="642" y="2229"/>
                  </a:lnTo>
                  <a:lnTo>
                    <a:pt x="613" y="2229"/>
                  </a:lnTo>
                  <a:lnTo>
                    <a:pt x="577" y="2229"/>
                  </a:lnTo>
                  <a:lnTo>
                    <a:pt x="536" y="2230"/>
                  </a:lnTo>
                  <a:lnTo>
                    <a:pt x="489" y="2232"/>
                  </a:lnTo>
                  <a:lnTo>
                    <a:pt x="441" y="2233"/>
                  </a:lnTo>
                  <a:lnTo>
                    <a:pt x="388" y="2234"/>
                  </a:lnTo>
                  <a:lnTo>
                    <a:pt x="335" y="2235"/>
                  </a:lnTo>
                  <a:lnTo>
                    <a:pt x="283" y="2237"/>
                  </a:lnTo>
                  <a:lnTo>
                    <a:pt x="233" y="2238"/>
                  </a:lnTo>
                  <a:lnTo>
                    <a:pt x="184" y="2239"/>
                  </a:lnTo>
                  <a:lnTo>
                    <a:pt x="139" y="2241"/>
                  </a:lnTo>
                  <a:lnTo>
                    <a:pt x="99" y="2242"/>
                  </a:lnTo>
                  <a:lnTo>
                    <a:pt x="67" y="2243"/>
                  </a:lnTo>
                  <a:lnTo>
                    <a:pt x="40" y="2243"/>
                  </a:lnTo>
                  <a:lnTo>
                    <a:pt x="23" y="2243"/>
                  </a:lnTo>
                  <a:lnTo>
                    <a:pt x="23" y="2124"/>
                  </a:lnTo>
                  <a:lnTo>
                    <a:pt x="154" y="2124"/>
                  </a:lnTo>
                  <a:lnTo>
                    <a:pt x="219" y="2123"/>
                  </a:lnTo>
                  <a:lnTo>
                    <a:pt x="276" y="2122"/>
                  </a:lnTo>
                  <a:lnTo>
                    <a:pt x="324" y="2118"/>
                  </a:lnTo>
                  <a:lnTo>
                    <a:pt x="365" y="2114"/>
                  </a:lnTo>
                  <a:lnTo>
                    <a:pt x="399" y="2107"/>
                  </a:lnTo>
                  <a:lnTo>
                    <a:pt x="427" y="2101"/>
                  </a:lnTo>
                  <a:lnTo>
                    <a:pt x="450" y="2091"/>
                  </a:lnTo>
                  <a:lnTo>
                    <a:pt x="468" y="2082"/>
                  </a:lnTo>
                  <a:lnTo>
                    <a:pt x="480" y="2070"/>
                  </a:lnTo>
                  <a:lnTo>
                    <a:pt x="489" y="2057"/>
                  </a:lnTo>
                  <a:lnTo>
                    <a:pt x="496" y="2042"/>
                  </a:lnTo>
                  <a:lnTo>
                    <a:pt x="500" y="2026"/>
                  </a:lnTo>
                  <a:lnTo>
                    <a:pt x="501" y="2008"/>
                  </a:lnTo>
                  <a:lnTo>
                    <a:pt x="503" y="1988"/>
                  </a:lnTo>
                  <a:lnTo>
                    <a:pt x="503" y="1966"/>
                  </a:lnTo>
                  <a:lnTo>
                    <a:pt x="503" y="248"/>
                  </a:lnTo>
                  <a:lnTo>
                    <a:pt x="446" y="273"/>
                  </a:lnTo>
                  <a:lnTo>
                    <a:pt x="387" y="292"/>
                  </a:lnTo>
                  <a:lnTo>
                    <a:pt x="328" y="307"/>
                  </a:lnTo>
                  <a:lnTo>
                    <a:pt x="269" y="318"/>
                  </a:lnTo>
                  <a:lnTo>
                    <a:pt x="214" y="326"/>
                  </a:lnTo>
                  <a:lnTo>
                    <a:pt x="160" y="333"/>
                  </a:lnTo>
                  <a:lnTo>
                    <a:pt x="111" y="335"/>
                  </a:lnTo>
                  <a:lnTo>
                    <a:pt x="67" y="337"/>
                  </a:lnTo>
                  <a:lnTo>
                    <a:pt x="30" y="338"/>
                  </a:lnTo>
                  <a:lnTo>
                    <a:pt x="0" y="338"/>
                  </a:lnTo>
                  <a:lnTo>
                    <a:pt x="0" y="218"/>
                  </a:lnTo>
                  <a:lnTo>
                    <a:pt x="34" y="218"/>
                  </a:lnTo>
                  <a:lnTo>
                    <a:pt x="72" y="218"/>
                  </a:lnTo>
                  <a:lnTo>
                    <a:pt x="115" y="216"/>
                  </a:lnTo>
                  <a:lnTo>
                    <a:pt x="161" y="212"/>
                  </a:lnTo>
                  <a:lnTo>
                    <a:pt x="210" y="208"/>
                  </a:lnTo>
                  <a:lnTo>
                    <a:pt x="261" y="201"/>
                  </a:lnTo>
                  <a:lnTo>
                    <a:pt x="314" y="191"/>
                  </a:lnTo>
                  <a:lnTo>
                    <a:pt x="368" y="177"/>
                  </a:lnTo>
                  <a:lnTo>
                    <a:pt x="422" y="160"/>
                  </a:lnTo>
                  <a:lnTo>
                    <a:pt x="477" y="139"/>
                  </a:lnTo>
                  <a:lnTo>
                    <a:pt x="530" y="113"/>
                  </a:lnTo>
                  <a:lnTo>
                    <a:pt x="582" y="81"/>
                  </a:lnTo>
                  <a:lnTo>
                    <a:pt x="632" y="43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Group 4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6858000" y="3810000"/>
            <a:ext cx="1334957" cy="571500"/>
            <a:chOff x="206" y="2080"/>
            <a:chExt cx="3665" cy="1569"/>
          </a:xfrm>
          <a:solidFill>
            <a:srgbClr val="FF0000"/>
          </a:solidFill>
        </p:grpSpPr>
        <p:sp>
          <p:nvSpPr>
            <p:cNvPr id="57" name="Freeform 6"/>
            <p:cNvSpPr>
              <a:spLocks noEditPoints="1"/>
            </p:cNvSpPr>
            <p:nvPr/>
          </p:nvSpPr>
          <p:spPr bwMode="auto">
            <a:xfrm>
              <a:off x="206" y="2080"/>
              <a:ext cx="1137" cy="1146"/>
            </a:xfrm>
            <a:custGeom>
              <a:avLst/>
              <a:gdLst/>
              <a:ahLst/>
              <a:cxnLst>
                <a:cxn ang="0">
                  <a:pos x="600" y="50"/>
                </a:cxn>
                <a:cxn ang="0">
                  <a:pos x="543" y="75"/>
                </a:cxn>
                <a:cxn ang="0">
                  <a:pos x="607" y="538"/>
                </a:cxn>
                <a:cxn ang="0">
                  <a:pos x="794" y="500"/>
                </a:cxn>
                <a:cxn ang="0">
                  <a:pos x="896" y="416"/>
                </a:cxn>
                <a:cxn ang="0">
                  <a:pos x="958" y="261"/>
                </a:cxn>
                <a:cxn ang="0">
                  <a:pos x="944" y="132"/>
                </a:cxn>
                <a:cxn ang="0">
                  <a:pos x="848" y="65"/>
                </a:cxn>
                <a:cxn ang="0">
                  <a:pos x="721" y="50"/>
                </a:cxn>
                <a:cxn ang="0">
                  <a:pos x="815" y="3"/>
                </a:cxn>
                <a:cxn ang="0">
                  <a:pos x="1030" y="80"/>
                </a:cxn>
                <a:cxn ang="0">
                  <a:pos x="1112" y="244"/>
                </a:cxn>
                <a:cxn ang="0">
                  <a:pos x="1040" y="409"/>
                </a:cxn>
                <a:cxn ang="0">
                  <a:pos x="874" y="521"/>
                </a:cxn>
                <a:cxn ang="0">
                  <a:pos x="760" y="558"/>
                </a:cxn>
                <a:cxn ang="0">
                  <a:pos x="825" y="590"/>
                </a:cxn>
                <a:cxn ang="0">
                  <a:pos x="901" y="689"/>
                </a:cxn>
                <a:cxn ang="0">
                  <a:pos x="905" y="826"/>
                </a:cxn>
                <a:cxn ang="0">
                  <a:pos x="888" y="983"/>
                </a:cxn>
                <a:cxn ang="0">
                  <a:pos x="904" y="1091"/>
                </a:cxn>
                <a:cxn ang="0">
                  <a:pos x="981" y="1105"/>
                </a:cxn>
                <a:cxn ang="0">
                  <a:pos x="1067" y="1029"/>
                </a:cxn>
                <a:cxn ang="0">
                  <a:pos x="1108" y="941"/>
                </a:cxn>
                <a:cxn ang="0">
                  <a:pos x="1136" y="950"/>
                </a:cxn>
                <a:cxn ang="0">
                  <a:pos x="1121" y="1011"/>
                </a:cxn>
                <a:cxn ang="0">
                  <a:pos x="1048" y="1108"/>
                </a:cxn>
                <a:cxn ang="0">
                  <a:pos x="939" y="1146"/>
                </a:cxn>
                <a:cxn ang="0">
                  <a:pos x="869" y="1136"/>
                </a:cxn>
                <a:cxn ang="0">
                  <a:pos x="780" y="1089"/>
                </a:cxn>
                <a:cxn ang="0">
                  <a:pos x="734" y="970"/>
                </a:cxn>
                <a:cxn ang="0">
                  <a:pos x="754" y="855"/>
                </a:cxn>
                <a:cxn ang="0">
                  <a:pos x="781" y="736"/>
                </a:cxn>
                <a:cxn ang="0">
                  <a:pos x="769" y="655"/>
                </a:cxn>
                <a:cxn ang="0">
                  <a:pos x="696" y="588"/>
                </a:cxn>
                <a:cxn ang="0">
                  <a:pos x="315" y="1003"/>
                </a:cxn>
                <a:cxn ang="0">
                  <a:pos x="332" y="1054"/>
                </a:cxn>
                <a:cxn ang="0">
                  <a:pos x="428" y="1059"/>
                </a:cxn>
                <a:cxn ang="0">
                  <a:pos x="456" y="1091"/>
                </a:cxn>
                <a:cxn ang="0">
                  <a:pos x="425" y="1110"/>
                </a:cxn>
                <a:cxn ang="0">
                  <a:pos x="275" y="1105"/>
                </a:cxn>
                <a:cxn ang="0">
                  <a:pos x="138" y="1107"/>
                </a:cxn>
                <a:cxn ang="0">
                  <a:pos x="19" y="1110"/>
                </a:cxn>
                <a:cxn ang="0">
                  <a:pos x="1" y="1078"/>
                </a:cxn>
                <a:cxn ang="0">
                  <a:pos x="42" y="1059"/>
                </a:cxn>
                <a:cxn ang="0">
                  <a:pos x="157" y="1045"/>
                </a:cxn>
                <a:cxn ang="0">
                  <a:pos x="187" y="982"/>
                </a:cxn>
                <a:cxn ang="0">
                  <a:pos x="407" y="79"/>
                </a:cxn>
                <a:cxn ang="0">
                  <a:pos x="364" y="54"/>
                </a:cxn>
                <a:cxn ang="0">
                  <a:pos x="305" y="48"/>
                </a:cxn>
                <a:cxn ang="0">
                  <a:pos x="259" y="30"/>
                </a:cxn>
                <a:cxn ang="0">
                  <a:pos x="291" y="1"/>
                </a:cxn>
              </a:cxnLst>
              <a:rect l="0" t="0" r="r" b="b"/>
              <a:pathLst>
                <a:path w="1137" h="1146">
                  <a:moveTo>
                    <a:pt x="673" y="48"/>
                  </a:moveTo>
                  <a:lnTo>
                    <a:pt x="656" y="48"/>
                  </a:lnTo>
                  <a:lnTo>
                    <a:pt x="638" y="48"/>
                  </a:lnTo>
                  <a:lnTo>
                    <a:pt x="618" y="50"/>
                  </a:lnTo>
                  <a:lnTo>
                    <a:pt x="600" y="50"/>
                  </a:lnTo>
                  <a:lnTo>
                    <a:pt x="586" y="51"/>
                  </a:lnTo>
                  <a:lnTo>
                    <a:pt x="577" y="52"/>
                  </a:lnTo>
                  <a:lnTo>
                    <a:pt x="562" y="55"/>
                  </a:lnTo>
                  <a:lnTo>
                    <a:pt x="552" y="64"/>
                  </a:lnTo>
                  <a:lnTo>
                    <a:pt x="543" y="75"/>
                  </a:lnTo>
                  <a:lnTo>
                    <a:pt x="538" y="91"/>
                  </a:lnTo>
                  <a:lnTo>
                    <a:pt x="532" y="113"/>
                  </a:lnTo>
                  <a:lnTo>
                    <a:pt x="532" y="113"/>
                  </a:lnTo>
                  <a:lnTo>
                    <a:pt x="427" y="538"/>
                  </a:lnTo>
                  <a:lnTo>
                    <a:pt x="607" y="538"/>
                  </a:lnTo>
                  <a:lnTo>
                    <a:pt x="653" y="535"/>
                  </a:lnTo>
                  <a:lnTo>
                    <a:pt x="693" y="530"/>
                  </a:lnTo>
                  <a:lnTo>
                    <a:pt x="731" y="522"/>
                  </a:lnTo>
                  <a:lnTo>
                    <a:pt x="764" y="511"/>
                  </a:lnTo>
                  <a:lnTo>
                    <a:pt x="794" y="500"/>
                  </a:lnTo>
                  <a:lnTo>
                    <a:pt x="819" y="485"/>
                  </a:lnTo>
                  <a:lnTo>
                    <a:pt x="841" y="471"/>
                  </a:lnTo>
                  <a:lnTo>
                    <a:pt x="860" y="457"/>
                  </a:lnTo>
                  <a:lnTo>
                    <a:pt x="875" y="442"/>
                  </a:lnTo>
                  <a:lnTo>
                    <a:pt x="896" y="416"/>
                  </a:lnTo>
                  <a:lnTo>
                    <a:pt x="915" y="388"/>
                  </a:lnTo>
                  <a:lnTo>
                    <a:pt x="930" y="355"/>
                  </a:lnTo>
                  <a:lnTo>
                    <a:pt x="943" y="323"/>
                  </a:lnTo>
                  <a:lnTo>
                    <a:pt x="951" y="291"/>
                  </a:lnTo>
                  <a:lnTo>
                    <a:pt x="958" y="261"/>
                  </a:lnTo>
                  <a:lnTo>
                    <a:pt x="961" y="234"/>
                  </a:lnTo>
                  <a:lnTo>
                    <a:pt x="962" y="210"/>
                  </a:lnTo>
                  <a:lnTo>
                    <a:pt x="960" y="179"/>
                  </a:lnTo>
                  <a:lnTo>
                    <a:pt x="953" y="154"/>
                  </a:lnTo>
                  <a:lnTo>
                    <a:pt x="944" y="132"/>
                  </a:lnTo>
                  <a:lnTo>
                    <a:pt x="930" y="113"/>
                  </a:lnTo>
                  <a:lnTo>
                    <a:pt x="912" y="96"/>
                  </a:lnTo>
                  <a:lnTo>
                    <a:pt x="894" y="84"/>
                  </a:lnTo>
                  <a:lnTo>
                    <a:pt x="872" y="73"/>
                  </a:lnTo>
                  <a:lnTo>
                    <a:pt x="848" y="65"/>
                  </a:lnTo>
                  <a:lnTo>
                    <a:pt x="824" y="59"/>
                  </a:lnTo>
                  <a:lnTo>
                    <a:pt x="798" y="54"/>
                  </a:lnTo>
                  <a:lnTo>
                    <a:pt x="773" y="52"/>
                  </a:lnTo>
                  <a:lnTo>
                    <a:pt x="747" y="50"/>
                  </a:lnTo>
                  <a:lnTo>
                    <a:pt x="721" y="50"/>
                  </a:lnTo>
                  <a:lnTo>
                    <a:pt x="696" y="48"/>
                  </a:lnTo>
                  <a:lnTo>
                    <a:pt x="673" y="48"/>
                  </a:lnTo>
                  <a:close/>
                  <a:moveTo>
                    <a:pt x="305" y="0"/>
                  </a:moveTo>
                  <a:lnTo>
                    <a:pt x="760" y="0"/>
                  </a:lnTo>
                  <a:lnTo>
                    <a:pt x="815" y="3"/>
                  </a:lnTo>
                  <a:lnTo>
                    <a:pt x="866" y="10"/>
                  </a:lnTo>
                  <a:lnTo>
                    <a:pt x="913" y="22"/>
                  </a:lnTo>
                  <a:lnTo>
                    <a:pt x="958" y="38"/>
                  </a:lnTo>
                  <a:lnTo>
                    <a:pt x="996" y="58"/>
                  </a:lnTo>
                  <a:lnTo>
                    <a:pt x="1030" y="80"/>
                  </a:lnTo>
                  <a:lnTo>
                    <a:pt x="1059" y="108"/>
                  </a:lnTo>
                  <a:lnTo>
                    <a:pt x="1082" y="138"/>
                  </a:lnTo>
                  <a:lnTo>
                    <a:pt x="1098" y="171"/>
                  </a:lnTo>
                  <a:lnTo>
                    <a:pt x="1109" y="205"/>
                  </a:lnTo>
                  <a:lnTo>
                    <a:pt x="1112" y="244"/>
                  </a:lnTo>
                  <a:lnTo>
                    <a:pt x="1109" y="280"/>
                  </a:lnTo>
                  <a:lnTo>
                    <a:pt x="1100" y="315"/>
                  </a:lnTo>
                  <a:lnTo>
                    <a:pt x="1084" y="348"/>
                  </a:lnTo>
                  <a:lnTo>
                    <a:pt x="1065" y="379"/>
                  </a:lnTo>
                  <a:lnTo>
                    <a:pt x="1040" y="409"/>
                  </a:lnTo>
                  <a:lnTo>
                    <a:pt x="1012" y="435"/>
                  </a:lnTo>
                  <a:lnTo>
                    <a:pt x="981" y="460"/>
                  </a:lnTo>
                  <a:lnTo>
                    <a:pt x="947" y="483"/>
                  </a:lnTo>
                  <a:lnTo>
                    <a:pt x="911" y="503"/>
                  </a:lnTo>
                  <a:lnTo>
                    <a:pt x="874" y="521"/>
                  </a:lnTo>
                  <a:lnTo>
                    <a:pt x="835" y="535"/>
                  </a:lnTo>
                  <a:lnTo>
                    <a:pt x="798" y="548"/>
                  </a:lnTo>
                  <a:lnTo>
                    <a:pt x="760" y="558"/>
                  </a:lnTo>
                  <a:lnTo>
                    <a:pt x="760" y="558"/>
                  </a:lnTo>
                  <a:lnTo>
                    <a:pt x="760" y="558"/>
                  </a:lnTo>
                  <a:lnTo>
                    <a:pt x="760" y="558"/>
                  </a:lnTo>
                  <a:lnTo>
                    <a:pt x="774" y="563"/>
                  </a:lnTo>
                  <a:lnTo>
                    <a:pt x="789" y="570"/>
                  </a:lnTo>
                  <a:lnTo>
                    <a:pt x="806" y="579"/>
                  </a:lnTo>
                  <a:lnTo>
                    <a:pt x="825" y="590"/>
                  </a:lnTo>
                  <a:lnTo>
                    <a:pt x="842" y="604"/>
                  </a:lnTo>
                  <a:lnTo>
                    <a:pt x="860" y="621"/>
                  </a:lnTo>
                  <a:lnTo>
                    <a:pt x="876" y="640"/>
                  </a:lnTo>
                  <a:lnTo>
                    <a:pt x="890" y="663"/>
                  </a:lnTo>
                  <a:lnTo>
                    <a:pt x="901" y="689"/>
                  </a:lnTo>
                  <a:lnTo>
                    <a:pt x="908" y="717"/>
                  </a:lnTo>
                  <a:lnTo>
                    <a:pt x="910" y="750"/>
                  </a:lnTo>
                  <a:lnTo>
                    <a:pt x="909" y="775"/>
                  </a:lnTo>
                  <a:lnTo>
                    <a:pt x="908" y="801"/>
                  </a:lnTo>
                  <a:lnTo>
                    <a:pt x="905" y="826"/>
                  </a:lnTo>
                  <a:lnTo>
                    <a:pt x="901" y="854"/>
                  </a:lnTo>
                  <a:lnTo>
                    <a:pt x="897" y="886"/>
                  </a:lnTo>
                  <a:lnTo>
                    <a:pt x="894" y="920"/>
                  </a:lnTo>
                  <a:lnTo>
                    <a:pt x="890" y="952"/>
                  </a:lnTo>
                  <a:lnTo>
                    <a:pt x="888" y="983"/>
                  </a:lnTo>
                  <a:lnTo>
                    <a:pt x="888" y="1010"/>
                  </a:lnTo>
                  <a:lnTo>
                    <a:pt x="888" y="1036"/>
                  </a:lnTo>
                  <a:lnTo>
                    <a:pt x="891" y="1058"/>
                  </a:lnTo>
                  <a:lnTo>
                    <a:pt x="896" y="1077"/>
                  </a:lnTo>
                  <a:lnTo>
                    <a:pt x="904" y="1091"/>
                  </a:lnTo>
                  <a:lnTo>
                    <a:pt x="917" y="1102"/>
                  </a:lnTo>
                  <a:lnTo>
                    <a:pt x="932" y="1108"/>
                  </a:lnTo>
                  <a:lnTo>
                    <a:pt x="952" y="1110"/>
                  </a:lnTo>
                  <a:lnTo>
                    <a:pt x="966" y="1109"/>
                  </a:lnTo>
                  <a:lnTo>
                    <a:pt x="981" y="1105"/>
                  </a:lnTo>
                  <a:lnTo>
                    <a:pt x="997" y="1098"/>
                  </a:lnTo>
                  <a:lnTo>
                    <a:pt x="1015" y="1088"/>
                  </a:lnTo>
                  <a:lnTo>
                    <a:pt x="1032" y="1073"/>
                  </a:lnTo>
                  <a:lnTo>
                    <a:pt x="1051" y="1054"/>
                  </a:lnTo>
                  <a:lnTo>
                    <a:pt x="1067" y="1029"/>
                  </a:lnTo>
                  <a:lnTo>
                    <a:pt x="1083" y="998"/>
                  </a:lnTo>
                  <a:lnTo>
                    <a:pt x="1097" y="961"/>
                  </a:lnTo>
                  <a:lnTo>
                    <a:pt x="1100" y="954"/>
                  </a:lnTo>
                  <a:lnTo>
                    <a:pt x="1103" y="946"/>
                  </a:lnTo>
                  <a:lnTo>
                    <a:pt x="1108" y="941"/>
                  </a:lnTo>
                  <a:lnTo>
                    <a:pt x="1117" y="939"/>
                  </a:lnTo>
                  <a:lnTo>
                    <a:pt x="1121" y="939"/>
                  </a:lnTo>
                  <a:lnTo>
                    <a:pt x="1125" y="940"/>
                  </a:lnTo>
                  <a:lnTo>
                    <a:pt x="1131" y="944"/>
                  </a:lnTo>
                  <a:lnTo>
                    <a:pt x="1136" y="950"/>
                  </a:lnTo>
                  <a:lnTo>
                    <a:pt x="1137" y="959"/>
                  </a:lnTo>
                  <a:lnTo>
                    <a:pt x="1136" y="967"/>
                  </a:lnTo>
                  <a:lnTo>
                    <a:pt x="1133" y="979"/>
                  </a:lnTo>
                  <a:lnTo>
                    <a:pt x="1128" y="994"/>
                  </a:lnTo>
                  <a:lnTo>
                    <a:pt x="1121" y="1011"/>
                  </a:lnTo>
                  <a:lnTo>
                    <a:pt x="1110" y="1030"/>
                  </a:lnTo>
                  <a:lnTo>
                    <a:pt x="1098" y="1051"/>
                  </a:lnTo>
                  <a:lnTo>
                    <a:pt x="1084" y="1071"/>
                  </a:lnTo>
                  <a:lnTo>
                    <a:pt x="1067" y="1091"/>
                  </a:lnTo>
                  <a:lnTo>
                    <a:pt x="1048" y="1108"/>
                  </a:lnTo>
                  <a:lnTo>
                    <a:pt x="1026" y="1123"/>
                  </a:lnTo>
                  <a:lnTo>
                    <a:pt x="1002" y="1135"/>
                  </a:lnTo>
                  <a:lnTo>
                    <a:pt x="975" y="1144"/>
                  </a:lnTo>
                  <a:lnTo>
                    <a:pt x="945" y="1146"/>
                  </a:lnTo>
                  <a:lnTo>
                    <a:pt x="939" y="1146"/>
                  </a:lnTo>
                  <a:lnTo>
                    <a:pt x="930" y="1146"/>
                  </a:lnTo>
                  <a:lnTo>
                    <a:pt x="918" y="1145"/>
                  </a:lnTo>
                  <a:lnTo>
                    <a:pt x="903" y="1144"/>
                  </a:lnTo>
                  <a:lnTo>
                    <a:pt x="887" y="1140"/>
                  </a:lnTo>
                  <a:lnTo>
                    <a:pt x="869" y="1136"/>
                  </a:lnTo>
                  <a:lnTo>
                    <a:pt x="851" y="1132"/>
                  </a:lnTo>
                  <a:lnTo>
                    <a:pt x="832" y="1123"/>
                  </a:lnTo>
                  <a:lnTo>
                    <a:pt x="813" y="1115"/>
                  </a:lnTo>
                  <a:lnTo>
                    <a:pt x="796" y="1103"/>
                  </a:lnTo>
                  <a:lnTo>
                    <a:pt x="780" y="1089"/>
                  </a:lnTo>
                  <a:lnTo>
                    <a:pt x="764" y="1071"/>
                  </a:lnTo>
                  <a:lnTo>
                    <a:pt x="753" y="1051"/>
                  </a:lnTo>
                  <a:lnTo>
                    <a:pt x="744" y="1028"/>
                  </a:lnTo>
                  <a:lnTo>
                    <a:pt x="737" y="1001"/>
                  </a:lnTo>
                  <a:lnTo>
                    <a:pt x="734" y="970"/>
                  </a:lnTo>
                  <a:lnTo>
                    <a:pt x="735" y="952"/>
                  </a:lnTo>
                  <a:lnTo>
                    <a:pt x="739" y="930"/>
                  </a:lnTo>
                  <a:lnTo>
                    <a:pt x="742" y="907"/>
                  </a:lnTo>
                  <a:lnTo>
                    <a:pt x="748" y="880"/>
                  </a:lnTo>
                  <a:lnTo>
                    <a:pt x="754" y="855"/>
                  </a:lnTo>
                  <a:lnTo>
                    <a:pt x="760" y="832"/>
                  </a:lnTo>
                  <a:lnTo>
                    <a:pt x="766" y="809"/>
                  </a:lnTo>
                  <a:lnTo>
                    <a:pt x="771" y="784"/>
                  </a:lnTo>
                  <a:lnTo>
                    <a:pt x="777" y="759"/>
                  </a:lnTo>
                  <a:lnTo>
                    <a:pt x="781" y="736"/>
                  </a:lnTo>
                  <a:lnTo>
                    <a:pt x="782" y="719"/>
                  </a:lnTo>
                  <a:lnTo>
                    <a:pt x="782" y="704"/>
                  </a:lnTo>
                  <a:lnTo>
                    <a:pt x="780" y="689"/>
                  </a:lnTo>
                  <a:lnTo>
                    <a:pt x="775" y="672"/>
                  </a:lnTo>
                  <a:lnTo>
                    <a:pt x="769" y="655"/>
                  </a:lnTo>
                  <a:lnTo>
                    <a:pt x="761" y="640"/>
                  </a:lnTo>
                  <a:lnTo>
                    <a:pt x="749" y="625"/>
                  </a:lnTo>
                  <a:lnTo>
                    <a:pt x="734" y="610"/>
                  </a:lnTo>
                  <a:lnTo>
                    <a:pt x="717" y="598"/>
                  </a:lnTo>
                  <a:lnTo>
                    <a:pt x="696" y="588"/>
                  </a:lnTo>
                  <a:lnTo>
                    <a:pt x="670" y="580"/>
                  </a:lnTo>
                  <a:lnTo>
                    <a:pt x="641" y="575"/>
                  </a:lnTo>
                  <a:lnTo>
                    <a:pt x="607" y="573"/>
                  </a:lnTo>
                  <a:lnTo>
                    <a:pt x="420" y="573"/>
                  </a:lnTo>
                  <a:lnTo>
                    <a:pt x="315" y="1003"/>
                  </a:lnTo>
                  <a:lnTo>
                    <a:pt x="312" y="1017"/>
                  </a:lnTo>
                  <a:lnTo>
                    <a:pt x="309" y="1030"/>
                  </a:lnTo>
                  <a:lnTo>
                    <a:pt x="312" y="1041"/>
                  </a:lnTo>
                  <a:lnTo>
                    <a:pt x="320" y="1048"/>
                  </a:lnTo>
                  <a:lnTo>
                    <a:pt x="332" y="1054"/>
                  </a:lnTo>
                  <a:lnTo>
                    <a:pt x="347" y="1057"/>
                  </a:lnTo>
                  <a:lnTo>
                    <a:pt x="365" y="1058"/>
                  </a:lnTo>
                  <a:lnTo>
                    <a:pt x="387" y="1059"/>
                  </a:lnTo>
                  <a:lnTo>
                    <a:pt x="412" y="1059"/>
                  </a:lnTo>
                  <a:lnTo>
                    <a:pt x="428" y="1059"/>
                  </a:lnTo>
                  <a:lnTo>
                    <a:pt x="441" y="1060"/>
                  </a:lnTo>
                  <a:lnTo>
                    <a:pt x="450" y="1063"/>
                  </a:lnTo>
                  <a:lnTo>
                    <a:pt x="455" y="1069"/>
                  </a:lnTo>
                  <a:lnTo>
                    <a:pt x="457" y="1077"/>
                  </a:lnTo>
                  <a:lnTo>
                    <a:pt x="456" y="1091"/>
                  </a:lnTo>
                  <a:lnTo>
                    <a:pt x="451" y="1101"/>
                  </a:lnTo>
                  <a:lnTo>
                    <a:pt x="446" y="1107"/>
                  </a:lnTo>
                  <a:lnTo>
                    <a:pt x="439" y="1109"/>
                  </a:lnTo>
                  <a:lnTo>
                    <a:pt x="432" y="1110"/>
                  </a:lnTo>
                  <a:lnTo>
                    <a:pt x="425" y="1110"/>
                  </a:lnTo>
                  <a:lnTo>
                    <a:pt x="401" y="1110"/>
                  </a:lnTo>
                  <a:lnTo>
                    <a:pt x="372" y="1109"/>
                  </a:lnTo>
                  <a:lnTo>
                    <a:pt x="341" y="1108"/>
                  </a:lnTo>
                  <a:lnTo>
                    <a:pt x="307" y="1107"/>
                  </a:lnTo>
                  <a:lnTo>
                    <a:pt x="275" y="1105"/>
                  </a:lnTo>
                  <a:lnTo>
                    <a:pt x="245" y="1105"/>
                  </a:lnTo>
                  <a:lnTo>
                    <a:pt x="222" y="1105"/>
                  </a:lnTo>
                  <a:lnTo>
                    <a:pt x="199" y="1105"/>
                  </a:lnTo>
                  <a:lnTo>
                    <a:pt x="171" y="1105"/>
                  </a:lnTo>
                  <a:lnTo>
                    <a:pt x="138" y="1107"/>
                  </a:lnTo>
                  <a:lnTo>
                    <a:pt x="106" y="1108"/>
                  </a:lnTo>
                  <a:lnTo>
                    <a:pt x="73" y="1109"/>
                  </a:lnTo>
                  <a:lnTo>
                    <a:pt x="45" y="1110"/>
                  </a:lnTo>
                  <a:lnTo>
                    <a:pt x="22" y="1110"/>
                  </a:lnTo>
                  <a:lnTo>
                    <a:pt x="19" y="1110"/>
                  </a:lnTo>
                  <a:lnTo>
                    <a:pt x="13" y="1109"/>
                  </a:lnTo>
                  <a:lnTo>
                    <a:pt x="7" y="1107"/>
                  </a:lnTo>
                  <a:lnTo>
                    <a:pt x="2" y="1101"/>
                  </a:lnTo>
                  <a:lnTo>
                    <a:pt x="0" y="1092"/>
                  </a:lnTo>
                  <a:lnTo>
                    <a:pt x="1" y="1078"/>
                  </a:lnTo>
                  <a:lnTo>
                    <a:pt x="5" y="1069"/>
                  </a:lnTo>
                  <a:lnTo>
                    <a:pt x="10" y="1063"/>
                  </a:lnTo>
                  <a:lnTo>
                    <a:pt x="19" y="1060"/>
                  </a:lnTo>
                  <a:lnTo>
                    <a:pt x="29" y="1059"/>
                  </a:lnTo>
                  <a:lnTo>
                    <a:pt x="42" y="1059"/>
                  </a:lnTo>
                  <a:lnTo>
                    <a:pt x="77" y="1059"/>
                  </a:lnTo>
                  <a:lnTo>
                    <a:pt x="105" y="1057"/>
                  </a:lnTo>
                  <a:lnTo>
                    <a:pt x="127" y="1054"/>
                  </a:lnTo>
                  <a:lnTo>
                    <a:pt x="144" y="1051"/>
                  </a:lnTo>
                  <a:lnTo>
                    <a:pt x="157" y="1045"/>
                  </a:lnTo>
                  <a:lnTo>
                    <a:pt x="166" y="1036"/>
                  </a:lnTo>
                  <a:lnTo>
                    <a:pt x="173" y="1027"/>
                  </a:lnTo>
                  <a:lnTo>
                    <a:pt x="179" y="1015"/>
                  </a:lnTo>
                  <a:lnTo>
                    <a:pt x="183" y="1000"/>
                  </a:lnTo>
                  <a:lnTo>
                    <a:pt x="187" y="982"/>
                  </a:lnTo>
                  <a:lnTo>
                    <a:pt x="403" y="110"/>
                  </a:lnTo>
                  <a:lnTo>
                    <a:pt x="404" y="97"/>
                  </a:lnTo>
                  <a:lnTo>
                    <a:pt x="406" y="89"/>
                  </a:lnTo>
                  <a:lnTo>
                    <a:pt x="407" y="84"/>
                  </a:lnTo>
                  <a:lnTo>
                    <a:pt x="407" y="79"/>
                  </a:lnTo>
                  <a:lnTo>
                    <a:pt x="406" y="70"/>
                  </a:lnTo>
                  <a:lnTo>
                    <a:pt x="400" y="63"/>
                  </a:lnTo>
                  <a:lnTo>
                    <a:pt x="392" y="58"/>
                  </a:lnTo>
                  <a:lnTo>
                    <a:pt x="379" y="55"/>
                  </a:lnTo>
                  <a:lnTo>
                    <a:pt x="364" y="54"/>
                  </a:lnTo>
                  <a:lnTo>
                    <a:pt x="348" y="52"/>
                  </a:lnTo>
                  <a:lnTo>
                    <a:pt x="333" y="50"/>
                  </a:lnTo>
                  <a:lnTo>
                    <a:pt x="319" y="50"/>
                  </a:lnTo>
                  <a:lnTo>
                    <a:pt x="309" y="48"/>
                  </a:lnTo>
                  <a:lnTo>
                    <a:pt x="305" y="48"/>
                  </a:lnTo>
                  <a:lnTo>
                    <a:pt x="289" y="48"/>
                  </a:lnTo>
                  <a:lnTo>
                    <a:pt x="276" y="47"/>
                  </a:lnTo>
                  <a:lnTo>
                    <a:pt x="266" y="45"/>
                  </a:lnTo>
                  <a:lnTo>
                    <a:pt x="262" y="40"/>
                  </a:lnTo>
                  <a:lnTo>
                    <a:pt x="259" y="30"/>
                  </a:lnTo>
                  <a:lnTo>
                    <a:pt x="261" y="17"/>
                  </a:lnTo>
                  <a:lnTo>
                    <a:pt x="265" y="9"/>
                  </a:lnTo>
                  <a:lnTo>
                    <a:pt x="271" y="4"/>
                  </a:lnTo>
                  <a:lnTo>
                    <a:pt x="279" y="1"/>
                  </a:lnTo>
                  <a:lnTo>
                    <a:pt x="291" y="1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7"/>
            <p:cNvSpPr>
              <a:spLocks noEditPoints="1"/>
            </p:cNvSpPr>
            <p:nvPr/>
          </p:nvSpPr>
          <p:spPr bwMode="auto">
            <a:xfrm>
              <a:off x="1402" y="2663"/>
              <a:ext cx="343" cy="772"/>
            </a:xfrm>
            <a:custGeom>
              <a:avLst/>
              <a:gdLst/>
              <a:ahLst/>
              <a:cxnLst>
                <a:cxn ang="0">
                  <a:pos x="213" y="265"/>
                </a:cxn>
                <a:cxn ang="0">
                  <a:pos x="261" y="311"/>
                </a:cxn>
                <a:cxn ang="0">
                  <a:pos x="270" y="365"/>
                </a:cxn>
                <a:cxn ang="0">
                  <a:pos x="263" y="397"/>
                </a:cxn>
                <a:cxn ang="0">
                  <a:pos x="243" y="447"/>
                </a:cxn>
                <a:cxn ang="0">
                  <a:pos x="221" y="508"/>
                </a:cxn>
                <a:cxn ang="0">
                  <a:pos x="174" y="627"/>
                </a:cxn>
                <a:cxn ang="0">
                  <a:pos x="156" y="701"/>
                </a:cxn>
                <a:cxn ang="0">
                  <a:pos x="164" y="736"/>
                </a:cxn>
                <a:cxn ang="0">
                  <a:pos x="203" y="739"/>
                </a:cxn>
                <a:cxn ang="0">
                  <a:pos x="260" y="695"/>
                </a:cxn>
                <a:cxn ang="0">
                  <a:pos x="303" y="601"/>
                </a:cxn>
                <a:cxn ang="0">
                  <a:pos x="312" y="587"/>
                </a:cxn>
                <a:cxn ang="0">
                  <a:pos x="327" y="583"/>
                </a:cxn>
                <a:cxn ang="0">
                  <a:pos x="334" y="584"/>
                </a:cxn>
                <a:cxn ang="0">
                  <a:pos x="341" y="590"/>
                </a:cxn>
                <a:cxn ang="0">
                  <a:pos x="342" y="606"/>
                </a:cxn>
                <a:cxn ang="0">
                  <a:pos x="326" y="651"/>
                </a:cxn>
                <a:cxn ang="0">
                  <a:pos x="290" y="712"/>
                </a:cxn>
                <a:cxn ang="0">
                  <a:pos x="232" y="761"/>
                </a:cxn>
                <a:cxn ang="0">
                  <a:pos x="155" y="770"/>
                </a:cxn>
                <a:cxn ang="0">
                  <a:pos x="96" y="737"/>
                </a:cxn>
                <a:cxn ang="0">
                  <a:pos x="73" y="676"/>
                </a:cxn>
                <a:cxn ang="0">
                  <a:pos x="83" y="627"/>
                </a:cxn>
                <a:cxn ang="0">
                  <a:pos x="163" y="419"/>
                </a:cxn>
                <a:cxn ang="0">
                  <a:pos x="182" y="368"/>
                </a:cxn>
                <a:cxn ang="0">
                  <a:pos x="188" y="337"/>
                </a:cxn>
                <a:cxn ang="0">
                  <a:pos x="184" y="300"/>
                </a:cxn>
                <a:cxn ang="0">
                  <a:pos x="161" y="287"/>
                </a:cxn>
                <a:cxn ang="0">
                  <a:pos x="105" y="311"/>
                </a:cxn>
                <a:cxn ang="0">
                  <a:pos x="55" y="388"/>
                </a:cxn>
                <a:cxn ang="0">
                  <a:pos x="35" y="442"/>
                </a:cxn>
                <a:cxn ang="0">
                  <a:pos x="16" y="445"/>
                </a:cxn>
                <a:cxn ang="0">
                  <a:pos x="3" y="438"/>
                </a:cxn>
                <a:cxn ang="0">
                  <a:pos x="5" y="411"/>
                </a:cxn>
                <a:cxn ang="0">
                  <a:pos x="28" y="357"/>
                </a:cxn>
                <a:cxn ang="0">
                  <a:pos x="72" y="297"/>
                </a:cxn>
                <a:cxn ang="0">
                  <a:pos x="139" y="259"/>
                </a:cxn>
                <a:cxn ang="0">
                  <a:pos x="283" y="2"/>
                </a:cxn>
                <a:cxn ang="0">
                  <a:pos x="309" y="25"/>
                </a:cxn>
                <a:cxn ang="0">
                  <a:pos x="313" y="44"/>
                </a:cxn>
                <a:cxn ang="0">
                  <a:pos x="286" y="94"/>
                </a:cxn>
                <a:cxn ang="0">
                  <a:pos x="236" y="106"/>
                </a:cxn>
                <a:cxn ang="0">
                  <a:pos x="211" y="83"/>
                </a:cxn>
                <a:cxn ang="0">
                  <a:pos x="210" y="43"/>
                </a:cxn>
                <a:cxn ang="0">
                  <a:pos x="250" y="3"/>
                </a:cxn>
              </a:cxnLst>
              <a:rect l="0" t="0" r="r" b="b"/>
              <a:pathLst>
                <a:path w="343" h="772">
                  <a:moveTo>
                    <a:pt x="165" y="256"/>
                  </a:moveTo>
                  <a:lnTo>
                    <a:pt x="190" y="258"/>
                  </a:lnTo>
                  <a:lnTo>
                    <a:pt x="213" y="265"/>
                  </a:lnTo>
                  <a:lnTo>
                    <a:pt x="232" y="277"/>
                  </a:lnTo>
                  <a:lnTo>
                    <a:pt x="248" y="293"/>
                  </a:lnTo>
                  <a:lnTo>
                    <a:pt x="261" y="311"/>
                  </a:lnTo>
                  <a:lnTo>
                    <a:pt x="268" y="331"/>
                  </a:lnTo>
                  <a:lnTo>
                    <a:pt x="270" y="353"/>
                  </a:lnTo>
                  <a:lnTo>
                    <a:pt x="270" y="365"/>
                  </a:lnTo>
                  <a:lnTo>
                    <a:pt x="268" y="377"/>
                  </a:lnTo>
                  <a:lnTo>
                    <a:pt x="265" y="389"/>
                  </a:lnTo>
                  <a:lnTo>
                    <a:pt x="263" y="397"/>
                  </a:lnTo>
                  <a:lnTo>
                    <a:pt x="257" y="411"/>
                  </a:lnTo>
                  <a:lnTo>
                    <a:pt x="252" y="428"/>
                  </a:lnTo>
                  <a:lnTo>
                    <a:pt x="243" y="447"/>
                  </a:lnTo>
                  <a:lnTo>
                    <a:pt x="236" y="469"/>
                  </a:lnTo>
                  <a:lnTo>
                    <a:pt x="228" y="489"/>
                  </a:lnTo>
                  <a:lnTo>
                    <a:pt x="221" y="508"/>
                  </a:lnTo>
                  <a:lnTo>
                    <a:pt x="215" y="524"/>
                  </a:lnTo>
                  <a:lnTo>
                    <a:pt x="211" y="534"/>
                  </a:lnTo>
                  <a:lnTo>
                    <a:pt x="174" y="627"/>
                  </a:lnTo>
                  <a:lnTo>
                    <a:pt x="164" y="652"/>
                  </a:lnTo>
                  <a:lnTo>
                    <a:pt x="158" y="676"/>
                  </a:lnTo>
                  <a:lnTo>
                    <a:pt x="156" y="701"/>
                  </a:lnTo>
                  <a:lnTo>
                    <a:pt x="156" y="715"/>
                  </a:lnTo>
                  <a:lnTo>
                    <a:pt x="158" y="726"/>
                  </a:lnTo>
                  <a:lnTo>
                    <a:pt x="164" y="736"/>
                  </a:lnTo>
                  <a:lnTo>
                    <a:pt x="171" y="740"/>
                  </a:lnTo>
                  <a:lnTo>
                    <a:pt x="183" y="742"/>
                  </a:lnTo>
                  <a:lnTo>
                    <a:pt x="203" y="739"/>
                  </a:lnTo>
                  <a:lnTo>
                    <a:pt x="222" y="731"/>
                  </a:lnTo>
                  <a:lnTo>
                    <a:pt x="241" y="715"/>
                  </a:lnTo>
                  <a:lnTo>
                    <a:pt x="260" y="695"/>
                  </a:lnTo>
                  <a:lnTo>
                    <a:pt x="276" y="670"/>
                  </a:lnTo>
                  <a:lnTo>
                    <a:pt x="291" y="638"/>
                  </a:lnTo>
                  <a:lnTo>
                    <a:pt x="303" y="601"/>
                  </a:lnTo>
                  <a:lnTo>
                    <a:pt x="306" y="595"/>
                  </a:lnTo>
                  <a:lnTo>
                    <a:pt x="309" y="590"/>
                  </a:lnTo>
                  <a:lnTo>
                    <a:pt x="312" y="587"/>
                  </a:lnTo>
                  <a:lnTo>
                    <a:pt x="317" y="584"/>
                  </a:lnTo>
                  <a:lnTo>
                    <a:pt x="326" y="583"/>
                  </a:lnTo>
                  <a:lnTo>
                    <a:pt x="327" y="583"/>
                  </a:lnTo>
                  <a:lnTo>
                    <a:pt x="328" y="583"/>
                  </a:lnTo>
                  <a:lnTo>
                    <a:pt x="332" y="584"/>
                  </a:lnTo>
                  <a:lnTo>
                    <a:pt x="334" y="584"/>
                  </a:lnTo>
                  <a:lnTo>
                    <a:pt x="336" y="586"/>
                  </a:lnTo>
                  <a:lnTo>
                    <a:pt x="339" y="588"/>
                  </a:lnTo>
                  <a:lnTo>
                    <a:pt x="341" y="590"/>
                  </a:lnTo>
                  <a:lnTo>
                    <a:pt x="342" y="594"/>
                  </a:lnTo>
                  <a:lnTo>
                    <a:pt x="343" y="599"/>
                  </a:lnTo>
                  <a:lnTo>
                    <a:pt x="342" y="606"/>
                  </a:lnTo>
                  <a:lnTo>
                    <a:pt x="339" y="617"/>
                  </a:lnTo>
                  <a:lnTo>
                    <a:pt x="333" y="632"/>
                  </a:lnTo>
                  <a:lnTo>
                    <a:pt x="326" y="651"/>
                  </a:lnTo>
                  <a:lnTo>
                    <a:pt x="317" y="671"/>
                  </a:lnTo>
                  <a:lnTo>
                    <a:pt x="304" y="692"/>
                  </a:lnTo>
                  <a:lnTo>
                    <a:pt x="290" y="712"/>
                  </a:lnTo>
                  <a:lnTo>
                    <a:pt x="272" y="731"/>
                  </a:lnTo>
                  <a:lnTo>
                    <a:pt x="254" y="747"/>
                  </a:lnTo>
                  <a:lnTo>
                    <a:pt x="232" y="761"/>
                  </a:lnTo>
                  <a:lnTo>
                    <a:pt x="207" y="770"/>
                  </a:lnTo>
                  <a:lnTo>
                    <a:pt x="181" y="772"/>
                  </a:lnTo>
                  <a:lnTo>
                    <a:pt x="155" y="770"/>
                  </a:lnTo>
                  <a:lnTo>
                    <a:pt x="132" y="763"/>
                  </a:lnTo>
                  <a:lnTo>
                    <a:pt x="112" y="751"/>
                  </a:lnTo>
                  <a:lnTo>
                    <a:pt x="96" y="737"/>
                  </a:lnTo>
                  <a:lnTo>
                    <a:pt x="84" y="719"/>
                  </a:lnTo>
                  <a:lnTo>
                    <a:pt x="76" y="697"/>
                  </a:lnTo>
                  <a:lnTo>
                    <a:pt x="73" y="676"/>
                  </a:lnTo>
                  <a:lnTo>
                    <a:pt x="75" y="658"/>
                  </a:lnTo>
                  <a:lnTo>
                    <a:pt x="78" y="643"/>
                  </a:lnTo>
                  <a:lnTo>
                    <a:pt x="83" y="627"/>
                  </a:lnTo>
                  <a:lnTo>
                    <a:pt x="83" y="627"/>
                  </a:lnTo>
                  <a:lnTo>
                    <a:pt x="153" y="443"/>
                  </a:lnTo>
                  <a:lnTo>
                    <a:pt x="163" y="419"/>
                  </a:lnTo>
                  <a:lnTo>
                    <a:pt x="171" y="399"/>
                  </a:lnTo>
                  <a:lnTo>
                    <a:pt x="177" y="382"/>
                  </a:lnTo>
                  <a:lnTo>
                    <a:pt x="182" y="368"/>
                  </a:lnTo>
                  <a:lnTo>
                    <a:pt x="185" y="357"/>
                  </a:lnTo>
                  <a:lnTo>
                    <a:pt x="186" y="346"/>
                  </a:lnTo>
                  <a:lnTo>
                    <a:pt x="188" y="337"/>
                  </a:lnTo>
                  <a:lnTo>
                    <a:pt x="188" y="327"/>
                  </a:lnTo>
                  <a:lnTo>
                    <a:pt x="186" y="312"/>
                  </a:lnTo>
                  <a:lnTo>
                    <a:pt x="184" y="300"/>
                  </a:lnTo>
                  <a:lnTo>
                    <a:pt x="178" y="293"/>
                  </a:lnTo>
                  <a:lnTo>
                    <a:pt x="170" y="288"/>
                  </a:lnTo>
                  <a:lnTo>
                    <a:pt x="161" y="287"/>
                  </a:lnTo>
                  <a:lnTo>
                    <a:pt x="142" y="289"/>
                  </a:lnTo>
                  <a:lnTo>
                    <a:pt x="124" y="297"/>
                  </a:lnTo>
                  <a:lnTo>
                    <a:pt x="105" y="311"/>
                  </a:lnTo>
                  <a:lnTo>
                    <a:pt x="87" y="331"/>
                  </a:lnTo>
                  <a:lnTo>
                    <a:pt x="70" y="356"/>
                  </a:lnTo>
                  <a:lnTo>
                    <a:pt x="55" y="388"/>
                  </a:lnTo>
                  <a:lnTo>
                    <a:pt x="41" y="427"/>
                  </a:lnTo>
                  <a:lnTo>
                    <a:pt x="39" y="436"/>
                  </a:lnTo>
                  <a:lnTo>
                    <a:pt x="35" y="442"/>
                  </a:lnTo>
                  <a:lnTo>
                    <a:pt x="29" y="444"/>
                  </a:lnTo>
                  <a:lnTo>
                    <a:pt x="21" y="445"/>
                  </a:lnTo>
                  <a:lnTo>
                    <a:pt x="16" y="445"/>
                  </a:lnTo>
                  <a:lnTo>
                    <a:pt x="12" y="444"/>
                  </a:lnTo>
                  <a:lnTo>
                    <a:pt x="6" y="442"/>
                  </a:lnTo>
                  <a:lnTo>
                    <a:pt x="3" y="438"/>
                  </a:lnTo>
                  <a:lnTo>
                    <a:pt x="0" y="430"/>
                  </a:lnTo>
                  <a:lnTo>
                    <a:pt x="1" y="422"/>
                  </a:lnTo>
                  <a:lnTo>
                    <a:pt x="5" y="411"/>
                  </a:lnTo>
                  <a:lnTo>
                    <a:pt x="11" y="395"/>
                  </a:lnTo>
                  <a:lnTo>
                    <a:pt x="19" y="377"/>
                  </a:lnTo>
                  <a:lnTo>
                    <a:pt x="28" y="357"/>
                  </a:lnTo>
                  <a:lnTo>
                    <a:pt x="41" y="337"/>
                  </a:lnTo>
                  <a:lnTo>
                    <a:pt x="56" y="317"/>
                  </a:lnTo>
                  <a:lnTo>
                    <a:pt x="72" y="297"/>
                  </a:lnTo>
                  <a:lnTo>
                    <a:pt x="92" y="281"/>
                  </a:lnTo>
                  <a:lnTo>
                    <a:pt x="114" y="268"/>
                  </a:lnTo>
                  <a:lnTo>
                    <a:pt x="139" y="259"/>
                  </a:lnTo>
                  <a:lnTo>
                    <a:pt x="165" y="256"/>
                  </a:lnTo>
                  <a:close/>
                  <a:moveTo>
                    <a:pt x="268" y="0"/>
                  </a:moveTo>
                  <a:lnTo>
                    <a:pt x="283" y="2"/>
                  </a:lnTo>
                  <a:lnTo>
                    <a:pt x="295" y="8"/>
                  </a:lnTo>
                  <a:lnTo>
                    <a:pt x="303" y="15"/>
                  </a:lnTo>
                  <a:lnTo>
                    <a:pt x="309" y="25"/>
                  </a:lnTo>
                  <a:lnTo>
                    <a:pt x="312" y="34"/>
                  </a:lnTo>
                  <a:lnTo>
                    <a:pt x="313" y="44"/>
                  </a:lnTo>
                  <a:lnTo>
                    <a:pt x="313" y="44"/>
                  </a:lnTo>
                  <a:lnTo>
                    <a:pt x="310" y="62"/>
                  </a:lnTo>
                  <a:lnTo>
                    <a:pt x="300" y="80"/>
                  </a:lnTo>
                  <a:lnTo>
                    <a:pt x="286" y="94"/>
                  </a:lnTo>
                  <a:lnTo>
                    <a:pt x="270" y="105"/>
                  </a:lnTo>
                  <a:lnTo>
                    <a:pt x="250" y="108"/>
                  </a:lnTo>
                  <a:lnTo>
                    <a:pt x="236" y="106"/>
                  </a:lnTo>
                  <a:lnTo>
                    <a:pt x="226" y="100"/>
                  </a:lnTo>
                  <a:lnTo>
                    <a:pt x="217" y="93"/>
                  </a:lnTo>
                  <a:lnTo>
                    <a:pt x="211" y="83"/>
                  </a:lnTo>
                  <a:lnTo>
                    <a:pt x="207" y="72"/>
                  </a:lnTo>
                  <a:lnTo>
                    <a:pt x="206" y="62"/>
                  </a:lnTo>
                  <a:lnTo>
                    <a:pt x="210" y="43"/>
                  </a:lnTo>
                  <a:lnTo>
                    <a:pt x="219" y="26"/>
                  </a:lnTo>
                  <a:lnTo>
                    <a:pt x="233" y="13"/>
                  </a:lnTo>
                  <a:lnTo>
                    <a:pt x="250" y="3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8"/>
            <p:cNvSpPr>
              <a:spLocks/>
            </p:cNvSpPr>
            <p:nvPr/>
          </p:nvSpPr>
          <p:spPr bwMode="auto">
            <a:xfrm>
              <a:off x="1905" y="3051"/>
              <a:ext cx="322" cy="532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84" y="0"/>
                </a:cxn>
                <a:cxn ang="0">
                  <a:pos x="192" y="1"/>
                </a:cxn>
                <a:cxn ang="0">
                  <a:pos x="197" y="5"/>
                </a:cxn>
                <a:cxn ang="0">
                  <a:pos x="199" y="12"/>
                </a:cxn>
                <a:cxn ang="0">
                  <a:pos x="200" y="23"/>
                </a:cxn>
                <a:cxn ang="0">
                  <a:pos x="200" y="23"/>
                </a:cxn>
                <a:cxn ang="0">
                  <a:pos x="200" y="463"/>
                </a:cxn>
                <a:cxn ang="0">
                  <a:pos x="200" y="471"/>
                </a:cxn>
                <a:cxn ang="0">
                  <a:pos x="201" y="479"/>
                </a:cxn>
                <a:cxn ang="0">
                  <a:pos x="204" y="484"/>
                </a:cxn>
                <a:cxn ang="0">
                  <a:pos x="209" y="489"/>
                </a:cxn>
                <a:cxn ang="0">
                  <a:pos x="220" y="492"/>
                </a:cxn>
                <a:cxn ang="0">
                  <a:pos x="234" y="494"/>
                </a:cxn>
                <a:cxn ang="0">
                  <a:pos x="255" y="495"/>
                </a:cxn>
                <a:cxn ang="0">
                  <a:pos x="281" y="496"/>
                </a:cxn>
                <a:cxn ang="0">
                  <a:pos x="322" y="496"/>
                </a:cxn>
                <a:cxn ang="0">
                  <a:pos x="322" y="532"/>
                </a:cxn>
                <a:cxn ang="0">
                  <a:pos x="293" y="531"/>
                </a:cxn>
                <a:cxn ang="0">
                  <a:pos x="261" y="530"/>
                </a:cxn>
                <a:cxn ang="0">
                  <a:pos x="226" y="530"/>
                </a:cxn>
                <a:cxn ang="0">
                  <a:pos x="193" y="530"/>
                </a:cxn>
                <a:cxn ang="0">
                  <a:pos x="162" y="530"/>
                </a:cxn>
                <a:cxn ang="0">
                  <a:pos x="133" y="530"/>
                </a:cxn>
                <a:cxn ang="0">
                  <a:pos x="100" y="530"/>
                </a:cxn>
                <a:cxn ang="0">
                  <a:pos x="65" y="530"/>
                </a:cxn>
                <a:cxn ang="0">
                  <a:pos x="32" y="531"/>
                </a:cxn>
                <a:cxn ang="0">
                  <a:pos x="5" y="532"/>
                </a:cxn>
                <a:cxn ang="0">
                  <a:pos x="5" y="496"/>
                </a:cxn>
                <a:cxn ang="0">
                  <a:pos x="44" y="496"/>
                </a:cxn>
                <a:cxn ang="0">
                  <a:pos x="72" y="495"/>
                </a:cxn>
                <a:cxn ang="0">
                  <a:pos x="92" y="494"/>
                </a:cxn>
                <a:cxn ang="0">
                  <a:pos x="107" y="492"/>
                </a:cxn>
                <a:cxn ang="0">
                  <a:pos x="116" y="489"/>
                </a:cxn>
                <a:cxn ang="0">
                  <a:pos x="123" y="484"/>
                </a:cxn>
                <a:cxn ang="0">
                  <a:pos x="126" y="479"/>
                </a:cxn>
                <a:cxn ang="0">
                  <a:pos x="127" y="471"/>
                </a:cxn>
                <a:cxn ang="0">
                  <a:pos x="127" y="463"/>
                </a:cxn>
                <a:cxn ang="0">
                  <a:pos x="127" y="64"/>
                </a:cxn>
                <a:cxn ang="0">
                  <a:pos x="100" y="73"/>
                </a:cxn>
                <a:cxn ang="0">
                  <a:pos x="72" y="79"/>
                </a:cxn>
                <a:cxn ang="0">
                  <a:pos x="48" y="82"/>
                </a:cxn>
                <a:cxn ang="0">
                  <a:pos x="27" y="83"/>
                </a:cxn>
                <a:cxn ang="0">
                  <a:pos x="12" y="84"/>
                </a:cxn>
                <a:cxn ang="0">
                  <a:pos x="0" y="84"/>
                </a:cxn>
                <a:cxn ang="0">
                  <a:pos x="0" y="51"/>
                </a:cxn>
                <a:cxn ang="0">
                  <a:pos x="12" y="51"/>
                </a:cxn>
                <a:cxn ang="0">
                  <a:pos x="21" y="51"/>
                </a:cxn>
                <a:cxn ang="0">
                  <a:pos x="35" y="50"/>
                </a:cxn>
                <a:cxn ang="0">
                  <a:pos x="53" y="49"/>
                </a:cxn>
                <a:cxn ang="0">
                  <a:pos x="76" y="45"/>
                </a:cxn>
                <a:cxn ang="0">
                  <a:pos x="100" y="38"/>
                </a:cxn>
                <a:cxn ang="0">
                  <a:pos x="124" y="30"/>
                </a:cxn>
                <a:cxn ang="0">
                  <a:pos x="148" y="17"/>
                </a:cxn>
                <a:cxn ang="0">
                  <a:pos x="170" y="0"/>
                </a:cxn>
              </a:cxnLst>
              <a:rect l="0" t="0" r="r" b="b"/>
              <a:pathLst>
                <a:path w="322" h="532">
                  <a:moveTo>
                    <a:pt x="170" y="0"/>
                  </a:moveTo>
                  <a:lnTo>
                    <a:pt x="184" y="0"/>
                  </a:lnTo>
                  <a:lnTo>
                    <a:pt x="192" y="1"/>
                  </a:lnTo>
                  <a:lnTo>
                    <a:pt x="197" y="5"/>
                  </a:lnTo>
                  <a:lnTo>
                    <a:pt x="199" y="12"/>
                  </a:lnTo>
                  <a:lnTo>
                    <a:pt x="200" y="23"/>
                  </a:lnTo>
                  <a:lnTo>
                    <a:pt x="200" y="23"/>
                  </a:lnTo>
                  <a:lnTo>
                    <a:pt x="200" y="463"/>
                  </a:lnTo>
                  <a:lnTo>
                    <a:pt x="200" y="471"/>
                  </a:lnTo>
                  <a:lnTo>
                    <a:pt x="201" y="479"/>
                  </a:lnTo>
                  <a:lnTo>
                    <a:pt x="204" y="484"/>
                  </a:lnTo>
                  <a:lnTo>
                    <a:pt x="209" y="489"/>
                  </a:lnTo>
                  <a:lnTo>
                    <a:pt x="220" y="492"/>
                  </a:lnTo>
                  <a:lnTo>
                    <a:pt x="234" y="494"/>
                  </a:lnTo>
                  <a:lnTo>
                    <a:pt x="255" y="495"/>
                  </a:lnTo>
                  <a:lnTo>
                    <a:pt x="281" y="496"/>
                  </a:lnTo>
                  <a:lnTo>
                    <a:pt x="322" y="496"/>
                  </a:lnTo>
                  <a:lnTo>
                    <a:pt x="322" y="532"/>
                  </a:lnTo>
                  <a:lnTo>
                    <a:pt x="293" y="531"/>
                  </a:lnTo>
                  <a:lnTo>
                    <a:pt x="261" y="530"/>
                  </a:lnTo>
                  <a:lnTo>
                    <a:pt x="226" y="530"/>
                  </a:lnTo>
                  <a:lnTo>
                    <a:pt x="193" y="530"/>
                  </a:lnTo>
                  <a:lnTo>
                    <a:pt x="162" y="530"/>
                  </a:lnTo>
                  <a:lnTo>
                    <a:pt x="133" y="530"/>
                  </a:lnTo>
                  <a:lnTo>
                    <a:pt x="100" y="530"/>
                  </a:lnTo>
                  <a:lnTo>
                    <a:pt x="65" y="530"/>
                  </a:lnTo>
                  <a:lnTo>
                    <a:pt x="32" y="531"/>
                  </a:lnTo>
                  <a:lnTo>
                    <a:pt x="5" y="532"/>
                  </a:lnTo>
                  <a:lnTo>
                    <a:pt x="5" y="496"/>
                  </a:lnTo>
                  <a:lnTo>
                    <a:pt x="44" y="496"/>
                  </a:lnTo>
                  <a:lnTo>
                    <a:pt x="72" y="495"/>
                  </a:lnTo>
                  <a:lnTo>
                    <a:pt x="92" y="494"/>
                  </a:lnTo>
                  <a:lnTo>
                    <a:pt x="107" y="492"/>
                  </a:lnTo>
                  <a:lnTo>
                    <a:pt x="116" y="489"/>
                  </a:lnTo>
                  <a:lnTo>
                    <a:pt x="123" y="484"/>
                  </a:lnTo>
                  <a:lnTo>
                    <a:pt x="126" y="479"/>
                  </a:lnTo>
                  <a:lnTo>
                    <a:pt x="127" y="471"/>
                  </a:lnTo>
                  <a:lnTo>
                    <a:pt x="127" y="463"/>
                  </a:lnTo>
                  <a:lnTo>
                    <a:pt x="127" y="64"/>
                  </a:lnTo>
                  <a:lnTo>
                    <a:pt x="100" y="73"/>
                  </a:lnTo>
                  <a:lnTo>
                    <a:pt x="72" y="79"/>
                  </a:lnTo>
                  <a:lnTo>
                    <a:pt x="48" y="82"/>
                  </a:lnTo>
                  <a:lnTo>
                    <a:pt x="27" y="83"/>
                  </a:lnTo>
                  <a:lnTo>
                    <a:pt x="12" y="84"/>
                  </a:lnTo>
                  <a:lnTo>
                    <a:pt x="0" y="84"/>
                  </a:lnTo>
                  <a:lnTo>
                    <a:pt x="0" y="51"/>
                  </a:lnTo>
                  <a:lnTo>
                    <a:pt x="12" y="51"/>
                  </a:lnTo>
                  <a:lnTo>
                    <a:pt x="21" y="51"/>
                  </a:lnTo>
                  <a:lnTo>
                    <a:pt x="35" y="50"/>
                  </a:lnTo>
                  <a:lnTo>
                    <a:pt x="53" y="49"/>
                  </a:lnTo>
                  <a:lnTo>
                    <a:pt x="76" y="45"/>
                  </a:lnTo>
                  <a:lnTo>
                    <a:pt x="100" y="38"/>
                  </a:lnTo>
                  <a:lnTo>
                    <a:pt x="124" y="30"/>
                  </a:lnTo>
                  <a:lnTo>
                    <a:pt x="148" y="17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9"/>
            <p:cNvSpPr>
              <a:spLocks/>
            </p:cNvSpPr>
            <p:nvPr/>
          </p:nvSpPr>
          <p:spPr bwMode="auto">
            <a:xfrm>
              <a:off x="2551" y="3293"/>
              <a:ext cx="145" cy="356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83" y="2"/>
                </a:cxn>
                <a:cxn ang="0">
                  <a:pos x="100" y="9"/>
                </a:cxn>
                <a:cxn ang="0">
                  <a:pos x="113" y="20"/>
                </a:cxn>
                <a:cxn ang="0">
                  <a:pos x="124" y="35"/>
                </a:cxn>
                <a:cxn ang="0">
                  <a:pos x="134" y="53"/>
                </a:cxn>
                <a:cxn ang="0">
                  <a:pos x="139" y="75"/>
                </a:cxn>
                <a:cxn ang="0">
                  <a:pos x="144" y="98"/>
                </a:cxn>
                <a:cxn ang="0">
                  <a:pos x="145" y="125"/>
                </a:cxn>
                <a:cxn ang="0">
                  <a:pos x="143" y="162"/>
                </a:cxn>
                <a:cxn ang="0">
                  <a:pos x="136" y="195"/>
                </a:cxn>
                <a:cxn ang="0">
                  <a:pos x="127" y="227"/>
                </a:cxn>
                <a:cxn ang="0">
                  <a:pos x="115" y="256"/>
                </a:cxn>
                <a:cxn ang="0">
                  <a:pos x="101" y="281"/>
                </a:cxn>
                <a:cxn ang="0">
                  <a:pos x="87" y="302"/>
                </a:cxn>
                <a:cxn ang="0">
                  <a:pos x="73" y="321"/>
                </a:cxn>
                <a:cxn ang="0">
                  <a:pos x="59" y="335"/>
                </a:cxn>
                <a:cxn ang="0">
                  <a:pos x="47" y="346"/>
                </a:cxn>
                <a:cxn ang="0">
                  <a:pos x="38" y="353"/>
                </a:cxn>
                <a:cxn ang="0">
                  <a:pos x="32" y="356"/>
                </a:cxn>
                <a:cxn ang="0">
                  <a:pos x="28" y="354"/>
                </a:cxn>
                <a:cxn ang="0">
                  <a:pos x="24" y="352"/>
                </a:cxn>
                <a:cxn ang="0">
                  <a:pos x="21" y="348"/>
                </a:cxn>
                <a:cxn ang="0">
                  <a:pos x="18" y="345"/>
                </a:cxn>
                <a:cxn ang="0">
                  <a:pos x="17" y="340"/>
                </a:cxn>
                <a:cxn ang="0">
                  <a:pos x="17" y="335"/>
                </a:cxn>
                <a:cxn ang="0">
                  <a:pos x="18" y="333"/>
                </a:cxn>
                <a:cxn ang="0">
                  <a:pos x="19" y="329"/>
                </a:cxn>
                <a:cxn ang="0">
                  <a:pos x="22" y="327"/>
                </a:cxn>
                <a:cxn ang="0">
                  <a:pos x="24" y="325"/>
                </a:cxn>
                <a:cxn ang="0">
                  <a:pos x="54" y="292"/>
                </a:cxn>
                <a:cxn ang="0">
                  <a:pos x="76" y="262"/>
                </a:cxn>
                <a:cxn ang="0">
                  <a:pos x="92" y="231"/>
                </a:cxn>
                <a:cxn ang="0">
                  <a:pos x="102" y="201"/>
                </a:cxn>
                <a:cxn ang="0">
                  <a:pos x="108" y="171"/>
                </a:cxn>
                <a:cxn ang="0">
                  <a:pos x="111" y="142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0" y="116"/>
                </a:cxn>
                <a:cxn ang="0">
                  <a:pos x="103" y="121"/>
                </a:cxn>
                <a:cxn ang="0">
                  <a:pos x="94" y="126"/>
                </a:cxn>
                <a:cxn ang="0">
                  <a:pos x="81" y="131"/>
                </a:cxn>
                <a:cxn ang="0">
                  <a:pos x="67" y="133"/>
                </a:cxn>
                <a:cxn ang="0">
                  <a:pos x="49" y="131"/>
                </a:cxn>
                <a:cxn ang="0">
                  <a:pos x="32" y="123"/>
                </a:cxn>
                <a:cxn ang="0">
                  <a:pos x="18" y="113"/>
                </a:cxn>
                <a:cxn ang="0">
                  <a:pos x="8" y="100"/>
                </a:cxn>
                <a:cxn ang="0">
                  <a:pos x="2" y="83"/>
                </a:cxn>
                <a:cxn ang="0">
                  <a:pos x="0" y="66"/>
                </a:cxn>
                <a:cxn ang="0">
                  <a:pos x="2" y="48"/>
                </a:cxn>
                <a:cxn ang="0">
                  <a:pos x="8" y="33"/>
                </a:cxn>
                <a:cxn ang="0">
                  <a:pos x="18" y="20"/>
                </a:cxn>
                <a:cxn ang="0">
                  <a:pos x="31" y="9"/>
                </a:cxn>
                <a:cxn ang="0">
                  <a:pos x="47" y="2"/>
                </a:cxn>
                <a:cxn ang="0">
                  <a:pos x="65" y="0"/>
                </a:cxn>
              </a:cxnLst>
              <a:rect l="0" t="0" r="r" b="b"/>
              <a:pathLst>
                <a:path w="145" h="356">
                  <a:moveTo>
                    <a:pt x="65" y="0"/>
                  </a:moveTo>
                  <a:lnTo>
                    <a:pt x="83" y="2"/>
                  </a:lnTo>
                  <a:lnTo>
                    <a:pt x="100" y="9"/>
                  </a:lnTo>
                  <a:lnTo>
                    <a:pt x="113" y="20"/>
                  </a:lnTo>
                  <a:lnTo>
                    <a:pt x="124" y="35"/>
                  </a:lnTo>
                  <a:lnTo>
                    <a:pt x="134" y="53"/>
                  </a:lnTo>
                  <a:lnTo>
                    <a:pt x="139" y="75"/>
                  </a:lnTo>
                  <a:lnTo>
                    <a:pt x="144" y="98"/>
                  </a:lnTo>
                  <a:lnTo>
                    <a:pt x="145" y="125"/>
                  </a:lnTo>
                  <a:lnTo>
                    <a:pt x="143" y="162"/>
                  </a:lnTo>
                  <a:lnTo>
                    <a:pt x="136" y="195"/>
                  </a:lnTo>
                  <a:lnTo>
                    <a:pt x="127" y="227"/>
                  </a:lnTo>
                  <a:lnTo>
                    <a:pt x="115" y="256"/>
                  </a:lnTo>
                  <a:lnTo>
                    <a:pt x="101" y="281"/>
                  </a:lnTo>
                  <a:lnTo>
                    <a:pt x="87" y="302"/>
                  </a:lnTo>
                  <a:lnTo>
                    <a:pt x="73" y="321"/>
                  </a:lnTo>
                  <a:lnTo>
                    <a:pt x="59" y="335"/>
                  </a:lnTo>
                  <a:lnTo>
                    <a:pt x="47" y="346"/>
                  </a:lnTo>
                  <a:lnTo>
                    <a:pt x="38" y="353"/>
                  </a:lnTo>
                  <a:lnTo>
                    <a:pt x="32" y="356"/>
                  </a:lnTo>
                  <a:lnTo>
                    <a:pt x="28" y="354"/>
                  </a:lnTo>
                  <a:lnTo>
                    <a:pt x="24" y="352"/>
                  </a:lnTo>
                  <a:lnTo>
                    <a:pt x="21" y="348"/>
                  </a:lnTo>
                  <a:lnTo>
                    <a:pt x="18" y="345"/>
                  </a:lnTo>
                  <a:lnTo>
                    <a:pt x="17" y="340"/>
                  </a:lnTo>
                  <a:lnTo>
                    <a:pt x="17" y="335"/>
                  </a:lnTo>
                  <a:lnTo>
                    <a:pt x="18" y="333"/>
                  </a:lnTo>
                  <a:lnTo>
                    <a:pt x="19" y="329"/>
                  </a:lnTo>
                  <a:lnTo>
                    <a:pt x="22" y="327"/>
                  </a:lnTo>
                  <a:lnTo>
                    <a:pt x="24" y="325"/>
                  </a:lnTo>
                  <a:lnTo>
                    <a:pt x="54" y="292"/>
                  </a:lnTo>
                  <a:lnTo>
                    <a:pt x="76" y="262"/>
                  </a:lnTo>
                  <a:lnTo>
                    <a:pt x="92" y="231"/>
                  </a:lnTo>
                  <a:lnTo>
                    <a:pt x="102" y="201"/>
                  </a:lnTo>
                  <a:lnTo>
                    <a:pt x="108" y="171"/>
                  </a:lnTo>
                  <a:lnTo>
                    <a:pt x="111" y="142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0" y="116"/>
                  </a:lnTo>
                  <a:lnTo>
                    <a:pt x="103" y="121"/>
                  </a:lnTo>
                  <a:lnTo>
                    <a:pt x="94" y="126"/>
                  </a:lnTo>
                  <a:lnTo>
                    <a:pt x="81" y="131"/>
                  </a:lnTo>
                  <a:lnTo>
                    <a:pt x="67" y="133"/>
                  </a:lnTo>
                  <a:lnTo>
                    <a:pt x="49" y="131"/>
                  </a:lnTo>
                  <a:lnTo>
                    <a:pt x="32" y="123"/>
                  </a:lnTo>
                  <a:lnTo>
                    <a:pt x="18" y="113"/>
                  </a:lnTo>
                  <a:lnTo>
                    <a:pt x="8" y="100"/>
                  </a:lnTo>
                  <a:lnTo>
                    <a:pt x="2" y="83"/>
                  </a:lnTo>
                  <a:lnTo>
                    <a:pt x="0" y="66"/>
                  </a:lnTo>
                  <a:lnTo>
                    <a:pt x="2" y="48"/>
                  </a:lnTo>
                  <a:lnTo>
                    <a:pt x="8" y="33"/>
                  </a:lnTo>
                  <a:lnTo>
                    <a:pt x="18" y="20"/>
                  </a:lnTo>
                  <a:lnTo>
                    <a:pt x="31" y="9"/>
                  </a:lnTo>
                  <a:lnTo>
                    <a:pt x="47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0"/>
            <p:cNvSpPr>
              <a:spLocks noEditPoints="1"/>
            </p:cNvSpPr>
            <p:nvPr/>
          </p:nvSpPr>
          <p:spPr bwMode="auto">
            <a:xfrm>
              <a:off x="2863" y="2663"/>
              <a:ext cx="342" cy="772"/>
            </a:xfrm>
            <a:custGeom>
              <a:avLst/>
              <a:gdLst/>
              <a:ahLst/>
              <a:cxnLst>
                <a:cxn ang="0">
                  <a:pos x="211" y="265"/>
                </a:cxn>
                <a:cxn ang="0">
                  <a:pos x="259" y="311"/>
                </a:cxn>
                <a:cxn ang="0">
                  <a:pos x="268" y="365"/>
                </a:cxn>
                <a:cxn ang="0">
                  <a:pos x="261" y="397"/>
                </a:cxn>
                <a:cxn ang="0">
                  <a:pos x="243" y="447"/>
                </a:cxn>
                <a:cxn ang="0">
                  <a:pos x="219" y="508"/>
                </a:cxn>
                <a:cxn ang="0">
                  <a:pos x="172" y="627"/>
                </a:cxn>
                <a:cxn ang="0">
                  <a:pos x="154" y="701"/>
                </a:cxn>
                <a:cxn ang="0">
                  <a:pos x="162" y="736"/>
                </a:cxn>
                <a:cxn ang="0">
                  <a:pos x="201" y="739"/>
                </a:cxn>
                <a:cxn ang="0">
                  <a:pos x="258" y="695"/>
                </a:cxn>
                <a:cxn ang="0">
                  <a:pos x="301" y="601"/>
                </a:cxn>
                <a:cxn ang="0">
                  <a:pos x="310" y="587"/>
                </a:cxn>
                <a:cxn ang="0">
                  <a:pos x="325" y="583"/>
                </a:cxn>
                <a:cxn ang="0">
                  <a:pos x="332" y="584"/>
                </a:cxn>
                <a:cxn ang="0">
                  <a:pos x="339" y="590"/>
                </a:cxn>
                <a:cxn ang="0">
                  <a:pos x="340" y="606"/>
                </a:cxn>
                <a:cxn ang="0">
                  <a:pos x="324" y="651"/>
                </a:cxn>
                <a:cxn ang="0">
                  <a:pos x="288" y="712"/>
                </a:cxn>
                <a:cxn ang="0">
                  <a:pos x="230" y="761"/>
                </a:cxn>
                <a:cxn ang="0">
                  <a:pos x="153" y="770"/>
                </a:cxn>
                <a:cxn ang="0">
                  <a:pos x="94" y="737"/>
                </a:cxn>
                <a:cxn ang="0">
                  <a:pos x="72" y="676"/>
                </a:cxn>
                <a:cxn ang="0">
                  <a:pos x="81" y="627"/>
                </a:cxn>
                <a:cxn ang="0">
                  <a:pos x="161" y="419"/>
                </a:cxn>
                <a:cxn ang="0">
                  <a:pos x="180" y="368"/>
                </a:cxn>
                <a:cxn ang="0">
                  <a:pos x="186" y="337"/>
                </a:cxn>
                <a:cxn ang="0">
                  <a:pos x="182" y="300"/>
                </a:cxn>
                <a:cxn ang="0">
                  <a:pos x="159" y="287"/>
                </a:cxn>
                <a:cxn ang="0">
                  <a:pos x="103" y="311"/>
                </a:cxn>
                <a:cxn ang="0">
                  <a:pos x="53" y="388"/>
                </a:cxn>
                <a:cxn ang="0">
                  <a:pos x="33" y="442"/>
                </a:cxn>
                <a:cxn ang="0">
                  <a:pos x="15" y="445"/>
                </a:cxn>
                <a:cxn ang="0">
                  <a:pos x="1" y="438"/>
                </a:cxn>
                <a:cxn ang="0">
                  <a:pos x="3" y="411"/>
                </a:cxn>
                <a:cxn ang="0">
                  <a:pos x="27" y="357"/>
                </a:cxn>
                <a:cxn ang="0">
                  <a:pos x="72" y="297"/>
                </a:cxn>
                <a:cxn ang="0">
                  <a:pos x="137" y="259"/>
                </a:cxn>
                <a:cxn ang="0">
                  <a:pos x="281" y="2"/>
                </a:cxn>
                <a:cxn ang="0">
                  <a:pos x="307" y="25"/>
                </a:cxn>
                <a:cxn ang="0">
                  <a:pos x="311" y="44"/>
                </a:cxn>
                <a:cxn ang="0">
                  <a:pos x="285" y="94"/>
                </a:cxn>
                <a:cxn ang="0">
                  <a:pos x="236" y="106"/>
                </a:cxn>
                <a:cxn ang="0">
                  <a:pos x="209" y="83"/>
                </a:cxn>
                <a:cxn ang="0">
                  <a:pos x="208" y="43"/>
                </a:cxn>
                <a:cxn ang="0">
                  <a:pos x="249" y="3"/>
                </a:cxn>
              </a:cxnLst>
              <a:rect l="0" t="0" r="r" b="b"/>
              <a:pathLst>
                <a:path w="342" h="772">
                  <a:moveTo>
                    <a:pt x="164" y="256"/>
                  </a:moveTo>
                  <a:lnTo>
                    <a:pt x="189" y="258"/>
                  </a:lnTo>
                  <a:lnTo>
                    <a:pt x="211" y="265"/>
                  </a:lnTo>
                  <a:lnTo>
                    <a:pt x="231" y="277"/>
                  </a:lnTo>
                  <a:lnTo>
                    <a:pt x="246" y="293"/>
                  </a:lnTo>
                  <a:lnTo>
                    <a:pt x="259" y="311"/>
                  </a:lnTo>
                  <a:lnTo>
                    <a:pt x="266" y="331"/>
                  </a:lnTo>
                  <a:lnTo>
                    <a:pt x="270" y="353"/>
                  </a:lnTo>
                  <a:lnTo>
                    <a:pt x="268" y="365"/>
                  </a:lnTo>
                  <a:lnTo>
                    <a:pt x="266" y="377"/>
                  </a:lnTo>
                  <a:lnTo>
                    <a:pt x="264" y="389"/>
                  </a:lnTo>
                  <a:lnTo>
                    <a:pt x="261" y="397"/>
                  </a:lnTo>
                  <a:lnTo>
                    <a:pt x="257" y="411"/>
                  </a:lnTo>
                  <a:lnTo>
                    <a:pt x="250" y="428"/>
                  </a:lnTo>
                  <a:lnTo>
                    <a:pt x="243" y="447"/>
                  </a:lnTo>
                  <a:lnTo>
                    <a:pt x="235" y="469"/>
                  </a:lnTo>
                  <a:lnTo>
                    <a:pt x="226" y="489"/>
                  </a:lnTo>
                  <a:lnTo>
                    <a:pt x="219" y="508"/>
                  </a:lnTo>
                  <a:lnTo>
                    <a:pt x="214" y="524"/>
                  </a:lnTo>
                  <a:lnTo>
                    <a:pt x="209" y="534"/>
                  </a:lnTo>
                  <a:lnTo>
                    <a:pt x="172" y="627"/>
                  </a:lnTo>
                  <a:lnTo>
                    <a:pt x="162" y="652"/>
                  </a:lnTo>
                  <a:lnTo>
                    <a:pt x="157" y="676"/>
                  </a:lnTo>
                  <a:lnTo>
                    <a:pt x="154" y="701"/>
                  </a:lnTo>
                  <a:lnTo>
                    <a:pt x="154" y="715"/>
                  </a:lnTo>
                  <a:lnTo>
                    <a:pt x="157" y="726"/>
                  </a:lnTo>
                  <a:lnTo>
                    <a:pt x="162" y="736"/>
                  </a:lnTo>
                  <a:lnTo>
                    <a:pt x="169" y="740"/>
                  </a:lnTo>
                  <a:lnTo>
                    <a:pt x="181" y="742"/>
                  </a:lnTo>
                  <a:lnTo>
                    <a:pt x="201" y="739"/>
                  </a:lnTo>
                  <a:lnTo>
                    <a:pt x="221" y="731"/>
                  </a:lnTo>
                  <a:lnTo>
                    <a:pt x="239" y="715"/>
                  </a:lnTo>
                  <a:lnTo>
                    <a:pt x="258" y="695"/>
                  </a:lnTo>
                  <a:lnTo>
                    <a:pt x="274" y="670"/>
                  </a:lnTo>
                  <a:lnTo>
                    <a:pt x="289" y="638"/>
                  </a:lnTo>
                  <a:lnTo>
                    <a:pt x="301" y="601"/>
                  </a:lnTo>
                  <a:lnTo>
                    <a:pt x="304" y="595"/>
                  </a:lnTo>
                  <a:lnTo>
                    <a:pt x="307" y="590"/>
                  </a:lnTo>
                  <a:lnTo>
                    <a:pt x="310" y="587"/>
                  </a:lnTo>
                  <a:lnTo>
                    <a:pt x="315" y="584"/>
                  </a:lnTo>
                  <a:lnTo>
                    <a:pt x="324" y="583"/>
                  </a:lnTo>
                  <a:lnTo>
                    <a:pt x="325" y="583"/>
                  </a:lnTo>
                  <a:lnTo>
                    <a:pt x="328" y="583"/>
                  </a:lnTo>
                  <a:lnTo>
                    <a:pt x="330" y="584"/>
                  </a:lnTo>
                  <a:lnTo>
                    <a:pt x="332" y="584"/>
                  </a:lnTo>
                  <a:lnTo>
                    <a:pt x="335" y="586"/>
                  </a:lnTo>
                  <a:lnTo>
                    <a:pt x="337" y="588"/>
                  </a:lnTo>
                  <a:lnTo>
                    <a:pt x="339" y="590"/>
                  </a:lnTo>
                  <a:lnTo>
                    <a:pt x="340" y="594"/>
                  </a:lnTo>
                  <a:lnTo>
                    <a:pt x="342" y="599"/>
                  </a:lnTo>
                  <a:lnTo>
                    <a:pt x="340" y="606"/>
                  </a:lnTo>
                  <a:lnTo>
                    <a:pt x="337" y="617"/>
                  </a:lnTo>
                  <a:lnTo>
                    <a:pt x="332" y="632"/>
                  </a:lnTo>
                  <a:lnTo>
                    <a:pt x="324" y="651"/>
                  </a:lnTo>
                  <a:lnTo>
                    <a:pt x="315" y="671"/>
                  </a:lnTo>
                  <a:lnTo>
                    <a:pt x="302" y="692"/>
                  </a:lnTo>
                  <a:lnTo>
                    <a:pt x="288" y="712"/>
                  </a:lnTo>
                  <a:lnTo>
                    <a:pt x="271" y="731"/>
                  </a:lnTo>
                  <a:lnTo>
                    <a:pt x="252" y="747"/>
                  </a:lnTo>
                  <a:lnTo>
                    <a:pt x="230" y="761"/>
                  </a:lnTo>
                  <a:lnTo>
                    <a:pt x="206" y="770"/>
                  </a:lnTo>
                  <a:lnTo>
                    <a:pt x="179" y="772"/>
                  </a:lnTo>
                  <a:lnTo>
                    <a:pt x="153" y="770"/>
                  </a:lnTo>
                  <a:lnTo>
                    <a:pt x="130" y="763"/>
                  </a:lnTo>
                  <a:lnTo>
                    <a:pt x="110" y="751"/>
                  </a:lnTo>
                  <a:lnTo>
                    <a:pt x="94" y="737"/>
                  </a:lnTo>
                  <a:lnTo>
                    <a:pt x="82" y="719"/>
                  </a:lnTo>
                  <a:lnTo>
                    <a:pt x="74" y="697"/>
                  </a:lnTo>
                  <a:lnTo>
                    <a:pt x="72" y="676"/>
                  </a:lnTo>
                  <a:lnTo>
                    <a:pt x="73" y="658"/>
                  </a:lnTo>
                  <a:lnTo>
                    <a:pt x="76" y="643"/>
                  </a:lnTo>
                  <a:lnTo>
                    <a:pt x="81" y="627"/>
                  </a:lnTo>
                  <a:lnTo>
                    <a:pt x="81" y="627"/>
                  </a:lnTo>
                  <a:lnTo>
                    <a:pt x="152" y="443"/>
                  </a:lnTo>
                  <a:lnTo>
                    <a:pt x="161" y="419"/>
                  </a:lnTo>
                  <a:lnTo>
                    <a:pt x="169" y="399"/>
                  </a:lnTo>
                  <a:lnTo>
                    <a:pt x="175" y="382"/>
                  </a:lnTo>
                  <a:lnTo>
                    <a:pt x="180" y="368"/>
                  </a:lnTo>
                  <a:lnTo>
                    <a:pt x="183" y="357"/>
                  </a:lnTo>
                  <a:lnTo>
                    <a:pt x="186" y="346"/>
                  </a:lnTo>
                  <a:lnTo>
                    <a:pt x="186" y="337"/>
                  </a:lnTo>
                  <a:lnTo>
                    <a:pt x="187" y="327"/>
                  </a:lnTo>
                  <a:lnTo>
                    <a:pt x="186" y="312"/>
                  </a:lnTo>
                  <a:lnTo>
                    <a:pt x="182" y="300"/>
                  </a:lnTo>
                  <a:lnTo>
                    <a:pt x="176" y="293"/>
                  </a:lnTo>
                  <a:lnTo>
                    <a:pt x="168" y="288"/>
                  </a:lnTo>
                  <a:lnTo>
                    <a:pt x="159" y="287"/>
                  </a:lnTo>
                  <a:lnTo>
                    <a:pt x="140" y="289"/>
                  </a:lnTo>
                  <a:lnTo>
                    <a:pt x="122" y="297"/>
                  </a:lnTo>
                  <a:lnTo>
                    <a:pt x="103" y="311"/>
                  </a:lnTo>
                  <a:lnTo>
                    <a:pt x="86" y="331"/>
                  </a:lnTo>
                  <a:lnTo>
                    <a:pt x="68" y="356"/>
                  </a:lnTo>
                  <a:lnTo>
                    <a:pt x="53" y="388"/>
                  </a:lnTo>
                  <a:lnTo>
                    <a:pt x="39" y="427"/>
                  </a:lnTo>
                  <a:lnTo>
                    <a:pt x="37" y="436"/>
                  </a:lnTo>
                  <a:lnTo>
                    <a:pt x="33" y="442"/>
                  </a:lnTo>
                  <a:lnTo>
                    <a:pt x="29" y="444"/>
                  </a:lnTo>
                  <a:lnTo>
                    <a:pt x="19" y="445"/>
                  </a:lnTo>
                  <a:lnTo>
                    <a:pt x="15" y="445"/>
                  </a:lnTo>
                  <a:lnTo>
                    <a:pt x="10" y="444"/>
                  </a:lnTo>
                  <a:lnTo>
                    <a:pt x="4" y="442"/>
                  </a:lnTo>
                  <a:lnTo>
                    <a:pt x="1" y="438"/>
                  </a:lnTo>
                  <a:lnTo>
                    <a:pt x="0" y="430"/>
                  </a:lnTo>
                  <a:lnTo>
                    <a:pt x="1" y="422"/>
                  </a:lnTo>
                  <a:lnTo>
                    <a:pt x="3" y="411"/>
                  </a:lnTo>
                  <a:lnTo>
                    <a:pt x="9" y="395"/>
                  </a:lnTo>
                  <a:lnTo>
                    <a:pt x="17" y="377"/>
                  </a:lnTo>
                  <a:lnTo>
                    <a:pt x="27" y="357"/>
                  </a:lnTo>
                  <a:lnTo>
                    <a:pt x="39" y="337"/>
                  </a:lnTo>
                  <a:lnTo>
                    <a:pt x="54" y="317"/>
                  </a:lnTo>
                  <a:lnTo>
                    <a:pt x="72" y="297"/>
                  </a:lnTo>
                  <a:lnTo>
                    <a:pt x="90" y="281"/>
                  </a:lnTo>
                  <a:lnTo>
                    <a:pt x="112" y="268"/>
                  </a:lnTo>
                  <a:lnTo>
                    <a:pt x="137" y="259"/>
                  </a:lnTo>
                  <a:lnTo>
                    <a:pt x="164" y="256"/>
                  </a:lnTo>
                  <a:close/>
                  <a:moveTo>
                    <a:pt x="266" y="0"/>
                  </a:moveTo>
                  <a:lnTo>
                    <a:pt x="281" y="2"/>
                  </a:lnTo>
                  <a:lnTo>
                    <a:pt x="293" y="8"/>
                  </a:lnTo>
                  <a:lnTo>
                    <a:pt x="301" y="15"/>
                  </a:lnTo>
                  <a:lnTo>
                    <a:pt x="307" y="25"/>
                  </a:lnTo>
                  <a:lnTo>
                    <a:pt x="310" y="34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08" y="62"/>
                  </a:lnTo>
                  <a:lnTo>
                    <a:pt x="299" y="80"/>
                  </a:lnTo>
                  <a:lnTo>
                    <a:pt x="285" y="94"/>
                  </a:lnTo>
                  <a:lnTo>
                    <a:pt x="268" y="105"/>
                  </a:lnTo>
                  <a:lnTo>
                    <a:pt x="249" y="108"/>
                  </a:lnTo>
                  <a:lnTo>
                    <a:pt x="236" y="106"/>
                  </a:lnTo>
                  <a:lnTo>
                    <a:pt x="224" y="100"/>
                  </a:lnTo>
                  <a:lnTo>
                    <a:pt x="215" y="93"/>
                  </a:lnTo>
                  <a:lnTo>
                    <a:pt x="209" y="83"/>
                  </a:lnTo>
                  <a:lnTo>
                    <a:pt x="206" y="72"/>
                  </a:lnTo>
                  <a:lnTo>
                    <a:pt x="204" y="62"/>
                  </a:lnTo>
                  <a:lnTo>
                    <a:pt x="208" y="43"/>
                  </a:lnTo>
                  <a:lnTo>
                    <a:pt x="217" y="26"/>
                  </a:lnTo>
                  <a:lnTo>
                    <a:pt x="231" y="13"/>
                  </a:lnTo>
                  <a:lnTo>
                    <a:pt x="249" y="3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1"/>
            <p:cNvSpPr>
              <a:spLocks/>
            </p:cNvSpPr>
            <p:nvPr/>
          </p:nvSpPr>
          <p:spPr bwMode="auto">
            <a:xfrm>
              <a:off x="3323" y="3230"/>
              <a:ext cx="548" cy="360"/>
            </a:xfrm>
            <a:custGeom>
              <a:avLst/>
              <a:gdLst/>
              <a:ahLst/>
              <a:cxnLst>
                <a:cxn ang="0">
                  <a:pos x="125" y="2"/>
                </a:cxn>
                <a:cxn ang="0">
                  <a:pos x="166" y="19"/>
                </a:cxn>
                <a:cxn ang="0">
                  <a:pos x="194" y="59"/>
                </a:cxn>
                <a:cxn ang="0">
                  <a:pos x="225" y="48"/>
                </a:cxn>
                <a:cxn ang="0">
                  <a:pos x="288" y="9"/>
                </a:cxn>
                <a:cxn ang="0">
                  <a:pos x="374" y="2"/>
                </a:cxn>
                <a:cxn ang="0">
                  <a:pos x="438" y="33"/>
                </a:cxn>
                <a:cxn ang="0">
                  <a:pos x="461" y="95"/>
                </a:cxn>
                <a:cxn ang="0">
                  <a:pos x="448" y="158"/>
                </a:cxn>
                <a:cxn ang="0">
                  <a:pos x="424" y="228"/>
                </a:cxn>
                <a:cxn ang="0">
                  <a:pos x="406" y="272"/>
                </a:cxn>
                <a:cxn ang="0">
                  <a:pos x="401" y="304"/>
                </a:cxn>
                <a:cxn ang="0">
                  <a:pos x="408" y="329"/>
                </a:cxn>
                <a:cxn ang="0">
                  <a:pos x="443" y="332"/>
                </a:cxn>
                <a:cxn ang="0">
                  <a:pos x="491" y="290"/>
                </a:cxn>
                <a:cxn ang="0">
                  <a:pos x="515" y="240"/>
                </a:cxn>
                <a:cxn ang="0">
                  <a:pos x="520" y="229"/>
                </a:cxn>
                <a:cxn ang="0">
                  <a:pos x="531" y="228"/>
                </a:cxn>
                <a:cxn ang="0">
                  <a:pos x="539" y="228"/>
                </a:cxn>
                <a:cxn ang="0">
                  <a:pos x="546" y="232"/>
                </a:cxn>
                <a:cxn ang="0">
                  <a:pos x="547" y="246"/>
                </a:cxn>
                <a:cxn ang="0">
                  <a:pos x="527" y="290"/>
                </a:cxn>
                <a:cxn ang="0">
                  <a:pos x="486" y="338"/>
                </a:cxn>
                <a:cxn ang="0">
                  <a:pos x="420" y="360"/>
                </a:cxn>
                <a:cxn ang="0">
                  <a:pos x="361" y="341"/>
                </a:cxn>
                <a:cxn ang="0">
                  <a:pos x="335" y="291"/>
                </a:cxn>
                <a:cxn ang="0">
                  <a:pos x="344" y="258"/>
                </a:cxn>
                <a:cxn ang="0">
                  <a:pos x="372" y="185"/>
                </a:cxn>
                <a:cxn ang="0">
                  <a:pos x="394" y="105"/>
                </a:cxn>
                <a:cxn ang="0">
                  <a:pos x="390" y="53"/>
                </a:cxn>
                <a:cxn ang="0">
                  <a:pos x="358" y="27"/>
                </a:cxn>
                <a:cxn ang="0">
                  <a:pos x="288" y="38"/>
                </a:cxn>
                <a:cxn ang="0">
                  <a:pos x="227" y="84"/>
                </a:cxn>
                <a:cxn ang="0">
                  <a:pos x="190" y="138"/>
                </a:cxn>
                <a:cxn ang="0">
                  <a:pos x="177" y="161"/>
                </a:cxn>
                <a:cxn ang="0">
                  <a:pos x="175" y="170"/>
                </a:cxn>
                <a:cxn ang="0">
                  <a:pos x="167" y="201"/>
                </a:cxn>
                <a:cxn ang="0">
                  <a:pos x="148" y="273"/>
                </a:cxn>
                <a:cxn ang="0">
                  <a:pos x="141" y="311"/>
                </a:cxn>
                <a:cxn ang="0">
                  <a:pos x="133" y="335"/>
                </a:cxn>
                <a:cxn ang="0">
                  <a:pos x="112" y="358"/>
                </a:cxn>
                <a:cxn ang="0">
                  <a:pos x="85" y="359"/>
                </a:cxn>
                <a:cxn ang="0">
                  <a:pos x="68" y="333"/>
                </a:cxn>
                <a:cxn ang="0">
                  <a:pos x="72" y="310"/>
                </a:cxn>
                <a:cxn ang="0">
                  <a:pos x="81" y="273"/>
                </a:cxn>
                <a:cxn ang="0">
                  <a:pos x="103" y="188"/>
                </a:cxn>
                <a:cxn ang="0">
                  <a:pos x="116" y="130"/>
                </a:cxn>
                <a:cxn ang="0">
                  <a:pos x="125" y="89"/>
                </a:cxn>
                <a:cxn ang="0">
                  <a:pos x="128" y="59"/>
                </a:cxn>
                <a:cxn ang="0">
                  <a:pos x="117" y="33"/>
                </a:cxn>
                <a:cxn ang="0">
                  <a:pos x="83" y="28"/>
                </a:cxn>
                <a:cxn ang="0">
                  <a:pos x="53" y="63"/>
                </a:cxn>
                <a:cxn ang="0">
                  <a:pos x="33" y="120"/>
                </a:cxn>
                <a:cxn ang="0">
                  <a:pos x="29" y="130"/>
                </a:cxn>
                <a:cxn ang="0">
                  <a:pos x="20" y="135"/>
                </a:cxn>
                <a:cxn ang="0">
                  <a:pos x="13" y="135"/>
                </a:cxn>
                <a:cxn ang="0">
                  <a:pos x="6" y="133"/>
                </a:cxn>
                <a:cxn ang="0">
                  <a:pos x="2" y="127"/>
                </a:cxn>
                <a:cxn ang="0">
                  <a:pos x="4" y="111"/>
                </a:cxn>
                <a:cxn ang="0">
                  <a:pos x="18" y="70"/>
                </a:cxn>
                <a:cxn ang="0">
                  <a:pos x="49" y="22"/>
                </a:cxn>
                <a:cxn ang="0">
                  <a:pos x="100" y="0"/>
                </a:cxn>
              </a:cxnLst>
              <a:rect l="0" t="0" r="r" b="b"/>
              <a:pathLst>
                <a:path w="548" h="360">
                  <a:moveTo>
                    <a:pt x="100" y="0"/>
                  </a:moveTo>
                  <a:lnTo>
                    <a:pt x="112" y="1"/>
                  </a:lnTo>
                  <a:lnTo>
                    <a:pt x="125" y="2"/>
                  </a:lnTo>
                  <a:lnTo>
                    <a:pt x="139" y="5"/>
                  </a:lnTo>
                  <a:lnTo>
                    <a:pt x="152" y="11"/>
                  </a:lnTo>
                  <a:lnTo>
                    <a:pt x="166" y="19"/>
                  </a:lnTo>
                  <a:lnTo>
                    <a:pt x="177" y="29"/>
                  </a:lnTo>
                  <a:lnTo>
                    <a:pt x="187" y="42"/>
                  </a:lnTo>
                  <a:lnTo>
                    <a:pt x="194" y="59"/>
                  </a:lnTo>
                  <a:lnTo>
                    <a:pt x="196" y="79"/>
                  </a:lnTo>
                  <a:lnTo>
                    <a:pt x="209" y="64"/>
                  </a:lnTo>
                  <a:lnTo>
                    <a:pt x="225" y="48"/>
                  </a:lnTo>
                  <a:lnTo>
                    <a:pt x="244" y="33"/>
                  </a:lnTo>
                  <a:lnTo>
                    <a:pt x="264" y="20"/>
                  </a:lnTo>
                  <a:lnTo>
                    <a:pt x="288" y="9"/>
                  </a:lnTo>
                  <a:lnTo>
                    <a:pt x="315" y="2"/>
                  </a:lnTo>
                  <a:lnTo>
                    <a:pt x="344" y="0"/>
                  </a:lnTo>
                  <a:lnTo>
                    <a:pt x="374" y="2"/>
                  </a:lnTo>
                  <a:lnTo>
                    <a:pt x="399" y="8"/>
                  </a:lnTo>
                  <a:lnTo>
                    <a:pt x="422" y="19"/>
                  </a:lnTo>
                  <a:lnTo>
                    <a:pt x="438" y="33"/>
                  </a:lnTo>
                  <a:lnTo>
                    <a:pt x="451" y="50"/>
                  </a:lnTo>
                  <a:lnTo>
                    <a:pt x="459" y="71"/>
                  </a:lnTo>
                  <a:lnTo>
                    <a:pt x="461" y="95"/>
                  </a:lnTo>
                  <a:lnTo>
                    <a:pt x="459" y="113"/>
                  </a:lnTo>
                  <a:lnTo>
                    <a:pt x="455" y="134"/>
                  </a:lnTo>
                  <a:lnTo>
                    <a:pt x="448" y="158"/>
                  </a:lnTo>
                  <a:lnTo>
                    <a:pt x="440" y="183"/>
                  </a:lnTo>
                  <a:lnTo>
                    <a:pt x="432" y="207"/>
                  </a:lnTo>
                  <a:lnTo>
                    <a:pt x="424" y="228"/>
                  </a:lnTo>
                  <a:lnTo>
                    <a:pt x="417" y="247"/>
                  </a:lnTo>
                  <a:lnTo>
                    <a:pt x="411" y="260"/>
                  </a:lnTo>
                  <a:lnTo>
                    <a:pt x="406" y="272"/>
                  </a:lnTo>
                  <a:lnTo>
                    <a:pt x="403" y="283"/>
                  </a:lnTo>
                  <a:lnTo>
                    <a:pt x="402" y="292"/>
                  </a:lnTo>
                  <a:lnTo>
                    <a:pt x="401" y="304"/>
                  </a:lnTo>
                  <a:lnTo>
                    <a:pt x="402" y="314"/>
                  </a:lnTo>
                  <a:lnTo>
                    <a:pt x="404" y="323"/>
                  </a:lnTo>
                  <a:lnTo>
                    <a:pt x="408" y="329"/>
                  </a:lnTo>
                  <a:lnTo>
                    <a:pt x="415" y="334"/>
                  </a:lnTo>
                  <a:lnTo>
                    <a:pt x="424" y="335"/>
                  </a:lnTo>
                  <a:lnTo>
                    <a:pt x="443" y="332"/>
                  </a:lnTo>
                  <a:lnTo>
                    <a:pt x="460" y="322"/>
                  </a:lnTo>
                  <a:lnTo>
                    <a:pt x="476" y="308"/>
                  </a:lnTo>
                  <a:lnTo>
                    <a:pt x="491" y="290"/>
                  </a:lnTo>
                  <a:lnTo>
                    <a:pt x="504" y="269"/>
                  </a:lnTo>
                  <a:lnTo>
                    <a:pt x="514" y="246"/>
                  </a:lnTo>
                  <a:lnTo>
                    <a:pt x="515" y="240"/>
                  </a:lnTo>
                  <a:lnTo>
                    <a:pt x="517" y="235"/>
                  </a:lnTo>
                  <a:lnTo>
                    <a:pt x="518" y="232"/>
                  </a:lnTo>
                  <a:lnTo>
                    <a:pt x="520" y="229"/>
                  </a:lnTo>
                  <a:lnTo>
                    <a:pt x="523" y="228"/>
                  </a:lnTo>
                  <a:lnTo>
                    <a:pt x="526" y="228"/>
                  </a:lnTo>
                  <a:lnTo>
                    <a:pt x="531" y="228"/>
                  </a:lnTo>
                  <a:lnTo>
                    <a:pt x="533" y="228"/>
                  </a:lnTo>
                  <a:lnTo>
                    <a:pt x="536" y="228"/>
                  </a:lnTo>
                  <a:lnTo>
                    <a:pt x="539" y="228"/>
                  </a:lnTo>
                  <a:lnTo>
                    <a:pt x="541" y="229"/>
                  </a:lnTo>
                  <a:lnTo>
                    <a:pt x="544" y="230"/>
                  </a:lnTo>
                  <a:lnTo>
                    <a:pt x="546" y="232"/>
                  </a:lnTo>
                  <a:lnTo>
                    <a:pt x="547" y="234"/>
                  </a:lnTo>
                  <a:lnTo>
                    <a:pt x="548" y="238"/>
                  </a:lnTo>
                  <a:lnTo>
                    <a:pt x="547" y="246"/>
                  </a:lnTo>
                  <a:lnTo>
                    <a:pt x="544" y="258"/>
                  </a:lnTo>
                  <a:lnTo>
                    <a:pt x="537" y="273"/>
                  </a:lnTo>
                  <a:lnTo>
                    <a:pt x="527" y="290"/>
                  </a:lnTo>
                  <a:lnTo>
                    <a:pt x="517" y="307"/>
                  </a:lnTo>
                  <a:lnTo>
                    <a:pt x="502" y="323"/>
                  </a:lnTo>
                  <a:lnTo>
                    <a:pt x="486" y="338"/>
                  </a:lnTo>
                  <a:lnTo>
                    <a:pt x="467" y="350"/>
                  </a:lnTo>
                  <a:lnTo>
                    <a:pt x="445" y="358"/>
                  </a:lnTo>
                  <a:lnTo>
                    <a:pt x="420" y="360"/>
                  </a:lnTo>
                  <a:lnTo>
                    <a:pt x="399" y="358"/>
                  </a:lnTo>
                  <a:lnTo>
                    <a:pt x="379" y="352"/>
                  </a:lnTo>
                  <a:lnTo>
                    <a:pt x="361" y="341"/>
                  </a:lnTo>
                  <a:lnTo>
                    <a:pt x="348" y="328"/>
                  </a:lnTo>
                  <a:lnTo>
                    <a:pt x="339" y="310"/>
                  </a:lnTo>
                  <a:lnTo>
                    <a:pt x="335" y="291"/>
                  </a:lnTo>
                  <a:lnTo>
                    <a:pt x="338" y="279"/>
                  </a:lnTo>
                  <a:lnTo>
                    <a:pt x="340" y="269"/>
                  </a:lnTo>
                  <a:lnTo>
                    <a:pt x="344" y="258"/>
                  </a:lnTo>
                  <a:lnTo>
                    <a:pt x="352" y="236"/>
                  </a:lnTo>
                  <a:lnTo>
                    <a:pt x="361" y="211"/>
                  </a:lnTo>
                  <a:lnTo>
                    <a:pt x="372" y="185"/>
                  </a:lnTo>
                  <a:lnTo>
                    <a:pt x="381" y="158"/>
                  </a:lnTo>
                  <a:lnTo>
                    <a:pt x="389" y="130"/>
                  </a:lnTo>
                  <a:lnTo>
                    <a:pt x="394" y="105"/>
                  </a:lnTo>
                  <a:lnTo>
                    <a:pt x="396" y="84"/>
                  </a:lnTo>
                  <a:lnTo>
                    <a:pt x="395" y="67"/>
                  </a:lnTo>
                  <a:lnTo>
                    <a:pt x="390" y="53"/>
                  </a:lnTo>
                  <a:lnTo>
                    <a:pt x="382" y="41"/>
                  </a:lnTo>
                  <a:lnTo>
                    <a:pt x="372" y="33"/>
                  </a:lnTo>
                  <a:lnTo>
                    <a:pt x="358" y="27"/>
                  </a:lnTo>
                  <a:lnTo>
                    <a:pt x="341" y="26"/>
                  </a:lnTo>
                  <a:lnTo>
                    <a:pt x="313" y="28"/>
                  </a:lnTo>
                  <a:lnTo>
                    <a:pt x="288" y="38"/>
                  </a:lnTo>
                  <a:lnTo>
                    <a:pt x="264" y="51"/>
                  </a:lnTo>
                  <a:lnTo>
                    <a:pt x="245" y="66"/>
                  </a:lnTo>
                  <a:lnTo>
                    <a:pt x="227" y="84"/>
                  </a:lnTo>
                  <a:lnTo>
                    <a:pt x="212" y="103"/>
                  </a:lnTo>
                  <a:lnTo>
                    <a:pt x="199" y="122"/>
                  </a:lnTo>
                  <a:lnTo>
                    <a:pt x="190" y="138"/>
                  </a:lnTo>
                  <a:lnTo>
                    <a:pt x="183" y="152"/>
                  </a:lnTo>
                  <a:lnTo>
                    <a:pt x="178" y="161"/>
                  </a:lnTo>
                  <a:lnTo>
                    <a:pt x="177" y="161"/>
                  </a:lnTo>
                  <a:lnTo>
                    <a:pt x="177" y="163"/>
                  </a:lnTo>
                  <a:lnTo>
                    <a:pt x="176" y="166"/>
                  </a:lnTo>
                  <a:lnTo>
                    <a:pt x="175" y="170"/>
                  </a:lnTo>
                  <a:lnTo>
                    <a:pt x="173" y="177"/>
                  </a:lnTo>
                  <a:lnTo>
                    <a:pt x="170" y="188"/>
                  </a:lnTo>
                  <a:lnTo>
                    <a:pt x="167" y="201"/>
                  </a:lnTo>
                  <a:lnTo>
                    <a:pt x="162" y="220"/>
                  </a:lnTo>
                  <a:lnTo>
                    <a:pt x="156" y="244"/>
                  </a:lnTo>
                  <a:lnTo>
                    <a:pt x="148" y="273"/>
                  </a:lnTo>
                  <a:lnTo>
                    <a:pt x="147" y="285"/>
                  </a:lnTo>
                  <a:lnTo>
                    <a:pt x="143" y="298"/>
                  </a:lnTo>
                  <a:lnTo>
                    <a:pt x="141" y="311"/>
                  </a:lnTo>
                  <a:lnTo>
                    <a:pt x="138" y="322"/>
                  </a:lnTo>
                  <a:lnTo>
                    <a:pt x="135" y="330"/>
                  </a:lnTo>
                  <a:lnTo>
                    <a:pt x="133" y="335"/>
                  </a:lnTo>
                  <a:lnTo>
                    <a:pt x="127" y="346"/>
                  </a:lnTo>
                  <a:lnTo>
                    <a:pt x="120" y="353"/>
                  </a:lnTo>
                  <a:lnTo>
                    <a:pt x="112" y="358"/>
                  </a:lnTo>
                  <a:lnTo>
                    <a:pt x="104" y="360"/>
                  </a:lnTo>
                  <a:lnTo>
                    <a:pt x="96" y="360"/>
                  </a:lnTo>
                  <a:lnTo>
                    <a:pt x="85" y="359"/>
                  </a:lnTo>
                  <a:lnTo>
                    <a:pt x="76" y="353"/>
                  </a:lnTo>
                  <a:lnTo>
                    <a:pt x="70" y="345"/>
                  </a:lnTo>
                  <a:lnTo>
                    <a:pt x="68" y="333"/>
                  </a:lnTo>
                  <a:lnTo>
                    <a:pt x="69" y="328"/>
                  </a:lnTo>
                  <a:lnTo>
                    <a:pt x="70" y="321"/>
                  </a:lnTo>
                  <a:lnTo>
                    <a:pt x="72" y="310"/>
                  </a:lnTo>
                  <a:lnTo>
                    <a:pt x="75" y="297"/>
                  </a:lnTo>
                  <a:lnTo>
                    <a:pt x="78" y="285"/>
                  </a:lnTo>
                  <a:lnTo>
                    <a:pt x="81" y="273"/>
                  </a:lnTo>
                  <a:lnTo>
                    <a:pt x="81" y="273"/>
                  </a:lnTo>
                  <a:lnTo>
                    <a:pt x="98" y="202"/>
                  </a:lnTo>
                  <a:lnTo>
                    <a:pt x="103" y="188"/>
                  </a:lnTo>
                  <a:lnTo>
                    <a:pt x="107" y="169"/>
                  </a:lnTo>
                  <a:lnTo>
                    <a:pt x="112" y="150"/>
                  </a:lnTo>
                  <a:lnTo>
                    <a:pt x="116" y="130"/>
                  </a:lnTo>
                  <a:lnTo>
                    <a:pt x="119" y="117"/>
                  </a:lnTo>
                  <a:lnTo>
                    <a:pt x="123" y="103"/>
                  </a:lnTo>
                  <a:lnTo>
                    <a:pt x="125" y="89"/>
                  </a:lnTo>
                  <a:lnTo>
                    <a:pt x="127" y="77"/>
                  </a:lnTo>
                  <a:lnTo>
                    <a:pt x="128" y="69"/>
                  </a:lnTo>
                  <a:lnTo>
                    <a:pt x="128" y="59"/>
                  </a:lnTo>
                  <a:lnTo>
                    <a:pt x="126" y="50"/>
                  </a:lnTo>
                  <a:lnTo>
                    <a:pt x="123" y="40"/>
                  </a:lnTo>
                  <a:lnTo>
                    <a:pt x="117" y="33"/>
                  </a:lnTo>
                  <a:lnTo>
                    <a:pt x="107" y="27"/>
                  </a:lnTo>
                  <a:lnTo>
                    <a:pt x="96" y="26"/>
                  </a:lnTo>
                  <a:lnTo>
                    <a:pt x="83" y="28"/>
                  </a:lnTo>
                  <a:lnTo>
                    <a:pt x="71" y="35"/>
                  </a:lnTo>
                  <a:lnTo>
                    <a:pt x="62" y="47"/>
                  </a:lnTo>
                  <a:lnTo>
                    <a:pt x="53" y="63"/>
                  </a:lnTo>
                  <a:lnTo>
                    <a:pt x="46" y="80"/>
                  </a:lnTo>
                  <a:lnTo>
                    <a:pt x="39" y="100"/>
                  </a:lnTo>
                  <a:lnTo>
                    <a:pt x="33" y="120"/>
                  </a:lnTo>
                  <a:lnTo>
                    <a:pt x="32" y="125"/>
                  </a:lnTo>
                  <a:lnTo>
                    <a:pt x="31" y="128"/>
                  </a:lnTo>
                  <a:lnTo>
                    <a:pt x="29" y="130"/>
                  </a:lnTo>
                  <a:lnTo>
                    <a:pt x="27" y="133"/>
                  </a:lnTo>
                  <a:lnTo>
                    <a:pt x="25" y="134"/>
                  </a:lnTo>
                  <a:lnTo>
                    <a:pt x="20" y="135"/>
                  </a:lnTo>
                  <a:lnTo>
                    <a:pt x="15" y="135"/>
                  </a:lnTo>
                  <a:lnTo>
                    <a:pt x="14" y="135"/>
                  </a:lnTo>
                  <a:lnTo>
                    <a:pt x="13" y="135"/>
                  </a:lnTo>
                  <a:lnTo>
                    <a:pt x="11" y="135"/>
                  </a:lnTo>
                  <a:lnTo>
                    <a:pt x="8" y="134"/>
                  </a:lnTo>
                  <a:lnTo>
                    <a:pt x="6" y="133"/>
                  </a:lnTo>
                  <a:lnTo>
                    <a:pt x="4" y="132"/>
                  </a:lnTo>
                  <a:lnTo>
                    <a:pt x="3" y="129"/>
                  </a:lnTo>
                  <a:lnTo>
                    <a:pt x="2" y="127"/>
                  </a:lnTo>
                  <a:lnTo>
                    <a:pt x="0" y="122"/>
                  </a:lnTo>
                  <a:lnTo>
                    <a:pt x="2" y="120"/>
                  </a:lnTo>
                  <a:lnTo>
                    <a:pt x="4" y="111"/>
                  </a:lnTo>
                  <a:lnTo>
                    <a:pt x="6" y="101"/>
                  </a:lnTo>
                  <a:lnTo>
                    <a:pt x="11" y="85"/>
                  </a:lnTo>
                  <a:lnTo>
                    <a:pt x="18" y="70"/>
                  </a:lnTo>
                  <a:lnTo>
                    <a:pt x="26" y="53"/>
                  </a:lnTo>
                  <a:lnTo>
                    <a:pt x="36" y="36"/>
                  </a:lnTo>
                  <a:lnTo>
                    <a:pt x="49" y="22"/>
                  </a:lnTo>
                  <a:lnTo>
                    <a:pt x="64" y="10"/>
                  </a:lnTo>
                  <a:lnTo>
                    <a:pt x="81" y="3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4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304800" y="2667000"/>
            <a:ext cx="1346378" cy="571500"/>
            <a:chOff x="4092" y="2176"/>
            <a:chExt cx="3694" cy="1568"/>
          </a:xfrm>
          <a:solidFill>
            <a:srgbClr val="FF0000"/>
          </a:solidFill>
        </p:grpSpPr>
        <p:sp>
          <p:nvSpPr>
            <p:cNvPr id="1040" name="Freeform 16"/>
            <p:cNvSpPr>
              <a:spLocks noEditPoints="1"/>
            </p:cNvSpPr>
            <p:nvPr/>
          </p:nvSpPr>
          <p:spPr bwMode="auto">
            <a:xfrm>
              <a:off x="4092" y="2176"/>
              <a:ext cx="1151" cy="1146"/>
            </a:xfrm>
            <a:custGeom>
              <a:avLst/>
              <a:gdLst/>
              <a:ahLst/>
              <a:cxnLst>
                <a:cxn ang="0">
                  <a:pos x="608" y="50"/>
                </a:cxn>
                <a:cxn ang="0">
                  <a:pos x="551" y="75"/>
                </a:cxn>
                <a:cxn ang="0">
                  <a:pos x="615" y="537"/>
                </a:cxn>
                <a:cxn ang="0">
                  <a:pos x="803" y="499"/>
                </a:cxn>
                <a:cxn ang="0">
                  <a:pos x="907" y="417"/>
                </a:cxn>
                <a:cxn ang="0">
                  <a:pos x="969" y="261"/>
                </a:cxn>
                <a:cxn ang="0">
                  <a:pos x="954" y="131"/>
                </a:cxn>
                <a:cxn ang="0">
                  <a:pos x="860" y="65"/>
                </a:cxn>
                <a:cxn ang="0">
                  <a:pos x="730" y="49"/>
                </a:cxn>
                <a:cxn ang="0">
                  <a:pos x="820" y="2"/>
                </a:cxn>
                <a:cxn ang="0">
                  <a:pos x="1027" y="69"/>
                </a:cxn>
                <a:cxn ang="0">
                  <a:pos x="1122" y="208"/>
                </a:cxn>
                <a:cxn ang="0">
                  <a:pos x="1077" y="380"/>
                </a:cxn>
                <a:cxn ang="0">
                  <a:pos x="923" y="503"/>
                </a:cxn>
                <a:cxn ang="0">
                  <a:pos x="769" y="557"/>
                </a:cxn>
                <a:cxn ang="0">
                  <a:pos x="817" y="579"/>
                </a:cxn>
                <a:cxn ang="0">
                  <a:pos x="900" y="662"/>
                </a:cxn>
                <a:cxn ang="0">
                  <a:pos x="918" y="802"/>
                </a:cxn>
                <a:cxn ang="0">
                  <a:pos x="901" y="952"/>
                </a:cxn>
                <a:cxn ang="0">
                  <a:pos x="905" y="1070"/>
                </a:cxn>
                <a:cxn ang="0">
                  <a:pos x="963" y="1111"/>
                </a:cxn>
                <a:cxn ang="0">
                  <a:pos x="1046" y="1073"/>
                </a:cxn>
                <a:cxn ang="0">
                  <a:pos x="1112" y="956"/>
                </a:cxn>
                <a:cxn ang="0">
                  <a:pos x="1134" y="938"/>
                </a:cxn>
                <a:cxn ang="0">
                  <a:pos x="1151" y="959"/>
                </a:cxn>
                <a:cxn ang="0">
                  <a:pos x="1124" y="1031"/>
                </a:cxn>
                <a:cxn ang="0">
                  <a:pos x="1039" y="1123"/>
                </a:cxn>
                <a:cxn ang="0">
                  <a:pos x="941" y="1146"/>
                </a:cxn>
                <a:cxn ang="0">
                  <a:pos x="862" y="1131"/>
                </a:cxn>
                <a:cxn ang="0">
                  <a:pos x="774" y="1072"/>
                </a:cxn>
                <a:cxn ang="0">
                  <a:pos x="745" y="952"/>
                </a:cxn>
                <a:cxn ang="0">
                  <a:pos x="769" y="831"/>
                </a:cxn>
                <a:cxn ang="0">
                  <a:pos x="791" y="733"/>
                </a:cxn>
                <a:cxn ang="0">
                  <a:pos x="778" y="656"/>
                </a:cxn>
                <a:cxn ang="0">
                  <a:pos x="704" y="588"/>
                </a:cxn>
                <a:cxn ang="0">
                  <a:pos x="320" y="1002"/>
                </a:cxn>
                <a:cxn ang="0">
                  <a:pos x="336" y="1054"/>
                </a:cxn>
                <a:cxn ang="0">
                  <a:pos x="435" y="1059"/>
                </a:cxn>
                <a:cxn ang="0">
                  <a:pos x="462" y="1091"/>
                </a:cxn>
                <a:cxn ang="0">
                  <a:pos x="430" y="1111"/>
                </a:cxn>
                <a:cxn ang="0">
                  <a:pos x="278" y="1106"/>
                </a:cxn>
                <a:cxn ang="0">
                  <a:pos x="141" y="1107"/>
                </a:cxn>
                <a:cxn ang="0">
                  <a:pos x="21" y="1110"/>
                </a:cxn>
                <a:cxn ang="0">
                  <a:pos x="0" y="1092"/>
                </a:cxn>
                <a:cxn ang="0">
                  <a:pos x="31" y="1059"/>
                </a:cxn>
                <a:cxn ang="0">
                  <a:pos x="147" y="1050"/>
                </a:cxn>
                <a:cxn ang="0">
                  <a:pos x="186" y="1000"/>
                </a:cxn>
                <a:cxn ang="0">
                  <a:pos x="412" y="84"/>
                </a:cxn>
                <a:cxn ang="0">
                  <a:pos x="385" y="56"/>
                </a:cxn>
                <a:cxn ang="0">
                  <a:pos x="314" y="49"/>
                </a:cxn>
                <a:cxn ang="0">
                  <a:pos x="265" y="40"/>
                </a:cxn>
                <a:cxn ang="0">
                  <a:pos x="283" y="1"/>
                </a:cxn>
              </a:cxnLst>
              <a:rect l="0" t="0" r="r" b="b"/>
              <a:pathLst>
                <a:path w="1151" h="1146">
                  <a:moveTo>
                    <a:pt x="680" y="49"/>
                  </a:moveTo>
                  <a:lnTo>
                    <a:pt x="665" y="49"/>
                  </a:lnTo>
                  <a:lnTo>
                    <a:pt x="645" y="49"/>
                  </a:lnTo>
                  <a:lnTo>
                    <a:pt x="626" y="49"/>
                  </a:lnTo>
                  <a:lnTo>
                    <a:pt x="608" y="50"/>
                  </a:lnTo>
                  <a:lnTo>
                    <a:pt x="594" y="50"/>
                  </a:lnTo>
                  <a:lnTo>
                    <a:pt x="585" y="51"/>
                  </a:lnTo>
                  <a:lnTo>
                    <a:pt x="570" y="56"/>
                  </a:lnTo>
                  <a:lnTo>
                    <a:pt x="559" y="64"/>
                  </a:lnTo>
                  <a:lnTo>
                    <a:pt x="551" y="75"/>
                  </a:lnTo>
                  <a:lnTo>
                    <a:pt x="545" y="91"/>
                  </a:lnTo>
                  <a:lnTo>
                    <a:pt x="539" y="113"/>
                  </a:lnTo>
                  <a:lnTo>
                    <a:pt x="539" y="113"/>
                  </a:lnTo>
                  <a:lnTo>
                    <a:pt x="433" y="537"/>
                  </a:lnTo>
                  <a:lnTo>
                    <a:pt x="615" y="537"/>
                  </a:lnTo>
                  <a:lnTo>
                    <a:pt x="661" y="536"/>
                  </a:lnTo>
                  <a:lnTo>
                    <a:pt x="703" y="530"/>
                  </a:lnTo>
                  <a:lnTo>
                    <a:pt x="740" y="522"/>
                  </a:lnTo>
                  <a:lnTo>
                    <a:pt x="774" y="512"/>
                  </a:lnTo>
                  <a:lnTo>
                    <a:pt x="803" y="499"/>
                  </a:lnTo>
                  <a:lnTo>
                    <a:pt x="829" y="486"/>
                  </a:lnTo>
                  <a:lnTo>
                    <a:pt x="852" y="471"/>
                  </a:lnTo>
                  <a:lnTo>
                    <a:pt x="871" y="457"/>
                  </a:lnTo>
                  <a:lnTo>
                    <a:pt x="886" y="442"/>
                  </a:lnTo>
                  <a:lnTo>
                    <a:pt x="907" y="417"/>
                  </a:lnTo>
                  <a:lnTo>
                    <a:pt x="926" y="388"/>
                  </a:lnTo>
                  <a:lnTo>
                    <a:pt x="941" y="356"/>
                  </a:lnTo>
                  <a:lnTo>
                    <a:pt x="953" y="324"/>
                  </a:lnTo>
                  <a:lnTo>
                    <a:pt x="962" y="292"/>
                  </a:lnTo>
                  <a:lnTo>
                    <a:pt x="969" y="261"/>
                  </a:lnTo>
                  <a:lnTo>
                    <a:pt x="972" y="234"/>
                  </a:lnTo>
                  <a:lnTo>
                    <a:pt x="975" y="210"/>
                  </a:lnTo>
                  <a:lnTo>
                    <a:pt x="971" y="180"/>
                  </a:lnTo>
                  <a:lnTo>
                    <a:pt x="966" y="154"/>
                  </a:lnTo>
                  <a:lnTo>
                    <a:pt x="954" y="131"/>
                  </a:lnTo>
                  <a:lnTo>
                    <a:pt x="941" y="113"/>
                  </a:lnTo>
                  <a:lnTo>
                    <a:pt x="924" y="97"/>
                  </a:lnTo>
                  <a:lnTo>
                    <a:pt x="905" y="84"/>
                  </a:lnTo>
                  <a:lnTo>
                    <a:pt x="882" y="74"/>
                  </a:lnTo>
                  <a:lnTo>
                    <a:pt x="860" y="65"/>
                  </a:lnTo>
                  <a:lnTo>
                    <a:pt x="835" y="59"/>
                  </a:lnTo>
                  <a:lnTo>
                    <a:pt x="809" y="54"/>
                  </a:lnTo>
                  <a:lnTo>
                    <a:pt x="782" y="52"/>
                  </a:lnTo>
                  <a:lnTo>
                    <a:pt x="756" y="50"/>
                  </a:lnTo>
                  <a:lnTo>
                    <a:pt x="730" y="49"/>
                  </a:lnTo>
                  <a:lnTo>
                    <a:pt x="705" y="49"/>
                  </a:lnTo>
                  <a:lnTo>
                    <a:pt x="680" y="49"/>
                  </a:lnTo>
                  <a:close/>
                  <a:moveTo>
                    <a:pt x="309" y="0"/>
                  </a:moveTo>
                  <a:lnTo>
                    <a:pt x="769" y="0"/>
                  </a:lnTo>
                  <a:lnTo>
                    <a:pt x="820" y="2"/>
                  </a:lnTo>
                  <a:lnTo>
                    <a:pt x="869" y="9"/>
                  </a:lnTo>
                  <a:lnTo>
                    <a:pt x="914" y="18"/>
                  </a:lnTo>
                  <a:lnTo>
                    <a:pt x="955" y="32"/>
                  </a:lnTo>
                  <a:lnTo>
                    <a:pt x="993" y="49"/>
                  </a:lnTo>
                  <a:lnTo>
                    <a:pt x="1027" y="69"/>
                  </a:lnTo>
                  <a:lnTo>
                    <a:pt x="1056" y="92"/>
                  </a:lnTo>
                  <a:lnTo>
                    <a:pt x="1080" y="117"/>
                  </a:lnTo>
                  <a:lnTo>
                    <a:pt x="1100" y="146"/>
                  </a:lnTo>
                  <a:lnTo>
                    <a:pt x="1113" y="177"/>
                  </a:lnTo>
                  <a:lnTo>
                    <a:pt x="1122" y="208"/>
                  </a:lnTo>
                  <a:lnTo>
                    <a:pt x="1126" y="244"/>
                  </a:lnTo>
                  <a:lnTo>
                    <a:pt x="1122" y="280"/>
                  </a:lnTo>
                  <a:lnTo>
                    <a:pt x="1113" y="316"/>
                  </a:lnTo>
                  <a:lnTo>
                    <a:pt x="1098" y="349"/>
                  </a:lnTo>
                  <a:lnTo>
                    <a:pt x="1077" y="380"/>
                  </a:lnTo>
                  <a:lnTo>
                    <a:pt x="1052" y="409"/>
                  </a:lnTo>
                  <a:lnTo>
                    <a:pt x="1024" y="435"/>
                  </a:lnTo>
                  <a:lnTo>
                    <a:pt x="993" y="461"/>
                  </a:lnTo>
                  <a:lnTo>
                    <a:pt x="959" y="483"/>
                  </a:lnTo>
                  <a:lnTo>
                    <a:pt x="923" y="503"/>
                  </a:lnTo>
                  <a:lnTo>
                    <a:pt x="884" y="521"/>
                  </a:lnTo>
                  <a:lnTo>
                    <a:pt x="846" y="536"/>
                  </a:lnTo>
                  <a:lnTo>
                    <a:pt x="808" y="548"/>
                  </a:lnTo>
                  <a:lnTo>
                    <a:pt x="769" y="557"/>
                  </a:lnTo>
                  <a:lnTo>
                    <a:pt x="769" y="557"/>
                  </a:lnTo>
                  <a:lnTo>
                    <a:pt x="769" y="557"/>
                  </a:lnTo>
                  <a:lnTo>
                    <a:pt x="769" y="557"/>
                  </a:lnTo>
                  <a:lnTo>
                    <a:pt x="783" y="563"/>
                  </a:lnTo>
                  <a:lnTo>
                    <a:pt x="799" y="570"/>
                  </a:lnTo>
                  <a:lnTo>
                    <a:pt x="817" y="579"/>
                  </a:lnTo>
                  <a:lnTo>
                    <a:pt x="835" y="591"/>
                  </a:lnTo>
                  <a:lnTo>
                    <a:pt x="853" y="604"/>
                  </a:lnTo>
                  <a:lnTo>
                    <a:pt x="871" y="621"/>
                  </a:lnTo>
                  <a:lnTo>
                    <a:pt x="887" y="641"/>
                  </a:lnTo>
                  <a:lnTo>
                    <a:pt x="900" y="662"/>
                  </a:lnTo>
                  <a:lnTo>
                    <a:pt x="912" y="689"/>
                  </a:lnTo>
                  <a:lnTo>
                    <a:pt x="918" y="717"/>
                  </a:lnTo>
                  <a:lnTo>
                    <a:pt x="921" y="749"/>
                  </a:lnTo>
                  <a:lnTo>
                    <a:pt x="921" y="774"/>
                  </a:lnTo>
                  <a:lnTo>
                    <a:pt x="918" y="802"/>
                  </a:lnTo>
                  <a:lnTo>
                    <a:pt x="916" y="827"/>
                  </a:lnTo>
                  <a:lnTo>
                    <a:pt x="912" y="854"/>
                  </a:lnTo>
                  <a:lnTo>
                    <a:pt x="908" y="886"/>
                  </a:lnTo>
                  <a:lnTo>
                    <a:pt x="905" y="919"/>
                  </a:lnTo>
                  <a:lnTo>
                    <a:pt x="901" y="952"/>
                  </a:lnTo>
                  <a:lnTo>
                    <a:pt x="899" y="983"/>
                  </a:lnTo>
                  <a:lnTo>
                    <a:pt x="898" y="1010"/>
                  </a:lnTo>
                  <a:lnTo>
                    <a:pt x="899" y="1033"/>
                  </a:lnTo>
                  <a:lnTo>
                    <a:pt x="901" y="1053"/>
                  </a:lnTo>
                  <a:lnTo>
                    <a:pt x="905" y="1070"/>
                  </a:lnTo>
                  <a:lnTo>
                    <a:pt x="912" y="1084"/>
                  </a:lnTo>
                  <a:lnTo>
                    <a:pt x="919" y="1096"/>
                  </a:lnTo>
                  <a:lnTo>
                    <a:pt x="932" y="1104"/>
                  </a:lnTo>
                  <a:lnTo>
                    <a:pt x="945" y="1108"/>
                  </a:lnTo>
                  <a:lnTo>
                    <a:pt x="963" y="1111"/>
                  </a:lnTo>
                  <a:lnTo>
                    <a:pt x="978" y="1110"/>
                  </a:lnTo>
                  <a:lnTo>
                    <a:pt x="993" y="1105"/>
                  </a:lnTo>
                  <a:lnTo>
                    <a:pt x="1010" y="1098"/>
                  </a:lnTo>
                  <a:lnTo>
                    <a:pt x="1028" y="1088"/>
                  </a:lnTo>
                  <a:lnTo>
                    <a:pt x="1046" y="1073"/>
                  </a:lnTo>
                  <a:lnTo>
                    <a:pt x="1063" y="1054"/>
                  </a:lnTo>
                  <a:lnTo>
                    <a:pt x="1080" y="1029"/>
                  </a:lnTo>
                  <a:lnTo>
                    <a:pt x="1096" y="999"/>
                  </a:lnTo>
                  <a:lnTo>
                    <a:pt x="1110" y="961"/>
                  </a:lnTo>
                  <a:lnTo>
                    <a:pt x="1112" y="956"/>
                  </a:lnTo>
                  <a:lnTo>
                    <a:pt x="1114" y="949"/>
                  </a:lnTo>
                  <a:lnTo>
                    <a:pt x="1118" y="944"/>
                  </a:lnTo>
                  <a:lnTo>
                    <a:pt x="1124" y="941"/>
                  </a:lnTo>
                  <a:lnTo>
                    <a:pt x="1130" y="938"/>
                  </a:lnTo>
                  <a:lnTo>
                    <a:pt x="1134" y="938"/>
                  </a:lnTo>
                  <a:lnTo>
                    <a:pt x="1137" y="940"/>
                  </a:lnTo>
                  <a:lnTo>
                    <a:pt x="1142" y="942"/>
                  </a:lnTo>
                  <a:lnTo>
                    <a:pt x="1146" y="945"/>
                  </a:lnTo>
                  <a:lnTo>
                    <a:pt x="1149" y="951"/>
                  </a:lnTo>
                  <a:lnTo>
                    <a:pt x="1151" y="959"/>
                  </a:lnTo>
                  <a:lnTo>
                    <a:pt x="1149" y="967"/>
                  </a:lnTo>
                  <a:lnTo>
                    <a:pt x="1147" y="978"/>
                  </a:lnTo>
                  <a:lnTo>
                    <a:pt x="1142" y="994"/>
                  </a:lnTo>
                  <a:lnTo>
                    <a:pt x="1134" y="1011"/>
                  </a:lnTo>
                  <a:lnTo>
                    <a:pt x="1124" y="1031"/>
                  </a:lnTo>
                  <a:lnTo>
                    <a:pt x="1112" y="1051"/>
                  </a:lnTo>
                  <a:lnTo>
                    <a:pt x="1098" y="1071"/>
                  </a:lnTo>
                  <a:lnTo>
                    <a:pt x="1081" y="1090"/>
                  </a:lnTo>
                  <a:lnTo>
                    <a:pt x="1060" y="1108"/>
                  </a:lnTo>
                  <a:lnTo>
                    <a:pt x="1039" y="1123"/>
                  </a:lnTo>
                  <a:lnTo>
                    <a:pt x="1014" y="1136"/>
                  </a:lnTo>
                  <a:lnTo>
                    <a:pt x="986" y="1143"/>
                  </a:lnTo>
                  <a:lnTo>
                    <a:pt x="957" y="1146"/>
                  </a:lnTo>
                  <a:lnTo>
                    <a:pt x="951" y="1146"/>
                  </a:lnTo>
                  <a:lnTo>
                    <a:pt x="941" y="1146"/>
                  </a:lnTo>
                  <a:lnTo>
                    <a:pt x="930" y="1145"/>
                  </a:lnTo>
                  <a:lnTo>
                    <a:pt x="915" y="1143"/>
                  </a:lnTo>
                  <a:lnTo>
                    <a:pt x="898" y="1140"/>
                  </a:lnTo>
                  <a:lnTo>
                    <a:pt x="880" y="1137"/>
                  </a:lnTo>
                  <a:lnTo>
                    <a:pt x="862" y="1131"/>
                  </a:lnTo>
                  <a:lnTo>
                    <a:pt x="843" y="1123"/>
                  </a:lnTo>
                  <a:lnTo>
                    <a:pt x="824" y="1114"/>
                  </a:lnTo>
                  <a:lnTo>
                    <a:pt x="806" y="1103"/>
                  </a:lnTo>
                  <a:lnTo>
                    <a:pt x="790" y="1089"/>
                  </a:lnTo>
                  <a:lnTo>
                    <a:pt x="774" y="1072"/>
                  </a:lnTo>
                  <a:lnTo>
                    <a:pt x="762" y="1051"/>
                  </a:lnTo>
                  <a:lnTo>
                    <a:pt x="753" y="1027"/>
                  </a:lnTo>
                  <a:lnTo>
                    <a:pt x="746" y="1000"/>
                  </a:lnTo>
                  <a:lnTo>
                    <a:pt x="744" y="969"/>
                  </a:lnTo>
                  <a:lnTo>
                    <a:pt x="745" y="952"/>
                  </a:lnTo>
                  <a:lnTo>
                    <a:pt x="748" y="930"/>
                  </a:lnTo>
                  <a:lnTo>
                    <a:pt x="751" y="907"/>
                  </a:lnTo>
                  <a:lnTo>
                    <a:pt x="757" y="880"/>
                  </a:lnTo>
                  <a:lnTo>
                    <a:pt x="763" y="855"/>
                  </a:lnTo>
                  <a:lnTo>
                    <a:pt x="769" y="831"/>
                  </a:lnTo>
                  <a:lnTo>
                    <a:pt x="774" y="813"/>
                  </a:lnTo>
                  <a:lnTo>
                    <a:pt x="780" y="792"/>
                  </a:lnTo>
                  <a:lnTo>
                    <a:pt x="784" y="771"/>
                  </a:lnTo>
                  <a:lnTo>
                    <a:pt x="789" y="751"/>
                  </a:lnTo>
                  <a:lnTo>
                    <a:pt x="791" y="733"/>
                  </a:lnTo>
                  <a:lnTo>
                    <a:pt x="792" y="718"/>
                  </a:lnTo>
                  <a:lnTo>
                    <a:pt x="791" y="705"/>
                  </a:lnTo>
                  <a:lnTo>
                    <a:pt x="789" y="689"/>
                  </a:lnTo>
                  <a:lnTo>
                    <a:pt x="785" y="673"/>
                  </a:lnTo>
                  <a:lnTo>
                    <a:pt x="778" y="656"/>
                  </a:lnTo>
                  <a:lnTo>
                    <a:pt x="771" y="640"/>
                  </a:lnTo>
                  <a:lnTo>
                    <a:pt x="758" y="625"/>
                  </a:lnTo>
                  <a:lnTo>
                    <a:pt x="744" y="611"/>
                  </a:lnTo>
                  <a:lnTo>
                    <a:pt x="727" y="599"/>
                  </a:lnTo>
                  <a:lnTo>
                    <a:pt x="704" y="588"/>
                  </a:lnTo>
                  <a:lnTo>
                    <a:pt x="679" y="580"/>
                  </a:lnTo>
                  <a:lnTo>
                    <a:pt x="650" y="575"/>
                  </a:lnTo>
                  <a:lnTo>
                    <a:pt x="615" y="573"/>
                  </a:lnTo>
                  <a:lnTo>
                    <a:pt x="426" y="573"/>
                  </a:lnTo>
                  <a:lnTo>
                    <a:pt x="320" y="1002"/>
                  </a:lnTo>
                  <a:lnTo>
                    <a:pt x="316" y="1017"/>
                  </a:lnTo>
                  <a:lnTo>
                    <a:pt x="314" y="1031"/>
                  </a:lnTo>
                  <a:lnTo>
                    <a:pt x="317" y="1041"/>
                  </a:lnTo>
                  <a:lnTo>
                    <a:pt x="324" y="1049"/>
                  </a:lnTo>
                  <a:lnTo>
                    <a:pt x="336" y="1054"/>
                  </a:lnTo>
                  <a:lnTo>
                    <a:pt x="351" y="1057"/>
                  </a:lnTo>
                  <a:lnTo>
                    <a:pt x="370" y="1058"/>
                  </a:lnTo>
                  <a:lnTo>
                    <a:pt x="393" y="1059"/>
                  </a:lnTo>
                  <a:lnTo>
                    <a:pt x="418" y="1059"/>
                  </a:lnTo>
                  <a:lnTo>
                    <a:pt x="435" y="1059"/>
                  </a:lnTo>
                  <a:lnTo>
                    <a:pt x="447" y="1061"/>
                  </a:lnTo>
                  <a:lnTo>
                    <a:pt x="456" y="1063"/>
                  </a:lnTo>
                  <a:lnTo>
                    <a:pt x="462" y="1069"/>
                  </a:lnTo>
                  <a:lnTo>
                    <a:pt x="464" y="1077"/>
                  </a:lnTo>
                  <a:lnTo>
                    <a:pt x="462" y="1091"/>
                  </a:lnTo>
                  <a:lnTo>
                    <a:pt x="457" y="1100"/>
                  </a:lnTo>
                  <a:lnTo>
                    <a:pt x="451" y="1106"/>
                  </a:lnTo>
                  <a:lnTo>
                    <a:pt x="445" y="1108"/>
                  </a:lnTo>
                  <a:lnTo>
                    <a:pt x="437" y="1110"/>
                  </a:lnTo>
                  <a:lnTo>
                    <a:pt x="430" y="1111"/>
                  </a:lnTo>
                  <a:lnTo>
                    <a:pt x="407" y="1110"/>
                  </a:lnTo>
                  <a:lnTo>
                    <a:pt x="378" y="1110"/>
                  </a:lnTo>
                  <a:lnTo>
                    <a:pt x="345" y="1108"/>
                  </a:lnTo>
                  <a:lnTo>
                    <a:pt x="312" y="1107"/>
                  </a:lnTo>
                  <a:lnTo>
                    <a:pt x="278" y="1106"/>
                  </a:lnTo>
                  <a:lnTo>
                    <a:pt x="250" y="1105"/>
                  </a:lnTo>
                  <a:lnTo>
                    <a:pt x="226" y="1105"/>
                  </a:lnTo>
                  <a:lnTo>
                    <a:pt x="202" y="1105"/>
                  </a:lnTo>
                  <a:lnTo>
                    <a:pt x="174" y="1106"/>
                  </a:lnTo>
                  <a:lnTo>
                    <a:pt x="141" y="1107"/>
                  </a:lnTo>
                  <a:lnTo>
                    <a:pt x="108" y="1108"/>
                  </a:lnTo>
                  <a:lnTo>
                    <a:pt x="76" y="1110"/>
                  </a:lnTo>
                  <a:lnTo>
                    <a:pt x="47" y="1110"/>
                  </a:lnTo>
                  <a:lnTo>
                    <a:pt x="24" y="1111"/>
                  </a:lnTo>
                  <a:lnTo>
                    <a:pt x="21" y="1110"/>
                  </a:lnTo>
                  <a:lnTo>
                    <a:pt x="16" y="1110"/>
                  </a:lnTo>
                  <a:lnTo>
                    <a:pt x="12" y="1108"/>
                  </a:lnTo>
                  <a:lnTo>
                    <a:pt x="6" y="1105"/>
                  </a:lnTo>
                  <a:lnTo>
                    <a:pt x="3" y="1099"/>
                  </a:lnTo>
                  <a:lnTo>
                    <a:pt x="0" y="1092"/>
                  </a:lnTo>
                  <a:lnTo>
                    <a:pt x="2" y="1078"/>
                  </a:lnTo>
                  <a:lnTo>
                    <a:pt x="6" y="1069"/>
                  </a:lnTo>
                  <a:lnTo>
                    <a:pt x="12" y="1063"/>
                  </a:lnTo>
                  <a:lnTo>
                    <a:pt x="21" y="1061"/>
                  </a:lnTo>
                  <a:lnTo>
                    <a:pt x="31" y="1059"/>
                  </a:lnTo>
                  <a:lnTo>
                    <a:pt x="44" y="1059"/>
                  </a:lnTo>
                  <a:lnTo>
                    <a:pt x="79" y="1058"/>
                  </a:lnTo>
                  <a:lnTo>
                    <a:pt x="108" y="1057"/>
                  </a:lnTo>
                  <a:lnTo>
                    <a:pt x="129" y="1055"/>
                  </a:lnTo>
                  <a:lnTo>
                    <a:pt x="147" y="1050"/>
                  </a:lnTo>
                  <a:lnTo>
                    <a:pt x="159" y="1045"/>
                  </a:lnTo>
                  <a:lnTo>
                    <a:pt x="170" y="1037"/>
                  </a:lnTo>
                  <a:lnTo>
                    <a:pt x="176" y="1027"/>
                  </a:lnTo>
                  <a:lnTo>
                    <a:pt x="182" y="1015"/>
                  </a:lnTo>
                  <a:lnTo>
                    <a:pt x="186" y="1000"/>
                  </a:lnTo>
                  <a:lnTo>
                    <a:pt x="190" y="982"/>
                  </a:lnTo>
                  <a:lnTo>
                    <a:pt x="407" y="110"/>
                  </a:lnTo>
                  <a:lnTo>
                    <a:pt x="410" y="98"/>
                  </a:lnTo>
                  <a:lnTo>
                    <a:pt x="411" y="89"/>
                  </a:lnTo>
                  <a:lnTo>
                    <a:pt x="412" y="84"/>
                  </a:lnTo>
                  <a:lnTo>
                    <a:pt x="413" y="80"/>
                  </a:lnTo>
                  <a:lnTo>
                    <a:pt x="411" y="69"/>
                  </a:lnTo>
                  <a:lnTo>
                    <a:pt x="405" y="62"/>
                  </a:lnTo>
                  <a:lnTo>
                    <a:pt x="397" y="58"/>
                  </a:lnTo>
                  <a:lnTo>
                    <a:pt x="385" y="56"/>
                  </a:lnTo>
                  <a:lnTo>
                    <a:pt x="370" y="54"/>
                  </a:lnTo>
                  <a:lnTo>
                    <a:pt x="353" y="51"/>
                  </a:lnTo>
                  <a:lnTo>
                    <a:pt x="338" y="50"/>
                  </a:lnTo>
                  <a:lnTo>
                    <a:pt x="324" y="49"/>
                  </a:lnTo>
                  <a:lnTo>
                    <a:pt x="314" y="49"/>
                  </a:lnTo>
                  <a:lnTo>
                    <a:pt x="309" y="49"/>
                  </a:lnTo>
                  <a:lnTo>
                    <a:pt x="292" y="49"/>
                  </a:lnTo>
                  <a:lnTo>
                    <a:pt x="280" y="48"/>
                  </a:lnTo>
                  <a:lnTo>
                    <a:pt x="271" y="45"/>
                  </a:lnTo>
                  <a:lnTo>
                    <a:pt x="265" y="40"/>
                  </a:lnTo>
                  <a:lnTo>
                    <a:pt x="263" y="30"/>
                  </a:lnTo>
                  <a:lnTo>
                    <a:pt x="265" y="18"/>
                  </a:lnTo>
                  <a:lnTo>
                    <a:pt x="269" y="9"/>
                  </a:lnTo>
                  <a:lnTo>
                    <a:pt x="276" y="4"/>
                  </a:lnTo>
                  <a:lnTo>
                    <a:pt x="283" y="1"/>
                  </a:lnTo>
                  <a:lnTo>
                    <a:pt x="296" y="1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 noEditPoints="1"/>
            </p:cNvSpPr>
            <p:nvPr/>
          </p:nvSpPr>
          <p:spPr bwMode="auto">
            <a:xfrm>
              <a:off x="5303" y="2760"/>
              <a:ext cx="347" cy="772"/>
            </a:xfrm>
            <a:custGeom>
              <a:avLst/>
              <a:gdLst/>
              <a:ahLst/>
              <a:cxnLst>
                <a:cxn ang="0">
                  <a:pos x="215" y="264"/>
                </a:cxn>
                <a:cxn ang="0">
                  <a:pos x="262" y="310"/>
                </a:cxn>
                <a:cxn ang="0">
                  <a:pos x="272" y="364"/>
                </a:cxn>
                <a:cxn ang="0">
                  <a:pos x="265" y="396"/>
                </a:cxn>
                <a:cxn ang="0">
                  <a:pos x="250" y="439"/>
                </a:cxn>
                <a:cxn ang="0">
                  <a:pos x="228" y="494"/>
                </a:cxn>
                <a:cxn ang="0">
                  <a:pos x="212" y="534"/>
                </a:cxn>
                <a:cxn ang="0">
                  <a:pos x="159" y="675"/>
                </a:cxn>
                <a:cxn ang="0">
                  <a:pos x="159" y="725"/>
                </a:cxn>
                <a:cxn ang="0">
                  <a:pos x="184" y="741"/>
                </a:cxn>
                <a:cxn ang="0">
                  <a:pos x="243" y="715"/>
                </a:cxn>
                <a:cxn ang="0">
                  <a:pos x="294" y="637"/>
                </a:cxn>
                <a:cxn ang="0">
                  <a:pos x="311" y="589"/>
                </a:cxn>
                <a:cxn ang="0">
                  <a:pos x="329" y="583"/>
                </a:cxn>
                <a:cxn ang="0">
                  <a:pos x="334" y="583"/>
                </a:cxn>
                <a:cxn ang="0">
                  <a:pos x="342" y="587"/>
                </a:cxn>
                <a:cxn ang="0">
                  <a:pos x="347" y="597"/>
                </a:cxn>
                <a:cxn ang="0">
                  <a:pos x="338" y="627"/>
                </a:cxn>
                <a:cxn ang="0">
                  <a:pos x="313" y="681"/>
                </a:cxn>
                <a:cxn ang="0">
                  <a:pos x="270" y="735"/>
                </a:cxn>
                <a:cxn ang="0">
                  <a:pos x="207" y="769"/>
                </a:cxn>
                <a:cxn ang="0">
                  <a:pos x="132" y="762"/>
                </a:cxn>
                <a:cxn ang="0">
                  <a:pos x="84" y="717"/>
                </a:cxn>
                <a:cxn ang="0">
                  <a:pos x="75" y="658"/>
                </a:cxn>
                <a:cxn ang="0">
                  <a:pos x="84" y="626"/>
                </a:cxn>
                <a:cxn ang="0">
                  <a:pos x="173" y="397"/>
                </a:cxn>
                <a:cxn ang="0">
                  <a:pos x="187" y="356"/>
                </a:cxn>
                <a:cxn ang="0">
                  <a:pos x="190" y="327"/>
                </a:cxn>
                <a:cxn ang="0">
                  <a:pos x="180" y="292"/>
                </a:cxn>
                <a:cxn ang="0">
                  <a:pos x="146" y="287"/>
                </a:cxn>
                <a:cxn ang="0">
                  <a:pos x="96" y="319"/>
                </a:cxn>
                <a:cxn ang="0">
                  <a:pos x="52" y="392"/>
                </a:cxn>
                <a:cxn ang="0">
                  <a:pos x="35" y="440"/>
                </a:cxn>
                <a:cxn ang="0">
                  <a:pos x="16" y="445"/>
                </a:cxn>
                <a:cxn ang="0">
                  <a:pos x="2" y="437"/>
                </a:cxn>
                <a:cxn ang="0">
                  <a:pos x="5" y="410"/>
                </a:cxn>
                <a:cxn ang="0">
                  <a:pos x="29" y="356"/>
                </a:cxn>
                <a:cxn ang="0">
                  <a:pos x="73" y="296"/>
                </a:cxn>
                <a:cxn ang="0">
                  <a:pos x="140" y="259"/>
                </a:cxn>
                <a:cxn ang="0">
                  <a:pos x="286" y="1"/>
                </a:cxn>
                <a:cxn ang="0">
                  <a:pos x="312" y="24"/>
                </a:cxn>
                <a:cxn ang="0">
                  <a:pos x="316" y="43"/>
                </a:cxn>
                <a:cxn ang="0">
                  <a:pos x="289" y="93"/>
                </a:cxn>
                <a:cxn ang="0">
                  <a:pos x="238" y="105"/>
                </a:cxn>
                <a:cxn ang="0">
                  <a:pos x="212" y="82"/>
                </a:cxn>
                <a:cxn ang="0">
                  <a:pos x="210" y="44"/>
                </a:cxn>
                <a:cxn ang="0">
                  <a:pos x="241" y="8"/>
                </a:cxn>
              </a:cxnLst>
              <a:rect l="0" t="0" r="r" b="b"/>
              <a:pathLst>
                <a:path w="347" h="772">
                  <a:moveTo>
                    <a:pt x="167" y="255"/>
                  </a:moveTo>
                  <a:lnTo>
                    <a:pt x="192" y="258"/>
                  </a:lnTo>
                  <a:lnTo>
                    <a:pt x="215" y="264"/>
                  </a:lnTo>
                  <a:lnTo>
                    <a:pt x="234" y="277"/>
                  </a:lnTo>
                  <a:lnTo>
                    <a:pt x="251" y="292"/>
                  </a:lnTo>
                  <a:lnTo>
                    <a:pt x="262" y="310"/>
                  </a:lnTo>
                  <a:lnTo>
                    <a:pt x="270" y="329"/>
                  </a:lnTo>
                  <a:lnTo>
                    <a:pt x="273" y="352"/>
                  </a:lnTo>
                  <a:lnTo>
                    <a:pt x="272" y="364"/>
                  </a:lnTo>
                  <a:lnTo>
                    <a:pt x="270" y="376"/>
                  </a:lnTo>
                  <a:lnTo>
                    <a:pt x="268" y="388"/>
                  </a:lnTo>
                  <a:lnTo>
                    <a:pt x="265" y="396"/>
                  </a:lnTo>
                  <a:lnTo>
                    <a:pt x="261" y="407"/>
                  </a:lnTo>
                  <a:lnTo>
                    <a:pt x="255" y="422"/>
                  </a:lnTo>
                  <a:lnTo>
                    <a:pt x="250" y="439"/>
                  </a:lnTo>
                  <a:lnTo>
                    <a:pt x="242" y="457"/>
                  </a:lnTo>
                  <a:lnTo>
                    <a:pt x="235" y="475"/>
                  </a:lnTo>
                  <a:lnTo>
                    <a:pt x="228" y="494"/>
                  </a:lnTo>
                  <a:lnTo>
                    <a:pt x="221" y="511"/>
                  </a:lnTo>
                  <a:lnTo>
                    <a:pt x="216" y="524"/>
                  </a:lnTo>
                  <a:lnTo>
                    <a:pt x="212" y="534"/>
                  </a:lnTo>
                  <a:lnTo>
                    <a:pt x="174" y="626"/>
                  </a:lnTo>
                  <a:lnTo>
                    <a:pt x="165" y="651"/>
                  </a:lnTo>
                  <a:lnTo>
                    <a:pt x="159" y="675"/>
                  </a:lnTo>
                  <a:lnTo>
                    <a:pt x="157" y="700"/>
                  </a:lnTo>
                  <a:lnTo>
                    <a:pt x="157" y="714"/>
                  </a:lnTo>
                  <a:lnTo>
                    <a:pt x="159" y="725"/>
                  </a:lnTo>
                  <a:lnTo>
                    <a:pt x="165" y="734"/>
                  </a:lnTo>
                  <a:lnTo>
                    <a:pt x="173" y="739"/>
                  </a:lnTo>
                  <a:lnTo>
                    <a:pt x="184" y="741"/>
                  </a:lnTo>
                  <a:lnTo>
                    <a:pt x="205" y="738"/>
                  </a:lnTo>
                  <a:lnTo>
                    <a:pt x="224" y="729"/>
                  </a:lnTo>
                  <a:lnTo>
                    <a:pt x="243" y="715"/>
                  </a:lnTo>
                  <a:lnTo>
                    <a:pt x="262" y="694"/>
                  </a:lnTo>
                  <a:lnTo>
                    <a:pt x="279" y="668"/>
                  </a:lnTo>
                  <a:lnTo>
                    <a:pt x="294" y="637"/>
                  </a:lnTo>
                  <a:lnTo>
                    <a:pt x="306" y="601"/>
                  </a:lnTo>
                  <a:lnTo>
                    <a:pt x="308" y="594"/>
                  </a:lnTo>
                  <a:lnTo>
                    <a:pt x="311" y="589"/>
                  </a:lnTo>
                  <a:lnTo>
                    <a:pt x="314" y="586"/>
                  </a:lnTo>
                  <a:lnTo>
                    <a:pt x="320" y="584"/>
                  </a:lnTo>
                  <a:lnTo>
                    <a:pt x="329" y="583"/>
                  </a:lnTo>
                  <a:lnTo>
                    <a:pt x="330" y="583"/>
                  </a:lnTo>
                  <a:lnTo>
                    <a:pt x="332" y="583"/>
                  </a:lnTo>
                  <a:lnTo>
                    <a:pt x="334" y="583"/>
                  </a:lnTo>
                  <a:lnTo>
                    <a:pt x="338" y="584"/>
                  </a:lnTo>
                  <a:lnTo>
                    <a:pt x="340" y="585"/>
                  </a:lnTo>
                  <a:lnTo>
                    <a:pt x="342" y="587"/>
                  </a:lnTo>
                  <a:lnTo>
                    <a:pt x="344" y="589"/>
                  </a:lnTo>
                  <a:lnTo>
                    <a:pt x="346" y="593"/>
                  </a:lnTo>
                  <a:lnTo>
                    <a:pt x="347" y="597"/>
                  </a:lnTo>
                  <a:lnTo>
                    <a:pt x="346" y="603"/>
                  </a:lnTo>
                  <a:lnTo>
                    <a:pt x="343" y="613"/>
                  </a:lnTo>
                  <a:lnTo>
                    <a:pt x="338" y="627"/>
                  </a:lnTo>
                  <a:lnTo>
                    <a:pt x="332" y="644"/>
                  </a:lnTo>
                  <a:lnTo>
                    <a:pt x="323" y="661"/>
                  </a:lnTo>
                  <a:lnTo>
                    <a:pt x="313" y="681"/>
                  </a:lnTo>
                  <a:lnTo>
                    <a:pt x="300" y="700"/>
                  </a:lnTo>
                  <a:lnTo>
                    <a:pt x="286" y="718"/>
                  </a:lnTo>
                  <a:lnTo>
                    <a:pt x="270" y="735"/>
                  </a:lnTo>
                  <a:lnTo>
                    <a:pt x="251" y="750"/>
                  </a:lnTo>
                  <a:lnTo>
                    <a:pt x="230" y="762"/>
                  </a:lnTo>
                  <a:lnTo>
                    <a:pt x="207" y="769"/>
                  </a:lnTo>
                  <a:lnTo>
                    <a:pt x="182" y="772"/>
                  </a:lnTo>
                  <a:lnTo>
                    <a:pt x="156" y="770"/>
                  </a:lnTo>
                  <a:lnTo>
                    <a:pt x="132" y="762"/>
                  </a:lnTo>
                  <a:lnTo>
                    <a:pt x="113" y="750"/>
                  </a:lnTo>
                  <a:lnTo>
                    <a:pt x="96" y="735"/>
                  </a:lnTo>
                  <a:lnTo>
                    <a:pt x="84" y="717"/>
                  </a:lnTo>
                  <a:lnTo>
                    <a:pt x="76" y="697"/>
                  </a:lnTo>
                  <a:lnTo>
                    <a:pt x="74" y="675"/>
                  </a:lnTo>
                  <a:lnTo>
                    <a:pt x="75" y="658"/>
                  </a:lnTo>
                  <a:lnTo>
                    <a:pt x="78" y="641"/>
                  </a:lnTo>
                  <a:lnTo>
                    <a:pt x="84" y="626"/>
                  </a:lnTo>
                  <a:lnTo>
                    <a:pt x="84" y="626"/>
                  </a:lnTo>
                  <a:lnTo>
                    <a:pt x="154" y="442"/>
                  </a:lnTo>
                  <a:lnTo>
                    <a:pt x="164" y="417"/>
                  </a:lnTo>
                  <a:lnTo>
                    <a:pt x="173" y="397"/>
                  </a:lnTo>
                  <a:lnTo>
                    <a:pt x="179" y="381"/>
                  </a:lnTo>
                  <a:lnTo>
                    <a:pt x="183" y="367"/>
                  </a:lnTo>
                  <a:lnTo>
                    <a:pt x="187" y="356"/>
                  </a:lnTo>
                  <a:lnTo>
                    <a:pt x="189" y="345"/>
                  </a:lnTo>
                  <a:lnTo>
                    <a:pt x="189" y="336"/>
                  </a:lnTo>
                  <a:lnTo>
                    <a:pt x="190" y="327"/>
                  </a:lnTo>
                  <a:lnTo>
                    <a:pt x="189" y="311"/>
                  </a:lnTo>
                  <a:lnTo>
                    <a:pt x="185" y="299"/>
                  </a:lnTo>
                  <a:lnTo>
                    <a:pt x="180" y="292"/>
                  </a:lnTo>
                  <a:lnTo>
                    <a:pt x="172" y="287"/>
                  </a:lnTo>
                  <a:lnTo>
                    <a:pt x="162" y="286"/>
                  </a:lnTo>
                  <a:lnTo>
                    <a:pt x="146" y="287"/>
                  </a:lnTo>
                  <a:lnTo>
                    <a:pt x="129" y="294"/>
                  </a:lnTo>
                  <a:lnTo>
                    <a:pt x="112" y="304"/>
                  </a:lnTo>
                  <a:lnTo>
                    <a:pt x="96" y="319"/>
                  </a:lnTo>
                  <a:lnTo>
                    <a:pt x="81" y="339"/>
                  </a:lnTo>
                  <a:lnTo>
                    <a:pt x="66" y="362"/>
                  </a:lnTo>
                  <a:lnTo>
                    <a:pt x="52" y="392"/>
                  </a:lnTo>
                  <a:lnTo>
                    <a:pt x="40" y="426"/>
                  </a:lnTo>
                  <a:lnTo>
                    <a:pt x="39" y="434"/>
                  </a:lnTo>
                  <a:lnTo>
                    <a:pt x="35" y="440"/>
                  </a:lnTo>
                  <a:lnTo>
                    <a:pt x="30" y="443"/>
                  </a:lnTo>
                  <a:lnTo>
                    <a:pt x="20" y="445"/>
                  </a:lnTo>
                  <a:lnTo>
                    <a:pt x="16" y="445"/>
                  </a:lnTo>
                  <a:lnTo>
                    <a:pt x="11" y="443"/>
                  </a:lnTo>
                  <a:lnTo>
                    <a:pt x="6" y="441"/>
                  </a:lnTo>
                  <a:lnTo>
                    <a:pt x="2" y="437"/>
                  </a:lnTo>
                  <a:lnTo>
                    <a:pt x="0" y="429"/>
                  </a:lnTo>
                  <a:lnTo>
                    <a:pt x="2" y="422"/>
                  </a:lnTo>
                  <a:lnTo>
                    <a:pt x="5" y="410"/>
                  </a:lnTo>
                  <a:lnTo>
                    <a:pt x="11" y="394"/>
                  </a:lnTo>
                  <a:lnTo>
                    <a:pt x="19" y="376"/>
                  </a:lnTo>
                  <a:lnTo>
                    <a:pt x="29" y="356"/>
                  </a:lnTo>
                  <a:lnTo>
                    <a:pt x="41" y="335"/>
                  </a:lnTo>
                  <a:lnTo>
                    <a:pt x="56" y="315"/>
                  </a:lnTo>
                  <a:lnTo>
                    <a:pt x="73" y="296"/>
                  </a:lnTo>
                  <a:lnTo>
                    <a:pt x="93" y="279"/>
                  </a:lnTo>
                  <a:lnTo>
                    <a:pt x="115" y="267"/>
                  </a:lnTo>
                  <a:lnTo>
                    <a:pt x="140" y="259"/>
                  </a:lnTo>
                  <a:lnTo>
                    <a:pt x="167" y="255"/>
                  </a:lnTo>
                  <a:close/>
                  <a:moveTo>
                    <a:pt x="270" y="0"/>
                  </a:moveTo>
                  <a:lnTo>
                    <a:pt x="286" y="1"/>
                  </a:lnTo>
                  <a:lnTo>
                    <a:pt x="297" y="7"/>
                  </a:lnTo>
                  <a:lnTo>
                    <a:pt x="306" y="15"/>
                  </a:lnTo>
                  <a:lnTo>
                    <a:pt x="312" y="24"/>
                  </a:lnTo>
                  <a:lnTo>
                    <a:pt x="315" y="34"/>
                  </a:lnTo>
                  <a:lnTo>
                    <a:pt x="316" y="43"/>
                  </a:lnTo>
                  <a:lnTo>
                    <a:pt x="316" y="43"/>
                  </a:lnTo>
                  <a:lnTo>
                    <a:pt x="313" y="61"/>
                  </a:lnTo>
                  <a:lnTo>
                    <a:pt x="304" y="78"/>
                  </a:lnTo>
                  <a:lnTo>
                    <a:pt x="289" y="93"/>
                  </a:lnTo>
                  <a:lnTo>
                    <a:pt x="272" y="104"/>
                  </a:lnTo>
                  <a:lnTo>
                    <a:pt x="253" y="107"/>
                  </a:lnTo>
                  <a:lnTo>
                    <a:pt x="238" y="105"/>
                  </a:lnTo>
                  <a:lnTo>
                    <a:pt x="227" y="99"/>
                  </a:lnTo>
                  <a:lnTo>
                    <a:pt x="219" y="91"/>
                  </a:lnTo>
                  <a:lnTo>
                    <a:pt x="212" y="82"/>
                  </a:lnTo>
                  <a:lnTo>
                    <a:pt x="209" y="72"/>
                  </a:lnTo>
                  <a:lnTo>
                    <a:pt x="207" y="60"/>
                  </a:lnTo>
                  <a:lnTo>
                    <a:pt x="210" y="44"/>
                  </a:lnTo>
                  <a:lnTo>
                    <a:pt x="217" y="31"/>
                  </a:lnTo>
                  <a:lnTo>
                    <a:pt x="227" y="18"/>
                  </a:lnTo>
                  <a:lnTo>
                    <a:pt x="241" y="8"/>
                  </a:lnTo>
                  <a:lnTo>
                    <a:pt x="255" y="2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5770" y="3326"/>
              <a:ext cx="554" cy="360"/>
            </a:xfrm>
            <a:custGeom>
              <a:avLst/>
              <a:gdLst/>
              <a:ahLst/>
              <a:cxnLst>
                <a:cxn ang="0">
                  <a:pos x="125" y="2"/>
                </a:cxn>
                <a:cxn ang="0">
                  <a:pos x="166" y="19"/>
                </a:cxn>
                <a:cxn ang="0">
                  <a:pos x="194" y="59"/>
                </a:cxn>
                <a:cxn ang="0">
                  <a:pos x="227" y="47"/>
                </a:cxn>
                <a:cxn ang="0">
                  <a:pos x="291" y="10"/>
                </a:cxn>
                <a:cxn ang="0">
                  <a:pos x="377" y="2"/>
                </a:cxn>
                <a:cxn ang="0">
                  <a:pos x="442" y="33"/>
                </a:cxn>
                <a:cxn ang="0">
                  <a:pos x="465" y="94"/>
                </a:cxn>
                <a:cxn ang="0">
                  <a:pos x="452" y="158"/>
                </a:cxn>
                <a:cxn ang="0">
                  <a:pos x="428" y="228"/>
                </a:cxn>
                <a:cxn ang="0">
                  <a:pos x="410" y="272"/>
                </a:cxn>
                <a:cxn ang="0">
                  <a:pos x="404" y="304"/>
                </a:cxn>
                <a:cxn ang="0">
                  <a:pos x="412" y="329"/>
                </a:cxn>
                <a:cxn ang="0">
                  <a:pos x="446" y="331"/>
                </a:cxn>
                <a:cxn ang="0">
                  <a:pos x="496" y="290"/>
                </a:cxn>
                <a:cxn ang="0">
                  <a:pos x="520" y="239"/>
                </a:cxn>
                <a:cxn ang="0">
                  <a:pos x="526" y="230"/>
                </a:cxn>
                <a:cxn ang="0">
                  <a:pos x="536" y="228"/>
                </a:cxn>
                <a:cxn ang="0">
                  <a:pos x="544" y="228"/>
                </a:cxn>
                <a:cxn ang="0">
                  <a:pos x="552" y="232"/>
                </a:cxn>
                <a:cxn ang="0">
                  <a:pos x="553" y="246"/>
                </a:cxn>
                <a:cxn ang="0">
                  <a:pos x="533" y="289"/>
                </a:cxn>
                <a:cxn ang="0">
                  <a:pos x="491" y="337"/>
                </a:cxn>
                <a:cxn ang="0">
                  <a:pos x="424" y="360"/>
                </a:cxn>
                <a:cxn ang="0">
                  <a:pos x="365" y="342"/>
                </a:cxn>
                <a:cxn ang="0">
                  <a:pos x="339" y="292"/>
                </a:cxn>
                <a:cxn ang="0">
                  <a:pos x="346" y="258"/>
                </a:cxn>
                <a:cxn ang="0">
                  <a:pos x="375" y="184"/>
                </a:cxn>
                <a:cxn ang="0">
                  <a:pos x="397" y="106"/>
                </a:cxn>
                <a:cxn ang="0">
                  <a:pos x="394" y="53"/>
                </a:cxn>
                <a:cxn ang="0">
                  <a:pos x="361" y="27"/>
                </a:cxn>
                <a:cxn ang="0">
                  <a:pos x="295" y="35"/>
                </a:cxn>
                <a:cxn ang="0">
                  <a:pos x="236" y="76"/>
                </a:cxn>
                <a:cxn ang="0">
                  <a:pos x="198" y="126"/>
                </a:cxn>
                <a:cxn ang="0">
                  <a:pos x="180" y="160"/>
                </a:cxn>
                <a:cxn ang="0">
                  <a:pos x="177" y="166"/>
                </a:cxn>
                <a:cxn ang="0">
                  <a:pos x="172" y="187"/>
                </a:cxn>
                <a:cxn ang="0">
                  <a:pos x="157" y="244"/>
                </a:cxn>
                <a:cxn ang="0">
                  <a:pos x="145" y="298"/>
                </a:cxn>
                <a:cxn ang="0">
                  <a:pos x="136" y="330"/>
                </a:cxn>
                <a:cxn ang="0">
                  <a:pos x="121" y="353"/>
                </a:cxn>
                <a:cxn ang="0">
                  <a:pos x="96" y="360"/>
                </a:cxn>
                <a:cxn ang="0">
                  <a:pos x="70" y="344"/>
                </a:cxn>
                <a:cxn ang="0">
                  <a:pos x="70" y="320"/>
                </a:cxn>
                <a:cxn ang="0">
                  <a:pos x="78" y="285"/>
                </a:cxn>
                <a:cxn ang="0">
                  <a:pos x="98" y="201"/>
                </a:cxn>
                <a:cxn ang="0">
                  <a:pos x="112" y="149"/>
                </a:cxn>
                <a:cxn ang="0">
                  <a:pos x="123" y="103"/>
                </a:cxn>
                <a:cxn ang="0">
                  <a:pos x="129" y="69"/>
                </a:cxn>
                <a:cxn ang="0">
                  <a:pos x="123" y="41"/>
                </a:cxn>
                <a:cxn ang="0">
                  <a:pos x="96" y="26"/>
                </a:cxn>
                <a:cxn ang="0">
                  <a:pos x="61" y="47"/>
                </a:cxn>
                <a:cxn ang="0">
                  <a:pos x="39" y="100"/>
                </a:cxn>
                <a:cxn ang="0">
                  <a:pos x="31" y="127"/>
                </a:cxn>
                <a:cxn ang="0">
                  <a:pos x="24" y="134"/>
                </a:cxn>
                <a:cxn ang="0">
                  <a:pos x="14" y="135"/>
                </a:cxn>
                <a:cxn ang="0">
                  <a:pos x="8" y="134"/>
                </a:cxn>
                <a:cxn ang="0">
                  <a:pos x="1" y="130"/>
                </a:cxn>
                <a:cxn ang="0">
                  <a:pos x="0" y="119"/>
                </a:cxn>
                <a:cxn ang="0">
                  <a:pos x="10" y="86"/>
                </a:cxn>
                <a:cxn ang="0">
                  <a:pos x="36" y="37"/>
                </a:cxn>
                <a:cxn ang="0">
                  <a:pos x="81" y="3"/>
                </a:cxn>
              </a:cxnLst>
              <a:rect l="0" t="0" r="r" b="b"/>
              <a:pathLst>
                <a:path w="554" h="360">
                  <a:moveTo>
                    <a:pt x="101" y="0"/>
                  </a:moveTo>
                  <a:lnTo>
                    <a:pt x="112" y="1"/>
                  </a:lnTo>
                  <a:lnTo>
                    <a:pt x="125" y="2"/>
                  </a:lnTo>
                  <a:lnTo>
                    <a:pt x="139" y="5"/>
                  </a:lnTo>
                  <a:lnTo>
                    <a:pt x="153" y="11"/>
                  </a:lnTo>
                  <a:lnTo>
                    <a:pt x="166" y="19"/>
                  </a:lnTo>
                  <a:lnTo>
                    <a:pt x="178" y="29"/>
                  </a:lnTo>
                  <a:lnTo>
                    <a:pt x="187" y="42"/>
                  </a:lnTo>
                  <a:lnTo>
                    <a:pt x="194" y="59"/>
                  </a:lnTo>
                  <a:lnTo>
                    <a:pt x="198" y="79"/>
                  </a:lnTo>
                  <a:lnTo>
                    <a:pt x="210" y="63"/>
                  </a:lnTo>
                  <a:lnTo>
                    <a:pt x="227" y="47"/>
                  </a:lnTo>
                  <a:lnTo>
                    <a:pt x="245" y="33"/>
                  </a:lnTo>
                  <a:lnTo>
                    <a:pt x="266" y="20"/>
                  </a:lnTo>
                  <a:lnTo>
                    <a:pt x="291" y="10"/>
                  </a:lnTo>
                  <a:lnTo>
                    <a:pt x="317" y="2"/>
                  </a:lnTo>
                  <a:lnTo>
                    <a:pt x="346" y="0"/>
                  </a:lnTo>
                  <a:lnTo>
                    <a:pt x="377" y="2"/>
                  </a:lnTo>
                  <a:lnTo>
                    <a:pt x="403" y="9"/>
                  </a:lnTo>
                  <a:lnTo>
                    <a:pt x="425" y="19"/>
                  </a:lnTo>
                  <a:lnTo>
                    <a:pt x="442" y="33"/>
                  </a:lnTo>
                  <a:lnTo>
                    <a:pt x="455" y="50"/>
                  </a:lnTo>
                  <a:lnTo>
                    <a:pt x="463" y="70"/>
                  </a:lnTo>
                  <a:lnTo>
                    <a:pt x="465" y="94"/>
                  </a:lnTo>
                  <a:lnTo>
                    <a:pt x="464" y="112"/>
                  </a:lnTo>
                  <a:lnTo>
                    <a:pt x="459" y="134"/>
                  </a:lnTo>
                  <a:lnTo>
                    <a:pt x="452" y="158"/>
                  </a:lnTo>
                  <a:lnTo>
                    <a:pt x="445" y="182"/>
                  </a:lnTo>
                  <a:lnTo>
                    <a:pt x="437" y="206"/>
                  </a:lnTo>
                  <a:lnTo>
                    <a:pt x="428" y="228"/>
                  </a:lnTo>
                  <a:lnTo>
                    <a:pt x="421" y="247"/>
                  </a:lnTo>
                  <a:lnTo>
                    <a:pt x="415" y="261"/>
                  </a:lnTo>
                  <a:lnTo>
                    <a:pt x="410" y="272"/>
                  </a:lnTo>
                  <a:lnTo>
                    <a:pt x="406" y="282"/>
                  </a:lnTo>
                  <a:lnTo>
                    <a:pt x="405" y="293"/>
                  </a:lnTo>
                  <a:lnTo>
                    <a:pt x="404" y="304"/>
                  </a:lnTo>
                  <a:lnTo>
                    <a:pt x="405" y="314"/>
                  </a:lnTo>
                  <a:lnTo>
                    <a:pt x="407" y="322"/>
                  </a:lnTo>
                  <a:lnTo>
                    <a:pt x="412" y="329"/>
                  </a:lnTo>
                  <a:lnTo>
                    <a:pt x="419" y="334"/>
                  </a:lnTo>
                  <a:lnTo>
                    <a:pt x="428" y="335"/>
                  </a:lnTo>
                  <a:lnTo>
                    <a:pt x="446" y="331"/>
                  </a:lnTo>
                  <a:lnTo>
                    <a:pt x="465" y="322"/>
                  </a:lnTo>
                  <a:lnTo>
                    <a:pt x="482" y="309"/>
                  </a:lnTo>
                  <a:lnTo>
                    <a:pt x="496" y="290"/>
                  </a:lnTo>
                  <a:lnTo>
                    <a:pt x="509" y="269"/>
                  </a:lnTo>
                  <a:lnTo>
                    <a:pt x="518" y="245"/>
                  </a:lnTo>
                  <a:lnTo>
                    <a:pt x="520" y="239"/>
                  </a:lnTo>
                  <a:lnTo>
                    <a:pt x="522" y="234"/>
                  </a:lnTo>
                  <a:lnTo>
                    <a:pt x="524" y="232"/>
                  </a:lnTo>
                  <a:lnTo>
                    <a:pt x="526" y="230"/>
                  </a:lnTo>
                  <a:lnTo>
                    <a:pt x="528" y="229"/>
                  </a:lnTo>
                  <a:lnTo>
                    <a:pt x="531" y="228"/>
                  </a:lnTo>
                  <a:lnTo>
                    <a:pt x="536" y="228"/>
                  </a:lnTo>
                  <a:lnTo>
                    <a:pt x="538" y="228"/>
                  </a:lnTo>
                  <a:lnTo>
                    <a:pt x="540" y="228"/>
                  </a:lnTo>
                  <a:lnTo>
                    <a:pt x="544" y="228"/>
                  </a:lnTo>
                  <a:lnTo>
                    <a:pt x="547" y="229"/>
                  </a:lnTo>
                  <a:lnTo>
                    <a:pt x="549" y="230"/>
                  </a:lnTo>
                  <a:lnTo>
                    <a:pt x="552" y="232"/>
                  </a:lnTo>
                  <a:lnTo>
                    <a:pt x="553" y="234"/>
                  </a:lnTo>
                  <a:lnTo>
                    <a:pt x="554" y="238"/>
                  </a:lnTo>
                  <a:lnTo>
                    <a:pt x="553" y="246"/>
                  </a:lnTo>
                  <a:lnTo>
                    <a:pt x="548" y="258"/>
                  </a:lnTo>
                  <a:lnTo>
                    <a:pt x="542" y="273"/>
                  </a:lnTo>
                  <a:lnTo>
                    <a:pt x="533" y="289"/>
                  </a:lnTo>
                  <a:lnTo>
                    <a:pt x="521" y="306"/>
                  </a:lnTo>
                  <a:lnTo>
                    <a:pt x="508" y="323"/>
                  </a:lnTo>
                  <a:lnTo>
                    <a:pt x="491" y="337"/>
                  </a:lnTo>
                  <a:lnTo>
                    <a:pt x="472" y="350"/>
                  </a:lnTo>
                  <a:lnTo>
                    <a:pt x="449" y="358"/>
                  </a:lnTo>
                  <a:lnTo>
                    <a:pt x="424" y="360"/>
                  </a:lnTo>
                  <a:lnTo>
                    <a:pt x="403" y="358"/>
                  </a:lnTo>
                  <a:lnTo>
                    <a:pt x="383" y="352"/>
                  </a:lnTo>
                  <a:lnTo>
                    <a:pt x="365" y="342"/>
                  </a:lnTo>
                  <a:lnTo>
                    <a:pt x="351" y="327"/>
                  </a:lnTo>
                  <a:lnTo>
                    <a:pt x="342" y="311"/>
                  </a:lnTo>
                  <a:lnTo>
                    <a:pt x="339" y="292"/>
                  </a:lnTo>
                  <a:lnTo>
                    <a:pt x="340" y="279"/>
                  </a:lnTo>
                  <a:lnTo>
                    <a:pt x="343" y="269"/>
                  </a:lnTo>
                  <a:lnTo>
                    <a:pt x="346" y="258"/>
                  </a:lnTo>
                  <a:lnTo>
                    <a:pt x="354" y="237"/>
                  </a:lnTo>
                  <a:lnTo>
                    <a:pt x="365" y="212"/>
                  </a:lnTo>
                  <a:lnTo>
                    <a:pt x="375" y="184"/>
                  </a:lnTo>
                  <a:lnTo>
                    <a:pt x="384" y="158"/>
                  </a:lnTo>
                  <a:lnTo>
                    <a:pt x="392" y="131"/>
                  </a:lnTo>
                  <a:lnTo>
                    <a:pt x="397" y="106"/>
                  </a:lnTo>
                  <a:lnTo>
                    <a:pt x="399" y="84"/>
                  </a:lnTo>
                  <a:lnTo>
                    <a:pt x="398" y="68"/>
                  </a:lnTo>
                  <a:lnTo>
                    <a:pt x="394" y="53"/>
                  </a:lnTo>
                  <a:lnTo>
                    <a:pt x="386" y="42"/>
                  </a:lnTo>
                  <a:lnTo>
                    <a:pt x="375" y="33"/>
                  </a:lnTo>
                  <a:lnTo>
                    <a:pt x="361" y="27"/>
                  </a:lnTo>
                  <a:lnTo>
                    <a:pt x="344" y="26"/>
                  </a:lnTo>
                  <a:lnTo>
                    <a:pt x="318" y="28"/>
                  </a:lnTo>
                  <a:lnTo>
                    <a:pt x="295" y="35"/>
                  </a:lnTo>
                  <a:lnTo>
                    <a:pt x="273" y="46"/>
                  </a:lnTo>
                  <a:lnTo>
                    <a:pt x="254" y="60"/>
                  </a:lnTo>
                  <a:lnTo>
                    <a:pt x="236" y="76"/>
                  </a:lnTo>
                  <a:lnTo>
                    <a:pt x="221" y="93"/>
                  </a:lnTo>
                  <a:lnTo>
                    <a:pt x="209" y="110"/>
                  </a:lnTo>
                  <a:lnTo>
                    <a:pt x="198" y="126"/>
                  </a:lnTo>
                  <a:lnTo>
                    <a:pt x="190" y="141"/>
                  </a:lnTo>
                  <a:lnTo>
                    <a:pt x="183" y="152"/>
                  </a:lnTo>
                  <a:lnTo>
                    <a:pt x="180" y="160"/>
                  </a:lnTo>
                  <a:lnTo>
                    <a:pt x="178" y="161"/>
                  </a:lnTo>
                  <a:lnTo>
                    <a:pt x="178" y="163"/>
                  </a:lnTo>
                  <a:lnTo>
                    <a:pt x="177" y="166"/>
                  </a:lnTo>
                  <a:lnTo>
                    <a:pt x="176" y="169"/>
                  </a:lnTo>
                  <a:lnTo>
                    <a:pt x="174" y="177"/>
                  </a:lnTo>
                  <a:lnTo>
                    <a:pt x="172" y="187"/>
                  </a:lnTo>
                  <a:lnTo>
                    <a:pt x="167" y="201"/>
                  </a:lnTo>
                  <a:lnTo>
                    <a:pt x="163" y="220"/>
                  </a:lnTo>
                  <a:lnTo>
                    <a:pt x="157" y="244"/>
                  </a:lnTo>
                  <a:lnTo>
                    <a:pt x="149" y="273"/>
                  </a:lnTo>
                  <a:lnTo>
                    <a:pt x="147" y="285"/>
                  </a:lnTo>
                  <a:lnTo>
                    <a:pt x="145" y="298"/>
                  </a:lnTo>
                  <a:lnTo>
                    <a:pt x="141" y="311"/>
                  </a:lnTo>
                  <a:lnTo>
                    <a:pt x="139" y="322"/>
                  </a:lnTo>
                  <a:lnTo>
                    <a:pt x="136" y="330"/>
                  </a:lnTo>
                  <a:lnTo>
                    <a:pt x="134" y="335"/>
                  </a:lnTo>
                  <a:lnTo>
                    <a:pt x="129" y="345"/>
                  </a:lnTo>
                  <a:lnTo>
                    <a:pt x="121" y="353"/>
                  </a:lnTo>
                  <a:lnTo>
                    <a:pt x="113" y="358"/>
                  </a:lnTo>
                  <a:lnTo>
                    <a:pt x="104" y="360"/>
                  </a:lnTo>
                  <a:lnTo>
                    <a:pt x="96" y="360"/>
                  </a:lnTo>
                  <a:lnTo>
                    <a:pt x="85" y="359"/>
                  </a:lnTo>
                  <a:lnTo>
                    <a:pt x="77" y="353"/>
                  </a:lnTo>
                  <a:lnTo>
                    <a:pt x="70" y="344"/>
                  </a:lnTo>
                  <a:lnTo>
                    <a:pt x="68" y="333"/>
                  </a:lnTo>
                  <a:lnTo>
                    <a:pt x="69" y="328"/>
                  </a:lnTo>
                  <a:lnTo>
                    <a:pt x="70" y="320"/>
                  </a:lnTo>
                  <a:lnTo>
                    <a:pt x="72" y="310"/>
                  </a:lnTo>
                  <a:lnTo>
                    <a:pt x="76" y="297"/>
                  </a:lnTo>
                  <a:lnTo>
                    <a:pt x="78" y="285"/>
                  </a:lnTo>
                  <a:lnTo>
                    <a:pt x="81" y="273"/>
                  </a:lnTo>
                  <a:lnTo>
                    <a:pt x="81" y="273"/>
                  </a:lnTo>
                  <a:lnTo>
                    <a:pt x="98" y="201"/>
                  </a:lnTo>
                  <a:lnTo>
                    <a:pt x="103" y="188"/>
                  </a:lnTo>
                  <a:lnTo>
                    <a:pt x="107" y="169"/>
                  </a:lnTo>
                  <a:lnTo>
                    <a:pt x="112" y="149"/>
                  </a:lnTo>
                  <a:lnTo>
                    <a:pt x="116" y="131"/>
                  </a:lnTo>
                  <a:lnTo>
                    <a:pt x="120" y="117"/>
                  </a:lnTo>
                  <a:lnTo>
                    <a:pt x="123" y="103"/>
                  </a:lnTo>
                  <a:lnTo>
                    <a:pt x="125" y="88"/>
                  </a:lnTo>
                  <a:lnTo>
                    <a:pt x="128" y="77"/>
                  </a:lnTo>
                  <a:lnTo>
                    <a:pt x="129" y="69"/>
                  </a:lnTo>
                  <a:lnTo>
                    <a:pt x="129" y="60"/>
                  </a:lnTo>
                  <a:lnTo>
                    <a:pt x="127" y="50"/>
                  </a:lnTo>
                  <a:lnTo>
                    <a:pt x="123" y="41"/>
                  </a:lnTo>
                  <a:lnTo>
                    <a:pt x="118" y="33"/>
                  </a:lnTo>
                  <a:lnTo>
                    <a:pt x="109" y="27"/>
                  </a:lnTo>
                  <a:lnTo>
                    <a:pt x="96" y="26"/>
                  </a:lnTo>
                  <a:lnTo>
                    <a:pt x="83" y="28"/>
                  </a:lnTo>
                  <a:lnTo>
                    <a:pt x="71" y="36"/>
                  </a:lnTo>
                  <a:lnTo>
                    <a:pt x="61" y="47"/>
                  </a:lnTo>
                  <a:lnTo>
                    <a:pt x="53" y="62"/>
                  </a:lnTo>
                  <a:lnTo>
                    <a:pt x="45" y="80"/>
                  </a:lnTo>
                  <a:lnTo>
                    <a:pt x="39" y="100"/>
                  </a:lnTo>
                  <a:lnTo>
                    <a:pt x="33" y="120"/>
                  </a:lnTo>
                  <a:lnTo>
                    <a:pt x="32" y="124"/>
                  </a:lnTo>
                  <a:lnTo>
                    <a:pt x="31" y="127"/>
                  </a:lnTo>
                  <a:lnTo>
                    <a:pt x="28" y="131"/>
                  </a:lnTo>
                  <a:lnTo>
                    <a:pt x="26" y="133"/>
                  </a:lnTo>
                  <a:lnTo>
                    <a:pt x="24" y="134"/>
                  </a:lnTo>
                  <a:lnTo>
                    <a:pt x="21" y="135"/>
                  </a:lnTo>
                  <a:lnTo>
                    <a:pt x="15" y="135"/>
                  </a:lnTo>
                  <a:lnTo>
                    <a:pt x="14" y="135"/>
                  </a:lnTo>
                  <a:lnTo>
                    <a:pt x="13" y="135"/>
                  </a:lnTo>
                  <a:lnTo>
                    <a:pt x="10" y="135"/>
                  </a:lnTo>
                  <a:lnTo>
                    <a:pt x="8" y="134"/>
                  </a:lnTo>
                  <a:lnTo>
                    <a:pt x="6" y="133"/>
                  </a:lnTo>
                  <a:lnTo>
                    <a:pt x="4" y="132"/>
                  </a:lnTo>
                  <a:lnTo>
                    <a:pt x="1" y="130"/>
                  </a:lnTo>
                  <a:lnTo>
                    <a:pt x="0" y="126"/>
                  </a:lnTo>
                  <a:lnTo>
                    <a:pt x="0" y="123"/>
                  </a:lnTo>
                  <a:lnTo>
                    <a:pt x="0" y="119"/>
                  </a:lnTo>
                  <a:lnTo>
                    <a:pt x="3" y="112"/>
                  </a:lnTo>
                  <a:lnTo>
                    <a:pt x="6" y="100"/>
                  </a:lnTo>
                  <a:lnTo>
                    <a:pt x="10" y="86"/>
                  </a:lnTo>
                  <a:lnTo>
                    <a:pt x="17" y="69"/>
                  </a:lnTo>
                  <a:lnTo>
                    <a:pt x="26" y="53"/>
                  </a:lnTo>
                  <a:lnTo>
                    <a:pt x="36" y="37"/>
                  </a:lnTo>
                  <a:lnTo>
                    <a:pt x="49" y="22"/>
                  </a:lnTo>
                  <a:lnTo>
                    <a:pt x="63" y="11"/>
                  </a:lnTo>
                  <a:lnTo>
                    <a:pt x="81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6639" y="3388"/>
              <a:ext cx="146" cy="356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84" y="3"/>
                </a:cxn>
                <a:cxn ang="0">
                  <a:pos x="100" y="11"/>
                </a:cxn>
                <a:cxn ang="0">
                  <a:pos x="115" y="21"/>
                </a:cxn>
                <a:cxn ang="0">
                  <a:pos x="126" y="37"/>
                </a:cxn>
                <a:cxn ang="0">
                  <a:pos x="135" y="55"/>
                </a:cxn>
                <a:cxn ang="0">
                  <a:pos x="141" y="76"/>
                </a:cxn>
                <a:cxn ang="0">
                  <a:pos x="145" y="99"/>
                </a:cxn>
                <a:cxn ang="0">
                  <a:pos x="146" y="126"/>
                </a:cxn>
                <a:cxn ang="0">
                  <a:pos x="144" y="162"/>
                </a:cxn>
                <a:cxn ang="0">
                  <a:pos x="137" y="196"/>
                </a:cxn>
                <a:cxn ang="0">
                  <a:pos x="128" y="227"/>
                </a:cxn>
                <a:cxn ang="0">
                  <a:pos x="116" y="256"/>
                </a:cxn>
                <a:cxn ang="0">
                  <a:pos x="102" y="281"/>
                </a:cxn>
                <a:cxn ang="0">
                  <a:pos x="88" y="304"/>
                </a:cxn>
                <a:cxn ang="0">
                  <a:pos x="73" y="322"/>
                </a:cxn>
                <a:cxn ang="0">
                  <a:pos x="59" y="337"/>
                </a:cxn>
                <a:cxn ang="0">
                  <a:pos x="48" y="347"/>
                </a:cxn>
                <a:cxn ang="0">
                  <a:pos x="38" y="354"/>
                </a:cxn>
                <a:cxn ang="0">
                  <a:pos x="32" y="356"/>
                </a:cxn>
                <a:cxn ang="0">
                  <a:pos x="28" y="355"/>
                </a:cxn>
                <a:cxn ang="0">
                  <a:pos x="23" y="353"/>
                </a:cxn>
                <a:cxn ang="0">
                  <a:pos x="20" y="349"/>
                </a:cxn>
                <a:cxn ang="0">
                  <a:pos x="18" y="345"/>
                </a:cxn>
                <a:cxn ang="0">
                  <a:pos x="18" y="340"/>
                </a:cxn>
                <a:cxn ang="0">
                  <a:pos x="18" y="337"/>
                </a:cxn>
                <a:cxn ang="0">
                  <a:pos x="19" y="333"/>
                </a:cxn>
                <a:cxn ang="0">
                  <a:pos x="20" y="331"/>
                </a:cxn>
                <a:cxn ang="0">
                  <a:pos x="22" y="328"/>
                </a:cxn>
                <a:cxn ang="0">
                  <a:pos x="24" y="325"/>
                </a:cxn>
                <a:cxn ang="0">
                  <a:pos x="55" y="293"/>
                </a:cxn>
                <a:cxn ang="0">
                  <a:pos x="76" y="263"/>
                </a:cxn>
                <a:cxn ang="0">
                  <a:pos x="92" y="232"/>
                </a:cxn>
                <a:cxn ang="0">
                  <a:pos x="103" y="201"/>
                </a:cxn>
                <a:cxn ang="0">
                  <a:pos x="109" y="172"/>
                </a:cxn>
                <a:cxn ang="0">
                  <a:pos x="112" y="143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1" y="117"/>
                </a:cxn>
                <a:cxn ang="0">
                  <a:pos x="107" y="120"/>
                </a:cxn>
                <a:cxn ang="0">
                  <a:pos x="100" y="125"/>
                </a:cxn>
                <a:cxn ang="0">
                  <a:pos x="91" y="129"/>
                </a:cxn>
                <a:cxn ang="0">
                  <a:pos x="80" y="133"/>
                </a:cxn>
                <a:cxn ang="0">
                  <a:pos x="67" y="134"/>
                </a:cxn>
                <a:cxn ang="0">
                  <a:pos x="48" y="131"/>
                </a:cxn>
                <a:cxn ang="0">
                  <a:pos x="32" y="125"/>
                </a:cxn>
                <a:cxn ang="0">
                  <a:pos x="19" y="113"/>
                </a:cxn>
                <a:cxn ang="0">
                  <a:pos x="9" y="101"/>
                </a:cxn>
                <a:cxn ang="0">
                  <a:pos x="2" y="85"/>
                </a:cxn>
                <a:cxn ang="0">
                  <a:pos x="0" y="66"/>
                </a:cxn>
                <a:cxn ang="0">
                  <a:pos x="2" y="49"/>
                </a:cxn>
                <a:cxn ang="0">
                  <a:pos x="7" y="33"/>
                </a:cxn>
                <a:cxn ang="0">
                  <a:pos x="18" y="21"/>
                </a:cxn>
                <a:cxn ang="0">
                  <a:pos x="31" y="9"/>
                </a:cxn>
                <a:cxn ang="0">
                  <a:pos x="47" y="3"/>
                </a:cxn>
                <a:cxn ang="0">
                  <a:pos x="65" y="0"/>
                </a:cxn>
              </a:cxnLst>
              <a:rect l="0" t="0" r="r" b="b"/>
              <a:pathLst>
                <a:path w="146" h="356">
                  <a:moveTo>
                    <a:pt x="65" y="0"/>
                  </a:moveTo>
                  <a:lnTo>
                    <a:pt x="84" y="3"/>
                  </a:lnTo>
                  <a:lnTo>
                    <a:pt x="100" y="11"/>
                  </a:lnTo>
                  <a:lnTo>
                    <a:pt x="115" y="21"/>
                  </a:lnTo>
                  <a:lnTo>
                    <a:pt x="126" y="37"/>
                  </a:lnTo>
                  <a:lnTo>
                    <a:pt x="135" y="55"/>
                  </a:lnTo>
                  <a:lnTo>
                    <a:pt x="141" y="76"/>
                  </a:lnTo>
                  <a:lnTo>
                    <a:pt x="145" y="99"/>
                  </a:lnTo>
                  <a:lnTo>
                    <a:pt x="146" y="126"/>
                  </a:lnTo>
                  <a:lnTo>
                    <a:pt x="144" y="162"/>
                  </a:lnTo>
                  <a:lnTo>
                    <a:pt x="137" y="196"/>
                  </a:lnTo>
                  <a:lnTo>
                    <a:pt x="128" y="227"/>
                  </a:lnTo>
                  <a:lnTo>
                    <a:pt x="116" y="256"/>
                  </a:lnTo>
                  <a:lnTo>
                    <a:pt x="102" y="281"/>
                  </a:lnTo>
                  <a:lnTo>
                    <a:pt x="88" y="304"/>
                  </a:lnTo>
                  <a:lnTo>
                    <a:pt x="73" y="322"/>
                  </a:lnTo>
                  <a:lnTo>
                    <a:pt x="59" y="337"/>
                  </a:lnTo>
                  <a:lnTo>
                    <a:pt x="48" y="347"/>
                  </a:lnTo>
                  <a:lnTo>
                    <a:pt x="38" y="354"/>
                  </a:lnTo>
                  <a:lnTo>
                    <a:pt x="32" y="356"/>
                  </a:lnTo>
                  <a:lnTo>
                    <a:pt x="28" y="355"/>
                  </a:lnTo>
                  <a:lnTo>
                    <a:pt x="23" y="353"/>
                  </a:lnTo>
                  <a:lnTo>
                    <a:pt x="20" y="349"/>
                  </a:lnTo>
                  <a:lnTo>
                    <a:pt x="18" y="345"/>
                  </a:lnTo>
                  <a:lnTo>
                    <a:pt x="18" y="340"/>
                  </a:lnTo>
                  <a:lnTo>
                    <a:pt x="18" y="337"/>
                  </a:lnTo>
                  <a:lnTo>
                    <a:pt x="19" y="333"/>
                  </a:lnTo>
                  <a:lnTo>
                    <a:pt x="20" y="331"/>
                  </a:lnTo>
                  <a:lnTo>
                    <a:pt x="22" y="328"/>
                  </a:lnTo>
                  <a:lnTo>
                    <a:pt x="24" y="325"/>
                  </a:lnTo>
                  <a:lnTo>
                    <a:pt x="55" y="293"/>
                  </a:lnTo>
                  <a:lnTo>
                    <a:pt x="76" y="263"/>
                  </a:lnTo>
                  <a:lnTo>
                    <a:pt x="92" y="232"/>
                  </a:lnTo>
                  <a:lnTo>
                    <a:pt x="103" y="201"/>
                  </a:lnTo>
                  <a:lnTo>
                    <a:pt x="109" y="172"/>
                  </a:lnTo>
                  <a:lnTo>
                    <a:pt x="112" y="143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1" y="117"/>
                  </a:lnTo>
                  <a:lnTo>
                    <a:pt x="107" y="120"/>
                  </a:lnTo>
                  <a:lnTo>
                    <a:pt x="100" y="125"/>
                  </a:lnTo>
                  <a:lnTo>
                    <a:pt x="91" y="129"/>
                  </a:lnTo>
                  <a:lnTo>
                    <a:pt x="80" y="133"/>
                  </a:lnTo>
                  <a:lnTo>
                    <a:pt x="67" y="134"/>
                  </a:lnTo>
                  <a:lnTo>
                    <a:pt x="48" y="131"/>
                  </a:lnTo>
                  <a:lnTo>
                    <a:pt x="32" y="125"/>
                  </a:lnTo>
                  <a:lnTo>
                    <a:pt x="19" y="113"/>
                  </a:lnTo>
                  <a:lnTo>
                    <a:pt x="9" y="101"/>
                  </a:lnTo>
                  <a:lnTo>
                    <a:pt x="2" y="85"/>
                  </a:lnTo>
                  <a:lnTo>
                    <a:pt x="0" y="66"/>
                  </a:lnTo>
                  <a:lnTo>
                    <a:pt x="2" y="49"/>
                  </a:lnTo>
                  <a:lnTo>
                    <a:pt x="7" y="33"/>
                  </a:lnTo>
                  <a:lnTo>
                    <a:pt x="18" y="21"/>
                  </a:lnTo>
                  <a:lnTo>
                    <a:pt x="31" y="9"/>
                  </a:lnTo>
                  <a:lnTo>
                    <a:pt x="47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0"/>
            <p:cNvSpPr>
              <a:spLocks noEditPoints="1"/>
            </p:cNvSpPr>
            <p:nvPr/>
          </p:nvSpPr>
          <p:spPr bwMode="auto">
            <a:xfrm>
              <a:off x="6953" y="2760"/>
              <a:ext cx="346" cy="772"/>
            </a:xfrm>
            <a:custGeom>
              <a:avLst/>
              <a:gdLst/>
              <a:ahLst/>
              <a:cxnLst>
                <a:cxn ang="0">
                  <a:pos x="214" y="264"/>
                </a:cxn>
                <a:cxn ang="0">
                  <a:pos x="263" y="310"/>
                </a:cxn>
                <a:cxn ang="0">
                  <a:pos x="272" y="364"/>
                </a:cxn>
                <a:cxn ang="0">
                  <a:pos x="265" y="396"/>
                </a:cxn>
                <a:cxn ang="0">
                  <a:pos x="249" y="439"/>
                </a:cxn>
                <a:cxn ang="0">
                  <a:pos x="228" y="494"/>
                </a:cxn>
                <a:cxn ang="0">
                  <a:pos x="212" y="534"/>
                </a:cxn>
                <a:cxn ang="0">
                  <a:pos x="159" y="675"/>
                </a:cxn>
                <a:cxn ang="0">
                  <a:pos x="160" y="725"/>
                </a:cxn>
                <a:cxn ang="0">
                  <a:pos x="185" y="741"/>
                </a:cxn>
                <a:cxn ang="0">
                  <a:pos x="244" y="715"/>
                </a:cxn>
                <a:cxn ang="0">
                  <a:pos x="293" y="637"/>
                </a:cxn>
                <a:cxn ang="0">
                  <a:pos x="311" y="589"/>
                </a:cxn>
                <a:cxn ang="0">
                  <a:pos x="328" y="583"/>
                </a:cxn>
                <a:cxn ang="0">
                  <a:pos x="335" y="583"/>
                </a:cxn>
                <a:cxn ang="0">
                  <a:pos x="343" y="587"/>
                </a:cxn>
                <a:cxn ang="0">
                  <a:pos x="346" y="597"/>
                </a:cxn>
                <a:cxn ang="0">
                  <a:pos x="338" y="627"/>
                </a:cxn>
                <a:cxn ang="0">
                  <a:pos x="313" y="681"/>
                </a:cxn>
                <a:cxn ang="0">
                  <a:pos x="270" y="735"/>
                </a:cxn>
                <a:cxn ang="0">
                  <a:pos x="208" y="769"/>
                </a:cxn>
                <a:cxn ang="0">
                  <a:pos x="133" y="762"/>
                </a:cxn>
                <a:cxn ang="0">
                  <a:pos x="84" y="717"/>
                </a:cxn>
                <a:cxn ang="0">
                  <a:pos x="75" y="658"/>
                </a:cxn>
                <a:cxn ang="0">
                  <a:pos x="84" y="626"/>
                </a:cxn>
                <a:cxn ang="0">
                  <a:pos x="173" y="397"/>
                </a:cxn>
                <a:cxn ang="0">
                  <a:pos x="186" y="356"/>
                </a:cxn>
                <a:cxn ang="0">
                  <a:pos x="190" y="327"/>
                </a:cxn>
                <a:cxn ang="0">
                  <a:pos x="179" y="292"/>
                </a:cxn>
                <a:cxn ang="0">
                  <a:pos x="146" y="287"/>
                </a:cxn>
                <a:cxn ang="0">
                  <a:pos x="96" y="319"/>
                </a:cxn>
                <a:cxn ang="0">
                  <a:pos x="53" y="392"/>
                </a:cxn>
                <a:cxn ang="0">
                  <a:pos x="35" y="440"/>
                </a:cxn>
                <a:cxn ang="0">
                  <a:pos x="16" y="445"/>
                </a:cxn>
                <a:cxn ang="0">
                  <a:pos x="1" y="437"/>
                </a:cxn>
                <a:cxn ang="0">
                  <a:pos x="5" y="410"/>
                </a:cxn>
                <a:cxn ang="0">
                  <a:pos x="28" y="356"/>
                </a:cxn>
                <a:cxn ang="0">
                  <a:pos x="73" y="296"/>
                </a:cxn>
                <a:cxn ang="0">
                  <a:pos x="140" y="259"/>
                </a:cxn>
                <a:cxn ang="0">
                  <a:pos x="285" y="1"/>
                </a:cxn>
                <a:cxn ang="0">
                  <a:pos x="311" y="24"/>
                </a:cxn>
                <a:cxn ang="0">
                  <a:pos x="313" y="61"/>
                </a:cxn>
                <a:cxn ang="0">
                  <a:pos x="272" y="104"/>
                </a:cxn>
                <a:cxn ang="0">
                  <a:pos x="228" y="99"/>
                </a:cxn>
                <a:cxn ang="0">
                  <a:pos x="209" y="72"/>
                </a:cxn>
                <a:cxn ang="0">
                  <a:pos x="217" y="31"/>
                </a:cxn>
                <a:cxn ang="0">
                  <a:pos x="255" y="2"/>
                </a:cxn>
              </a:cxnLst>
              <a:rect l="0" t="0" r="r" b="b"/>
              <a:pathLst>
                <a:path w="346" h="772">
                  <a:moveTo>
                    <a:pt x="167" y="255"/>
                  </a:moveTo>
                  <a:lnTo>
                    <a:pt x="192" y="258"/>
                  </a:lnTo>
                  <a:lnTo>
                    <a:pt x="214" y="264"/>
                  </a:lnTo>
                  <a:lnTo>
                    <a:pt x="235" y="277"/>
                  </a:lnTo>
                  <a:lnTo>
                    <a:pt x="250" y="292"/>
                  </a:lnTo>
                  <a:lnTo>
                    <a:pt x="263" y="310"/>
                  </a:lnTo>
                  <a:lnTo>
                    <a:pt x="271" y="329"/>
                  </a:lnTo>
                  <a:lnTo>
                    <a:pt x="273" y="352"/>
                  </a:lnTo>
                  <a:lnTo>
                    <a:pt x="272" y="364"/>
                  </a:lnTo>
                  <a:lnTo>
                    <a:pt x="271" y="376"/>
                  </a:lnTo>
                  <a:lnTo>
                    <a:pt x="269" y="388"/>
                  </a:lnTo>
                  <a:lnTo>
                    <a:pt x="265" y="396"/>
                  </a:lnTo>
                  <a:lnTo>
                    <a:pt x="262" y="407"/>
                  </a:lnTo>
                  <a:lnTo>
                    <a:pt x="256" y="422"/>
                  </a:lnTo>
                  <a:lnTo>
                    <a:pt x="249" y="439"/>
                  </a:lnTo>
                  <a:lnTo>
                    <a:pt x="243" y="457"/>
                  </a:lnTo>
                  <a:lnTo>
                    <a:pt x="235" y="475"/>
                  </a:lnTo>
                  <a:lnTo>
                    <a:pt x="228" y="494"/>
                  </a:lnTo>
                  <a:lnTo>
                    <a:pt x="221" y="511"/>
                  </a:lnTo>
                  <a:lnTo>
                    <a:pt x="217" y="524"/>
                  </a:lnTo>
                  <a:lnTo>
                    <a:pt x="212" y="534"/>
                  </a:lnTo>
                  <a:lnTo>
                    <a:pt x="175" y="626"/>
                  </a:lnTo>
                  <a:lnTo>
                    <a:pt x="166" y="651"/>
                  </a:lnTo>
                  <a:lnTo>
                    <a:pt x="159" y="675"/>
                  </a:lnTo>
                  <a:lnTo>
                    <a:pt x="157" y="700"/>
                  </a:lnTo>
                  <a:lnTo>
                    <a:pt x="158" y="714"/>
                  </a:lnTo>
                  <a:lnTo>
                    <a:pt x="160" y="725"/>
                  </a:lnTo>
                  <a:lnTo>
                    <a:pt x="165" y="734"/>
                  </a:lnTo>
                  <a:lnTo>
                    <a:pt x="173" y="739"/>
                  </a:lnTo>
                  <a:lnTo>
                    <a:pt x="185" y="741"/>
                  </a:lnTo>
                  <a:lnTo>
                    <a:pt x="204" y="738"/>
                  </a:lnTo>
                  <a:lnTo>
                    <a:pt x="225" y="729"/>
                  </a:lnTo>
                  <a:lnTo>
                    <a:pt x="244" y="715"/>
                  </a:lnTo>
                  <a:lnTo>
                    <a:pt x="262" y="694"/>
                  </a:lnTo>
                  <a:lnTo>
                    <a:pt x="279" y="668"/>
                  </a:lnTo>
                  <a:lnTo>
                    <a:pt x="293" y="637"/>
                  </a:lnTo>
                  <a:lnTo>
                    <a:pt x="306" y="601"/>
                  </a:lnTo>
                  <a:lnTo>
                    <a:pt x="309" y="594"/>
                  </a:lnTo>
                  <a:lnTo>
                    <a:pt x="311" y="589"/>
                  </a:lnTo>
                  <a:lnTo>
                    <a:pt x="315" y="586"/>
                  </a:lnTo>
                  <a:lnTo>
                    <a:pt x="320" y="584"/>
                  </a:lnTo>
                  <a:lnTo>
                    <a:pt x="328" y="583"/>
                  </a:lnTo>
                  <a:lnTo>
                    <a:pt x="331" y="583"/>
                  </a:lnTo>
                  <a:lnTo>
                    <a:pt x="332" y="583"/>
                  </a:lnTo>
                  <a:lnTo>
                    <a:pt x="335" y="583"/>
                  </a:lnTo>
                  <a:lnTo>
                    <a:pt x="337" y="584"/>
                  </a:lnTo>
                  <a:lnTo>
                    <a:pt x="340" y="585"/>
                  </a:lnTo>
                  <a:lnTo>
                    <a:pt x="343" y="587"/>
                  </a:lnTo>
                  <a:lnTo>
                    <a:pt x="344" y="589"/>
                  </a:lnTo>
                  <a:lnTo>
                    <a:pt x="346" y="593"/>
                  </a:lnTo>
                  <a:lnTo>
                    <a:pt x="346" y="597"/>
                  </a:lnTo>
                  <a:lnTo>
                    <a:pt x="345" y="603"/>
                  </a:lnTo>
                  <a:lnTo>
                    <a:pt x="343" y="613"/>
                  </a:lnTo>
                  <a:lnTo>
                    <a:pt x="338" y="627"/>
                  </a:lnTo>
                  <a:lnTo>
                    <a:pt x="332" y="644"/>
                  </a:lnTo>
                  <a:lnTo>
                    <a:pt x="324" y="661"/>
                  </a:lnTo>
                  <a:lnTo>
                    <a:pt x="313" y="681"/>
                  </a:lnTo>
                  <a:lnTo>
                    <a:pt x="300" y="700"/>
                  </a:lnTo>
                  <a:lnTo>
                    <a:pt x="287" y="718"/>
                  </a:lnTo>
                  <a:lnTo>
                    <a:pt x="270" y="735"/>
                  </a:lnTo>
                  <a:lnTo>
                    <a:pt x="250" y="750"/>
                  </a:lnTo>
                  <a:lnTo>
                    <a:pt x="230" y="762"/>
                  </a:lnTo>
                  <a:lnTo>
                    <a:pt x="208" y="769"/>
                  </a:lnTo>
                  <a:lnTo>
                    <a:pt x="182" y="772"/>
                  </a:lnTo>
                  <a:lnTo>
                    <a:pt x="156" y="770"/>
                  </a:lnTo>
                  <a:lnTo>
                    <a:pt x="133" y="762"/>
                  </a:lnTo>
                  <a:lnTo>
                    <a:pt x="113" y="750"/>
                  </a:lnTo>
                  <a:lnTo>
                    <a:pt x="96" y="735"/>
                  </a:lnTo>
                  <a:lnTo>
                    <a:pt x="84" y="717"/>
                  </a:lnTo>
                  <a:lnTo>
                    <a:pt x="76" y="697"/>
                  </a:lnTo>
                  <a:lnTo>
                    <a:pt x="73" y="675"/>
                  </a:lnTo>
                  <a:lnTo>
                    <a:pt x="75" y="658"/>
                  </a:lnTo>
                  <a:lnTo>
                    <a:pt x="79" y="641"/>
                  </a:lnTo>
                  <a:lnTo>
                    <a:pt x="84" y="626"/>
                  </a:lnTo>
                  <a:lnTo>
                    <a:pt x="84" y="626"/>
                  </a:lnTo>
                  <a:lnTo>
                    <a:pt x="155" y="442"/>
                  </a:lnTo>
                  <a:lnTo>
                    <a:pt x="165" y="417"/>
                  </a:lnTo>
                  <a:lnTo>
                    <a:pt x="173" y="397"/>
                  </a:lnTo>
                  <a:lnTo>
                    <a:pt x="179" y="381"/>
                  </a:lnTo>
                  <a:lnTo>
                    <a:pt x="184" y="367"/>
                  </a:lnTo>
                  <a:lnTo>
                    <a:pt x="186" y="356"/>
                  </a:lnTo>
                  <a:lnTo>
                    <a:pt x="188" y="345"/>
                  </a:lnTo>
                  <a:lnTo>
                    <a:pt x="190" y="336"/>
                  </a:lnTo>
                  <a:lnTo>
                    <a:pt x="190" y="327"/>
                  </a:lnTo>
                  <a:lnTo>
                    <a:pt x="188" y="311"/>
                  </a:lnTo>
                  <a:lnTo>
                    <a:pt x="185" y="299"/>
                  </a:lnTo>
                  <a:lnTo>
                    <a:pt x="179" y="292"/>
                  </a:lnTo>
                  <a:lnTo>
                    <a:pt x="172" y="287"/>
                  </a:lnTo>
                  <a:lnTo>
                    <a:pt x="163" y="286"/>
                  </a:lnTo>
                  <a:lnTo>
                    <a:pt x="146" y="287"/>
                  </a:lnTo>
                  <a:lnTo>
                    <a:pt x="129" y="294"/>
                  </a:lnTo>
                  <a:lnTo>
                    <a:pt x="113" y="304"/>
                  </a:lnTo>
                  <a:lnTo>
                    <a:pt x="96" y="319"/>
                  </a:lnTo>
                  <a:lnTo>
                    <a:pt x="81" y="339"/>
                  </a:lnTo>
                  <a:lnTo>
                    <a:pt x="67" y="362"/>
                  </a:lnTo>
                  <a:lnTo>
                    <a:pt x="53" y="392"/>
                  </a:lnTo>
                  <a:lnTo>
                    <a:pt x="41" y="426"/>
                  </a:lnTo>
                  <a:lnTo>
                    <a:pt x="39" y="434"/>
                  </a:lnTo>
                  <a:lnTo>
                    <a:pt x="35" y="440"/>
                  </a:lnTo>
                  <a:lnTo>
                    <a:pt x="29" y="443"/>
                  </a:lnTo>
                  <a:lnTo>
                    <a:pt x="20" y="445"/>
                  </a:lnTo>
                  <a:lnTo>
                    <a:pt x="16" y="445"/>
                  </a:lnTo>
                  <a:lnTo>
                    <a:pt x="11" y="443"/>
                  </a:lnTo>
                  <a:lnTo>
                    <a:pt x="6" y="441"/>
                  </a:lnTo>
                  <a:lnTo>
                    <a:pt x="1" y="437"/>
                  </a:lnTo>
                  <a:lnTo>
                    <a:pt x="0" y="429"/>
                  </a:lnTo>
                  <a:lnTo>
                    <a:pt x="1" y="422"/>
                  </a:lnTo>
                  <a:lnTo>
                    <a:pt x="5" y="410"/>
                  </a:lnTo>
                  <a:lnTo>
                    <a:pt x="10" y="394"/>
                  </a:lnTo>
                  <a:lnTo>
                    <a:pt x="18" y="376"/>
                  </a:lnTo>
                  <a:lnTo>
                    <a:pt x="28" y="356"/>
                  </a:lnTo>
                  <a:lnTo>
                    <a:pt x="41" y="335"/>
                  </a:lnTo>
                  <a:lnTo>
                    <a:pt x="55" y="315"/>
                  </a:lnTo>
                  <a:lnTo>
                    <a:pt x="73" y="296"/>
                  </a:lnTo>
                  <a:lnTo>
                    <a:pt x="93" y="279"/>
                  </a:lnTo>
                  <a:lnTo>
                    <a:pt x="115" y="267"/>
                  </a:lnTo>
                  <a:lnTo>
                    <a:pt x="140" y="259"/>
                  </a:lnTo>
                  <a:lnTo>
                    <a:pt x="167" y="255"/>
                  </a:lnTo>
                  <a:close/>
                  <a:moveTo>
                    <a:pt x="271" y="0"/>
                  </a:moveTo>
                  <a:lnTo>
                    <a:pt x="285" y="1"/>
                  </a:lnTo>
                  <a:lnTo>
                    <a:pt x="297" y="7"/>
                  </a:lnTo>
                  <a:lnTo>
                    <a:pt x="306" y="15"/>
                  </a:lnTo>
                  <a:lnTo>
                    <a:pt x="311" y="24"/>
                  </a:lnTo>
                  <a:lnTo>
                    <a:pt x="315" y="34"/>
                  </a:lnTo>
                  <a:lnTo>
                    <a:pt x="316" y="43"/>
                  </a:lnTo>
                  <a:lnTo>
                    <a:pt x="313" y="61"/>
                  </a:lnTo>
                  <a:lnTo>
                    <a:pt x="303" y="78"/>
                  </a:lnTo>
                  <a:lnTo>
                    <a:pt x="289" y="93"/>
                  </a:lnTo>
                  <a:lnTo>
                    <a:pt x="272" y="104"/>
                  </a:lnTo>
                  <a:lnTo>
                    <a:pt x="253" y="107"/>
                  </a:lnTo>
                  <a:lnTo>
                    <a:pt x="239" y="105"/>
                  </a:lnTo>
                  <a:lnTo>
                    <a:pt x="228" y="99"/>
                  </a:lnTo>
                  <a:lnTo>
                    <a:pt x="219" y="91"/>
                  </a:lnTo>
                  <a:lnTo>
                    <a:pt x="212" y="82"/>
                  </a:lnTo>
                  <a:lnTo>
                    <a:pt x="209" y="72"/>
                  </a:lnTo>
                  <a:lnTo>
                    <a:pt x="208" y="60"/>
                  </a:lnTo>
                  <a:lnTo>
                    <a:pt x="210" y="44"/>
                  </a:lnTo>
                  <a:lnTo>
                    <a:pt x="217" y="31"/>
                  </a:lnTo>
                  <a:lnTo>
                    <a:pt x="228" y="18"/>
                  </a:lnTo>
                  <a:lnTo>
                    <a:pt x="240" y="8"/>
                  </a:lnTo>
                  <a:lnTo>
                    <a:pt x="255" y="2"/>
                  </a:lnTo>
                  <a:lnTo>
                    <a:pt x="2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1"/>
            <p:cNvSpPr>
              <a:spLocks/>
            </p:cNvSpPr>
            <p:nvPr/>
          </p:nvSpPr>
          <p:spPr bwMode="auto">
            <a:xfrm>
              <a:off x="7461" y="3146"/>
              <a:ext cx="325" cy="533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86" y="0"/>
                </a:cxn>
                <a:cxn ang="0">
                  <a:pos x="195" y="3"/>
                </a:cxn>
                <a:cxn ang="0">
                  <a:pos x="199" y="6"/>
                </a:cxn>
                <a:cxn ang="0">
                  <a:pos x="201" y="13"/>
                </a:cxn>
                <a:cxn ang="0">
                  <a:pos x="201" y="24"/>
                </a:cxn>
                <a:cxn ang="0">
                  <a:pos x="201" y="24"/>
                </a:cxn>
                <a:cxn ang="0">
                  <a:pos x="201" y="464"/>
                </a:cxn>
                <a:cxn ang="0">
                  <a:pos x="201" y="473"/>
                </a:cxn>
                <a:cxn ang="0">
                  <a:pos x="203" y="480"/>
                </a:cxn>
                <a:cxn ang="0">
                  <a:pos x="206" y="485"/>
                </a:cxn>
                <a:cxn ang="0">
                  <a:pos x="213" y="490"/>
                </a:cxn>
                <a:cxn ang="0">
                  <a:pos x="222" y="493"/>
                </a:cxn>
                <a:cxn ang="0">
                  <a:pos x="238" y="495"/>
                </a:cxn>
                <a:cxn ang="0">
                  <a:pos x="258" y="497"/>
                </a:cxn>
                <a:cxn ang="0">
                  <a:pos x="285" y="497"/>
                </a:cxn>
                <a:cxn ang="0">
                  <a:pos x="325" y="497"/>
                </a:cxn>
                <a:cxn ang="0">
                  <a:pos x="325" y="533"/>
                </a:cxn>
                <a:cxn ang="0">
                  <a:pos x="296" y="532"/>
                </a:cxn>
                <a:cxn ang="0">
                  <a:pos x="263" y="531"/>
                </a:cxn>
                <a:cxn ang="0">
                  <a:pos x="228" y="531"/>
                </a:cxn>
                <a:cxn ang="0">
                  <a:pos x="195" y="530"/>
                </a:cxn>
                <a:cxn ang="0">
                  <a:pos x="164" y="530"/>
                </a:cxn>
                <a:cxn ang="0">
                  <a:pos x="134" y="530"/>
                </a:cxn>
                <a:cxn ang="0">
                  <a:pos x="101" y="531"/>
                </a:cxn>
                <a:cxn ang="0">
                  <a:pos x="66" y="531"/>
                </a:cxn>
                <a:cxn ang="0">
                  <a:pos x="33" y="532"/>
                </a:cxn>
                <a:cxn ang="0">
                  <a:pos x="5" y="533"/>
                </a:cxn>
                <a:cxn ang="0">
                  <a:pos x="5" y="497"/>
                </a:cxn>
                <a:cxn ang="0">
                  <a:pos x="45" y="497"/>
                </a:cxn>
                <a:cxn ang="0">
                  <a:pos x="73" y="497"/>
                </a:cxn>
                <a:cxn ang="0">
                  <a:pos x="93" y="495"/>
                </a:cxn>
                <a:cxn ang="0">
                  <a:pos x="108" y="493"/>
                </a:cxn>
                <a:cxn ang="0">
                  <a:pos x="118" y="490"/>
                </a:cxn>
                <a:cxn ang="0">
                  <a:pos x="124" y="485"/>
                </a:cxn>
                <a:cxn ang="0">
                  <a:pos x="127" y="480"/>
                </a:cxn>
                <a:cxn ang="0">
                  <a:pos x="128" y="473"/>
                </a:cxn>
                <a:cxn ang="0">
                  <a:pos x="128" y="464"/>
                </a:cxn>
                <a:cxn ang="0">
                  <a:pos x="128" y="64"/>
                </a:cxn>
                <a:cxn ang="0">
                  <a:pos x="106" y="72"/>
                </a:cxn>
                <a:cxn ang="0">
                  <a:pos x="82" y="78"/>
                </a:cxn>
                <a:cxn ang="0">
                  <a:pos x="60" y="81"/>
                </a:cxn>
                <a:cxn ang="0">
                  <a:pos x="40" y="84"/>
                </a:cxn>
                <a:cxn ang="0">
                  <a:pos x="23" y="85"/>
                </a:cxn>
                <a:cxn ang="0">
                  <a:pos x="12" y="85"/>
                </a:cxn>
                <a:cxn ang="0">
                  <a:pos x="0" y="85"/>
                </a:cxn>
                <a:cxn ang="0">
                  <a:pos x="0" y="52"/>
                </a:cxn>
                <a:cxn ang="0">
                  <a:pos x="12" y="52"/>
                </a:cxn>
                <a:cxn ang="0">
                  <a:pos x="21" y="52"/>
                </a:cxn>
                <a:cxn ang="0">
                  <a:pos x="36" y="51"/>
                </a:cxn>
                <a:cxn ang="0">
                  <a:pos x="55" y="49"/>
                </a:cxn>
                <a:cxn ang="0">
                  <a:pos x="76" y="46"/>
                </a:cxn>
                <a:cxn ang="0">
                  <a:pos x="101" y="39"/>
                </a:cxn>
                <a:cxn ang="0">
                  <a:pos x="125" y="30"/>
                </a:cxn>
                <a:cxn ang="0">
                  <a:pos x="150" y="18"/>
                </a:cxn>
                <a:cxn ang="0">
                  <a:pos x="172" y="0"/>
                </a:cxn>
              </a:cxnLst>
              <a:rect l="0" t="0" r="r" b="b"/>
              <a:pathLst>
                <a:path w="325" h="533">
                  <a:moveTo>
                    <a:pt x="172" y="0"/>
                  </a:moveTo>
                  <a:lnTo>
                    <a:pt x="186" y="0"/>
                  </a:lnTo>
                  <a:lnTo>
                    <a:pt x="195" y="3"/>
                  </a:lnTo>
                  <a:lnTo>
                    <a:pt x="199" y="6"/>
                  </a:lnTo>
                  <a:lnTo>
                    <a:pt x="201" y="13"/>
                  </a:lnTo>
                  <a:lnTo>
                    <a:pt x="201" y="24"/>
                  </a:lnTo>
                  <a:lnTo>
                    <a:pt x="201" y="24"/>
                  </a:lnTo>
                  <a:lnTo>
                    <a:pt x="201" y="464"/>
                  </a:lnTo>
                  <a:lnTo>
                    <a:pt x="201" y="473"/>
                  </a:lnTo>
                  <a:lnTo>
                    <a:pt x="203" y="480"/>
                  </a:lnTo>
                  <a:lnTo>
                    <a:pt x="206" y="485"/>
                  </a:lnTo>
                  <a:lnTo>
                    <a:pt x="213" y="490"/>
                  </a:lnTo>
                  <a:lnTo>
                    <a:pt x="222" y="493"/>
                  </a:lnTo>
                  <a:lnTo>
                    <a:pt x="238" y="495"/>
                  </a:lnTo>
                  <a:lnTo>
                    <a:pt x="258" y="497"/>
                  </a:lnTo>
                  <a:lnTo>
                    <a:pt x="285" y="497"/>
                  </a:lnTo>
                  <a:lnTo>
                    <a:pt x="325" y="497"/>
                  </a:lnTo>
                  <a:lnTo>
                    <a:pt x="325" y="533"/>
                  </a:lnTo>
                  <a:lnTo>
                    <a:pt x="296" y="532"/>
                  </a:lnTo>
                  <a:lnTo>
                    <a:pt x="263" y="531"/>
                  </a:lnTo>
                  <a:lnTo>
                    <a:pt x="228" y="531"/>
                  </a:lnTo>
                  <a:lnTo>
                    <a:pt x="195" y="530"/>
                  </a:lnTo>
                  <a:lnTo>
                    <a:pt x="164" y="530"/>
                  </a:lnTo>
                  <a:lnTo>
                    <a:pt x="134" y="530"/>
                  </a:lnTo>
                  <a:lnTo>
                    <a:pt x="101" y="531"/>
                  </a:lnTo>
                  <a:lnTo>
                    <a:pt x="66" y="531"/>
                  </a:lnTo>
                  <a:lnTo>
                    <a:pt x="33" y="532"/>
                  </a:lnTo>
                  <a:lnTo>
                    <a:pt x="5" y="533"/>
                  </a:lnTo>
                  <a:lnTo>
                    <a:pt x="5" y="497"/>
                  </a:lnTo>
                  <a:lnTo>
                    <a:pt x="45" y="497"/>
                  </a:lnTo>
                  <a:lnTo>
                    <a:pt x="73" y="497"/>
                  </a:lnTo>
                  <a:lnTo>
                    <a:pt x="93" y="495"/>
                  </a:lnTo>
                  <a:lnTo>
                    <a:pt x="108" y="493"/>
                  </a:lnTo>
                  <a:lnTo>
                    <a:pt x="118" y="490"/>
                  </a:lnTo>
                  <a:lnTo>
                    <a:pt x="124" y="485"/>
                  </a:lnTo>
                  <a:lnTo>
                    <a:pt x="127" y="480"/>
                  </a:lnTo>
                  <a:lnTo>
                    <a:pt x="128" y="473"/>
                  </a:lnTo>
                  <a:lnTo>
                    <a:pt x="128" y="464"/>
                  </a:lnTo>
                  <a:lnTo>
                    <a:pt x="128" y="64"/>
                  </a:lnTo>
                  <a:lnTo>
                    <a:pt x="106" y="72"/>
                  </a:lnTo>
                  <a:lnTo>
                    <a:pt x="82" y="78"/>
                  </a:lnTo>
                  <a:lnTo>
                    <a:pt x="60" y="81"/>
                  </a:lnTo>
                  <a:lnTo>
                    <a:pt x="40" y="84"/>
                  </a:lnTo>
                  <a:lnTo>
                    <a:pt x="23" y="85"/>
                  </a:lnTo>
                  <a:lnTo>
                    <a:pt x="12" y="85"/>
                  </a:lnTo>
                  <a:lnTo>
                    <a:pt x="0" y="85"/>
                  </a:lnTo>
                  <a:lnTo>
                    <a:pt x="0" y="52"/>
                  </a:lnTo>
                  <a:lnTo>
                    <a:pt x="12" y="52"/>
                  </a:lnTo>
                  <a:lnTo>
                    <a:pt x="21" y="52"/>
                  </a:lnTo>
                  <a:lnTo>
                    <a:pt x="36" y="51"/>
                  </a:lnTo>
                  <a:lnTo>
                    <a:pt x="55" y="49"/>
                  </a:lnTo>
                  <a:lnTo>
                    <a:pt x="76" y="46"/>
                  </a:lnTo>
                  <a:lnTo>
                    <a:pt x="101" y="39"/>
                  </a:lnTo>
                  <a:lnTo>
                    <a:pt x="125" y="30"/>
                  </a:lnTo>
                  <a:lnTo>
                    <a:pt x="150" y="18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75" name="Straight Arrow Connector 74"/>
          <p:cNvCxnSpPr/>
          <p:nvPr/>
        </p:nvCxnSpPr>
        <p:spPr>
          <a:xfrm flipH="1" flipV="1">
            <a:off x="4648200" y="3352800"/>
            <a:ext cx="1828800" cy="609600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1752600" y="3352800"/>
            <a:ext cx="1828800" cy="838200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238"/>
            <a:ext cx="8229600" cy="1143000"/>
          </a:xfrm>
        </p:spPr>
        <p:txBody>
          <a:bodyPr/>
          <a:lstStyle/>
          <a:p>
            <a:r>
              <a:rPr lang="en-US" dirty="0" smtClean="0"/>
              <a:t>Extension to Tensor Algebra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3624263" cy="6238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1219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Rep of all vertices.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133600"/>
            <a:ext cx="5448300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00400"/>
            <a:ext cx="8366760" cy="6600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191000"/>
            <a:ext cx="5010150" cy="7286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19400" y="52578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v</a:t>
            </a:r>
            <a:r>
              <a:rPr lang="en-US" sz="3200" dirty="0" smtClean="0">
                <a:solidFill>
                  <a:srgbClr val="C00000"/>
                </a:solidFill>
              </a:rPr>
              <a:t>anishes, unless 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72200"/>
            <a:ext cx="3583305" cy="5743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096000"/>
            <a:ext cx="2113121" cy="630079"/>
          </a:xfrm>
          <a:prstGeom prst="rect">
            <a:avLst/>
          </a:prstGeom>
        </p:spPr>
      </p:pic>
      <p:sp>
        <p:nvSpPr>
          <p:cNvPr id="14" name="Left-Right Arrow 13"/>
          <p:cNvSpPr/>
          <p:nvPr/>
        </p:nvSpPr>
        <p:spPr>
          <a:xfrm>
            <a:off x="4419600" y="6172200"/>
            <a:ext cx="1447800" cy="381000"/>
          </a:xfrm>
          <a:prstGeom prst="leftRigh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3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52400" y="1143000"/>
            <a:ext cx="2590800" cy="1600200"/>
            <a:chOff x="4876800" y="304800"/>
            <a:chExt cx="2590800" cy="1600200"/>
          </a:xfrm>
        </p:grpSpPr>
        <p:cxnSp>
          <p:nvCxnSpPr>
            <p:cNvPr id="4" name="Straight Arrow Connector 3"/>
            <p:cNvCxnSpPr/>
            <p:nvPr/>
          </p:nvCxnSpPr>
          <p:spPr>
            <a:xfrm flipH="1">
              <a:off x="5778479" y="1089212"/>
              <a:ext cx="746217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6586880" y="392654"/>
              <a:ext cx="696469" cy="66518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 flipV="1">
              <a:off x="5032262" y="430306"/>
              <a:ext cx="684032" cy="627529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4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027218" y="304800"/>
              <a:ext cx="279831" cy="335614"/>
              <a:chOff x="2414" y="2576"/>
              <a:chExt cx="1077" cy="1280"/>
            </a:xfrm>
          </p:grpSpPr>
          <p:sp>
            <p:nvSpPr>
              <p:cNvPr id="21" name="Freeform 6"/>
              <p:cNvSpPr>
                <a:spLocks noEditPoints="1"/>
              </p:cNvSpPr>
              <p:nvPr/>
            </p:nvSpPr>
            <p:spPr bwMode="auto">
              <a:xfrm>
                <a:off x="2414" y="25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"/>
              <p:cNvSpPr>
                <a:spLocks/>
              </p:cNvSpPr>
              <p:nvPr/>
            </p:nvSpPr>
            <p:spPr bwMode="auto">
              <a:xfrm>
                <a:off x="3069" y="3108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5685202" y="1026459"/>
              <a:ext cx="93277" cy="941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6617973" y="1120588"/>
              <a:ext cx="590755" cy="784412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5218816" y="1120588"/>
              <a:ext cx="497478" cy="753035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6524696" y="1026459"/>
              <a:ext cx="93277" cy="941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177636" y="806824"/>
              <a:ext cx="289964" cy="335614"/>
              <a:chOff x="4238" y="1472"/>
              <a:chExt cx="1116" cy="1280"/>
            </a:xfrm>
          </p:grpSpPr>
          <p:sp>
            <p:nvSpPr>
              <p:cNvPr id="19" name="Freeform 12"/>
              <p:cNvSpPr>
                <a:spLocks noEditPoints="1"/>
              </p:cNvSpPr>
              <p:nvPr/>
            </p:nvSpPr>
            <p:spPr bwMode="auto">
              <a:xfrm>
                <a:off x="4238" y="147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4838" y="200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6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027218" y="1434353"/>
              <a:ext cx="287398" cy="335614"/>
              <a:chOff x="2462" y="2432"/>
              <a:chExt cx="1126" cy="1303"/>
            </a:xfrm>
          </p:grpSpPr>
          <p:sp>
            <p:nvSpPr>
              <p:cNvPr id="17" name="Freeform 18"/>
              <p:cNvSpPr>
                <a:spLocks noEditPoints="1"/>
              </p:cNvSpPr>
              <p:nvPr/>
            </p:nvSpPr>
            <p:spPr bwMode="auto">
              <a:xfrm>
                <a:off x="2462" y="243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3052" y="2964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2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4876800" y="995083"/>
              <a:ext cx="296720" cy="335614"/>
              <a:chOff x="686" y="1760"/>
              <a:chExt cx="1142" cy="1280"/>
            </a:xfrm>
          </p:grpSpPr>
          <p:sp>
            <p:nvSpPr>
              <p:cNvPr id="15" name="Freeform 24"/>
              <p:cNvSpPr>
                <a:spLocks noEditPoints="1"/>
              </p:cNvSpPr>
              <p:nvPr/>
            </p:nvSpPr>
            <p:spPr bwMode="auto">
              <a:xfrm>
                <a:off x="686" y="176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25"/>
              <p:cNvSpPr>
                <a:spLocks noEditPoints="1"/>
              </p:cNvSpPr>
              <p:nvPr/>
            </p:nvSpPr>
            <p:spPr bwMode="auto">
              <a:xfrm>
                <a:off x="1261" y="2282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25" name="Picture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" y="3429000"/>
            <a:ext cx="8801290" cy="60436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00600"/>
            <a:ext cx="8205883" cy="6043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981200"/>
            <a:ext cx="5246370" cy="5143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791200"/>
            <a:ext cx="2520410" cy="56407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1371600" y="4191000"/>
            <a:ext cx="1066800" cy="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620000" y="4114800"/>
            <a:ext cx="1066800" cy="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124200" y="2590800"/>
            <a:ext cx="2514600" cy="762000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705600" y="2590800"/>
            <a:ext cx="914400" cy="838200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43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baseline="-25000" dirty="0">
                <a:sym typeface="Mathematica1" panose="05000502060100000001" pitchFamily="2" charset="2"/>
              </a:rPr>
              <a:t></a:t>
            </a:r>
            <a:r>
              <a:rPr lang="en-US" dirty="0">
                <a:sym typeface="Symbol" panose="05050102010706020507" pitchFamily="18" charset="2"/>
              </a:rPr>
              <a:t> -</a:t>
            </a:r>
            <a:r>
              <a:rPr lang="en-US" dirty="0" smtClean="0">
                <a:sym typeface="Symbol" panose="05050102010706020507" pitchFamily="18" charset="2"/>
              </a:rPr>
              <a:t>algebras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524000"/>
            <a:ext cx="5172075" cy="6858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85800" y="3810000"/>
            <a:ext cx="8001000" cy="1066800"/>
            <a:chOff x="685800" y="3810000"/>
            <a:chExt cx="8001000" cy="1066800"/>
          </a:xfrm>
        </p:grpSpPr>
        <p:sp>
          <p:nvSpPr>
            <p:cNvPr id="14" name="Rectangle 13"/>
            <p:cNvSpPr/>
            <p:nvPr/>
          </p:nvSpPr>
          <p:spPr>
            <a:xfrm>
              <a:off x="685800" y="3810000"/>
              <a:ext cx="8001000" cy="106680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4038600"/>
              <a:ext cx="6758940" cy="624840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334000"/>
            <a:ext cx="3990499" cy="5700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257800"/>
            <a:ext cx="2087404" cy="5657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19400"/>
            <a:ext cx="2143125" cy="44291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495800" y="2819400"/>
            <a:ext cx="1828800" cy="3810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324600"/>
            <a:ext cx="2621280" cy="4343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6248400"/>
            <a:ext cx="1916430" cy="50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8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059"/>
            <a:ext cx="8229600" cy="1143000"/>
          </a:xfrm>
        </p:spPr>
        <p:txBody>
          <a:bodyPr/>
          <a:lstStyle/>
          <a:p>
            <a:r>
              <a:rPr lang="en-US" dirty="0" smtClean="0"/>
              <a:t>L</a:t>
            </a:r>
            <a:r>
              <a:rPr lang="en-US" dirty="0" smtClean="0">
                <a:sym typeface="Mathematica1" panose="05000502060100000001" pitchFamily="2" charset="2"/>
              </a:rPr>
              <a:t>  and A Algebras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066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 A  is a vector space (or Z-module) then an </a:t>
            </a:r>
            <a:r>
              <a:rPr lang="en-US" sz="32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-algebra structure is a series of multiplications: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362200"/>
            <a:ext cx="4251960" cy="510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29718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Which satisfy quadratic relations: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48200"/>
            <a:ext cx="994410" cy="4267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572000"/>
            <a:ext cx="7280910" cy="6248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33800"/>
            <a:ext cx="3627120" cy="5067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67400"/>
            <a:ext cx="1032510" cy="445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867400"/>
            <a:ext cx="7738110" cy="53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6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526" y="3810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Witten (2010) reformulated knot homology in terms of Morse complexes. </a:t>
            </a:r>
          </a:p>
          <a:p>
            <a:endParaRPr lang="en-US" sz="2800" dirty="0">
              <a:solidFill>
                <a:srgbClr val="6600FF"/>
              </a:solidFill>
            </a:endParaRPr>
          </a:p>
          <a:p>
            <a:r>
              <a:rPr lang="en-US" sz="2800" dirty="0" smtClean="0">
                <a:solidFill>
                  <a:srgbClr val="6600FF"/>
                </a:solidFill>
              </a:rPr>
              <a:t>This formulation can be further refined to a problem in the </a:t>
            </a:r>
            <a:r>
              <a:rPr lang="en-US" sz="2800" dirty="0" err="1" smtClean="0">
                <a:solidFill>
                  <a:srgbClr val="6600FF"/>
                </a:solidFill>
              </a:rPr>
              <a:t>categorification</a:t>
            </a:r>
            <a:r>
              <a:rPr lang="en-US" sz="2800" dirty="0" smtClean="0">
                <a:solidFill>
                  <a:srgbClr val="6600FF"/>
                </a:solidFill>
              </a:rPr>
              <a:t> of Witten indices in certain LG models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smtClean="0">
                <a:solidFill>
                  <a:srgbClr val="6600FF"/>
                </a:solidFill>
              </a:rPr>
              <a:t>(</a:t>
            </a:r>
            <a:r>
              <a:rPr lang="en-US" sz="2800" dirty="0" err="1" smtClean="0">
                <a:solidFill>
                  <a:srgbClr val="6600FF"/>
                </a:solidFill>
              </a:rPr>
              <a:t>Haydys</a:t>
            </a:r>
            <a:r>
              <a:rPr lang="en-US" sz="2800" dirty="0" smtClean="0">
                <a:solidFill>
                  <a:srgbClr val="6600FF"/>
                </a:solidFill>
              </a:rPr>
              <a:t> 2010, </a:t>
            </a:r>
            <a:r>
              <a:rPr lang="en-US" sz="2800" dirty="0" err="1" smtClean="0">
                <a:solidFill>
                  <a:srgbClr val="6600FF"/>
                </a:solidFill>
              </a:rPr>
              <a:t>Gaiotto</a:t>
            </a:r>
            <a:r>
              <a:rPr lang="en-US" sz="2800" dirty="0" smtClean="0">
                <a:solidFill>
                  <a:srgbClr val="6600FF"/>
                </a:solidFill>
              </a:rPr>
              <a:t>-Witten 2011)</a:t>
            </a:r>
            <a:endParaRPr lang="en-US" sz="2800" dirty="0">
              <a:solidFill>
                <a:srgbClr val="66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3505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Gaiotto</a:t>
            </a:r>
            <a:r>
              <a:rPr lang="en-US" sz="2400" dirty="0">
                <a:solidFill>
                  <a:srgbClr val="FF0000"/>
                </a:solidFill>
              </a:rPr>
              <a:t>-Moore-</a:t>
            </a:r>
            <a:r>
              <a:rPr lang="en-US" sz="2400" dirty="0" err="1">
                <a:solidFill>
                  <a:srgbClr val="FF0000"/>
                </a:solidFill>
              </a:rPr>
              <a:t>Neitzke</a:t>
            </a:r>
            <a:r>
              <a:rPr lang="en-US" sz="2400" dirty="0">
                <a:solidFill>
                  <a:srgbClr val="FF0000"/>
                </a:solidFill>
              </a:rPr>
              <a:t> studied wall-crossing of BPS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degeneracies </a:t>
            </a:r>
            <a:r>
              <a:rPr lang="en-US" sz="2400" dirty="0">
                <a:solidFill>
                  <a:srgbClr val="FF0000"/>
                </a:solidFill>
              </a:rPr>
              <a:t>in 4d gauge theories. This leads naturally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to </a:t>
            </a:r>
            <a:r>
              <a:rPr lang="en-US" sz="2400" dirty="0">
                <a:solidFill>
                  <a:srgbClr val="FF0000"/>
                </a:solidFill>
              </a:rPr>
              <a:t>a study of </a:t>
            </a:r>
            <a:r>
              <a:rPr lang="en-US" sz="2400" dirty="0" err="1">
                <a:solidFill>
                  <a:srgbClr val="FF0000"/>
                </a:solidFill>
              </a:rPr>
              <a:t>Hitchin</a:t>
            </a:r>
            <a:r>
              <a:rPr lang="en-US" sz="2400" dirty="0">
                <a:solidFill>
                  <a:srgbClr val="FF0000"/>
                </a:solidFill>
              </a:rPr>
              <a:t> systems and Higgs bundles. </a:t>
            </a:r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5105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When adding surface defects one is naturally led to a “</a:t>
            </a:r>
            <a:r>
              <a:rPr lang="en-US" sz="2400" dirty="0" err="1" smtClean="0">
                <a:solidFill>
                  <a:srgbClr val="0000FF"/>
                </a:solidFill>
              </a:rPr>
              <a:t>nonabelianization</a:t>
            </a:r>
            <a:r>
              <a:rPr lang="en-US" sz="2400" dirty="0" smtClean="0">
                <a:solidFill>
                  <a:srgbClr val="0000FF"/>
                </a:solidFill>
              </a:rPr>
              <a:t> map” inverse to the usual </a:t>
            </a:r>
            <a:r>
              <a:rPr lang="en-US" sz="2400" dirty="0" err="1" smtClean="0">
                <a:solidFill>
                  <a:srgbClr val="0000FF"/>
                </a:solidFill>
              </a:rPr>
              <a:t>abelianization</a:t>
            </a:r>
            <a:r>
              <a:rPr lang="en-US" sz="2400" dirty="0" smtClean="0">
                <a:solidFill>
                  <a:srgbClr val="0000FF"/>
                </a:solidFill>
              </a:rPr>
              <a:t> map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of Higgs bundle theory. A “</a:t>
            </a:r>
            <a:r>
              <a:rPr lang="en-US" sz="2400" dirty="0" err="1" smtClean="0">
                <a:solidFill>
                  <a:srgbClr val="0000FF"/>
                </a:solidFill>
              </a:rPr>
              <a:t>categorification</a:t>
            </a:r>
            <a:r>
              <a:rPr lang="en-US" sz="2400" dirty="0" smtClean="0">
                <a:solidFill>
                  <a:srgbClr val="0000FF"/>
                </a:solidFill>
              </a:rPr>
              <a:t>” of that map should lead to a </a:t>
            </a:r>
            <a:r>
              <a:rPr lang="en-US" sz="2400" dirty="0" err="1" smtClean="0">
                <a:solidFill>
                  <a:srgbClr val="0000FF"/>
                </a:solidFill>
              </a:rPr>
              <a:t>categorification</a:t>
            </a:r>
            <a:r>
              <a:rPr lang="en-US" sz="2400" dirty="0" smtClean="0">
                <a:solidFill>
                  <a:srgbClr val="0000FF"/>
                </a:solidFill>
              </a:rPr>
              <a:t> of the 2d/4d wall-crossing formula.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228600"/>
            <a:ext cx="8763000" cy="2971800"/>
          </a:xfrm>
          <a:prstGeom prst="rect">
            <a:avLst/>
          </a:prstGeom>
          <a:noFill/>
          <a:ln w="5715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3429000"/>
            <a:ext cx="8077200" cy="1295400"/>
          </a:xfrm>
          <a:prstGeom prst="rect">
            <a:avLst/>
          </a:prstGeom>
          <a:noFill/>
          <a:ln w="57150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4800600"/>
            <a:ext cx="8991600" cy="20574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3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08"/>
            <a:ext cx="8229600" cy="1143000"/>
          </a:xfrm>
        </p:spPr>
        <p:txBody>
          <a:bodyPr/>
          <a:lstStyle/>
          <a:p>
            <a:r>
              <a:rPr lang="en-US" dirty="0" smtClean="0"/>
              <a:t>The Interior Amplitude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95400"/>
            <a:ext cx="2899410" cy="4991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12954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 over cyclic fans: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124200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FF0000"/>
                </a:solidFill>
              </a:rPr>
              <a:t>Interior amplitude: 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352800"/>
            <a:ext cx="1771650" cy="521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267200"/>
            <a:ext cx="2628900" cy="5600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6800" y="32004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Satisfies the L</a:t>
            </a:r>
            <a:r>
              <a:rPr lang="en-US" sz="2400" baseline="-250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</a:t>
            </a:r>
            <a:r>
              <a:rPr lang="en-US" sz="24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 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``Maurer-</a:t>
            </a:r>
            <a:r>
              <a:rPr lang="en-US" sz="2400" dirty="0" err="1" smtClean="0">
                <a:solidFill>
                  <a:srgbClr val="7030A0"/>
                </a:solidFill>
              </a:rPr>
              <a:t>Cartan</a:t>
            </a:r>
            <a:r>
              <a:rPr lang="en-US" sz="2400" dirty="0" smtClean="0">
                <a:solidFill>
                  <a:srgbClr val="7030A0"/>
                </a:solidFill>
              </a:rPr>
              <a:t> equation’’  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209800"/>
            <a:ext cx="5172075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257800"/>
            <a:ext cx="5817870" cy="6134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79838" y="6172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``Interaction amplitudes for </a:t>
            </a:r>
            <a:r>
              <a:rPr lang="en-US" sz="2800" dirty="0" err="1" smtClean="0">
                <a:solidFill>
                  <a:srgbClr val="0000FF"/>
                </a:solidFill>
              </a:rPr>
              <a:t>solitons</a:t>
            </a:r>
            <a:r>
              <a:rPr lang="en-US" sz="2800" dirty="0" smtClean="0">
                <a:solidFill>
                  <a:srgbClr val="0000FF"/>
                </a:solidFill>
              </a:rPr>
              <a:t>’’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5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Definition of a Theory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981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By a </a:t>
            </a:r>
            <a:r>
              <a:rPr lang="en-US" sz="3600" b="1" i="1" u="sng" dirty="0" smtClean="0">
                <a:solidFill>
                  <a:srgbClr val="0000FF"/>
                </a:solidFill>
              </a:rPr>
              <a:t>Theory</a:t>
            </a:r>
            <a:r>
              <a:rPr lang="en-US" sz="3600" dirty="0" smtClean="0">
                <a:solidFill>
                  <a:srgbClr val="FF0000"/>
                </a:solidFill>
              </a:rPr>
              <a:t> we mean a collection of data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038600"/>
            <a:ext cx="662178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0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85800" y="3733800"/>
            <a:ext cx="7620000" cy="5334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Introduction: Motivations &amp; Results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2209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3733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Half-plane webs &amp; A</a:t>
            </a:r>
            <a:r>
              <a:rPr lang="en-US" sz="2800" baseline="-25000" dirty="0" smtClean="0">
                <a:solidFill>
                  <a:srgbClr val="FFFF00"/>
                </a:solidFill>
                <a:sym typeface="Symbol" panose="05050102010706020507" pitchFamily="18" charset="2"/>
              </a:rPr>
              <a:t></a:t>
            </a:r>
            <a:endParaRPr lang="en-US" sz="2800" baseline="-25000" dirty="0">
              <a:solidFill>
                <a:srgbClr val="FFFF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5486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0" y="5334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Flat parallel transport</a:t>
            </a:r>
            <a:endParaRPr lang="en-US" sz="2800" dirty="0"/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0" y="6096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Summary &amp; Outlook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" y="4572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Interfaces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685800" y="1981200"/>
            <a:ext cx="3677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Web-based formalism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2895600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Web representations &amp; L</a:t>
            </a:r>
            <a:r>
              <a:rPr lang="en-US" sz="28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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Half-Plane Webs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240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Same as plane webs, but they sit in a half-plane  </a:t>
            </a:r>
            <a:r>
              <a:rPr lang="en-US" sz="2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H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86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Some vertices (but no edges) are allowed on the boundary. 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40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143000" y="3124200"/>
            <a:ext cx="1193581" cy="571500"/>
            <a:chOff x="693" y="1250"/>
            <a:chExt cx="3398" cy="1627"/>
          </a:xfrm>
          <a:solidFill>
            <a:srgbClr val="009900"/>
          </a:solidFill>
        </p:grpSpPr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693" y="1360"/>
              <a:ext cx="1005" cy="1185"/>
            </a:xfrm>
            <a:custGeom>
              <a:avLst/>
              <a:gdLst/>
              <a:ahLst/>
              <a:cxnLst>
                <a:cxn ang="0">
                  <a:pos x="180" y="11"/>
                </a:cxn>
                <a:cxn ang="0">
                  <a:pos x="262" y="60"/>
                </a:cxn>
                <a:cxn ang="0">
                  <a:pos x="321" y="140"/>
                </a:cxn>
                <a:cxn ang="0">
                  <a:pos x="360" y="239"/>
                </a:cxn>
                <a:cxn ang="0">
                  <a:pos x="384" y="345"/>
                </a:cxn>
                <a:cxn ang="0">
                  <a:pos x="397" y="449"/>
                </a:cxn>
                <a:cxn ang="0">
                  <a:pos x="401" y="537"/>
                </a:cxn>
                <a:cxn ang="0">
                  <a:pos x="401" y="599"/>
                </a:cxn>
                <a:cxn ang="0">
                  <a:pos x="401" y="662"/>
                </a:cxn>
                <a:cxn ang="0">
                  <a:pos x="394" y="790"/>
                </a:cxn>
                <a:cxn ang="0">
                  <a:pos x="379" y="969"/>
                </a:cxn>
                <a:cxn ang="0">
                  <a:pos x="470" y="893"/>
                </a:cxn>
                <a:cxn ang="0">
                  <a:pos x="603" y="769"/>
                </a:cxn>
                <a:cxn ang="0">
                  <a:pos x="724" y="640"/>
                </a:cxn>
                <a:cxn ang="0">
                  <a:pos x="824" y="514"/>
                </a:cxn>
                <a:cxn ang="0">
                  <a:pos x="896" y="401"/>
                </a:cxn>
                <a:cxn ang="0">
                  <a:pos x="932" y="311"/>
                </a:cxn>
                <a:cxn ang="0">
                  <a:pos x="932" y="262"/>
                </a:cxn>
                <a:cxn ang="0">
                  <a:pos x="918" y="215"/>
                </a:cxn>
                <a:cxn ang="0">
                  <a:pos x="878" y="173"/>
                </a:cxn>
                <a:cxn ang="0">
                  <a:pos x="808" y="149"/>
                </a:cxn>
                <a:cxn ang="0">
                  <a:pos x="784" y="143"/>
                </a:cxn>
                <a:cxn ang="0">
                  <a:pos x="781" y="115"/>
                </a:cxn>
                <a:cxn ang="0">
                  <a:pos x="791" y="70"/>
                </a:cxn>
                <a:cxn ang="0">
                  <a:pos x="814" y="23"/>
                </a:cxn>
                <a:cxn ang="0">
                  <a:pos x="849" y="0"/>
                </a:cxn>
                <a:cxn ang="0">
                  <a:pos x="907" y="12"/>
                </a:cxn>
                <a:cxn ang="0">
                  <a:pos x="960" y="51"/>
                </a:cxn>
                <a:cxn ang="0">
                  <a:pos x="998" y="122"/>
                </a:cxn>
                <a:cxn ang="0">
                  <a:pos x="1003" y="227"/>
                </a:cxn>
                <a:cxn ang="0">
                  <a:pos x="973" y="350"/>
                </a:cxn>
                <a:cxn ang="0">
                  <a:pos x="914" y="482"/>
                </a:cxn>
                <a:cxn ang="0">
                  <a:pos x="835" y="611"/>
                </a:cxn>
                <a:cxn ang="0">
                  <a:pos x="737" y="737"/>
                </a:cxn>
                <a:cxn ang="0">
                  <a:pos x="630" y="855"/>
                </a:cxn>
                <a:cxn ang="0">
                  <a:pos x="523" y="962"/>
                </a:cxn>
                <a:cxn ang="0">
                  <a:pos x="422" y="1053"/>
                </a:cxn>
                <a:cxn ang="0">
                  <a:pos x="338" y="1123"/>
                </a:cxn>
                <a:cxn ang="0">
                  <a:pos x="279" y="1168"/>
                </a:cxn>
                <a:cxn ang="0">
                  <a:pos x="252" y="1185"/>
                </a:cxn>
                <a:cxn ang="0">
                  <a:pos x="241" y="1169"/>
                </a:cxn>
                <a:cxn ang="0">
                  <a:pos x="240" y="1151"/>
                </a:cxn>
                <a:cxn ang="0">
                  <a:pos x="242" y="1126"/>
                </a:cxn>
                <a:cxn ang="0">
                  <a:pos x="263" y="974"/>
                </a:cxn>
                <a:cxn ang="0">
                  <a:pos x="279" y="784"/>
                </a:cxn>
                <a:cxn ang="0">
                  <a:pos x="283" y="628"/>
                </a:cxn>
                <a:cxn ang="0">
                  <a:pos x="279" y="529"/>
                </a:cxn>
                <a:cxn ang="0">
                  <a:pos x="268" y="418"/>
                </a:cxn>
                <a:cxn ang="0">
                  <a:pos x="244" y="309"/>
                </a:cxn>
                <a:cxn ang="0">
                  <a:pos x="205" y="210"/>
                </a:cxn>
                <a:cxn ang="0">
                  <a:pos x="146" y="132"/>
                </a:cxn>
                <a:cxn ang="0">
                  <a:pos x="64" y="88"/>
                </a:cxn>
                <a:cxn ang="0">
                  <a:pos x="6" y="78"/>
                </a:cxn>
                <a:cxn ang="0">
                  <a:pos x="2" y="58"/>
                </a:cxn>
                <a:cxn ang="0">
                  <a:pos x="35" y="26"/>
                </a:cxn>
                <a:cxn ang="0">
                  <a:pos x="90" y="2"/>
                </a:cxn>
              </a:cxnLst>
              <a:rect l="0" t="0" r="r" b="b"/>
              <a:pathLst>
                <a:path w="1005" h="1185">
                  <a:moveTo>
                    <a:pt x="110" y="0"/>
                  </a:moveTo>
                  <a:lnTo>
                    <a:pt x="147" y="3"/>
                  </a:lnTo>
                  <a:lnTo>
                    <a:pt x="180" y="11"/>
                  </a:lnTo>
                  <a:lnTo>
                    <a:pt x="210" y="23"/>
                  </a:lnTo>
                  <a:lnTo>
                    <a:pt x="238" y="40"/>
                  </a:lnTo>
                  <a:lnTo>
                    <a:pt x="262" y="60"/>
                  </a:lnTo>
                  <a:lnTo>
                    <a:pt x="284" y="84"/>
                  </a:lnTo>
                  <a:lnTo>
                    <a:pt x="304" y="110"/>
                  </a:lnTo>
                  <a:lnTo>
                    <a:pt x="321" y="140"/>
                  </a:lnTo>
                  <a:lnTo>
                    <a:pt x="336" y="171"/>
                  </a:lnTo>
                  <a:lnTo>
                    <a:pt x="349" y="204"/>
                  </a:lnTo>
                  <a:lnTo>
                    <a:pt x="360" y="239"/>
                  </a:lnTo>
                  <a:lnTo>
                    <a:pt x="369" y="275"/>
                  </a:lnTo>
                  <a:lnTo>
                    <a:pt x="377" y="310"/>
                  </a:lnTo>
                  <a:lnTo>
                    <a:pt x="384" y="345"/>
                  </a:lnTo>
                  <a:lnTo>
                    <a:pt x="389" y="381"/>
                  </a:lnTo>
                  <a:lnTo>
                    <a:pt x="393" y="415"/>
                  </a:lnTo>
                  <a:lnTo>
                    <a:pt x="397" y="449"/>
                  </a:lnTo>
                  <a:lnTo>
                    <a:pt x="399" y="480"/>
                  </a:lnTo>
                  <a:lnTo>
                    <a:pt x="400" y="510"/>
                  </a:lnTo>
                  <a:lnTo>
                    <a:pt x="401" y="537"/>
                  </a:lnTo>
                  <a:lnTo>
                    <a:pt x="401" y="561"/>
                  </a:lnTo>
                  <a:lnTo>
                    <a:pt x="401" y="581"/>
                  </a:lnTo>
                  <a:lnTo>
                    <a:pt x="401" y="599"/>
                  </a:lnTo>
                  <a:lnTo>
                    <a:pt x="401" y="611"/>
                  </a:lnTo>
                  <a:lnTo>
                    <a:pt x="401" y="633"/>
                  </a:lnTo>
                  <a:lnTo>
                    <a:pt x="401" y="662"/>
                  </a:lnTo>
                  <a:lnTo>
                    <a:pt x="400" y="698"/>
                  </a:lnTo>
                  <a:lnTo>
                    <a:pt x="398" y="741"/>
                  </a:lnTo>
                  <a:lnTo>
                    <a:pt x="394" y="790"/>
                  </a:lnTo>
                  <a:lnTo>
                    <a:pt x="391" y="845"/>
                  </a:lnTo>
                  <a:lnTo>
                    <a:pt x="385" y="905"/>
                  </a:lnTo>
                  <a:lnTo>
                    <a:pt x="379" y="969"/>
                  </a:lnTo>
                  <a:lnTo>
                    <a:pt x="379" y="969"/>
                  </a:lnTo>
                  <a:lnTo>
                    <a:pt x="425" y="933"/>
                  </a:lnTo>
                  <a:lnTo>
                    <a:pt x="470" y="893"/>
                  </a:lnTo>
                  <a:lnTo>
                    <a:pt x="515" y="853"/>
                  </a:lnTo>
                  <a:lnTo>
                    <a:pt x="560" y="811"/>
                  </a:lnTo>
                  <a:lnTo>
                    <a:pt x="603" y="769"/>
                  </a:lnTo>
                  <a:lnTo>
                    <a:pt x="646" y="725"/>
                  </a:lnTo>
                  <a:lnTo>
                    <a:pt x="685" y="682"/>
                  </a:lnTo>
                  <a:lnTo>
                    <a:pt x="724" y="640"/>
                  </a:lnTo>
                  <a:lnTo>
                    <a:pt x="760" y="596"/>
                  </a:lnTo>
                  <a:lnTo>
                    <a:pt x="793" y="554"/>
                  </a:lnTo>
                  <a:lnTo>
                    <a:pt x="824" y="514"/>
                  </a:lnTo>
                  <a:lnTo>
                    <a:pt x="852" y="474"/>
                  </a:lnTo>
                  <a:lnTo>
                    <a:pt x="876" y="437"/>
                  </a:lnTo>
                  <a:lnTo>
                    <a:pt x="896" y="401"/>
                  </a:lnTo>
                  <a:lnTo>
                    <a:pt x="913" y="368"/>
                  </a:lnTo>
                  <a:lnTo>
                    <a:pt x="925" y="338"/>
                  </a:lnTo>
                  <a:lnTo>
                    <a:pt x="932" y="311"/>
                  </a:lnTo>
                  <a:lnTo>
                    <a:pt x="934" y="287"/>
                  </a:lnTo>
                  <a:lnTo>
                    <a:pt x="934" y="275"/>
                  </a:lnTo>
                  <a:lnTo>
                    <a:pt x="932" y="262"/>
                  </a:lnTo>
                  <a:lnTo>
                    <a:pt x="930" y="247"/>
                  </a:lnTo>
                  <a:lnTo>
                    <a:pt x="924" y="231"/>
                  </a:lnTo>
                  <a:lnTo>
                    <a:pt x="918" y="215"/>
                  </a:lnTo>
                  <a:lnTo>
                    <a:pt x="907" y="200"/>
                  </a:lnTo>
                  <a:lnTo>
                    <a:pt x="894" y="186"/>
                  </a:lnTo>
                  <a:lnTo>
                    <a:pt x="878" y="173"/>
                  </a:lnTo>
                  <a:lnTo>
                    <a:pt x="859" y="163"/>
                  </a:lnTo>
                  <a:lnTo>
                    <a:pt x="836" y="154"/>
                  </a:lnTo>
                  <a:lnTo>
                    <a:pt x="808" y="149"/>
                  </a:lnTo>
                  <a:lnTo>
                    <a:pt x="798" y="148"/>
                  </a:lnTo>
                  <a:lnTo>
                    <a:pt x="790" y="147"/>
                  </a:lnTo>
                  <a:lnTo>
                    <a:pt x="784" y="143"/>
                  </a:lnTo>
                  <a:lnTo>
                    <a:pt x="781" y="135"/>
                  </a:lnTo>
                  <a:lnTo>
                    <a:pt x="781" y="123"/>
                  </a:lnTo>
                  <a:lnTo>
                    <a:pt x="781" y="115"/>
                  </a:lnTo>
                  <a:lnTo>
                    <a:pt x="783" y="102"/>
                  </a:lnTo>
                  <a:lnTo>
                    <a:pt x="787" y="88"/>
                  </a:lnTo>
                  <a:lnTo>
                    <a:pt x="791" y="70"/>
                  </a:lnTo>
                  <a:lnTo>
                    <a:pt x="798" y="54"/>
                  </a:lnTo>
                  <a:lnTo>
                    <a:pt x="805" y="37"/>
                  </a:lnTo>
                  <a:lnTo>
                    <a:pt x="814" y="23"/>
                  </a:lnTo>
                  <a:lnTo>
                    <a:pt x="824" y="11"/>
                  </a:lnTo>
                  <a:lnTo>
                    <a:pt x="836" y="3"/>
                  </a:lnTo>
                  <a:lnTo>
                    <a:pt x="849" y="0"/>
                  </a:lnTo>
                  <a:lnTo>
                    <a:pt x="868" y="2"/>
                  </a:lnTo>
                  <a:lnTo>
                    <a:pt x="887" y="5"/>
                  </a:lnTo>
                  <a:lnTo>
                    <a:pt x="907" y="12"/>
                  </a:lnTo>
                  <a:lnTo>
                    <a:pt x="927" y="21"/>
                  </a:lnTo>
                  <a:lnTo>
                    <a:pt x="945" y="34"/>
                  </a:lnTo>
                  <a:lnTo>
                    <a:pt x="960" y="51"/>
                  </a:lnTo>
                  <a:lnTo>
                    <a:pt x="976" y="70"/>
                  </a:lnTo>
                  <a:lnTo>
                    <a:pt x="989" y="94"/>
                  </a:lnTo>
                  <a:lnTo>
                    <a:pt x="998" y="122"/>
                  </a:lnTo>
                  <a:lnTo>
                    <a:pt x="1003" y="154"/>
                  </a:lnTo>
                  <a:lnTo>
                    <a:pt x="1005" y="189"/>
                  </a:lnTo>
                  <a:lnTo>
                    <a:pt x="1003" y="227"/>
                  </a:lnTo>
                  <a:lnTo>
                    <a:pt x="996" y="267"/>
                  </a:lnTo>
                  <a:lnTo>
                    <a:pt x="986" y="308"/>
                  </a:lnTo>
                  <a:lnTo>
                    <a:pt x="973" y="350"/>
                  </a:lnTo>
                  <a:lnTo>
                    <a:pt x="956" y="394"/>
                  </a:lnTo>
                  <a:lnTo>
                    <a:pt x="937" y="438"/>
                  </a:lnTo>
                  <a:lnTo>
                    <a:pt x="914" y="482"/>
                  </a:lnTo>
                  <a:lnTo>
                    <a:pt x="890" y="526"/>
                  </a:lnTo>
                  <a:lnTo>
                    <a:pt x="865" y="568"/>
                  </a:lnTo>
                  <a:lnTo>
                    <a:pt x="835" y="611"/>
                  </a:lnTo>
                  <a:lnTo>
                    <a:pt x="804" y="653"/>
                  </a:lnTo>
                  <a:lnTo>
                    <a:pt x="771" y="696"/>
                  </a:lnTo>
                  <a:lnTo>
                    <a:pt x="737" y="737"/>
                  </a:lnTo>
                  <a:lnTo>
                    <a:pt x="702" y="778"/>
                  </a:lnTo>
                  <a:lnTo>
                    <a:pt x="666" y="816"/>
                  </a:lnTo>
                  <a:lnTo>
                    <a:pt x="630" y="855"/>
                  </a:lnTo>
                  <a:lnTo>
                    <a:pt x="594" y="892"/>
                  </a:lnTo>
                  <a:lnTo>
                    <a:pt x="558" y="928"/>
                  </a:lnTo>
                  <a:lnTo>
                    <a:pt x="523" y="962"/>
                  </a:lnTo>
                  <a:lnTo>
                    <a:pt x="488" y="994"/>
                  </a:lnTo>
                  <a:lnTo>
                    <a:pt x="454" y="1024"/>
                  </a:lnTo>
                  <a:lnTo>
                    <a:pt x="422" y="1053"/>
                  </a:lnTo>
                  <a:lnTo>
                    <a:pt x="392" y="1079"/>
                  </a:lnTo>
                  <a:lnTo>
                    <a:pt x="364" y="1102"/>
                  </a:lnTo>
                  <a:lnTo>
                    <a:pt x="338" y="1123"/>
                  </a:lnTo>
                  <a:lnTo>
                    <a:pt x="315" y="1142"/>
                  </a:lnTo>
                  <a:lnTo>
                    <a:pt x="295" y="1156"/>
                  </a:lnTo>
                  <a:lnTo>
                    <a:pt x="279" y="1168"/>
                  </a:lnTo>
                  <a:lnTo>
                    <a:pt x="266" y="1177"/>
                  </a:lnTo>
                  <a:lnTo>
                    <a:pt x="257" y="1183"/>
                  </a:lnTo>
                  <a:lnTo>
                    <a:pt x="252" y="1185"/>
                  </a:lnTo>
                  <a:lnTo>
                    <a:pt x="247" y="1183"/>
                  </a:lnTo>
                  <a:lnTo>
                    <a:pt x="242" y="1177"/>
                  </a:lnTo>
                  <a:lnTo>
                    <a:pt x="241" y="1169"/>
                  </a:lnTo>
                  <a:lnTo>
                    <a:pt x="240" y="1162"/>
                  </a:lnTo>
                  <a:lnTo>
                    <a:pt x="240" y="1156"/>
                  </a:lnTo>
                  <a:lnTo>
                    <a:pt x="240" y="1151"/>
                  </a:lnTo>
                  <a:lnTo>
                    <a:pt x="240" y="1146"/>
                  </a:lnTo>
                  <a:lnTo>
                    <a:pt x="241" y="1138"/>
                  </a:lnTo>
                  <a:lnTo>
                    <a:pt x="242" y="1126"/>
                  </a:lnTo>
                  <a:lnTo>
                    <a:pt x="250" y="1081"/>
                  </a:lnTo>
                  <a:lnTo>
                    <a:pt x="257" y="1030"/>
                  </a:lnTo>
                  <a:lnTo>
                    <a:pt x="263" y="974"/>
                  </a:lnTo>
                  <a:lnTo>
                    <a:pt x="270" y="912"/>
                  </a:lnTo>
                  <a:lnTo>
                    <a:pt x="275" y="850"/>
                  </a:lnTo>
                  <a:lnTo>
                    <a:pt x="279" y="784"/>
                  </a:lnTo>
                  <a:lnTo>
                    <a:pt x="282" y="721"/>
                  </a:lnTo>
                  <a:lnTo>
                    <a:pt x="283" y="658"/>
                  </a:lnTo>
                  <a:lnTo>
                    <a:pt x="283" y="628"/>
                  </a:lnTo>
                  <a:lnTo>
                    <a:pt x="282" y="597"/>
                  </a:lnTo>
                  <a:lnTo>
                    <a:pt x="280" y="564"/>
                  </a:lnTo>
                  <a:lnTo>
                    <a:pt x="279" y="529"/>
                  </a:lnTo>
                  <a:lnTo>
                    <a:pt x="276" y="492"/>
                  </a:lnTo>
                  <a:lnTo>
                    <a:pt x="273" y="456"/>
                  </a:lnTo>
                  <a:lnTo>
                    <a:pt x="268" y="418"/>
                  </a:lnTo>
                  <a:lnTo>
                    <a:pt x="261" y="382"/>
                  </a:lnTo>
                  <a:lnTo>
                    <a:pt x="253" y="344"/>
                  </a:lnTo>
                  <a:lnTo>
                    <a:pt x="244" y="309"/>
                  </a:lnTo>
                  <a:lnTo>
                    <a:pt x="233" y="273"/>
                  </a:lnTo>
                  <a:lnTo>
                    <a:pt x="221" y="240"/>
                  </a:lnTo>
                  <a:lnTo>
                    <a:pt x="205" y="210"/>
                  </a:lnTo>
                  <a:lnTo>
                    <a:pt x="188" y="181"/>
                  </a:lnTo>
                  <a:lnTo>
                    <a:pt x="169" y="155"/>
                  </a:lnTo>
                  <a:lnTo>
                    <a:pt x="146" y="132"/>
                  </a:lnTo>
                  <a:lnTo>
                    <a:pt x="121" y="113"/>
                  </a:lnTo>
                  <a:lnTo>
                    <a:pt x="94" y="98"/>
                  </a:lnTo>
                  <a:lnTo>
                    <a:pt x="64" y="88"/>
                  </a:lnTo>
                  <a:lnTo>
                    <a:pt x="30" y="82"/>
                  </a:lnTo>
                  <a:lnTo>
                    <a:pt x="15" y="81"/>
                  </a:lnTo>
                  <a:lnTo>
                    <a:pt x="6" y="78"/>
                  </a:lnTo>
                  <a:lnTo>
                    <a:pt x="1" y="74"/>
                  </a:lnTo>
                  <a:lnTo>
                    <a:pt x="0" y="67"/>
                  </a:lnTo>
                  <a:lnTo>
                    <a:pt x="2" y="58"/>
                  </a:lnTo>
                  <a:lnTo>
                    <a:pt x="9" y="48"/>
                  </a:lnTo>
                  <a:lnTo>
                    <a:pt x="20" y="37"/>
                  </a:lnTo>
                  <a:lnTo>
                    <a:pt x="35" y="26"/>
                  </a:lnTo>
                  <a:lnTo>
                    <a:pt x="52" y="16"/>
                  </a:lnTo>
                  <a:lnTo>
                    <a:pt x="70" y="8"/>
                  </a:lnTo>
                  <a:lnTo>
                    <a:pt x="90" y="2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7"/>
            <p:cNvSpPr>
              <a:spLocks noEditPoints="1"/>
            </p:cNvSpPr>
            <p:nvPr/>
          </p:nvSpPr>
          <p:spPr bwMode="auto">
            <a:xfrm>
              <a:off x="1680" y="1944"/>
              <a:ext cx="347" cy="772"/>
            </a:xfrm>
            <a:custGeom>
              <a:avLst/>
              <a:gdLst/>
              <a:ahLst/>
              <a:cxnLst>
                <a:cxn ang="0">
                  <a:pos x="215" y="264"/>
                </a:cxn>
                <a:cxn ang="0">
                  <a:pos x="263" y="310"/>
                </a:cxn>
                <a:cxn ang="0">
                  <a:pos x="272" y="364"/>
                </a:cxn>
                <a:cxn ang="0">
                  <a:pos x="265" y="396"/>
                </a:cxn>
                <a:cxn ang="0">
                  <a:pos x="250" y="439"/>
                </a:cxn>
                <a:cxn ang="0">
                  <a:pos x="228" y="494"/>
                </a:cxn>
                <a:cxn ang="0">
                  <a:pos x="212" y="534"/>
                </a:cxn>
                <a:cxn ang="0">
                  <a:pos x="159" y="675"/>
                </a:cxn>
                <a:cxn ang="0">
                  <a:pos x="161" y="725"/>
                </a:cxn>
                <a:cxn ang="0">
                  <a:pos x="185" y="741"/>
                </a:cxn>
                <a:cxn ang="0">
                  <a:pos x="244" y="715"/>
                </a:cxn>
                <a:cxn ang="0">
                  <a:pos x="294" y="637"/>
                </a:cxn>
                <a:cxn ang="0">
                  <a:pos x="312" y="589"/>
                </a:cxn>
                <a:cxn ang="0">
                  <a:pos x="329" y="583"/>
                </a:cxn>
                <a:cxn ang="0">
                  <a:pos x="334" y="583"/>
                </a:cxn>
                <a:cxn ang="0">
                  <a:pos x="342" y="587"/>
                </a:cxn>
                <a:cxn ang="0">
                  <a:pos x="347" y="597"/>
                </a:cxn>
                <a:cxn ang="0">
                  <a:pos x="339" y="627"/>
                </a:cxn>
                <a:cxn ang="0">
                  <a:pos x="313" y="681"/>
                </a:cxn>
                <a:cxn ang="0">
                  <a:pos x="270" y="735"/>
                </a:cxn>
                <a:cxn ang="0">
                  <a:pos x="208" y="769"/>
                </a:cxn>
                <a:cxn ang="0">
                  <a:pos x="133" y="762"/>
                </a:cxn>
                <a:cxn ang="0">
                  <a:pos x="84" y="717"/>
                </a:cxn>
                <a:cxn ang="0">
                  <a:pos x="75" y="658"/>
                </a:cxn>
                <a:cxn ang="0">
                  <a:pos x="84" y="626"/>
                </a:cxn>
                <a:cxn ang="0">
                  <a:pos x="173" y="397"/>
                </a:cxn>
                <a:cxn ang="0">
                  <a:pos x="186" y="356"/>
                </a:cxn>
                <a:cxn ang="0">
                  <a:pos x="190" y="327"/>
                </a:cxn>
                <a:cxn ang="0">
                  <a:pos x="180" y="292"/>
                </a:cxn>
                <a:cxn ang="0">
                  <a:pos x="146" y="287"/>
                </a:cxn>
                <a:cxn ang="0">
                  <a:pos x="96" y="319"/>
                </a:cxn>
                <a:cxn ang="0">
                  <a:pos x="52" y="392"/>
                </a:cxn>
                <a:cxn ang="0">
                  <a:pos x="35" y="440"/>
                </a:cxn>
                <a:cxn ang="0">
                  <a:pos x="16" y="445"/>
                </a:cxn>
                <a:cxn ang="0">
                  <a:pos x="2" y="437"/>
                </a:cxn>
                <a:cxn ang="0">
                  <a:pos x="5" y="410"/>
                </a:cxn>
                <a:cxn ang="0">
                  <a:pos x="29" y="356"/>
                </a:cxn>
                <a:cxn ang="0">
                  <a:pos x="74" y="296"/>
                </a:cxn>
                <a:cxn ang="0">
                  <a:pos x="140" y="259"/>
                </a:cxn>
                <a:cxn ang="0">
                  <a:pos x="286" y="1"/>
                </a:cxn>
                <a:cxn ang="0">
                  <a:pos x="312" y="24"/>
                </a:cxn>
                <a:cxn ang="0">
                  <a:pos x="313" y="61"/>
                </a:cxn>
                <a:cxn ang="0">
                  <a:pos x="272" y="104"/>
                </a:cxn>
                <a:cxn ang="0">
                  <a:pos x="228" y="99"/>
                </a:cxn>
                <a:cxn ang="0">
                  <a:pos x="209" y="72"/>
                </a:cxn>
                <a:cxn ang="0">
                  <a:pos x="217" y="31"/>
                </a:cxn>
                <a:cxn ang="0">
                  <a:pos x="255" y="2"/>
                </a:cxn>
              </a:cxnLst>
              <a:rect l="0" t="0" r="r" b="b"/>
              <a:pathLst>
                <a:path w="347" h="772">
                  <a:moveTo>
                    <a:pt x="167" y="255"/>
                  </a:moveTo>
                  <a:lnTo>
                    <a:pt x="192" y="258"/>
                  </a:lnTo>
                  <a:lnTo>
                    <a:pt x="215" y="264"/>
                  </a:lnTo>
                  <a:lnTo>
                    <a:pt x="234" y="277"/>
                  </a:lnTo>
                  <a:lnTo>
                    <a:pt x="251" y="292"/>
                  </a:lnTo>
                  <a:lnTo>
                    <a:pt x="263" y="310"/>
                  </a:lnTo>
                  <a:lnTo>
                    <a:pt x="271" y="329"/>
                  </a:lnTo>
                  <a:lnTo>
                    <a:pt x="273" y="352"/>
                  </a:lnTo>
                  <a:lnTo>
                    <a:pt x="272" y="364"/>
                  </a:lnTo>
                  <a:lnTo>
                    <a:pt x="271" y="376"/>
                  </a:lnTo>
                  <a:lnTo>
                    <a:pt x="268" y="388"/>
                  </a:lnTo>
                  <a:lnTo>
                    <a:pt x="265" y="396"/>
                  </a:lnTo>
                  <a:lnTo>
                    <a:pt x="261" y="407"/>
                  </a:lnTo>
                  <a:lnTo>
                    <a:pt x="256" y="422"/>
                  </a:lnTo>
                  <a:lnTo>
                    <a:pt x="250" y="439"/>
                  </a:lnTo>
                  <a:lnTo>
                    <a:pt x="242" y="457"/>
                  </a:lnTo>
                  <a:lnTo>
                    <a:pt x="235" y="475"/>
                  </a:lnTo>
                  <a:lnTo>
                    <a:pt x="228" y="494"/>
                  </a:lnTo>
                  <a:lnTo>
                    <a:pt x="221" y="511"/>
                  </a:lnTo>
                  <a:lnTo>
                    <a:pt x="217" y="524"/>
                  </a:lnTo>
                  <a:lnTo>
                    <a:pt x="212" y="534"/>
                  </a:lnTo>
                  <a:lnTo>
                    <a:pt x="175" y="626"/>
                  </a:lnTo>
                  <a:lnTo>
                    <a:pt x="166" y="651"/>
                  </a:lnTo>
                  <a:lnTo>
                    <a:pt x="159" y="675"/>
                  </a:lnTo>
                  <a:lnTo>
                    <a:pt x="157" y="700"/>
                  </a:lnTo>
                  <a:lnTo>
                    <a:pt x="158" y="714"/>
                  </a:lnTo>
                  <a:lnTo>
                    <a:pt x="161" y="725"/>
                  </a:lnTo>
                  <a:lnTo>
                    <a:pt x="165" y="734"/>
                  </a:lnTo>
                  <a:lnTo>
                    <a:pt x="173" y="739"/>
                  </a:lnTo>
                  <a:lnTo>
                    <a:pt x="185" y="741"/>
                  </a:lnTo>
                  <a:lnTo>
                    <a:pt x="205" y="738"/>
                  </a:lnTo>
                  <a:lnTo>
                    <a:pt x="225" y="729"/>
                  </a:lnTo>
                  <a:lnTo>
                    <a:pt x="244" y="715"/>
                  </a:lnTo>
                  <a:lnTo>
                    <a:pt x="262" y="694"/>
                  </a:lnTo>
                  <a:lnTo>
                    <a:pt x="279" y="668"/>
                  </a:lnTo>
                  <a:lnTo>
                    <a:pt x="294" y="637"/>
                  </a:lnTo>
                  <a:lnTo>
                    <a:pt x="306" y="601"/>
                  </a:lnTo>
                  <a:lnTo>
                    <a:pt x="308" y="594"/>
                  </a:lnTo>
                  <a:lnTo>
                    <a:pt x="312" y="589"/>
                  </a:lnTo>
                  <a:lnTo>
                    <a:pt x="315" y="586"/>
                  </a:lnTo>
                  <a:lnTo>
                    <a:pt x="321" y="584"/>
                  </a:lnTo>
                  <a:lnTo>
                    <a:pt x="329" y="583"/>
                  </a:lnTo>
                  <a:lnTo>
                    <a:pt x="330" y="583"/>
                  </a:lnTo>
                  <a:lnTo>
                    <a:pt x="332" y="583"/>
                  </a:lnTo>
                  <a:lnTo>
                    <a:pt x="334" y="583"/>
                  </a:lnTo>
                  <a:lnTo>
                    <a:pt x="338" y="584"/>
                  </a:lnTo>
                  <a:lnTo>
                    <a:pt x="340" y="585"/>
                  </a:lnTo>
                  <a:lnTo>
                    <a:pt x="342" y="587"/>
                  </a:lnTo>
                  <a:lnTo>
                    <a:pt x="344" y="589"/>
                  </a:lnTo>
                  <a:lnTo>
                    <a:pt x="347" y="593"/>
                  </a:lnTo>
                  <a:lnTo>
                    <a:pt x="347" y="597"/>
                  </a:lnTo>
                  <a:lnTo>
                    <a:pt x="345" y="603"/>
                  </a:lnTo>
                  <a:lnTo>
                    <a:pt x="343" y="613"/>
                  </a:lnTo>
                  <a:lnTo>
                    <a:pt x="339" y="627"/>
                  </a:lnTo>
                  <a:lnTo>
                    <a:pt x="332" y="644"/>
                  </a:lnTo>
                  <a:lnTo>
                    <a:pt x="323" y="661"/>
                  </a:lnTo>
                  <a:lnTo>
                    <a:pt x="313" y="681"/>
                  </a:lnTo>
                  <a:lnTo>
                    <a:pt x="300" y="700"/>
                  </a:lnTo>
                  <a:lnTo>
                    <a:pt x="286" y="718"/>
                  </a:lnTo>
                  <a:lnTo>
                    <a:pt x="270" y="735"/>
                  </a:lnTo>
                  <a:lnTo>
                    <a:pt x="251" y="750"/>
                  </a:lnTo>
                  <a:lnTo>
                    <a:pt x="230" y="762"/>
                  </a:lnTo>
                  <a:lnTo>
                    <a:pt x="208" y="769"/>
                  </a:lnTo>
                  <a:lnTo>
                    <a:pt x="182" y="772"/>
                  </a:lnTo>
                  <a:lnTo>
                    <a:pt x="156" y="770"/>
                  </a:lnTo>
                  <a:lnTo>
                    <a:pt x="133" y="762"/>
                  </a:lnTo>
                  <a:lnTo>
                    <a:pt x="113" y="750"/>
                  </a:lnTo>
                  <a:lnTo>
                    <a:pt x="96" y="735"/>
                  </a:lnTo>
                  <a:lnTo>
                    <a:pt x="84" y="717"/>
                  </a:lnTo>
                  <a:lnTo>
                    <a:pt x="76" y="697"/>
                  </a:lnTo>
                  <a:lnTo>
                    <a:pt x="74" y="675"/>
                  </a:lnTo>
                  <a:lnTo>
                    <a:pt x="75" y="658"/>
                  </a:lnTo>
                  <a:lnTo>
                    <a:pt x="79" y="641"/>
                  </a:lnTo>
                  <a:lnTo>
                    <a:pt x="84" y="626"/>
                  </a:lnTo>
                  <a:lnTo>
                    <a:pt x="84" y="626"/>
                  </a:lnTo>
                  <a:lnTo>
                    <a:pt x="155" y="442"/>
                  </a:lnTo>
                  <a:lnTo>
                    <a:pt x="165" y="417"/>
                  </a:lnTo>
                  <a:lnTo>
                    <a:pt x="173" y="397"/>
                  </a:lnTo>
                  <a:lnTo>
                    <a:pt x="179" y="381"/>
                  </a:lnTo>
                  <a:lnTo>
                    <a:pt x="183" y="367"/>
                  </a:lnTo>
                  <a:lnTo>
                    <a:pt x="186" y="356"/>
                  </a:lnTo>
                  <a:lnTo>
                    <a:pt x="189" y="345"/>
                  </a:lnTo>
                  <a:lnTo>
                    <a:pt x="190" y="336"/>
                  </a:lnTo>
                  <a:lnTo>
                    <a:pt x="190" y="327"/>
                  </a:lnTo>
                  <a:lnTo>
                    <a:pt x="189" y="311"/>
                  </a:lnTo>
                  <a:lnTo>
                    <a:pt x="185" y="299"/>
                  </a:lnTo>
                  <a:lnTo>
                    <a:pt x="180" y="292"/>
                  </a:lnTo>
                  <a:lnTo>
                    <a:pt x="172" y="287"/>
                  </a:lnTo>
                  <a:lnTo>
                    <a:pt x="162" y="286"/>
                  </a:lnTo>
                  <a:lnTo>
                    <a:pt x="146" y="287"/>
                  </a:lnTo>
                  <a:lnTo>
                    <a:pt x="129" y="294"/>
                  </a:lnTo>
                  <a:lnTo>
                    <a:pt x="113" y="304"/>
                  </a:lnTo>
                  <a:lnTo>
                    <a:pt x="96" y="319"/>
                  </a:lnTo>
                  <a:lnTo>
                    <a:pt x="80" y="339"/>
                  </a:lnTo>
                  <a:lnTo>
                    <a:pt x="66" y="362"/>
                  </a:lnTo>
                  <a:lnTo>
                    <a:pt x="52" y="392"/>
                  </a:lnTo>
                  <a:lnTo>
                    <a:pt x="41" y="426"/>
                  </a:lnTo>
                  <a:lnTo>
                    <a:pt x="39" y="434"/>
                  </a:lnTo>
                  <a:lnTo>
                    <a:pt x="35" y="440"/>
                  </a:lnTo>
                  <a:lnTo>
                    <a:pt x="30" y="443"/>
                  </a:lnTo>
                  <a:lnTo>
                    <a:pt x="21" y="445"/>
                  </a:lnTo>
                  <a:lnTo>
                    <a:pt x="16" y="445"/>
                  </a:lnTo>
                  <a:lnTo>
                    <a:pt x="12" y="443"/>
                  </a:lnTo>
                  <a:lnTo>
                    <a:pt x="6" y="441"/>
                  </a:lnTo>
                  <a:lnTo>
                    <a:pt x="2" y="437"/>
                  </a:lnTo>
                  <a:lnTo>
                    <a:pt x="0" y="429"/>
                  </a:lnTo>
                  <a:lnTo>
                    <a:pt x="2" y="422"/>
                  </a:lnTo>
                  <a:lnTo>
                    <a:pt x="5" y="410"/>
                  </a:lnTo>
                  <a:lnTo>
                    <a:pt x="11" y="394"/>
                  </a:lnTo>
                  <a:lnTo>
                    <a:pt x="18" y="376"/>
                  </a:lnTo>
                  <a:lnTo>
                    <a:pt x="29" y="356"/>
                  </a:lnTo>
                  <a:lnTo>
                    <a:pt x="41" y="335"/>
                  </a:lnTo>
                  <a:lnTo>
                    <a:pt x="56" y="315"/>
                  </a:lnTo>
                  <a:lnTo>
                    <a:pt x="74" y="296"/>
                  </a:lnTo>
                  <a:lnTo>
                    <a:pt x="93" y="279"/>
                  </a:lnTo>
                  <a:lnTo>
                    <a:pt x="115" y="267"/>
                  </a:lnTo>
                  <a:lnTo>
                    <a:pt x="140" y="259"/>
                  </a:lnTo>
                  <a:lnTo>
                    <a:pt x="167" y="255"/>
                  </a:lnTo>
                  <a:close/>
                  <a:moveTo>
                    <a:pt x="271" y="0"/>
                  </a:moveTo>
                  <a:lnTo>
                    <a:pt x="286" y="1"/>
                  </a:lnTo>
                  <a:lnTo>
                    <a:pt x="297" y="7"/>
                  </a:lnTo>
                  <a:lnTo>
                    <a:pt x="306" y="15"/>
                  </a:lnTo>
                  <a:lnTo>
                    <a:pt x="312" y="24"/>
                  </a:lnTo>
                  <a:lnTo>
                    <a:pt x="315" y="34"/>
                  </a:lnTo>
                  <a:lnTo>
                    <a:pt x="316" y="43"/>
                  </a:lnTo>
                  <a:lnTo>
                    <a:pt x="313" y="61"/>
                  </a:lnTo>
                  <a:lnTo>
                    <a:pt x="304" y="78"/>
                  </a:lnTo>
                  <a:lnTo>
                    <a:pt x="289" y="93"/>
                  </a:lnTo>
                  <a:lnTo>
                    <a:pt x="272" y="104"/>
                  </a:lnTo>
                  <a:lnTo>
                    <a:pt x="253" y="107"/>
                  </a:lnTo>
                  <a:lnTo>
                    <a:pt x="239" y="105"/>
                  </a:lnTo>
                  <a:lnTo>
                    <a:pt x="228" y="99"/>
                  </a:lnTo>
                  <a:lnTo>
                    <a:pt x="219" y="91"/>
                  </a:lnTo>
                  <a:lnTo>
                    <a:pt x="212" y="82"/>
                  </a:lnTo>
                  <a:lnTo>
                    <a:pt x="209" y="72"/>
                  </a:lnTo>
                  <a:lnTo>
                    <a:pt x="208" y="60"/>
                  </a:lnTo>
                  <a:lnTo>
                    <a:pt x="210" y="44"/>
                  </a:lnTo>
                  <a:lnTo>
                    <a:pt x="217" y="31"/>
                  </a:lnTo>
                  <a:lnTo>
                    <a:pt x="228" y="18"/>
                  </a:lnTo>
                  <a:lnTo>
                    <a:pt x="241" y="8"/>
                  </a:lnTo>
                  <a:lnTo>
                    <a:pt x="255" y="2"/>
                  </a:lnTo>
                  <a:lnTo>
                    <a:pt x="2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8"/>
            <p:cNvSpPr>
              <a:spLocks/>
            </p:cNvSpPr>
            <p:nvPr/>
          </p:nvSpPr>
          <p:spPr bwMode="auto">
            <a:xfrm>
              <a:off x="2330" y="1250"/>
              <a:ext cx="374" cy="1627"/>
            </a:xfrm>
            <a:custGeom>
              <a:avLst/>
              <a:gdLst/>
              <a:ahLst/>
              <a:cxnLst>
                <a:cxn ang="0">
                  <a:pos x="361" y="0"/>
                </a:cxn>
                <a:cxn ang="0">
                  <a:pos x="368" y="4"/>
                </a:cxn>
                <a:cxn ang="0">
                  <a:pos x="372" y="9"/>
                </a:cxn>
                <a:cxn ang="0">
                  <a:pos x="374" y="18"/>
                </a:cxn>
                <a:cxn ang="0">
                  <a:pos x="372" y="23"/>
                </a:cxn>
                <a:cxn ang="0">
                  <a:pos x="362" y="34"/>
                </a:cxn>
                <a:cxn ang="0">
                  <a:pos x="304" y="96"/>
                </a:cxn>
                <a:cxn ang="0">
                  <a:pos x="228" y="210"/>
                </a:cxn>
                <a:cxn ang="0">
                  <a:pos x="170" y="334"/>
                </a:cxn>
                <a:cxn ang="0">
                  <a:pos x="131" y="466"/>
                </a:cxn>
                <a:cxn ang="0">
                  <a:pos x="106" y="602"/>
                </a:cxn>
                <a:cxn ang="0">
                  <a:pos x="95" y="743"/>
                </a:cxn>
                <a:cxn ang="0">
                  <a:pos x="95" y="872"/>
                </a:cxn>
                <a:cxn ang="0">
                  <a:pos x="103" y="993"/>
                </a:cxn>
                <a:cxn ang="0">
                  <a:pos x="122" y="1117"/>
                </a:cxn>
                <a:cxn ang="0">
                  <a:pos x="153" y="1240"/>
                </a:cxn>
                <a:cxn ang="0">
                  <a:pos x="200" y="1361"/>
                </a:cxn>
                <a:cxn ang="0">
                  <a:pos x="264" y="1474"/>
                </a:cxn>
                <a:cxn ang="0">
                  <a:pos x="346" y="1575"/>
                </a:cxn>
                <a:cxn ang="0">
                  <a:pos x="365" y="1595"/>
                </a:cxn>
                <a:cxn ang="0">
                  <a:pos x="373" y="1605"/>
                </a:cxn>
                <a:cxn ang="0">
                  <a:pos x="374" y="1611"/>
                </a:cxn>
                <a:cxn ang="0">
                  <a:pos x="373" y="1617"/>
                </a:cxn>
                <a:cxn ang="0">
                  <a:pos x="369" y="1623"/>
                </a:cxn>
                <a:cxn ang="0">
                  <a:pos x="361" y="1627"/>
                </a:cxn>
                <a:cxn ang="0">
                  <a:pos x="351" y="1625"/>
                </a:cxn>
                <a:cxn ang="0">
                  <a:pos x="328" y="1610"/>
                </a:cxn>
                <a:cxn ang="0">
                  <a:pos x="293" y="1581"/>
                </a:cxn>
                <a:cxn ang="0">
                  <a:pos x="250" y="1537"/>
                </a:cxn>
                <a:cxn ang="0">
                  <a:pos x="202" y="1479"/>
                </a:cxn>
                <a:cxn ang="0">
                  <a:pos x="153" y="1407"/>
                </a:cxn>
                <a:cxn ang="0">
                  <a:pos x="106" y="1320"/>
                </a:cxn>
                <a:cxn ang="0">
                  <a:pos x="52" y="1182"/>
                </a:cxn>
                <a:cxn ang="0">
                  <a:pos x="20" y="1046"/>
                </a:cxn>
                <a:cxn ang="0">
                  <a:pos x="4" y="921"/>
                </a:cxn>
                <a:cxn ang="0">
                  <a:pos x="0" y="813"/>
                </a:cxn>
                <a:cxn ang="0">
                  <a:pos x="6" y="687"/>
                </a:cxn>
                <a:cxn ang="0">
                  <a:pos x="27" y="545"/>
                </a:cxn>
                <a:cxn ang="0">
                  <a:pos x="70" y="394"/>
                </a:cxn>
                <a:cxn ang="0">
                  <a:pos x="124" y="272"/>
                </a:cxn>
                <a:cxn ang="0">
                  <a:pos x="174" y="190"/>
                </a:cxn>
                <a:cxn ang="0">
                  <a:pos x="223" y="122"/>
                </a:cxn>
                <a:cxn ang="0">
                  <a:pos x="271" y="70"/>
                </a:cxn>
                <a:cxn ang="0">
                  <a:pos x="311" y="31"/>
                </a:cxn>
                <a:cxn ang="0">
                  <a:pos x="340" y="8"/>
                </a:cxn>
                <a:cxn ang="0">
                  <a:pos x="356" y="0"/>
                </a:cxn>
              </a:cxnLst>
              <a:rect l="0" t="0" r="r" b="b"/>
              <a:pathLst>
                <a:path w="374" h="1627">
                  <a:moveTo>
                    <a:pt x="356" y="0"/>
                  </a:moveTo>
                  <a:lnTo>
                    <a:pt x="361" y="0"/>
                  </a:lnTo>
                  <a:lnTo>
                    <a:pt x="364" y="1"/>
                  </a:lnTo>
                  <a:lnTo>
                    <a:pt x="368" y="4"/>
                  </a:lnTo>
                  <a:lnTo>
                    <a:pt x="370" y="6"/>
                  </a:lnTo>
                  <a:lnTo>
                    <a:pt x="372" y="9"/>
                  </a:lnTo>
                  <a:lnTo>
                    <a:pt x="373" y="13"/>
                  </a:lnTo>
                  <a:lnTo>
                    <a:pt x="374" y="18"/>
                  </a:lnTo>
                  <a:lnTo>
                    <a:pt x="374" y="21"/>
                  </a:lnTo>
                  <a:lnTo>
                    <a:pt x="372" y="23"/>
                  </a:lnTo>
                  <a:lnTo>
                    <a:pt x="369" y="28"/>
                  </a:lnTo>
                  <a:lnTo>
                    <a:pt x="362" y="34"/>
                  </a:lnTo>
                  <a:lnTo>
                    <a:pt x="352" y="44"/>
                  </a:lnTo>
                  <a:lnTo>
                    <a:pt x="304" y="96"/>
                  </a:lnTo>
                  <a:lnTo>
                    <a:pt x="264" y="152"/>
                  </a:lnTo>
                  <a:lnTo>
                    <a:pt x="228" y="210"/>
                  </a:lnTo>
                  <a:lnTo>
                    <a:pt x="197" y="272"/>
                  </a:lnTo>
                  <a:lnTo>
                    <a:pt x="170" y="334"/>
                  </a:lnTo>
                  <a:lnTo>
                    <a:pt x="149" y="399"/>
                  </a:lnTo>
                  <a:lnTo>
                    <a:pt x="131" y="466"/>
                  </a:lnTo>
                  <a:lnTo>
                    <a:pt x="116" y="533"/>
                  </a:lnTo>
                  <a:lnTo>
                    <a:pt x="106" y="602"/>
                  </a:lnTo>
                  <a:lnTo>
                    <a:pt x="99" y="672"/>
                  </a:lnTo>
                  <a:lnTo>
                    <a:pt x="95" y="743"/>
                  </a:lnTo>
                  <a:lnTo>
                    <a:pt x="94" y="813"/>
                  </a:lnTo>
                  <a:lnTo>
                    <a:pt x="95" y="872"/>
                  </a:lnTo>
                  <a:lnTo>
                    <a:pt x="98" y="932"/>
                  </a:lnTo>
                  <a:lnTo>
                    <a:pt x="103" y="993"/>
                  </a:lnTo>
                  <a:lnTo>
                    <a:pt x="110" y="1054"/>
                  </a:lnTo>
                  <a:lnTo>
                    <a:pt x="122" y="1117"/>
                  </a:lnTo>
                  <a:lnTo>
                    <a:pt x="135" y="1179"/>
                  </a:lnTo>
                  <a:lnTo>
                    <a:pt x="153" y="1240"/>
                  </a:lnTo>
                  <a:lnTo>
                    <a:pt x="175" y="1302"/>
                  </a:lnTo>
                  <a:lnTo>
                    <a:pt x="200" y="1361"/>
                  </a:lnTo>
                  <a:lnTo>
                    <a:pt x="229" y="1418"/>
                  </a:lnTo>
                  <a:lnTo>
                    <a:pt x="264" y="1474"/>
                  </a:lnTo>
                  <a:lnTo>
                    <a:pt x="302" y="1526"/>
                  </a:lnTo>
                  <a:lnTo>
                    <a:pt x="346" y="1575"/>
                  </a:lnTo>
                  <a:lnTo>
                    <a:pt x="359" y="1587"/>
                  </a:lnTo>
                  <a:lnTo>
                    <a:pt x="365" y="1595"/>
                  </a:lnTo>
                  <a:lnTo>
                    <a:pt x="371" y="1602"/>
                  </a:lnTo>
                  <a:lnTo>
                    <a:pt x="373" y="1605"/>
                  </a:lnTo>
                  <a:lnTo>
                    <a:pt x="374" y="1609"/>
                  </a:lnTo>
                  <a:lnTo>
                    <a:pt x="374" y="1611"/>
                  </a:lnTo>
                  <a:lnTo>
                    <a:pt x="374" y="1611"/>
                  </a:lnTo>
                  <a:lnTo>
                    <a:pt x="373" y="1617"/>
                  </a:lnTo>
                  <a:lnTo>
                    <a:pt x="372" y="1620"/>
                  </a:lnTo>
                  <a:lnTo>
                    <a:pt x="369" y="1623"/>
                  </a:lnTo>
                  <a:lnTo>
                    <a:pt x="365" y="1625"/>
                  </a:lnTo>
                  <a:lnTo>
                    <a:pt x="361" y="1627"/>
                  </a:lnTo>
                  <a:lnTo>
                    <a:pt x="356" y="1627"/>
                  </a:lnTo>
                  <a:lnTo>
                    <a:pt x="351" y="1625"/>
                  </a:lnTo>
                  <a:lnTo>
                    <a:pt x="342" y="1619"/>
                  </a:lnTo>
                  <a:lnTo>
                    <a:pt x="328" y="1610"/>
                  </a:lnTo>
                  <a:lnTo>
                    <a:pt x="312" y="1597"/>
                  </a:lnTo>
                  <a:lnTo>
                    <a:pt x="293" y="1581"/>
                  </a:lnTo>
                  <a:lnTo>
                    <a:pt x="273" y="1561"/>
                  </a:lnTo>
                  <a:lnTo>
                    <a:pt x="250" y="1537"/>
                  </a:lnTo>
                  <a:lnTo>
                    <a:pt x="227" y="1509"/>
                  </a:lnTo>
                  <a:lnTo>
                    <a:pt x="202" y="1479"/>
                  </a:lnTo>
                  <a:lnTo>
                    <a:pt x="177" y="1444"/>
                  </a:lnTo>
                  <a:lnTo>
                    <a:pt x="153" y="1407"/>
                  </a:lnTo>
                  <a:lnTo>
                    <a:pt x="128" y="1364"/>
                  </a:lnTo>
                  <a:lnTo>
                    <a:pt x="106" y="1320"/>
                  </a:lnTo>
                  <a:lnTo>
                    <a:pt x="77" y="1252"/>
                  </a:lnTo>
                  <a:lnTo>
                    <a:pt x="52" y="1182"/>
                  </a:lnTo>
                  <a:lnTo>
                    <a:pt x="34" y="1113"/>
                  </a:lnTo>
                  <a:lnTo>
                    <a:pt x="20" y="1046"/>
                  </a:lnTo>
                  <a:lnTo>
                    <a:pt x="10" y="982"/>
                  </a:lnTo>
                  <a:lnTo>
                    <a:pt x="4" y="921"/>
                  </a:lnTo>
                  <a:lnTo>
                    <a:pt x="1" y="865"/>
                  </a:lnTo>
                  <a:lnTo>
                    <a:pt x="0" y="813"/>
                  </a:lnTo>
                  <a:lnTo>
                    <a:pt x="1" y="753"/>
                  </a:lnTo>
                  <a:lnTo>
                    <a:pt x="6" y="687"/>
                  </a:lnTo>
                  <a:lnTo>
                    <a:pt x="15" y="617"/>
                  </a:lnTo>
                  <a:lnTo>
                    <a:pt x="27" y="545"/>
                  </a:lnTo>
                  <a:lnTo>
                    <a:pt x="46" y="470"/>
                  </a:lnTo>
                  <a:lnTo>
                    <a:pt x="70" y="394"/>
                  </a:lnTo>
                  <a:lnTo>
                    <a:pt x="101" y="317"/>
                  </a:lnTo>
                  <a:lnTo>
                    <a:pt x="124" y="272"/>
                  </a:lnTo>
                  <a:lnTo>
                    <a:pt x="148" y="228"/>
                  </a:lnTo>
                  <a:lnTo>
                    <a:pt x="174" y="190"/>
                  </a:lnTo>
                  <a:lnTo>
                    <a:pt x="198" y="154"/>
                  </a:lnTo>
                  <a:lnTo>
                    <a:pt x="223" y="122"/>
                  </a:lnTo>
                  <a:lnTo>
                    <a:pt x="247" y="94"/>
                  </a:lnTo>
                  <a:lnTo>
                    <a:pt x="271" y="70"/>
                  </a:lnTo>
                  <a:lnTo>
                    <a:pt x="292" y="48"/>
                  </a:lnTo>
                  <a:lnTo>
                    <a:pt x="311" y="31"/>
                  </a:lnTo>
                  <a:lnTo>
                    <a:pt x="327" y="17"/>
                  </a:lnTo>
                  <a:lnTo>
                    <a:pt x="340" y="8"/>
                  </a:lnTo>
                  <a:lnTo>
                    <a:pt x="351" y="2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"/>
            <p:cNvSpPr>
              <a:spLocks/>
            </p:cNvSpPr>
            <p:nvPr/>
          </p:nvSpPr>
          <p:spPr bwMode="auto">
            <a:xfrm>
              <a:off x="2805" y="1701"/>
              <a:ext cx="814" cy="813"/>
            </a:xfrm>
            <a:custGeom>
              <a:avLst/>
              <a:gdLst/>
              <a:ahLst/>
              <a:cxnLst>
                <a:cxn ang="0">
                  <a:pos x="198" y="23"/>
                </a:cxn>
                <a:cxn ang="0">
                  <a:pos x="239" y="65"/>
                </a:cxn>
                <a:cxn ang="0">
                  <a:pos x="264" y="138"/>
                </a:cxn>
                <a:cxn ang="0">
                  <a:pos x="264" y="266"/>
                </a:cxn>
                <a:cxn ang="0">
                  <a:pos x="257" y="405"/>
                </a:cxn>
                <a:cxn ang="0">
                  <a:pos x="239" y="536"/>
                </a:cxn>
                <a:cxn ang="0">
                  <a:pos x="384" y="677"/>
                </a:cxn>
                <a:cxn ang="0">
                  <a:pos x="531" y="461"/>
                </a:cxn>
                <a:cxn ang="0">
                  <a:pos x="532" y="211"/>
                </a:cxn>
                <a:cxn ang="0">
                  <a:pos x="665" y="7"/>
                </a:cxn>
                <a:cxn ang="0">
                  <a:pos x="677" y="17"/>
                </a:cxn>
                <a:cxn ang="0">
                  <a:pos x="659" y="211"/>
                </a:cxn>
                <a:cxn ang="0">
                  <a:pos x="655" y="404"/>
                </a:cxn>
                <a:cxn ang="0">
                  <a:pos x="659" y="507"/>
                </a:cxn>
                <a:cxn ang="0">
                  <a:pos x="669" y="579"/>
                </a:cxn>
                <a:cxn ang="0">
                  <a:pos x="692" y="620"/>
                </a:cxn>
                <a:cxn ang="0">
                  <a:pos x="708" y="632"/>
                </a:cxn>
                <a:cxn ang="0">
                  <a:pos x="728" y="633"/>
                </a:cxn>
                <a:cxn ang="0">
                  <a:pos x="754" y="624"/>
                </a:cxn>
                <a:cxn ang="0">
                  <a:pos x="783" y="612"/>
                </a:cxn>
                <a:cxn ang="0">
                  <a:pos x="804" y="603"/>
                </a:cxn>
                <a:cxn ang="0">
                  <a:pos x="747" y="682"/>
                </a:cxn>
                <a:cxn ang="0">
                  <a:pos x="619" y="797"/>
                </a:cxn>
                <a:cxn ang="0">
                  <a:pos x="575" y="742"/>
                </a:cxn>
                <a:cxn ang="0">
                  <a:pos x="523" y="628"/>
                </a:cxn>
                <a:cxn ang="0">
                  <a:pos x="471" y="664"/>
                </a:cxn>
                <a:cxn ang="0">
                  <a:pos x="419" y="701"/>
                </a:cxn>
                <a:cxn ang="0">
                  <a:pos x="371" y="739"/>
                </a:cxn>
                <a:cxn ang="0">
                  <a:pos x="329" y="771"/>
                </a:cxn>
                <a:cxn ang="0">
                  <a:pos x="297" y="796"/>
                </a:cxn>
                <a:cxn ang="0">
                  <a:pos x="280" y="811"/>
                </a:cxn>
                <a:cxn ang="0">
                  <a:pos x="261" y="802"/>
                </a:cxn>
                <a:cxn ang="0">
                  <a:pos x="220" y="773"/>
                </a:cxn>
                <a:cxn ang="0">
                  <a:pos x="171" y="740"/>
                </a:cxn>
                <a:cxn ang="0">
                  <a:pos x="120" y="710"/>
                </a:cxn>
                <a:cxn ang="0">
                  <a:pos x="75" y="690"/>
                </a:cxn>
                <a:cxn ang="0">
                  <a:pos x="101" y="629"/>
                </a:cxn>
                <a:cxn ang="0">
                  <a:pos x="118" y="562"/>
                </a:cxn>
                <a:cxn ang="0">
                  <a:pos x="141" y="414"/>
                </a:cxn>
                <a:cxn ang="0">
                  <a:pos x="143" y="294"/>
                </a:cxn>
                <a:cxn ang="0">
                  <a:pos x="132" y="206"/>
                </a:cxn>
                <a:cxn ang="0">
                  <a:pos x="114" y="164"/>
                </a:cxn>
                <a:cxn ang="0">
                  <a:pos x="85" y="125"/>
                </a:cxn>
                <a:cxn ang="0">
                  <a:pos x="0" y="142"/>
                </a:cxn>
              </a:cxnLst>
              <a:rect l="0" t="0" r="r" b="b"/>
              <a:pathLst>
                <a:path w="814" h="813">
                  <a:moveTo>
                    <a:pt x="179" y="0"/>
                  </a:moveTo>
                  <a:lnTo>
                    <a:pt x="198" y="23"/>
                  </a:lnTo>
                  <a:lnTo>
                    <a:pt x="218" y="44"/>
                  </a:lnTo>
                  <a:lnTo>
                    <a:pt x="239" y="65"/>
                  </a:lnTo>
                  <a:lnTo>
                    <a:pt x="262" y="84"/>
                  </a:lnTo>
                  <a:lnTo>
                    <a:pt x="264" y="138"/>
                  </a:lnTo>
                  <a:lnTo>
                    <a:pt x="265" y="191"/>
                  </a:lnTo>
                  <a:lnTo>
                    <a:pt x="264" y="266"/>
                  </a:lnTo>
                  <a:lnTo>
                    <a:pt x="260" y="340"/>
                  </a:lnTo>
                  <a:lnTo>
                    <a:pt x="257" y="405"/>
                  </a:lnTo>
                  <a:lnTo>
                    <a:pt x="250" y="471"/>
                  </a:lnTo>
                  <a:lnTo>
                    <a:pt x="239" y="536"/>
                  </a:lnTo>
                  <a:lnTo>
                    <a:pt x="222" y="600"/>
                  </a:lnTo>
                  <a:lnTo>
                    <a:pt x="384" y="677"/>
                  </a:lnTo>
                  <a:lnTo>
                    <a:pt x="525" y="583"/>
                  </a:lnTo>
                  <a:lnTo>
                    <a:pt x="531" y="461"/>
                  </a:lnTo>
                  <a:lnTo>
                    <a:pt x="533" y="340"/>
                  </a:lnTo>
                  <a:lnTo>
                    <a:pt x="532" y="211"/>
                  </a:lnTo>
                  <a:lnTo>
                    <a:pt x="527" y="78"/>
                  </a:lnTo>
                  <a:lnTo>
                    <a:pt x="665" y="7"/>
                  </a:lnTo>
                  <a:lnTo>
                    <a:pt x="665" y="7"/>
                  </a:lnTo>
                  <a:lnTo>
                    <a:pt x="677" y="17"/>
                  </a:lnTo>
                  <a:lnTo>
                    <a:pt x="666" y="115"/>
                  </a:lnTo>
                  <a:lnTo>
                    <a:pt x="659" y="211"/>
                  </a:lnTo>
                  <a:lnTo>
                    <a:pt x="655" y="308"/>
                  </a:lnTo>
                  <a:lnTo>
                    <a:pt x="655" y="404"/>
                  </a:lnTo>
                  <a:lnTo>
                    <a:pt x="656" y="455"/>
                  </a:lnTo>
                  <a:lnTo>
                    <a:pt x="659" y="507"/>
                  </a:lnTo>
                  <a:lnTo>
                    <a:pt x="665" y="556"/>
                  </a:lnTo>
                  <a:lnTo>
                    <a:pt x="669" y="579"/>
                  </a:lnTo>
                  <a:lnTo>
                    <a:pt x="678" y="601"/>
                  </a:lnTo>
                  <a:lnTo>
                    <a:pt x="692" y="620"/>
                  </a:lnTo>
                  <a:lnTo>
                    <a:pt x="699" y="627"/>
                  </a:lnTo>
                  <a:lnTo>
                    <a:pt x="708" y="632"/>
                  </a:lnTo>
                  <a:lnTo>
                    <a:pt x="720" y="634"/>
                  </a:lnTo>
                  <a:lnTo>
                    <a:pt x="728" y="633"/>
                  </a:lnTo>
                  <a:lnTo>
                    <a:pt x="740" y="629"/>
                  </a:lnTo>
                  <a:lnTo>
                    <a:pt x="754" y="624"/>
                  </a:lnTo>
                  <a:lnTo>
                    <a:pt x="769" y="618"/>
                  </a:lnTo>
                  <a:lnTo>
                    <a:pt x="783" y="612"/>
                  </a:lnTo>
                  <a:lnTo>
                    <a:pt x="795" y="607"/>
                  </a:lnTo>
                  <a:lnTo>
                    <a:pt x="804" y="603"/>
                  </a:lnTo>
                  <a:lnTo>
                    <a:pt x="814" y="626"/>
                  </a:lnTo>
                  <a:lnTo>
                    <a:pt x="747" y="682"/>
                  </a:lnTo>
                  <a:lnTo>
                    <a:pt x="682" y="739"/>
                  </a:lnTo>
                  <a:lnTo>
                    <a:pt x="619" y="797"/>
                  </a:lnTo>
                  <a:lnTo>
                    <a:pt x="606" y="795"/>
                  </a:lnTo>
                  <a:lnTo>
                    <a:pt x="575" y="742"/>
                  </a:lnTo>
                  <a:lnTo>
                    <a:pt x="547" y="686"/>
                  </a:lnTo>
                  <a:lnTo>
                    <a:pt x="523" y="628"/>
                  </a:lnTo>
                  <a:lnTo>
                    <a:pt x="497" y="645"/>
                  </a:lnTo>
                  <a:lnTo>
                    <a:pt x="471" y="664"/>
                  </a:lnTo>
                  <a:lnTo>
                    <a:pt x="445" y="683"/>
                  </a:lnTo>
                  <a:lnTo>
                    <a:pt x="419" y="701"/>
                  </a:lnTo>
                  <a:lnTo>
                    <a:pt x="394" y="721"/>
                  </a:lnTo>
                  <a:lnTo>
                    <a:pt x="371" y="739"/>
                  </a:lnTo>
                  <a:lnTo>
                    <a:pt x="349" y="756"/>
                  </a:lnTo>
                  <a:lnTo>
                    <a:pt x="329" y="771"/>
                  </a:lnTo>
                  <a:lnTo>
                    <a:pt x="312" y="785"/>
                  </a:lnTo>
                  <a:lnTo>
                    <a:pt x="297" y="796"/>
                  </a:lnTo>
                  <a:lnTo>
                    <a:pt x="287" y="805"/>
                  </a:lnTo>
                  <a:lnTo>
                    <a:pt x="280" y="811"/>
                  </a:lnTo>
                  <a:lnTo>
                    <a:pt x="278" y="813"/>
                  </a:lnTo>
                  <a:lnTo>
                    <a:pt x="261" y="802"/>
                  </a:lnTo>
                  <a:lnTo>
                    <a:pt x="242" y="788"/>
                  </a:lnTo>
                  <a:lnTo>
                    <a:pt x="220" y="773"/>
                  </a:lnTo>
                  <a:lnTo>
                    <a:pt x="196" y="756"/>
                  </a:lnTo>
                  <a:lnTo>
                    <a:pt x="171" y="740"/>
                  </a:lnTo>
                  <a:lnTo>
                    <a:pt x="145" y="724"/>
                  </a:lnTo>
                  <a:lnTo>
                    <a:pt x="120" y="710"/>
                  </a:lnTo>
                  <a:lnTo>
                    <a:pt x="97" y="699"/>
                  </a:lnTo>
                  <a:lnTo>
                    <a:pt x="75" y="690"/>
                  </a:lnTo>
                  <a:lnTo>
                    <a:pt x="89" y="661"/>
                  </a:lnTo>
                  <a:lnTo>
                    <a:pt x="101" y="629"/>
                  </a:lnTo>
                  <a:lnTo>
                    <a:pt x="110" y="596"/>
                  </a:lnTo>
                  <a:lnTo>
                    <a:pt x="118" y="562"/>
                  </a:lnTo>
                  <a:lnTo>
                    <a:pt x="132" y="489"/>
                  </a:lnTo>
                  <a:lnTo>
                    <a:pt x="141" y="414"/>
                  </a:lnTo>
                  <a:lnTo>
                    <a:pt x="144" y="340"/>
                  </a:lnTo>
                  <a:lnTo>
                    <a:pt x="143" y="294"/>
                  </a:lnTo>
                  <a:lnTo>
                    <a:pt x="139" y="250"/>
                  </a:lnTo>
                  <a:lnTo>
                    <a:pt x="132" y="206"/>
                  </a:lnTo>
                  <a:lnTo>
                    <a:pt x="123" y="185"/>
                  </a:lnTo>
                  <a:lnTo>
                    <a:pt x="114" y="164"/>
                  </a:lnTo>
                  <a:lnTo>
                    <a:pt x="101" y="143"/>
                  </a:lnTo>
                  <a:lnTo>
                    <a:pt x="85" y="125"/>
                  </a:lnTo>
                  <a:lnTo>
                    <a:pt x="24" y="158"/>
                  </a:lnTo>
                  <a:lnTo>
                    <a:pt x="0" y="142"/>
                  </a:lnTo>
                  <a:lnTo>
                    <a:pt x="1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/>
            <p:cNvSpPr>
              <a:spLocks noEditPoints="1"/>
            </p:cNvSpPr>
            <p:nvPr/>
          </p:nvSpPr>
          <p:spPr bwMode="auto">
            <a:xfrm>
              <a:off x="3717" y="1250"/>
              <a:ext cx="374" cy="1627"/>
            </a:xfrm>
            <a:custGeom>
              <a:avLst/>
              <a:gdLst/>
              <a:ahLst/>
              <a:cxnLst>
                <a:cxn ang="0">
                  <a:pos x="374" y="813"/>
                </a:cxn>
                <a:cxn ang="0">
                  <a:pos x="18" y="0"/>
                </a:cxn>
                <a:cxn ang="0">
                  <a:pos x="33" y="8"/>
                </a:cxn>
                <a:cxn ang="0">
                  <a:pos x="62" y="31"/>
                </a:cxn>
                <a:cxn ang="0">
                  <a:pos x="101" y="67"/>
                </a:cxn>
                <a:cxn ang="0">
                  <a:pos x="148" y="119"/>
                </a:cxn>
                <a:cxn ang="0">
                  <a:pos x="197" y="184"/>
                </a:cxn>
                <a:cxn ang="0">
                  <a:pos x="246" y="263"/>
                </a:cxn>
                <a:cxn ang="0">
                  <a:pos x="298" y="377"/>
                </a:cxn>
                <a:cxn ang="0">
                  <a:pos x="340" y="515"/>
                </a:cxn>
                <a:cxn ang="0">
                  <a:pos x="364" y="646"/>
                </a:cxn>
                <a:cxn ang="0">
                  <a:pos x="373" y="762"/>
                </a:cxn>
                <a:cxn ang="0">
                  <a:pos x="373" y="874"/>
                </a:cxn>
                <a:cxn ang="0">
                  <a:pos x="360" y="1010"/>
                </a:cxn>
                <a:cxn ang="0">
                  <a:pos x="328" y="1157"/>
                </a:cxn>
                <a:cxn ang="0">
                  <a:pos x="273" y="1310"/>
                </a:cxn>
                <a:cxn ang="0">
                  <a:pos x="227" y="1399"/>
                </a:cxn>
                <a:cxn ang="0">
                  <a:pos x="176" y="1473"/>
                </a:cxn>
                <a:cxn ang="0">
                  <a:pos x="127" y="1533"/>
                </a:cxn>
                <a:cxn ang="0">
                  <a:pos x="82" y="1579"/>
                </a:cxn>
                <a:cxn ang="0">
                  <a:pos x="47" y="1610"/>
                </a:cxn>
                <a:cxn ang="0">
                  <a:pos x="24" y="1625"/>
                </a:cxn>
                <a:cxn ang="0">
                  <a:pos x="13" y="1626"/>
                </a:cxn>
                <a:cxn ang="0">
                  <a:pos x="6" y="1622"/>
                </a:cxn>
                <a:cxn ang="0">
                  <a:pos x="1" y="1615"/>
                </a:cxn>
                <a:cxn ang="0">
                  <a:pos x="0" y="1609"/>
                </a:cxn>
                <a:cxn ang="0">
                  <a:pos x="6" y="1599"/>
                </a:cxn>
                <a:cxn ang="0">
                  <a:pos x="22" y="1583"/>
                </a:cxn>
                <a:cxn ang="0">
                  <a:pos x="105" y="1483"/>
                </a:cxn>
                <a:cxn ang="0">
                  <a:pos x="169" y="1374"/>
                </a:cxn>
                <a:cxn ang="0">
                  <a:pos x="218" y="1256"/>
                </a:cxn>
                <a:cxn ang="0">
                  <a:pos x="250" y="1133"/>
                </a:cxn>
                <a:cxn ang="0">
                  <a:pos x="271" y="1006"/>
                </a:cxn>
                <a:cxn ang="0">
                  <a:pos x="280" y="877"/>
                </a:cxn>
                <a:cxn ang="0">
                  <a:pos x="278" y="722"/>
                </a:cxn>
                <a:cxn ang="0">
                  <a:pos x="260" y="553"/>
                </a:cxn>
                <a:cxn ang="0">
                  <a:pos x="227" y="402"/>
                </a:cxn>
                <a:cxn ang="0">
                  <a:pos x="176" y="267"/>
                </a:cxn>
                <a:cxn ang="0">
                  <a:pos x="110" y="152"/>
                </a:cxn>
                <a:cxn ang="0">
                  <a:pos x="30" y="54"/>
                </a:cxn>
                <a:cxn ang="0">
                  <a:pos x="9" y="33"/>
                </a:cxn>
                <a:cxn ang="0">
                  <a:pos x="1" y="23"/>
                </a:cxn>
                <a:cxn ang="0">
                  <a:pos x="0" y="18"/>
                </a:cxn>
                <a:cxn ang="0">
                  <a:pos x="2" y="9"/>
                </a:cxn>
                <a:cxn ang="0">
                  <a:pos x="9" y="2"/>
                </a:cxn>
                <a:cxn ang="0">
                  <a:pos x="18" y="0"/>
                </a:cxn>
              </a:cxnLst>
              <a:rect l="0" t="0" r="r" b="b"/>
              <a:pathLst>
                <a:path w="374" h="1627">
                  <a:moveTo>
                    <a:pt x="374" y="813"/>
                  </a:moveTo>
                  <a:lnTo>
                    <a:pt x="374" y="813"/>
                  </a:lnTo>
                  <a:lnTo>
                    <a:pt x="374" y="813"/>
                  </a:lnTo>
                  <a:close/>
                  <a:moveTo>
                    <a:pt x="18" y="0"/>
                  </a:moveTo>
                  <a:lnTo>
                    <a:pt x="24" y="2"/>
                  </a:lnTo>
                  <a:lnTo>
                    <a:pt x="33" y="8"/>
                  </a:lnTo>
                  <a:lnTo>
                    <a:pt x="46" y="17"/>
                  </a:lnTo>
                  <a:lnTo>
                    <a:pt x="62" y="31"/>
                  </a:lnTo>
                  <a:lnTo>
                    <a:pt x="81" y="47"/>
                  </a:lnTo>
                  <a:lnTo>
                    <a:pt x="101" y="67"/>
                  </a:lnTo>
                  <a:lnTo>
                    <a:pt x="124" y="91"/>
                  </a:lnTo>
                  <a:lnTo>
                    <a:pt x="148" y="119"/>
                  </a:lnTo>
                  <a:lnTo>
                    <a:pt x="172" y="150"/>
                  </a:lnTo>
                  <a:lnTo>
                    <a:pt x="197" y="184"/>
                  </a:lnTo>
                  <a:lnTo>
                    <a:pt x="221" y="221"/>
                  </a:lnTo>
                  <a:lnTo>
                    <a:pt x="246" y="263"/>
                  </a:lnTo>
                  <a:lnTo>
                    <a:pt x="268" y="307"/>
                  </a:lnTo>
                  <a:lnTo>
                    <a:pt x="298" y="377"/>
                  </a:lnTo>
                  <a:lnTo>
                    <a:pt x="322" y="446"/>
                  </a:lnTo>
                  <a:lnTo>
                    <a:pt x="340" y="515"/>
                  </a:lnTo>
                  <a:lnTo>
                    <a:pt x="354" y="582"/>
                  </a:lnTo>
                  <a:lnTo>
                    <a:pt x="364" y="646"/>
                  </a:lnTo>
                  <a:lnTo>
                    <a:pt x="370" y="706"/>
                  </a:lnTo>
                  <a:lnTo>
                    <a:pt x="373" y="762"/>
                  </a:lnTo>
                  <a:lnTo>
                    <a:pt x="374" y="813"/>
                  </a:lnTo>
                  <a:lnTo>
                    <a:pt x="373" y="874"/>
                  </a:lnTo>
                  <a:lnTo>
                    <a:pt x="369" y="940"/>
                  </a:lnTo>
                  <a:lnTo>
                    <a:pt x="360" y="1010"/>
                  </a:lnTo>
                  <a:lnTo>
                    <a:pt x="347" y="1082"/>
                  </a:lnTo>
                  <a:lnTo>
                    <a:pt x="328" y="1157"/>
                  </a:lnTo>
                  <a:lnTo>
                    <a:pt x="304" y="1233"/>
                  </a:lnTo>
                  <a:lnTo>
                    <a:pt x="273" y="1310"/>
                  </a:lnTo>
                  <a:lnTo>
                    <a:pt x="250" y="1355"/>
                  </a:lnTo>
                  <a:lnTo>
                    <a:pt x="227" y="1399"/>
                  </a:lnTo>
                  <a:lnTo>
                    <a:pt x="201" y="1437"/>
                  </a:lnTo>
                  <a:lnTo>
                    <a:pt x="176" y="1473"/>
                  </a:lnTo>
                  <a:lnTo>
                    <a:pt x="151" y="1505"/>
                  </a:lnTo>
                  <a:lnTo>
                    <a:pt x="127" y="1533"/>
                  </a:lnTo>
                  <a:lnTo>
                    <a:pt x="104" y="1557"/>
                  </a:lnTo>
                  <a:lnTo>
                    <a:pt x="82" y="1579"/>
                  </a:lnTo>
                  <a:lnTo>
                    <a:pt x="63" y="1596"/>
                  </a:lnTo>
                  <a:lnTo>
                    <a:pt x="47" y="1610"/>
                  </a:lnTo>
                  <a:lnTo>
                    <a:pt x="34" y="1619"/>
                  </a:lnTo>
                  <a:lnTo>
                    <a:pt x="24" y="1625"/>
                  </a:lnTo>
                  <a:lnTo>
                    <a:pt x="18" y="1627"/>
                  </a:lnTo>
                  <a:lnTo>
                    <a:pt x="13" y="1626"/>
                  </a:lnTo>
                  <a:lnTo>
                    <a:pt x="9" y="1625"/>
                  </a:lnTo>
                  <a:lnTo>
                    <a:pt x="6" y="1622"/>
                  </a:lnTo>
                  <a:lnTo>
                    <a:pt x="2" y="1619"/>
                  </a:lnTo>
                  <a:lnTo>
                    <a:pt x="1" y="1615"/>
                  </a:lnTo>
                  <a:lnTo>
                    <a:pt x="0" y="1611"/>
                  </a:lnTo>
                  <a:lnTo>
                    <a:pt x="0" y="1609"/>
                  </a:lnTo>
                  <a:lnTo>
                    <a:pt x="2" y="1604"/>
                  </a:lnTo>
                  <a:lnTo>
                    <a:pt x="6" y="1599"/>
                  </a:lnTo>
                  <a:lnTo>
                    <a:pt x="12" y="1593"/>
                  </a:lnTo>
                  <a:lnTo>
                    <a:pt x="22" y="1583"/>
                  </a:lnTo>
                  <a:lnTo>
                    <a:pt x="66" y="1534"/>
                  </a:lnTo>
                  <a:lnTo>
                    <a:pt x="105" y="1483"/>
                  </a:lnTo>
                  <a:lnTo>
                    <a:pt x="140" y="1429"/>
                  </a:lnTo>
                  <a:lnTo>
                    <a:pt x="169" y="1374"/>
                  </a:lnTo>
                  <a:lnTo>
                    <a:pt x="195" y="1315"/>
                  </a:lnTo>
                  <a:lnTo>
                    <a:pt x="218" y="1256"/>
                  </a:lnTo>
                  <a:lnTo>
                    <a:pt x="236" y="1196"/>
                  </a:lnTo>
                  <a:lnTo>
                    <a:pt x="250" y="1133"/>
                  </a:lnTo>
                  <a:lnTo>
                    <a:pt x="262" y="1070"/>
                  </a:lnTo>
                  <a:lnTo>
                    <a:pt x="271" y="1006"/>
                  </a:lnTo>
                  <a:lnTo>
                    <a:pt x="276" y="942"/>
                  </a:lnTo>
                  <a:lnTo>
                    <a:pt x="280" y="877"/>
                  </a:lnTo>
                  <a:lnTo>
                    <a:pt x="281" y="813"/>
                  </a:lnTo>
                  <a:lnTo>
                    <a:pt x="278" y="722"/>
                  </a:lnTo>
                  <a:lnTo>
                    <a:pt x="272" y="637"/>
                  </a:lnTo>
                  <a:lnTo>
                    <a:pt x="260" y="553"/>
                  </a:lnTo>
                  <a:lnTo>
                    <a:pt x="246" y="476"/>
                  </a:lnTo>
                  <a:lnTo>
                    <a:pt x="227" y="402"/>
                  </a:lnTo>
                  <a:lnTo>
                    <a:pt x="203" y="332"/>
                  </a:lnTo>
                  <a:lnTo>
                    <a:pt x="176" y="267"/>
                  </a:lnTo>
                  <a:lnTo>
                    <a:pt x="145" y="208"/>
                  </a:lnTo>
                  <a:lnTo>
                    <a:pt x="110" y="152"/>
                  </a:lnTo>
                  <a:lnTo>
                    <a:pt x="72" y="101"/>
                  </a:lnTo>
                  <a:lnTo>
                    <a:pt x="30" y="54"/>
                  </a:lnTo>
                  <a:lnTo>
                    <a:pt x="18" y="42"/>
                  </a:lnTo>
                  <a:lnTo>
                    <a:pt x="9" y="33"/>
                  </a:lnTo>
                  <a:lnTo>
                    <a:pt x="4" y="26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2" y="9"/>
                  </a:lnTo>
                  <a:lnTo>
                    <a:pt x="6" y="6"/>
                  </a:lnTo>
                  <a:lnTo>
                    <a:pt x="9" y="2"/>
                  </a:lnTo>
                  <a:lnTo>
                    <a:pt x="13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971800" y="3124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</a:rPr>
              <a:t>Interior vertices</a:t>
            </a:r>
            <a:endParaRPr lang="en-US" sz="3200" dirty="0">
              <a:solidFill>
                <a:srgbClr val="009900"/>
              </a:solidFill>
            </a:endParaRPr>
          </a:p>
        </p:txBody>
      </p:sp>
      <p:grpSp>
        <p:nvGrpSpPr>
          <p:cNvPr id="47" name="Group 13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533400" y="4267200"/>
            <a:ext cx="4949134" cy="571500"/>
            <a:chOff x="454" y="2065"/>
            <a:chExt cx="14081" cy="1626"/>
          </a:xfrm>
          <a:solidFill>
            <a:srgbClr val="0000FF"/>
          </a:solidFill>
        </p:grpSpPr>
        <p:sp>
          <p:nvSpPr>
            <p:cNvPr id="48" name="Freeform 15"/>
            <p:cNvSpPr>
              <a:spLocks/>
            </p:cNvSpPr>
            <p:nvPr/>
          </p:nvSpPr>
          <p:spPr bwMode="auto">
            <a:xfrm>
              <a:off x="454" y="2172"/>
              <a:ext cx="995" cy="1188"/>
            </a:xfrm>
            <a:custGeom>
              <a:avLst/>
              <a:gdLst/>
              <a:ahLst/>
              <a:cxnLst>
                <a:cxn ang="0">
                  <a:pos x="174" y="9"/>
                </a:cxn>
                <a:cxn ang="0">
                  <a:pos x="275" y="81"/>
                </a:cxn>
                <a:cxn ang="0">
                  <a:pos x="340" y="192"/>
                </a:cxn>
                <a:cxn ang="0">
                  <a:pos x="375" y="326"/>
                </a:cxn>
                <a:cxn ang="0">
                  <a:pos x="393" y="460"/>
                </a:cxn>
                <a:cxn ang="0">
                  <a:pos x="397" y="563"/>
                </a:cxn>
                <a:cxn ang="0">
                  <a:pos x="397" y="630"/>
                </a:cxn>
                <a:cxn ang="0">
                  <a:pos x="393" y="764"/>
                </a:cxn>
                <a:cxn ang="0">
                  <a:pos x="371" y="970"/>
                </a:cxn>
                <a:cxn ang="0">
                  <a:pos x="371" y="970"/>
                </a:cxn>
                <a:cxn ang="0">
                  <a:pos x="454" y="903"/>
                </a:cxn>
                <a:cxn ang="0">
                  <a:pos x="611" y="755"/>
                </a:cxn>
                <a:cxn ang="0">
                  <a:pos x="750" y="599"/>
                </a:cxn>
                <a:cxn ang="0">
                  <a:pos x="855" y="451"/>
                </a:cxn>
                <a:cxn ang="0">
                  <a:pos x="916" y="335"/>
                </a:cxn>
                <a:cxn ang="0">
                  <a:pos x="921" y="264"/>
                </a:cxn>
                <a:cxn ang="0">
                  <a:pos x="899" y="210"/>
                </a:cxn>
                <a:cxn ang="0">
                  <a:pos x="846" y="161"/>
                </a:cxn>
                <a:cxn ang="0">
                  <a:pos x="785" y="148"/>
                </a:cxn>
                <a:cxn ang="0">
                  <a:pos x="772" y="143"/>
                </a:cxn>
                <a:cxn ang="0">
                  <a:pos x="772" y="125"/>
                </a:cxn>
                <a:cxn ang="0">
                  <a:pos x="781" y="72"/>
                </a:cxn>
                <a:cxn ang="0">
                  <a:pos x="811" y="14"/>
                </a:cxn>
                <a:cxn ang="0">
                  <a:pos x="873" y="5"/>
                </a:cxn>
                <a:cxn ang="0">
                  <a:pos x="942" y="45"/>
                </a:cxn>
                <a:cxn ang="0">
                  <a:pos x="986" y="130"/>
                </a:cxn>
                <a:cxn ang="0">
                  <a:pos x="986" y="259"/>
                </a:cxn>
                <a:cxn ang="0">
                  <a:pos x="938" y="411"/>
                </a:cxn>
                <a:cxn ang="0">
                  <a:pos x="851" y="568"/>
                </a:cxn>
                <a:cxn ang="0">
                  <a:pos x="729" y="737"/>
                </a:cxn>
                <a:cxn ang="0">
                  <a:pos x="585" y="894"/>
                </a:cxn>
                <a:cxn ang="0">
                  <a:pos x="449" y="1028"/>
                </a:cxn>
                <a:cxn ang="0">
                  <a:pos x="331" y="1126"/>
                </a:cxn>
                <a:cxn ang="0">
                  <a:pos x="262" y="1179"/>
                </a:cxn>
                <a:cxn ang="0">
                  <a:pos x="240" y="1184"/>
                </a:cxn>
                <a:cxn ang="0">
                  <a:pos x="235" y="1171"/>
                </a:cxn>
                <a:cxn ang="0">
                  <a:pos x="235" y="1157"/>
                </a:cxn>
                <a:cxn ang="0">
                  <a:pos x="235" y="1148"/>
                </a:cxn>
                <a:cxn ang="0">
                  <a:pos x="240" y="1126"/>
                </a:cxn>
                <a:cxn ang="0">
                  <a:pos x="266" y="916"/>
                </a:cxn>
                <a:cxn ang="0">
                  <a:pos x="279" y="661"/>
                </a:cxn>
                <a:cxn ang="0">
                  <a:pos x="275" y="532"/>
                </a:cxn>
                <a:cxn ang="0">
                  <a:pos x="257" y="384"/>
                </a:cxn>
                <a:cxn ang="0">
                  <a:pos x="218" y="242"/>
                </a:cxn>
                <a:cxn ang="0">
                  <a:pos x="144" y="134"/>
                </a:cxn>
                <a:cxn ang="0">
                  <a:pos x="26" y="85"/>
                </a:cxn>
                <a:cxn ang="0">
                  <a:pos x="4" y="81"/>
                </a:cxn>
                <a:cxn ang="0">
                  <a:pos x="0" y="67"/>
                </a:cxn>
                <a:cxn ang="0">
                  <a:pos x="30" y="27"/>
                </a:cxn>
                <a:cxn ang="0">
                  <a:pos x="109" y="0"/>
                </a:cxn>
              </a:cxnLst>
              <a:rect l="0" t="0" r="r" b="b"/>
              <a:pathLst>
                <a:path w="995" h="1188">
                  <a:moveTo>
                    <a:pt x="109" y="0"/>
                  </a:moveTo>
                  <a:lnTo>
                    <a:pt x="174" y="9"/>
                  </a:lnTo>
                  <a:lnTo>
                    <a:pt x="227" y="36"/>
                  </a:lnTo>
                  <a:lnTo>
                    <a:pt x="275" y="81"/>
                  </a:lnTo>
                  <a:lnTo>
                    <a:pt x="310" y="130"/>
                  </a:lnTo>
                  <a:lnTo>
                    <a:pt x="340" y="192"/>
                  </a:lnTo>
                  <a:lnTo>
                    <a:pt x="358" y="259"/>
                  </a:lnTo>
                  <a:lnTo>
                    <a:pt x="375" y="326"/>
                  </a:lnTo>
                  <a:lnTo>
                    <a:pt x="384" y="393"/>
                  </a:lnTo>
                  <a:lnTo>
                    <a:pt x="393" y="460"/>
                  </a:lnTo>
                  <a:lnTo>
                    <a:pt x="393" y="514"/>
                  </a:lnTo>
                  <a:lnTo>
                    <a:pt x="397" y="563"/>
                  </a:lnTo>
                  <a:lnTo>
                    <a:pt x="397" y="599"/>
                  </a:lnTo>
                  <a:lnTo>
                    <a:pt x="397" y="630"/>
                  </a:lnTo>
                  <a:lnTo>
                    <a:pt x="393" y="684"/>
                  </a:lnTo>
                  <a:lnTo>
                    <a:pt x="393" y="764"/>
                  </a:lnTo>
                  <a:lnTo>
                    <a:pt x="384" y="858"/>
                  </a:lnTo>
                  <a:lnTo>
                    <a:pt x="371" y="970"/>
                  </a:lnTo>
                  <a:lnTo>
                    <a:pt x="371" y="970"/>
                  </a:lnTo>
                  <a:lnTo>
                    <a:pt x="371" y="970"/>
                  </a:lnTo>
                  <a:lnTo>
                    <a:pt x="371" y="970"/>
                  </a:lnTo>
                  <a:lnTo>
                    <a:pt x="454" y="903"/>
                  </a:lnTo>
                  <a:lnTo>
                    <a:pt x="537" y="831"/>
                  </a:lnTo>
                  <a:lnTo>
                    <a:pt x="611" y="755"/>
                  </a:lnTo>
                  <a:lnTo>
                    <a:pt x="685" y="675"/>
                  </a:lnTo>
                  <a:lnTo>
                    <a:pt x="750" y="599"/>
                  </a:lnTo>
                  <a:lnTo>
                    <a:pt x="807" y="523"/>
                  </a:lnTo>
                  <a:lnTo>
                    <a:pt x="855" y="451"/>
                  </a:lnTo>
                  <a:lnTo>
                    <a:pt x="890" y="389"/>
                  </a:lnTo>
                  <a:lnTo>
                    <a:pt x="916" y="335"/>
                  </a:lnTo>
                  <a:lnTo>
                    <a:pt x="925" y="286"/>
                  </a:lnTo>
                  <a:lnTo>
                    <a:pt x="921" y="264"/>
                  </a:lnTo>
                  <a:lnTo>
                    <a:pt x="916" y="237"/>
                  </a:lnTo>
                  <a:lnTo>
                    <a:pt x="899" y="210"/>
                  </a:lnTo>
                  <a:lnTo>
                    <a:pt x="877" y="183"/>
                  </a:lnTo>
                  <a:lnTo>
                    <a:pt x="846" y="161"/>
                  </a:lnTo>
                  <a:lnTo>
                    <a:pt x="798" y="152"/>
                  </a:lnTo>
                  <a:lnTo>
                    <a:pt x="785" y="148"/>
                  </a:lnTo>
                  <a:lnTo>
                    <a:pt x="781" y="148"/>
                  </a:lnTo>
                  <a:lnTo>
                    <a:pt x="772" y="143"/>
                  </a:lnTo>
                  <a:lnTo>
                    <a:pt x="772" y="139"/>
                  </a:lnTo>
                  <a:lnTo>
                    <a:pt x="772" y="125"/>
                  </a:lnTo>
                  <a:lnTo>
                    <a:pt x="772" y="103"/>
                  </a:lnTo>
                  <a:lnTo>
                    <a:pt x="781" y="72"/>
                  </a:lnTo>
                  <a:lnTo>
                    <a:pt x="794" y="41"/>
                  </a:lnTo>
                  <a:lnTo>
                    <a:pt x="811" y="14"/>
                  </a:lnTo>
                  <a:lnTo>
                    <a:pt x="838" y="0"/>
                  </a:lnTo>
                  <a:lnTo>
                    <a:pt x="873" y="5"/>
                  </a:lnTo>
                  <a:lnTo>
                    <a:pt x="907" y="18"/>
                  </a:lnTo>
                  <a:lnTo>
                    <a:pt x="942" y="45"/>
                  </a:lnTo>
                  <a:lnTo>
                    <a:pt x="969" y="81"/>
                  </a:lnTo>
                  <a:lnTo>
                    <a:pt x="986" y="130"/>
                  </a:lnTo>
                  <a:lnTo>
                    <a:pt x="995" y="192"/>
                  </a:lnTo>
                  <a:lnTo>
                    <a:pt x="986" y="259"/>
                  </a:lnTo>
                  <a:lnTo>
                    <a:pt x="969" y="335"/>
                  </a:lnTo>
                  <a:lnTo>
                    <a:pt x="938" y="411"/>
                  </a:lnTo>
                  <a:lnTo>
                    <a:pt x="899" y="492"/>
                  </a:lnTo>
                  <a:lnTo>
                    <a:pt x="851" y="568"/>
                  </a:lnTo>
                  <a:lnTo>
                    <a:pt x="794" y="657"/>
                  </a:lnTo>
                  <a:lnTo>
                    <a:pt x="729" y="737"/>
                  </a:lnTo>
                  <a:lnTo>
                    <a:pt x="659" y="818"/>
                  </a:lnTo>
                  <a:lnTo>
                    <a:pt x="585" y="894"/>
                  </a:lnTo>
                  <a:lnTo>
                    <a:pt x="515" y="965"/>
                  </a:lnTo>
                  <a:lnTo>
                    <a:pt x="449" y="1028"/>
                  </a:lnTo>
                  <a:lnTo>
                    <a:pt x="388" y="1081"/>
                  </a:lnTo>
                  <a:lnTo>
                    <a:pt x="331" y="1126"/>
                  </a:lnTo>
                  <a:lnTo>
                    <a:pt x="292" y="1157"/>
                  </a:lnTo>
                  <a:lnTo>
                    <a:pt x="262" y="1179"/>
                  </a:lnTo>
                  <a:lnTo>
                    <a:pt x="249" y="1188"/>
                  </a:lnTo>
                  <a:lnTo>
                    <a:pt x="240" y="1184"/>
                  </a:lnTo>
                  <a:lnTo>
                    <a:pt x="240" y="1179"/>
                  </a:lnTo>
                  <a:lnTo>
                    <a:pt x="235" y="1171"/>
                  </a:lnTo>
                  <a:lnTo>
                    <a:pt x="235" y="1166"/>
                  </a:lnTo>
                  <a:lnTo>
                    <a:pt x="235" y="1157"/>
                  </a:lnTo>
                  <a:lnTo>
                    <a:pt x="235" y="1153"/>
                  </a:lnTo>
                  <a:lnTo>
                    <a:pt x="235" y="1148"/>
                  </a:lnTo>
                  <a:lnTo>
                    <a:pt x="235" y="1139"/>
                  </a:lnTo>
                  <a:lnTo>
                    <a:pt x="240" y="1126"/>
                  </a:lnTo>
                  <a:lnTo>
                    <a:pt x="253" y="1032"/>
                  </a:lnTo>
                  <a:lnTo>
                    <a:pt x="266" y="916"/>
                  </a:lnTo>
                  <a:lnTo>
                    <a:pt x="275" y="786"/>
                  </a:lnTo>
                  <a:lnTo>
                    <a:pt x="279" y="661"/>
                  </a:lnTo>
                  <a:lnTo>
                    <a:pt x="279" y="599"/>
                  </a:lnTo>
                  <a:lnTo>
                    <a:pt x="275" y="532"/>
                  </a:lnTo>
                  <a:lnTo>
                    <a:pt x="266" y="456"/>
                  </a:lnTo>
                  <a:lnTo>
                    <a:pt x="257" y="384"/>
                  </a:lnTo>
                  <a:lnTo>
                    <a:pt x="240" y="309"/>
                  </a:lnTo>
                  <a:lnTo>
                    <a:pt x="218" y="242"/>
                  </a:lnTo>
                  <a:lnTo>
                    <a:pt x="183" y="183"/>
                  </a:lnTo>
                  <a:lnTo>
                    <a:pt x="144" y="134"/>
                  </a:lnTo>
                  <a:lnTo>
                    <a:pt x="91" y="99"/>
                  </a:lnTo>
                  <a:lnTo>
                    <a:pt x="26" y="85"/>
                  </a:lnTo>
                  <a:lnTo>
                    <a:pt x="13" y="81"/>
                  </a:lnTo>
                  <a:lnTo>
                    <a:pt x="4" y="81"/>
                  </a:lnTo>
                  <a:lnTo>
                    <a:pt x="0" y="76"/>
                  </a:lnTo>
                  <a:lnTo>
                    <a:pt x="0" y="67"/>
                  </a:lnTo>
                  <a:lnTo>
                    <a:pt x="9" y="49"/>
                  </a:lnTo>
                  <a:lnTo>
                    <a:pt x="30" y="27"/>
                  </a:lnTo>
                  <a:lnTo>
                    <a:pt x="65" y="9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6"/>
            <p:cNvSpPr>
              <a:spLocks noEditPoints="1"/>
            </p:cNvSpPr>
            <p:nvPr/>
          </p:nvSpPr>
          <p:spPr bwMode="auto">
            <a:xfrm>
              <a:off x="1444" y="2699"/>
              <a:ext cx="646" cy="845"/>
            </a:xfrm>
            <a:custGeom>
              <a:avLst/>
              <a:gdLst/>
              <a:ahLst/>
              <a:cxnLst>
                <a:cxn ang="0">
                  <a:pos x="297" y="335"/>
                </a:cxn>
                <a:cxn ang="0">
                  <a:pos x="205" y="389"/>
                </a:cxn>
                <a:cxn ang="0">
                  <a:pos x="153" y="456"/>
                </a:cxn>
                <a:cxn ang="0">
                  <a:pos x="131" y="514"/>
                </a:cxn>
                <a:cxn ang="0">
                  <a:pos x="109" y="594"/>
                </a:cxn>
                <a:cxn ang="0">
                  <a:pos x="96" y="670"/>
                </a:cxn>
                <a:cxn ang="0">
                  <a:pos x="105" y="715"/>
                </a:cxn>
                <a:cxn ang="0">
                  <a:pos x="131" y="764"/>
                </a:cxn>
                <a:cxn ang="0">
                  <a:pos x="192" y="804"/>
                </a:cxn>
                <a:cxn ang="0">
                  <a:pos x="240" y="809"/>
                </a:cxn>
                <a:cxn ang="0">
                  <a:pos x="358" y="769"/>
                </a:cxn>
                <a:cxn ang="0">
                  <a:pos x="441" y="675"/>
                </a:cxn>
                <a:cxn ang="0">
                  <a:pos x="489" y="568"/>
                </a:cxn>
                <a:cxn ang="0">
                  <a:pos x="502" y="487"/>
                </a:cxn>
                <a:cxn ang="0">
                  <a:pos x="489" y="411"/>
                </a:cxn>
                <a:cxn ang="0">
                  <a:pos x="441" y="353"/>
                </a:cxn>
                <a:cxn ang="0">
                  <a:pos x="354" y="326"/>
                </a:cxn>
                <a:cxn ang="0">
                  <a:pos x="432" y="5"/>
                </a:cxn>
                <a:cxn ang="0">
                  <a:pos x="541" y="58"/>
                </a:cxn>
                <a:cxn ang="0">
                  <a:pos x="620" y="161"/>
                </a:cxn>
                <a:cxn ang="0">
                  <a:pos x="646" y="309"/>
                </a:cxn>
                <a:cxn ang="0">
                  <a:pos x="633" y="429"/>
                </a:cxn>
                <a:cxn ang="0">
                  <a:pos x="585" y="568"/>
                </a:cxn>
                <a:cxn ang="0">
                  <a:pos x="507" y="702"/>
                </a:cxn>
                <a:cxn ang="0">
                  <a:pos x="393" y="804"/>
                </a:cxn>
                <a:cxn ang="0">
                  <a:pos x="236" y="845"/>
                </a:cxn>
                <a:cxn ang="0">
                  <a:pos x="114" y="818"/>
                </a:cxn>
                <a:cxn ang="0">
                  <a:pos x="35" y="751"/>
                </a:cxn>
                <a:cxn ang="0">
                  <a:pos x="5" y="670"/>
                </a:cxn>
                <a:cxn ang="0">
                  <a:pos x="5" y="590"/>
                </a:cxn>
                <a:cxn ang="0">
                  <a:pos x="22" y="523"/>
                </a:cxn>
                <a:cxn ang="0">
                  <a:pos x="109" y="398"/>
                </a:cxn>
                <a:cxn ang="0">
                  <a:pos x="262" y="309"/>
                </a:cxn>
                <a:cxn ang="0">
                  <a:pos x="411" y="304"/>
                </a:cxn>
                <a:cxn ang="0">
                  <a:pos x="485" y="353"/>
                </a:cxn>
                <a:cxn ang="0">
                  <a:pos x="524" y="434"/>
                </a:cxn>
                <a:cxn ang="0">
                  <a:pos x="524" y="434"/>
                </a:cxn>
                <a:cxn ang="0">
                  <a:pos x="537" y="371"/>
                </a:cxn>
                <a:cxn ang="0">
                  <a:pos x="550" y="286"/>
                </a:cxn>
                <a:cxn ang="0">
                  <a:pos x="546" y="179"/>
                </a:cxn>
                <a:cxn ang="0">
                  <a:pos x="493" y="81"/>
                </a:cxn>
                <a:cxn ang="0">
                  <a:pos x="411" y="36"/>
                </a:cxn>
                <a:cxn ang="0">
                  <a:pos x="349" y="32"/>
                </a:cxn>
                <a:cxn ang="0">
                  <a:pos x="275" y="50"/>
                </a:cxn>
                <a:cxn ang="0">
                  <a:pos x="201" y="121"/>
                </a:cxn>
                <a:cxn ang="0">
                  <a:pos x="219" y="125"/>
                </a:cxn>
                <a:cxn ang="0">
                  <a:pos x="236" y="139"/>
                </a:cxn>
                <a:cxn ang="0">
                  <a:pos x="240" y="161"/>
                </a:cxn>
                <a:cxn ang="0">
                  <a:pos x="236" y="188"/>
                </a:cxn>
                <a:cxn ang="0">
                  <a:pos x="223" y="210"/>
                </a:cxn>
                <a:cxn ang="0">
                  <a:pos x="197" y="224"/>
                </a:cxn>
                <a:cxn ang="0">
                  <a:pos x="166" y="224"/>
                </a:cxn>
                <a:cxn ang="0">
                  <a:pos x="144" y="210"/>
                </a:cxn>
                <a:cxn ang="0">
                  <a:pos x="136" y="197"/>
                </a:cxn>
                <a:cxn ang="0">
                  <a:pos x="136" y="184"/>
                </a:cxn>
                <a:cxn ang="0">
                  <a:pos x="149" y="130"/>
                </a:cxn>
                <a:cxn ang="0">
                  <a:pos x="201" y="58"/>
                </a:cxn>
                <a:cxn ang="0">
                  <a:pos x="297" y="9"/>
                </a:cxn>
              </a:cxnLst>
              <a:rect l="0" t="0" r="r" b="b"/>
              <a:pathLst>
                <a:path w="646" h="845">
                  <a:moveTo>
                    <a:pt x="354" y="326"/>
                  </a:moveTo>
                  <a:lnTo>
                    <a:pt x="297" y="335"/>
                  </a:lnTo>
                  <a:lnTo>
                    <a:pt x="249" y="358"/>
                  </a:lnTo>
                  <a:lnTo>
                    <a:pt x="205" y="389"/>
                  </a:lnTo>
                  <a:lnTo>
                    <a:pt x="175" y="420"/>
                  </a:lnTo>
                  <a:lnTo>
                    <a:pt x="153" y="456"/>
                  </a:lnTo>
                  <a:lnTo>
                    <a:pt x="136" y="487"/>
                  </a:lnTo>
                  <a:lnTo>
                    <a:pt x="131" y="514"/>
                  </a:lnTo>
                  <a:lnTo>
                    <a:pt x="118" y="554"/>
                  </a:lnTo>
                  <a:lnTo>
                    <a:pt x="109" y="594"/>
                  </a:lnTo>
                  <a:lnTo>
                    <a:pt x="101" y="639"/>
                  </a:lnTo>
                  <a:lnTo>
                    <a:pt x="96" y="670"/>
                  </a:lnTo>
                  <a:lnTo>
                    <a:pt x="96" y="693"/>
                  </a:lnTo>
                  <a:lnTo>
                    <a:pt x="105" y="715"/>
                  </a:lnTo>
                  <a:lnTo>
                    <a:pt x="114" y="742"/>
                  </a:lnTo>
                  <a:lnTo>
                    <a:pt x="131" y="764"/>
                  </a:lnTo>
                  <a:lnTo>
                    <a:pt x="157" y="786"/>
                  </a:lnTo>
                  <a:lnTo>
                    <a:pt x="192" y="804"/>
                  </a:lnTo>
                  <a:lnTo>
                    <a:pt x="240" y="809"/>
                  </a:lnTo>
                  <a:lnTo>
                    <a:pt x="240" y="809"/>
                  </a:lnTo>
                  <a:lnTo>
                    <a:pt x="306" y="795"/>
                  </a:lnTo>
                  <a:lnTo>
                    <a:pt x="358" y="769"/>
                  </a:lnTo>
                  <a:lnTo>
                    <a:pt x="406" y="724"/>
                  </a:lnTo>
                  <a:lnTo>
                    <a:pt x="441" y="675"/>
                  </a:lnTo>
                  <a:lnTo>
                    <a:pt x="467" y="621"/>
                  </a:lnTo>
                  <a:lnTo>
                    <a:pt x="489" y="568"/>
                  </a:lnTo>
                  <a:lnTo>
                    <a:pt x="498" y="523"/>
                  </a:lnTo>
                  <a:lnTo>
                    <a:pt x="502" y="487"/>
                  </a:lnTo>
                  <a:lnTo>
                    <a:pt x="498" y="451"/>
                  </a:lnTo>
                  <a:lnTo>
                    <a:pt x="489" y="411"/>
                  </a:lnTo>
                  <a:lnTo>
                    <a:pt x="472" y="380"/>
                  </a:lnTo>
                  <a:lnTo>
                    <a:pt x="441" y="353"/>
                  </a:lnTo>
                  <a:lnTo>
                    <a:pt x="402" y="335"/>
                  </a:lnTo>
                  <a:lnTo>
                    <a:pt x="354" y="326"/>
                  </a:lnTo>
                  <a:close/>
                  <a:moveTo>
                    <a:pt x="371" y="0"/>
                  </a:moveTo>
                  <a:lnTo>
                    <a:pt x="432" y="5"/>
                  </a:lnTo>
                  <a:lnTo>
                    <a:pt x="489" y="27"/>
                  </a:lnTo>
                  <a:lnTo>
                    <a:pt x="541" y="58"/>
                  </a:lnTo>
                  <a:lnTo>
                    <a:pt x="585" y="103"/>
                  </a:lnTo>
                  <a:lnTo>
                    <a:pt x="620" y="161"/>
                  </a:lnTo>
                  <a:lnTo>
                    <a:pt x="642" y="228"/>
                  </a:lnTo>
                  <a:lnTo>
                    <a:pt x="646" y="309"/>
                  </a:lnTo>
                  <a:lnTo>
                    <a:pt x="642" y="362"/>
                  </a:lnTo>
                  <a:lnTo>
                    <a:pt x="633" y="429"/>
                  </a:lnTo>
                  <a:lnTo>
                    <a:pt x="611" y="496"/>
                  </a:lnTo>
                  <a:lnTo>
                    <a:pt x="585" y="568"/>
                  </a:lnTo>
                  <a:lnTo>
                    <a:pt x="550" y="639"/>
                  </a:lnTo>
                  <a:lnTo>
                    <a:pt x="507" y="702"/>
                  </a:lnTo>
                  <a:lnTo>
                    <a:pt x="454" y="760"/>
                  </a:lnTo>
                  <a:lnTo>
                    <a:pt x="393" y="804"/>
                  </a:lnTo>
                  <a:lnTo>
                    <a:pt x="319" y="831"/>
                  </a:lnTo>
                  <a:lnTo>
                    <a:pt x="236" y="845"/>
                  </a:lnTo>
                  <a:lnTo>
                    <a:pt x="166" y="836"/>
                  </a:lnTo>
                  <a:lnTo>
                    <a:pt x="114" y="818"/>
                  </a:lnTo>
                  <a:lnTo>
                    <a:pt x="70" y="786"/>
                  </a:lnTo>
                  <a:lnTo>
                    <a:pt x="35" y="751"/>
                  </a:lnTo>
                  <a:lnTo>
                    <a:pt x="18" y="711"/>
                  </a:lnTo>
                  <a:lnTo>
                    <a:pt x="5" y="670"/>
                  </a:lnTo>
                  <a:lnTo>
                    <a:pt x="0" y="635"/>
                  </a:lnTo>
                  <a:lnTo>
                    <a:pt x="5" y="590"/>
                  </a:lnTo>
                  <a:lnTo>
                    <a:pt x="13" y="550"/>
                  </a:lnTo>
                  <a:lnTo>
                    <a:pt x="22" y="523"/>
                  </a:lnTo>
                  <a:lnTo>
                    <a:pt x="57" y="456"/>
                  </a:lnTo>
                  <a:lnTo>
                    <a:pt x="109" y="398"/>
                  </a:lnTo>
                  <a:lnTo>
                    <a:pt x="179" y="344"/>
                  </a:lnTo>
                  <a:lnTo>
                    <a:pt x="262" y="309"/>
                  </a:lnTo>
                  <a:lnTo>
                    <a:pt x="354" y="295"/>
                  </a:lnTo>
                  <a:lnTo>
                    <a:pt x="411" y="304"/>
                  </a:lnTo>
                  <a:lnTo>
                    <a:pt x="454" y="326"/>
                  </a:lnTo>
                  <a:lnTo>
                    <a:pt x="485" y="353"/>
                  </a:lnTo>
                  <a:lnTo>
                    <a:pt x="511" y="393"/>
                  </a:lnTo>
                  <a:lnTo>
                    <a:pt x="524" y="434"/>
                  </a:lnTo>
                  <a:lnTo>
                    <a:pt x="524" y="434"/>
                  </a:lnTo>
                  <a:lnTo>
                    <a:pt x="524" y="434"/>
                  </a:lnTo>
                  <a:lnTo>
                    <a:pt x="524" y="434"/>
                  </a:lnTo>
                  <a:lnTo>
                    <a:pt x="537" y="371"/>
                  </a:lnTo>
                  <a:lnTo>
                    <a:pt x="546" y="326"/>
                  </a:lnTo>
                  <a:lnTo>
                    <a:pt x="550" y="286"/>
                  </a:lnTo>
                  <a:lnTo>
                    <a:pt x="550" y="250"/>
                  </a:lnTo>
                  <a:lnTo>
                    <a:pt x="546" y="179"/>
                  </a:lnTo>
                  <a:lnTo>
                    <a:pt x="524" y="121"/>
                  </a:lnTo>
                  <a:lnTo>
                    <a:pt x="493" y="81"/>
                  </a:lnTo>
                  <a:lnTo>
                    <a:pt x="454" y="54"/>
                  </a:lnTo>
                  <a:lnTo>
                    <a:pt x="411" y="36"/>
                  </a:lnTo>
                  <a:lnTo>
                    <a:pt x="367" y="32"/>
                  </a:lnTo>
                  <a:lnTo>
                    <a:pt x="349" y="32"/>
                  </a:lnTo>
                  <a:lnTo>
                    <a:pt x="315" y="36"/>
                  </a:lnTo>
                  <a:lnTo>
                    <a:pt x="275" y="50"/>
                  </a:lnTo>
                  <a:lnTo>
                    <a:pt x="236" y="76"/>
                  </a:lnTo>
                  <a:lnTo>
                    <a:pt x="201" y="121"/>
                  </a:lnTo>
                  <a:lnTo>
                    <a:pt x="210" y="121"/>
                  </a:lnTo>
                  <a:lnTo>
                    <a:pt x="219" y="125"/>
                  </a:lnTo>
                  <a:lnTo>
                    <a:pt x="227" y="130"/>
                  </a:lnTo>
                  <a:lnTo>
                    <a:pt x="236" y="139"/>
                  </a:lnTo>
                  <a:lnTo>
                    <a:pt x="240" y="148"/>
                  </a:lnTo>
                  <a:lnTo>
                    <a:pt x="240" y="161"/>
                  </a:lnTo>
                  <a:lnTo>
                    <a:pt x="240" y="175"/>
                  </a:lnTo>
                  <a:lnTo>
                    <a:pt x="236" y="188"/>
                  </a:lnTo>
                  <a:lnTo>
                    <a:pt x="232" y="197"/>
                  </a:lnTo>
                  <a:lnTo>
                    <a:pt x="223" y="210"/>
                  </a:lnTo>
                  <a:lnTo>
                    <a:pt x="210" y="215"/>
                  </a:lnTo>
                  <a:lnTo>
                    <a:pt x="197" y="224"/>
                  </a:lnTo>
                  <a:lnTo>
                    <a:pt x="179" y="224"/>
                  </a:lnTo>
                  <a:lnTo>
                    <a:pt x="166" y="224"/>
                  </a:lnTo>
                  <a:lnTo>
                    <a:pt x="153" y="219"/>
                  </a:lnTo>
                  <a:lnTo>
                    <a:pt x="144" y="210"/>
                  </a:lnTo>
                  <a:lnTo>
                    <a:pt x="140" y="206"/>
                  </a:lnTo>
                  <a:lnTo>
                    <a:pt x="136" y="197"/>
                  </a:lnTo>
                  <a:lnTo>
                    <a:pt x="136" y="188"/>
                  </a:lnTo>
                  <a:lnTo>
                    <a:pt x="136" y="184"/>
                  </a:lnTo>
                  <a:lnTo>
                    <a:pt x="140" y="161"/>
                  </a:lnTo>
                  <a:lnTo>
                    <a:pt x="149" y="130"/>
                  </a:lnTo>
                  <a:lnTo>
                    <a:pt x="171" y="94"/>
                  </a:lnTo>
                  <a:lnTo>
                    <a:pt x="201" y="58"/>
                  </a:lnTo>
                  <a:lnTo>
                    <a:pt x="240" y="32"/>
                  </a:lnTo>
                  <a:lnTo>
                    <a:pt x="297" y="9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7"/>
            <p:cNvSpPr>
              <a:spLocks/>
            </p:cNvSpPr>
            <p:nvPr/>
          </p:nvSpPr>
          <p:spPr bwMode="auto">
            <a:xfrm>
              <a:off x="2361" y="2065"/>
              <a:ext cx="366" cy="1626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358" y="0"/>
                </a:cxn>
                <a:cxn ang="0">
                  <a:pos x="362" y="5"/>
                </a:cxn>
                <a:cxn ang="0">
                  <a:pos x="366" y="9"/>
                </a:cxn>
                <a:cxn ang="0">
                  <a:pos x="366" y="18"/>
                </a:cxn>
                <a:cxn ang="0">
                  <a:pos x="366" y="18"/>
                </a:cxn>
                <a:cxn ang="0">
                  <a:pos x="366" y="22"/>
                </a:cxn>
                <a:cxn ang="0">
                  <a:pos x="362" y="27"/>
                </a:cxn>
                <a:cxn ang="0">
                  <a:pos x="358" y="31"/>
                </a:cxn>
                <a:cxn ang="0">
                  <a:pos x="344" y="40"/>
                </a:cxn>
                <a:cxn ang="0">
                  <a:pos x="270" y="134"/>
                </a:cxn>
                <a:cxn ang="0">
                  <a:pos x="209" y="232"/>
                </a:cxn>
                <a:cxn ang="0">
                  <a:pos x="166" y="340"/>
                </a:cxn>
                <a:cxn ang="0">
                  <a:pos x="131" y="456"/>
                </a:cxn>
                <a:cxn ang="0">
                  <a:pos x="109" y="572"/>
                </a:cxn>
                <a:cxn ang="0">
                  <a:pos x="96" y="692"/>
                </a:cxn>
                <a:cxn ang="0">
                  <a:pos x="91" y="813"/>
                </a:cxn>
                <a:cxn ang="0">
                  <a:pos x="96" y="920"/>
                </a:cxn>
                <a:cxn ang="0">
                  <a:pos x="104" y="1036"/>
                </a:cxn>
                <a:cxn ang="0">
                  <a:pos x="126" y="1152"/>
                </a:cxn>
                <a:cxn ang="0">
                  <a:pos x="157" y="1264"/>
                </a:cxn>
                <a:cxn ang="0">
                  <a:pos x="205" y="1376"/>
                </a:cxn>
                <a:cxn ang="0">
                  <a:pos x="266" y="1479"/>
                </a:cxn>
                <a:cxn ang="0">
                  <a:pos x="340" y="1577"/>
                </a:cxn>
                <a:cxn ang="0">
                  <a:pos x="353" y="1586"/>
                </a:cxn>
                <a:cxn ang="0">
                  <a:pos x="362" y="1595"/>
                </a:cxn>
                <a:cxn ang="0">
                  <a:pos x="366" y="1599"/>
                </a:cxn>
                <a:cxn ang="0">
                  <a:pos x="366" y="1604"/>
                </a:cxn>
                <a:cxn ang="0">
                  <a:pos x="366" y="1608"/>
                </a:cxn>
                <a:cxn ang="0">
                  <a:pos x="366" y="1613"/>
                </a:cxn>
                <a:cxn ang="0">
                  <a:pos x="366" y="1613"/>
                </a:cxn>
                <a:cxn ang="0">
                  <a:pos x="366" y="1617"/>
                </a:cxn>
                <a:cxn ang="0">
                  <a:pos x="358" y="1626"/>
                </a:cxn>
                <a:cxn ang="0">
                  <a:pos x="349" y="1626"/>
                </a:cxn>
                <a:cxn ang="0">
                  <a:pos x="336" y="1621"/>
                </a:cxn>
                <a:cxn ang="0">
                  <a:pos x="310" y="1599"/>
                </a:cxn>
                <a:cxn ang="0">
                  <a:pos x="279" y="1568"/>
                </a:cxn>
                <a:cxn ang="0">
                  <a:pos x="235" y="1523"/>
                </a:cxn>
                <a:cxn ang="0">
                  <a:pos x="192" y="1470"/>
                </a:cxn>
                <a:cxn ang="0">
                  <a:pos x="148" y="1398"/>
                </a:cxn>
                <a:cxn ang="0">
                  <a:pos x="104" y="1318"/>
                </a:cxn>
                <a:cxn ang="0">
                  <a:pos x="52" y="1179"/>
                </a:cxn>
                <a:cxn ang="0">
                  <a:pos x="17" y="1045"/>
                </a:cxn>
                <a:cxn ang="0">
                  <a:pos x="4" y="920"/>
                </a:cxn>
                <a:cxn ang="0">
                  <a:pos x="0" y="813"/>
                </a:cxn>
                <a:cxn ang="0">
                  <a:pos x="4" y="701"/>
                </a:cxn>
                <a:cxn ang="0">
                  <a:pos x="17" y="581"/>
                </a:cxn>
                <a:cxn ang="0">
                  <a:pos x="48" y="451"/>
                </a:cxn>
                <a:cxn ang="0">
                  <a:pos x="100" y="317"/>
                </a:cxn>
                <a:cxn ang="0">
                  <a:pos x="139" y="232"/>
                </a:cxn>
                <a:cxn ang="0">
                  <a:pos x="187" y="161"/>
                </a:cxn>
                <a:cxn ang="0">
                  <a:pos x="231" y="103"/>
                </a:cxn>
                <a:cxn ang="0">
                  <a:pos x="275" y="58"/>
                </a:cxn>
                <a:cxn ang="0">
                  <a:pos x="310" y="27"/>
                </a:cxn>
                <a:cxn ang="0">
                  <a:pos x="336" y="5"/>
                </a:cxn>
                <a:cxn ang="0">
                  <a:pos x="349" y="0"/>
                </a:cxn>
              </a:cxnLst>
              <a:rect l="0" t="0" r="r" b="b"/>
              <a:pathLst>
                <a:path w="366" h="1626">
                  <a:moveTo>
                    <a:pt x="349" y="0"/>
                  </a:moveTo>
                  <a:lnTo>
                    <a:pt x="358" y="0"/>
                  </a:lnTo>
                  <a:lnTo>
                    <a:pt x="362" y="5"/>
                  </a:lnTo>
                  <a:lnTo>
                    <a:pt x="366" y="9"/>
                  </a:lnTo>
                  <a:lnTo>
                    <a:pt x="366" y="18"/>
                  </a:lnTo>
                  <a:lnTo>
                    <a:pt x="366" y="18"/>
                  </a:lnTo>
                  <a:lnTo>
                    <a:pt x="366" y="22"/>
                  </a:lnTo>
                  <a:lnTo>
                    <a:pt x="362" y="27"/>
                  </a:lnTo>
                  <a:lnTo>
                    <a:pt x="358" y="31"/>
                  </a:lnTo>
                  <a:lnTo>
                    <a:pt x="344" y="40"/>
                  </a:lnTo>
                  <a:lnTo>
                    <a:pt x="270" y="134"/>
                  </a:lnTo>
                  <a:lnTo>
                    <a:pt x="209" y="232"/>
                  </a:lnTo>
                  <a:lnTo>
                    <a:pt x="166" y="340"/>
                  </a:lnTo>
                  <a:lnTo>
                    <a:pt x="131" y="456"/>
                  </a:lnTo>
                  <a:lnTo>
                    <a:pt x="109" y="572"/>
                  </a:lnTo>
                  <a:lnTo>
                    <a:pt x="96" y="692"/>
                  </a:lnTo>
                  <a:lnTo>
                    <a:pt x="91" y="813"/>
                  </a:lnTo>
                  <a:lnTo>
                    <a:pt x="96" y="920"/>
                  </a:lnTo>
                  <a:lnTo>
                    <a:pt x="104" y="1036"/>
                  </a:lnTo>
                  <a:lnTo>
                    <a:pt x="126" y="1152"/>
                  </a:lnTo>
                  <a:lnTo>
                    <a:pt x="157" y="1264"/>
                  </a:lnTo>
                  <a:lnTo>
                    <a:pt x="205" y="1376"/>
                  </a:lnTo>
                  <a:lnTo>
                    <a:pt x="266" y="1479"/>
                  </a:lnTo>
                  <a:lnTo>
                    <a:pt x="340" y="1577"/>
                  </a:lnTo>
                  <a:lnTo>
                    <a:pt x="353" y="1586"/>
                  </a:lnTo>
                  <a:lnTo>
                    <a:pt x="362" y="1595"/>
                  </a:lnTo>
                  <a:lnTo>
                    <a:pt x="366" y="1599"/>
                  </a:lnTo>
                  <a:lnTo>
                    <a:pt x="366" y="1604"/>
                  </a:lnTo>
                  <a:lnTo>
                    <a:pt x="366" y="1608"/>
                  </a:lnTo>
                  <a:lnTo>
                    <a:pt x="366" y="1613"/>
                  </a:lnTo>
                  <a:lnTo>
                    <a:pt x="366" y="1613"/>
                  </a:lnTo>
                  <a:lnTo>
                    <a:pt x="366" y="1617"/>
                  </a:lnTo>
                  <a:lnTo>
                    <a:pt x="358" y="1626"/>
                  </a:lnTo>
                  <a:lnTo>
                    <a:pt x="349" y="1626"/>
                  </a:lnTo>
                  <a:lnTo>
                    <a:pt x="336" y="1621"/>
                  </a:lnTo>
                  <a:lnTo>
                    <a:pt x="310" y="1599"/>
                  </a:lnTo>
                  <a:lnTo>
                    <a:pt x="279" y="1568"/>
                  </a:lnTo>
                  <a:lnTo>
                    <a:pt x="235" y="1523"/>
                  </a:lnTo>
                  <a:lnTo>
                    <a:pt x="192" y="1470"/>
                  </a:lnTo>
                  <a:lnTo>
                    <a:pt x="148" y="1398"/>
                  </a:lnTo>
                  <a:lnTo>
                    <a:pt x="104" y="1318"/>
                  </a:lnTo>
                  <a:lnTo>
                    <a:pt x="52" y="1179"/>
                  </a:lnTo>
                  <a:lnTo>
                    <a:pt x="17" y="1045"/>
                  </a:lnTo>
                  <a:lnTo>
                    <a:pt x="4" y="920"/>
                  </a:lnTo>
                  <a:lnTo>
                    <a:pt x="0" y="813"/>
                  </a:lnTo>
                  <a:lnTo>
                    <a:pt x="4" y="701"/>
                  </a:lnTo>
                  <a:lnTo>
                    <a:pt x="17" y="581"/>
                  </a:lnTo>
                  <a:lnTo>
                    <a:pt x="48" y="451"/>
                  </a:lnTo>
                  <a:lnTo>
                    <a:pt x="100" y="317"/>
                  </a:lnTo>
                  <a:lnTo>
                    <a:pt x="139" y="232"/>
                  </a:lnTo>
                  <a:lnTo>
                    <a:pt x="187" y="161"/>
                  </a:lnTo>
                  <a:lnTo>
                    <a:pt x="231" y="103"/>
                  </a:lnTo>
                  <a:lnTo>
                    <a:pt x="275" y="58"/>
                  </a:lnTo>
                  <a:lnTo>
                    <a:pt x="310" y="27"/>
                  </a:lnTo>
                  <a:lnTo>
                    <a:pt x="336" y="5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8"/>
            <p:cNvSpPr>
              <a:spLocks noEditPoints="1"/>
            </p:cNvSpPr>
            <p:nvPr/>
          </p:nvSpPr>
          <p:spPr bwMode="auto">
            <a:xfrm>
              <a:off x="2828" y="2512"/>
              <a:ext cx="807" cy="817"/>
            </a:xfrm>
            <a:custGeom>
              <a:avLst/>
              <a:gdLst/>
              <a:ahLst/>
              <a:cxnLst>
                <a:cxn ang="0">
                  <a:pos x="659" y="9"/>
                </a:cxn>
                <a:cxn ang="0">
                  <a:pos x="659" y="9"/>
                </a:cxn>
                <a:cxn ang="0">
                  <a:pos x="659" y="9"/>
                </a:cxn>
                <a:cxn ang="0">
                  <a:pos x="659" y="9"/>
                </a:cxn>
                <a:cxn ang="0">
                  <a:pos x="179" y="0"/>
                </a:cxn>
                <a:cxn ang="0">
                  <a:pos x="218" y="49"/>
                </a:cxn>
                <a:cxn ang="0">
                  <a:pos x="261" y="85"/>
                </a:cxn>
                <a:cxn ang="0">
                  <a:pos x="261" y="192"/>
                </a:cxn>
                <a:cxn ang="0">
                  <a:pos x="257" y="344"/>
                </a:cxn>
                <a:cxn ang="0">
                  <a:pos x="248" y="473"/>
                </a:cxn>
                <a:cxn ang="0">
                  <a:pos x="222" y="603"/>
                </a:cxn>
                <a:cxn ang="0">
                  <a:pos x="379" y="679"/>
                </a:cxn>
                <a:cxn ang="0">
                  <a:pos x="519" y="585"/>
                </a:cxn>
                <a:cxn ang="0">
                  <a:pos x="528" y="344"/>
                </a:cxn>
                <a:cxn ang="0">
                  <a:pos x="523" y="80"/>
                </a:cxn>
                <a:cxn ang="0">
                  <a:pos x="659" y="9"/>
                </a:cxn>
                <a:cxn ang="0">
                  <a:pos x="672" y="18"/>
                </a:cxn>
                <a:cxn ang="0">
                  <a:pos x="654" y="214"/>
                </a:cxn>
                <a:cxn ang="0">
                  <a:pos x="650" y="406"/>
                </a:cxn>
                <a:cxn ang="0">
                  <a:pos x="650" y="482"/>
                </a:cxn>
                <a:cxn ang="0">
                  <a:pos x="659" y="558"/>
                </a:cxn>
                <a:cxn ang="0">
                  <a:pos x="663" y="580"/>
                </a:cxn>
                <a:cxn ang="0">
                  <a:pos x="672" y="603"/>
                </a:cxn>
                <a:cxn ang="0">
                  <a:pos x="685" y="625"/>
                </a:cxn>
                <a:cxn ang="0">
                  <a:pos x="693" y="630"/>
                </a:cxn>
                <a:cxn ang="0">
                  <a:pos x="702" y="634"/>
                </a:cxn>
                <a:cxn ang="0">
                  <a:pos x="715" y="638"/>
                </a:cxn>
                <a:cxn ang="0">
                  <a:pos x="728" y="634"/>
                </a:cxn>
                <a:cxn ang="0">
                  <a:pos x="755" y="625"/>
                </a:cxn>
                <a:cxn ang="0">
                  <a:pos x="776" y="612"/>
                </a:cxn>
                <a:cxn ang="0">
                  <a:pos x="794" y="607"/>
                </a:cxn>
                <a:cxn ang="0">
                  <a:pos x="807" y="630"/>
                </a:cxn>
                <a:cxn ang="0">
                  <a:pos x="707" y="714"/>
                </a:cxn>
                <a:cxn ang="0">
                  <a:pos x="615" y="799"/>
                </a:cxn>
                <a:cxn ang="0">
                  <a:pos x="602" y="799"/>
                </a:cxn>
                <a:cxn ang="0">
                  <a:pos x="554" y="719"/>
                </a:cxn>
                <a:cxn ang="0">
                  <a:pos x="519" y="630"/>
                </a:cxn>
                <a:cxn ang="0">
                  <a:pos x="471" y="665"/>
                </a:cxn>
                <a:cxn ang="0">
                  <a:pos x="423" y="701"/>
                </a:cxn>
                <a:cxn ang="0">
                  <a:pos x="379" y="732"/>
                </a:cxn>
                <a:cxn ang="0">
                  <a:pos x="336" y="764"/>
                </a:cxn>
                <a:cxn ang="0">
                  <a:pos x="305" y="790"/>
                </a:cxn>
                <a:cxn ang="0">
                  <a:pos x="283" y="808"/>
                </a:cxn>
                <a:cxn ang="0">
                  <a:pos x="275" y="817"/>
                </a:cxn>
                <a:cxn ang="0">
                  <a:pos x="244" y="795"/>
                </a:cxn>
                <a:cxn ang="0">
                  <a:pos x="205" y="768"/>
                </a:cxn>
                <a:cxn ang="0">
                  <a:pos x="161" y="737"/>
                </a:cxn>
                <a:cxn ang="0">
                  <a:pos x="117" y="710"/>
                </a:cxn>
                <a:cxn ang="0">
                  <a:pos x="74" y="692"/>
                </a:cxn>
                <a:cxn ang="0">
                  <a:pos x="100" y="634"/>
                </a:cxn>
                <a:cxn ang="0">
                  <a:pos x="117" y="567"/>
                </a:cxn>
                <a:cxn ang="0">
                  <a:pos x="135" y="455"/>
                </a:cxn>
                <a:cxn ang="0">
                  <a:pos x="144" y="344"/>
                </a:cxn>
                <a:cxn ang="0">
                  <a:pos x="144" y="277"/>
                </a:cxn>
                <a:cxn ang="0">
                  <a:pos x="131" y="210"/>
                </a:cxn>
                <a:cxn ang="0">
                  <a:pos x="113" y="165"/>
                </a:cxn>
                <a:cxn ang="0">
                  <a:pos x="87" y="129"/>
                </a:cxn>
                <a:cxn ang="0">
                  <a:pos x="26" y="161"/>
                </a:cxn>
                <a:cxn ang="0">
                  <a:pos x="0" y="147"/>
                </a:cxn>
                <a:cxn ang="0">
                  <a:pos x="179" y="0"/>
                </a:cxn>
              </a:cxnLst>
              <a:rect l="0" t="0" r="r" b="b"/>
              <a:pathLst>
                <a:path w="807" h="817">
                  <a:moveTo>
                    <a:pt x="659" y="9"/>
                  </a:moveTo>
                  <a:lnTo>
                    <a:pt x="659" y="9"/>
                  </a:lnTo>
                  <a:lnTo>
                    <a:pt x="659" y="9"/>
                  </a:lnTo>
                  <a:lnTo>
                    <a:pt x="659" y="9"/>
                  </a:lnTo>
                  <a:close/>
                  <a:moveTo>
                    <a:pt x="179" y="0"/>
                  </a:moveTo>
                  <a:lnTo>
                    <a:pt x="218" y="49"/>
                  </a:lnTo>
                  <a:lnTo>
                    <a:pt x="261" y="85"/>
                  </a:lnTo>
                  <a:lnTo>
                    <a:pt x="261" y="192"/>
                  </a:lnTo>
                  <a:lnTo>
                    <a:pt x="257" y="344"/>
                  </a:lnTo>
                  <a:lnTo>
                    <a:pt x="248" y="473"/>
                  </a:lnTo>
                  <a:lnTo>
                    <a:pt x="222" y="603"/>
                  </a:lnTo>
                  <a:lnTo>
                    <a:pt x="379" y="679"/>
                  </a:lnTo>
                  <a:lnTo>
                    <a:pt x="519" y="585"/>
                  </a:lnTo>
                  <a:lnTo>
                    <a:pt x="528" y="344"/>
                  </a:lnTo>
                  <a:lnTo>
                    <a:pt x="523" y="80"/>
                  </a:lnTo>
                  <a:lnTo>
                    <a:pt x="659" y="9"/>
                  </a:lnTo>
                  <a:lnTo>
                    <a:pt x="672" y="18"/>
                  </a:lnTo>
                  <a:lnTo>
                    <a:pt x="654" y="214"/>
                  </a:lnTo>
                  <a:lnTo>
                    <a:pt x="650" y="406"/>
                  </a:lnTo>
                  <a:lnTo>
                    <a:pt x="650" y="482"/>
                  </a:lnTo>
                  <a:lnTo>
                    <a:pt x="659" y="558"/>
                  </a:lnTo>
                  <a:lnTo>
                    <a:pt x="663" y="580"/>
                  </a:lnTo>
                  <a:lnTo>
                    <a:pt x="672" y="603"/>
                  </a:lnTo>
                  <a:lnTo>
                    <a:pt x="685" y="625"/>
                  </a:lnTo>
                  <a:lnTo>
                    <a:pt x="693" y="630"/>
                  </a:lnTo>
                  <a:lnTo>
                    <a:pt x="702" y="634"/>
                  </a:lnTo>
                  <a:lnTo>
                    <a:pt x="715" y="638"/>
                  </a:lnTo>
                  <a:lnTo>
                    <a:pt x="728" y="634"/>
                  </a:lnTo>
                  <a:lnTo>
                    <a:pt x="755" y="625"/>
                  </a:lnTo>
                  <a:lnTo>
                    <a:pt x="776" y="612"/>
                  </a:lnTo>
                  <a:lnTo>
                    <a:pt x="794" y="607"/>
                  </a:lnTo>
                  <a:lnTo>
                    <a:pt x="807" y="630"/>
                  </a:lnTo>
                  <a:lnTo>
                    <a:pt x="707" y="714"/>
                  </a:lnTo>
                  <a:lnTo>
                    <a:pt x="615" y="799"/>
                  </a:lnTo>
                  <a:lnTo>
                    <a:pt x="602" y="799"/>
                  </a:lnTo>
                  <a:lnTo>
                    <a:pt x="554" y="719"/>
                  </a:lnTo>
                  <a:lnTo>
                    <a:pt x="519" y="630"/>
                  </a:lnTo>
                  <a:lnTo>
                    <a:pt x="471" y="665"/>
                  </a:lnTo>
                  <a:lnTo>
                    <a:pt x="423" y="701"/>
                  </a:lnTo>
                  <a:lnTo>
                    <a:pt x="379" y="732"/>
                  </a:lnTo>
                  <a:lnTo>
                    <a:pt x="336" y="764"/>
                  </a:lnTo>
                  <a:lnTo>
                    <a:pt x="305" y="790"/>
                  </a:lnTo>
                  <a:lnTo>
                    <a:pt x="283" y="808"/>
                  </a:lnTo>
                  <a:lnTo>
                    <a:pt x="275" y="817"/>
                  </a:lnTo>
                  <a:lnTo>
                    <a:pt x="244" y="795"/>
                  </a:lnTo>
                  <a:lnTo>
                    <a:pt x="205" y="768"/>
                  </a:lnTo>
                  <a:lnTo>
                    <a:pt x="161" y="737"/>
                  </a:lnTo>
                  <a:lnTo>
                    <a:pt x="117" y="710"/>
                  </a:lnTo>
                  <a:lnTo>
                    <a:pt x="74" y="692"/>
                  </a:lnTo>
                  <a:lnTo>
                    <a:pt x="100" y="634"/>
                  </a:lnTo>
                  <a:lnTo>
                    <a:pt x="117" y="567"/>
                  </a:lnTo>
                  <a:lnTo>
                    <a:pt x="135" y="455"/>
                  </a:lnTo>
                  <a:lnTo>
                    <a:pt x="144" y="344"/>
                  </a:lnTo>
                  <a:lnTo>
                    <a:pt x="144" y="277"/>
                  </a:lnTo>
                  <a:lnTo>
                    <a:pt x="131" y="210"/>
                  </a:lnTo>
                  <a:lnTo>
                    <a:pt x="113" y="165"/>
                  </a:lnTo>
                  <a:lnTo>
                    <a:pt x="87" y="129"/>
                  </a:lnTo>
                  <a:lnTo>
                    <a:pt x="26" y="161"/>
                  </a:lnTo>
                  <a:lnTo>
                    <a:pt x="0" y="147"/>
                  </a:lnTo>
                  <a:lnTo>
                    <a:pt x="1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9"/>
            <p:cNvSpPr>
              <a:spLocks/>
            </p:cNvSpPr>
            <p:nvPr/>
          </p:nvSpPr>
          <p:spPr bwMode="auto">
            <a:xfrm>
              <a:off x="3731" y="2065"/>
              <a:ext cx="371" cy="162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0" y="5"/>
                </a:cxn>
                <a:cxn ang="0">
                  <a:pos x="57" y="22"/>
                </a:cxn>
                <a:cxn ang="0">
                  <a:pos x="92" y="58"/>
                </a:cxn>
                <a:cxn ang="0">
                  <a:pos x="131" y="103"/>
                </a:cxn>
                <a:cxn ang="0">
                  <a:pos x="179" y="156"/>
                </a:cxn>
                <a:cxn ang="0">
                  <a:pos x="222" y="228"/>
                </a:cxn>
                <a:cxn ang="0">
                  <a:pos x="266" y="304"/>
                </a:cxn>
                <a:cxn ang="0">
                  <a:pos x="318" y="447"/>
                </a:cxn>
                <a:cxn ang="0">
                  <a:pos x="349" y="581"/>
                </a:cxn>
                <a:cxn ang="0">
                  <a:pos x="366" y="706"/>
                </a:cxn>
                <a:cxn ang="0">
                  <a:pos x="371" y="813"/>
                </a:cxn>
                <a:cxn ang="0">
                  <a:pos x="371" y="813"/>
                </a:cxn>
                <a:cxn ang="0">
                  <a:pos x="366" y="920"/>
                </a:cxn>
                <a:cxn ang="0">
                  <a:pos x="349" y="1045"/>
                </a:cxn>
                <a:cxn ang="0">
                  <a:pos x="318" y="1175"/>
                </a:cxn>
                <a:cxn ang="0">
                  <a:pos x="270" y="1309"/>
                </a:cxn>
                <a:cxn ang="0">
                  <a:pos x="227" y="1394"/>
                </a:cxn>
                <a:cxn ang="0">
                  <a:pos x="183" y="1461"/>
                </a:cxn>
                <a:cxn ang="0">
                  <a:pos x="135" y="1519"/>
                </a:cxn>
                <a:cxn ang="0">
                  <a:pos x="92" y="1568"/>
                </a:cxn>
                <a:cxn ang="0">
                  <a:pos x="57" y="1599"/>
                </a:cxn>
                <a:cxn ang="0">
                  <a:pos x="30" y="1621"/>
                </a:cxn>
                <a:cxn ang="0">
                  <a:pos x="17" y="1626"/>
                </a:cxn>
                <a:cxn ang="0">
                  <a:pos x="9" y="1626"/>
                </a:cxn>
                <a:cxn ang="0">
                  <a:pos x="4" y="1617"/>
                </a:cxn>
                <a:cxn ang="0">
                  <a:pos x="0" y="1613"/>
                </a:cxn>
                <a:cxn ang="0">
                  <a:pos x="0" y="1608"/>
                </a:cxn>
                <a:cxn ang="0">
                  <a:pos x="0" y="1604"/>
                </a:cxn>
                <a:cxn ang="0">
                  <a:pos x="4" y="1599"/>
                </a:cxn>
                <a:cxn ang="0">
                  <a:pos x="13" y="1590"/>
                </a:cxn>
                <a:cxn ang="0">
                  <a:pos x="22" y="1581"/>
                </a:cxn>
                <a:cxn ang="0">
                  <a:pos x="100" y="1492"/>
                </a:cxn>
                <a:cxn ang="0">
                  <a:pos x="161" y="1389"/>
                </a:cxn>
                <a:cxn ang="0">
                  <a:pos x="205" y="1282"/>
                </a:cxn>
                <a:cxn ang="0">
                  <a:pos x="240" y="1166"/>
                </a:cxn>
                <a:cxn ang="0">
                  <a:pos x="262" y="1050"/>
                </a:cxn>
                <a:cxn ang="0">
                  <a:pos x="275" y="934"/>
                </a:cxn>
                <a:cxn ang="0">
                  <a:pos x="279" y="813"/>
                </a:cxn>
                <a:cxn ang="0">
                  <a:pos x="270" y="648"/>
                </a:cxn>
                <a:cxn ang="0">
                  <a:pos x="249" y="500"/>
                </a:cxn>
                <a:cxn ang="0">
                  <a:pos x="214" y="366"/>
                </a:cxn>
                <a:cxn ang="0">
                  <a:pos x="166" y="246"/>
                </a:cxn>
                <a:cxn ang="0">
                  <a:pos x="105" y="143"/>
                </a:cxn>
                <a:cxn ang="0">
                  <a:pos x="30" y="54"/>
                </a:cxn>
                <a:cxn ang="0">
                  <a:pos x="17" y="40"/>
                </a:cxn>
                <a:cxn ang="0">
                  <a:pos x="13" y="31"/>
                </a:cxn>
                <a:cxn ang="0">
                  <a:pos x="4" y="27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4" y="9"/>
                </a:cxn>
                <a:cxn ang="0">
                  <a:pos x="9" y="0"/>
                </a:cxn>
                <a:cxn ang="0">
                  <a:pos x="17" y="0"/>
                </a:cxn>
              </a:cxnLst>
              <a:rect l="0" t="0" r="r" b="b"/>
              <a:pathLst>
                <a:path w="371" h="1626">
                  <a:moveTo>
                    <a:pt x="17" y="0"/>
                  </a:moveTo>
                  <a:lnTo>
                    <a:pt x="30" y="5"/>
                  </a:lnTo>
                  <a:lnTo>
                    <a:pt x="57" y="22"/>
                  </a:lnTo>
                  <a:lnTo>
                    <a:pt x="92" y="58"/>
                  </a:lnTo>
                  <a:lnTo>
                    <a:pt x="131" y="103"/>
                  </a:lnTo>
                  <a:lnTo>
                    <a:pt x="179" y="156"/>
                  </a:lnTo>
                  <a:lnTo>
                    <a:pt x="222" y="228"/>
                  </a:lnTo>
                  <a:lnTo>
                    <a:pt x="266" y="304"/>
                  </a:lnTo>
                  <a:lnTo>
                    <a:pt x="318" y="447"/>
                  </a:lnTo>
                  <a:lnTo>
                    <a:pt x="349" y="581"/>
                  </a:lnTo>
                  <a:lnTo>
                    <a:pt x="366" y="706"/>
                  </a:lnTo>
                  <a:lnTo>
                    <a:pt x="371" y="813"/>
                  </a:lnTo>
                  <a:lnTo>
                    <a:pt x="371" y="813"/>
                  </a:lnTo>
                  <a:lnTo>
                    <a:pt x="366" y="920"/>
                  </a:lnTo>
                  <a:lnTo>
                    <a:pt x="349" y="1045"/>
                  </a:lnTo>
                  <a:lnTo>
                    <a:pt x="318" y="1175"/>
                  </a:lnTo>
                  <a:lnTo>
                    <a:pt x="270" y="1309"/>
                  </a:lnTo>
                  <a:lnTo>
                    <a:pt x="227" y="1394"/>
                  </a:lnTo>
                  <a:lnTo>
                    <a:pt x="183" y="1461"/>
                  </a:lnTo>
                  <a:lnTo>
                    <a:pt x="135" y="1519"/>
                  </a:lnTo>
                  <a:lnTo>
                    <a:pt x="92" y="1568"/>
                  </a:lnTo>
                  <a:lnTo>
                    <a:pt x="57" y="1599"/>
                  </a:lnTo>
                  <a:lnTo>
                    <a:pt x="30" y="1621"/>
                  </a:lnTo>
                  <a:lnTo>
                    <a:pt x="17" y="1626"/>
                  </a:lnTo>
                  <a:lnTo>
                    <a:pt x="9" y="1626"/>
                  </a:lnTo>
                  <a:lnTo>
                    <a:pt x="4" y="1617"/>
                  </a:lnTo>
                  <a:lnTo>
                    <a:pt x="0" y="1613"/>
                  </a:lnTo>
                  <a:lnTo>
                    <a:pt x="0" y="1608"/>
                  </a:lnTo>
                  <a:lnTo>
                    <a:pt x="0" y="1604"/>
                  </a:lnTo>
                  <a:lnTo>
                    <a:pt x="4" y="1599"/>
                  </a:lnTo>
                  <a:lnTo>
                    <a:pt x="13" y="1590"/>
                  </a:lnTo>
                  <a:lnTo>
                    <a:pt x="22" y="1581"/>
                  </a:lnTo>
                  <a:lnTo>
                    <a:pt x="100" y="1492"/>
                  </a:lnTo>
                  <a:lnTo>
                    <a:pt x="161" y="1389"/>
                  </a:lnTo>
                  <a:lnTo>
                    <a:pt x="205" y="1282"/>
                  </a:lnTo>
                  <a:lnTo>
                    <a:pt x="240" y="1166"/>
                  </a:lnTo>
                  <a:lnTo>
                    <a:pt x="262" y="1050"/>
                  </a:lnTo>
                  <a:lnTo>
                    <a:pt x="275" y="934"/>
                  </a:lnTo>
                  <a:lnTo>
                    <a:pt x="279" y="813"/>
                  </a:lnTo>
                  <a:lnTo>
                    <a:pt x="270" y="648"/>
                  </a:lnTo>
                  <a:lnTo>
                    <a:pt x="249" y="500"/>
                  </a:lnTo>
                  <a:lnTo>
                    <a:pt x="214" y="366"/>
                  </a:lnTo>
                  <a:lnTo>
                    <a:pt x="166" y="246"/>
                  </a:lnTo>
                  <a:lnTo>
                    <a:pt x="105" y="143"/>
                  </a:lnTo>
                  <a:lnTo>
                    <a:pt x="30" y="54"/>
                  </a:lnTo>
                  <a:lnTo>
                    <a:pt x="17" y="40"/>
                  </a:lnTo>
                  <a:lnTo>
                    <a:pt x="13" y="31"/>
                  </a:lnTo>
                  <a:lnTo>
                    <a:pt x="4" y="27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9"/>
                  </a:lnTo>
                  <a:lnTo>
                    <a:pt x="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"/>
            <p:cNvSpPr>
              <a:spLocks noEditPoints="1"/>
            </p:cNvSpPr>
            <p:nvPr/>
          </p:nvSpPr>
          <p:spPr bwMode="auto">
            <a:xfrm>
              <a:off x="4804" y="2686"/>
              <a:ext cx="1061" cy="380"/>
            </a:xfrm>
            <a:custGeom>
              <a:avLst/>
              <a:gdLst/>
              <a:ahLst/>
              <a:cxnLst>
                <a:cxn ang="0">
                  <a:pos x="53" y="317"/>
                </a:cxn>
                <a:cxn ang="0">
                  <a:pos x="1004" y="317"/>
                </a:cxn>
                <a:cxn ang="0">
                  <a:pos x="1017" y="317"/>
                </a:cxn>
                <a:cxn ang="0">
                  <a:pos x="1026" y="317"/>
                </a:cxn>
                <a:cxn ang="0">
                  <a:pos x="1039" y="317"/>
                </a:cxn>
                <a:cxn ang="0">
                  <a:pos x="1048" y="322"/>
                </a:cxn>
                <a:cxn ang="0">
                  <a:pos x="1052" y="330"/>
                </a:cxn>
                <a:cxn ang="0">
                  <a:pos x="1056" y="339"/>
                </a:cxn>
                <a:cxn ang="0">
                  <a:pos x="1061" y="348"/>
                </a:cxn>
                <a:cxn ang="0">
                  <a:pos x="1056" y="362"/>
                </a:cxn>
                <a:cxn ang="0">
                  <a:pos x="1052" y="371"/>
                </a:cxn>
                <a:cxn ang="0">
                  <a:pos x="1048" y="375"/>
                </a:cxn>
                <a:cxn ang="0">
                  <a:pos x="1039" y="380"/>
                </a:cxn>
                <a:cxn ang="0">
                  <a:pos x="1026" y="380"/>
                </a:cxn>
                <a:cxn ang="0">
                  <a:pos x="1017" y="380"/>
                </a:cxn>
                <a:cxn ang="0">
                  <a:pos x="1008" y="380"/>
                </a:cxn>
                <a:cxn ang="0">
                  <a:pos x="53" y="380"/>
                </a:cxn>
                <a:cxn ang="0">
                  <a:pos x="44" y="380"/>
                </a:cxn>
                <a:cxn ang="0">
                  <a:pos x="35" y="380"/>
                </a:cxn>
                <a:cxn ang="0">
                  <a:pos x="27" y="380"/>
                </a:cxn>
                <a:cxn ang="0">
                  <a:pos x="18" y="375"/>
                </a:cxn>
                <a:cxn ang="0">
                  <a:pos x="9" y="371"/>
                </a:cxn>
                <a:cxn ang="0">
                  <a:pos x="5" y="362"/>
                </a:cxn>
                <a:cxn ang="0">
                  <a:pos x="0" y="348"/>
                </a:cxn>
                <a:cxn ang="0">
                  <a:pos x="5" y="339"/>
                </a:cxn>
                <a:cxn ang="0">
                  <a:pos x="9" y="330"/>
                </a:cxn>
                <a:cxn ang="0">
                  <a:pos x="18" y="322"/>
                </a:cxn>
                <a:cxn ang="0">
                  <a:pos x="27" y="317"/>
                </a:cxn>
                <a:cxn ang="0">
                  <a:pos x="35" y="317"/>
                </a:cxn>
                <a:cxn ang="0">
                  <a:pos x="44" y="317"/>
                </a:cxn>
                <a:cxn ang="0">
                  <a:pos x="53" y="317"/>
                </a:cxn>
                <a:cxn ang="0">
                  <a:pos x="53" y="0"/>
                </a:cxn>
                <a:cxn ang="0">
                  <a:pos x="1008" y="0"/>
                </a:cxn>
                <a:cxn ang="0">
                  <a:pos x="1017" y="0"/>
                </a:cxn>
                <a:cxn ang="0">
                  <a:pos x="1026" y="4"/>
                </a:cxn>
                <a:cxn ang="0">
                  <a:pos x="1039" y="4"/>
                </a:cxn>
                <a:cxn ang="0">
                  <a:pos x="1048" y="9"/>
                </a:cxn>
                <a:cxn ang="0">
                  <a:pos x="1052" y="13"/>
                </a:cxn>
                <a:cxn ang="0">
                  <a:pos x="1056" y="22"/>
                </a:cxn>
                <a:cxn ang="0">
                  <a:pos x="1061" y="31"/>
                </a:cxn>
                <a:cxn ang="0">
                  <a:pos x="1056" y="45"/>
                </a:cxn>
                <a:cxn ang="0">
                  <a:pos x="1052" y="54"/>
                </a:cxn>
                <a:cxn ang="0">
                  <a:pos x="1048" y="58"/>
                </a:cxn>
                <a:cxn ang="0">
                  <a:pos x="1039" y="63"/>
                </a:cxn>
                <a:cxn ang="0">
                  <a:pos x="1026" y="67"/>
                </a:cxn>
                <a:cxn ang="0">
                  <a:pos x="1017" y="67"/>
                </a:cxn>
                <a:cxn ang="0">
                  <a:pos x="1004" y="67"/>
                </a:cxn>
                <a:cxn ang="0">
                  <a:pos x="53" y="67"/>
                </a:cxn>
                <a:cxn ang="0">
                  <a:pos x="44" y="67"/>
                </a:cxn>
                <a:cxn ang="0">
                  <a:pos x="35" y="67"/>
                </a:cxn>
                <a:cxn ang="0">
                  <a:pos x="27" y="63"/>
                </a:cxn>
                <a:cxn ang="0">
                  <a:pos x="18" y="58"/>
                </a:cxn>
                <a:cxn ang="0">
                  <a:pos x="9" y="54"/>
                </a:cxn>
                <a:cxn ang="0">
                  <a:pos x="5" y="45"/>
                </a:cxn>
                <a:cxn ang="0">
                  <a:pos x="0" y="31"/>
                </a:cxn>
                <a:cxn ang="0">
                  <a:pos x="5" y="22"/>
                </a:cxn>
                <a:cxn ang="0">
                  <a:pos x="9" y="13"/>
                </a:cxn>
                <a:cxn ang="0">
                  <a:pos x="18" y="9"/>
                </a:cxn>
                <a:cxn ang="0">
                  <a:pos x="27" y="4"/>
                </a:cxn>
                <a:cxn ang="0">
                  <a:pos x="35" y="4"/>
                </a:cxn>
                <a:cxn ang="0">
                  <a:pos x="44" y="0"/>
                </a:cxn>
                <a:cxn ang="0">
                  <a:pos x="53" y="0"/>
                </a:cxn>
              </a:cxnLst>
              <a:rect l="0" t="0" r="r" b="b"/>
              <a:pathLst>
                <a:path w="1061" h="380">
                  <a:moveTo>
                    <a:pt x="53" y="317"/>
                  </a:moveTo>
                  <a:lnTo>
                    <a:pt x="1004" y="317"/>
                  </a:lnTo>
                  <a:lnTo>
                    <a:pt x="1017" y="317"/>
                  </a:lnTo>
                  <a:lnTo>
                    <a:pt x="1026" y="317"/>
                  </a:lnTo>
                  <a:lnTo>
                    <a:pt x="1039" y="317"/>
                  </a:lnTo>
                  <a:lnTo>
                    <a:pt x="1048" y="322"/>
                  </a:lnTo>
                  <a:lnTo>
                    <a:pt x="1052" y="330"/>
                  </a:lnTo>
                  <a:lnTo>
                    <a:pt x="1056" y="339"/>
                  </a:lnTo>
                  <a:lnTo>
                    <a:pt x="1061" y="348"/>
                  </a:lnTo>
                  <a:lnTo>
                    <a:pt x="1056" y="362"/>
                  </a:lnTo>
                  <a:lnTo>
                    <a:pt x="1052" y="371"/>
                  </a:lnTo>
                  <a:lnTo>
                    <a:pt x="1048" y="375"/>
                  </a:lnTo>
                  <a:lnTo>
                    <a:pt x="1039" y="380"/>
                  </a:lnTo>
                  <a:lnTo>
                    <a:pt x="1026" y="380"/>
                  </a:lnTo>
                  <a:lnTo>
                    <a:pt x="1017" y="380"/>
                  </a:lnTo>
                  <a:lnTo>
                    <a:pt x="1008" y="380"/>
                  </a:lnTo>
                  <a:lnTo>
                    <a:pt x="53" y="380"/>
                  </a:lnTo>
                  <a:lnTo>
                    <a:pt x="44" y="380"/>
                  </a:lnTo>
                  <a:lnTo>
                    <a:pt x="35" y="380"/>
                  </a:lnTo>
                  <a:lnTo>
                    <a:pt x="27" y="380"/>
                  </a:lnTo>
                  <a:lnTo>
                    <a:pt x="18" y="375"/>
                  </a:lnTo>
                  <a:lnTo>
                    <a:pt x="9" y="371"/>
                  </a:lnTo>
                  <a:lnTo>
                    <a:pt x="5" y="362"/>
                  </a:lnTo>
                  <a:lnTo>
                    <a:pt x="0" y="348"/>
                  </a:lnTo>
                  <a:lnTo>
                    <a:pt x="5" y="339"/>
                  </a:lnTo>
                  <a:lnTo>
                    <a:pt x="9" y="330"/>
                  </a:lnTo>
                  <a:lnTo>
                    <a:pt x="18" y="322"/>
                  </a:lnTo>
                  <a:lnTo>
                    <a:pt x="27" y="317"/>
                  </a:lnTo>
                  <a:lnTo>
                    <a:pt x="35" y="317"/>
                  </a:lnTo>
                  <a:lnTo>
                    <a:pt x="44" y="317"/>
                  </a:lnTo>
                  <a:lnTo>
                    <a:pt x="53" y="317"/>
                  </a:lnTo>
                  <a:close/>
                  <a:moveTo>
                    <a:pt x="53" y="0"/>
                  </a:moveTo>
                  <a:lnTo>
                    <a:pt x="1008" y="0"/>
                  </a:lnTo>
                  <a:lnTo>
                    <a:pt x="1017" y="0"/>
                  </a:lnTo>
                  <a:lnTo>
                    <a:pt x="1026" y="4"/>
                  </a:lnTo>
                  <a:lnTo>
                    <a:pt x="1039" y="4"/>
                  </a:lnTo>
                  <a:lnTo>
                    <a:pt x="1048" y="9"/>
                  </a:lnTo>
                  <a:lnTo>
                    <a:pt x="1052" y="13"/>
                  </a:lnTo>
                  <a:lnTo>
                    <a:pt x="1056" y="22"/>
                  </a:lnTo>
                  <a:lnTo>
                    <a:pt x="1061" y="31"/>
                  </a:lnTo>
                  <a:lnTo>
                    <a:pt x="1056" y="45"/>
                  </a:lnTo>
                  <a:lnTo>
                    <a:pt x="1052" y="54"/>
                  </a:lnTo>
                  <a:lnTo>
                    <a:pt x="1048" y="58"/>
                  </a:lnTo>
                  <a:lnTo>
                    <a:pt x="1039" y="63"/>
                  </a:lnTo>
                  <a:lnTo>
                    <a:pt x="1026" y="67"/>
                  </a:lnTo>
                  <a:lnTo>
                    <a:pt x="1017" y="67"/>
                  </a:lnTo>
                  <a:lnTo>
                    <a:pt x="1004" y="67"/>
                  </a:lnTo>
                  <a:lnTo>
                    <a:pt x="53" y="67"/>
                  </a:lnTo>
                  <a:lnTo>
                    <a:pt x="44" y="67"/>
                  </a:lnTo>
                  <a:lnTo>
                    <a:pt x="35" y="67"/>
                  </a:lnTo>
                  <a:lnTo>
                    <a:pt x="27" y="63"/>
                  </a:lnTo>
                  <a:lnTo>
                    <a:pt x="18" y="58"/>
                  </a:lnTo>
                  <a:lnTo>
                    <a:pt x="9" y="54"/>
                  </a:lnTo>
                  <a:lnTo>
                    <a:pt x="5" y="45"/>
                  </a:lnTo>
                  <a:lnTo>
                    <a:pt x="0" y="31"/>
                  </a:lnTo>
                  <a:lnTo>
                    <a:pt x="5" y="22"/>
                  </a:lnTo>
                  <a:lnTo>
                    <a:pt x="9" y="13"/>
                  </a:lnTo>
                  <a:lnTo>
                    <a:pt x="18" y="9"/>
                  </a:lnTo>
                  <a:lnTo>
                    <a:pt x="27" y="4"/>
                  </a:lnTo>
                  <a:lnTo>
                    <a:pt x="35" y="4"/>
                  </a:lnTo>
                  <a:lnTo>
                    <a:pt x="44" y="0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1"/>
            <p:cNvSpPr>
              <a:spLocks/>
            </p:cNvSpPr>
            <p:nvPr/>
          </p:nvSpPr>
          <p:spPr bwMode="auto">
            <a:xfrm>
              <a:off x="6519" y="2065"/>
              <a:ext cx="568" cy="1626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559" y="5"/>
                </a:cxn>
                <a:cxn ang="0">
                  <a:pos x="568" y="18"/>
                </a:cxn>
                <a:cxn ang="0">
                  <a:pos x="559" y="31"/>
                </a:cxn>
                <a:cxn ang="0">
                  <a:pos x="485" y="45"/>
                </a:cxn>
                <a:cxn ang="0">
                  <a:pos x="393" y="89"/>
                </a:cxn>
                <a:cxn ang="0">
                  <a:pos x="349" y="152"/>
                </a:cxn>
                <a:cxn ang="0">
                  <a:pos x="336" y="215"/>
                </a:cxn>
                <a:cxn ang="0">
                  <a:pos x="336" y="603"/>
                </a:cxn>
                <a:cxn ang="0">
                  <a:pos x="310" y="706"/>
                </a:cxn>
                <a:cxn ang="0">
                  <a:pos x="218" y="786"/>
                </a:cxn>
                <a:cxn ang="0">
                  <a:pos x="192" y="826"/>
                </a:cxn>
                <a:cxn ang="0">
                  <a:pos x="275" y="876"/>
                </a:cxn>
                <a:cxn ang="0">
                  <a:pos x="323" y="943"/>
                </a:cxn>
                <a:cxn ang="0">
                  <a:pos x="336" y="1032"/>
                </a:cxn>
                <a:cxn ang="0">
                  <a:pos x="336" y="1407"/>
                </a:cxn>
                <a:cxn ang="0">
                  <a:pos x="341" y="1438"/>
                </a:cxn>
                <a:cxn ang="0">
                  <a:pos x="367" y="1505"/>
                </a:cxn>
                <a:cxn ang="0">
                  <a:pos x="472" y="1577"/>
                </a:cxn>
                <a:cxn ang="0">
                  <a:pos x="550" y="1590"/>
                </a:cxn>
                <a:cxn ang="0">
                  <a:pos x="563" y="1595"/>
                </a:cxn>
                <a:cxn ang="0">
                  <a:pos x="568" y="1608"/>
                </a:cxn>
                <a:cxn ang="0">
                  <a:pos x="559" y="1621"/>
                </a:cxn>
                <a:cxn ang="0">
                  <a:pos x="546" y="1626"/>
                </a:cxn>
                <a:cxn ang="0">
                  <a:pos x="485" y="1621"/>
                </a:cxn>
                <a:cxn ang="0">
                  <a:pos x="358" y="1590"/>
                </a:cxn>
                <a:cxn ang="0">
                  <a:pos x="262" y="1514"/>
                </a:cxn>
                <a:cxn ang="0">
                  <a:pos x="232" y="1425"/>
                </a:cxn>
                <a:cxn ang="0">
                  <a:pos x="232" y="1054"/>
                </a:cxn>
                <a:cxn ang="0">
                  <a:pos x="232" y="1001"/>
                </a:cxn>
                <a:cxn ang="0">
                  <a:pos x="227" y="974"/>
                </a:cxn>
                <a:cxn ang="0">
                  <a:pos x="157" y="876"/>
                </a:cxn>
                <a:cxn ang="0">
                  <a:pos x="26" y="831"/>
                </a:cxn>
                <a:cxn ang="0">
                  <a:pos x="13" y="826"/>
                </a:cxn>
                <a:cxn ang="0">
                  <a:pos x="5" y="822"/>
                </a:cxn>
                <a:cxn ang="0">
                  <a:pos x="5" y="804"/>
                </a:cxn>
                <a:cxn ang="0">
                  <a:pos x="18" y="795"/>
                </a:cxn>
                <a:cxn ang="0">
                  <a:pos x="109" y="777"/>
                </a:cxn>
                <a:cxn ang="0">
                  <a:pos x="205" y="701"/>
                </a:cxn>
                <a:cxn ang="0">
                  <a:pos x="232" y="621"/>
                </a:cxn>
                <a:cxn ang="0">
                  <a:pos x="232" y="201"/>
                </a:cxn>
                <a:cxn ang="0">
                  <a:pos x="275" y="98"/>
                </a:cxn>
                <a:cxn ang="0">
                  <a:pos x="384" y="27"/>
                </a:cxn>
                <a:cxn ang="0">
                  <a:pos x="537" y="0"/>
                </a:cxn>
              </a:cxnLst>
              <a:rect l="0" t="0" r="r" b="b"/>
              <a:pathLst>
                <a:path w="568" h="1626">
                  <a:moveTo>
                    <a:pt x="537" y="0"/>
                  </a:moveTo>
                  <a:lnTo>
                    <a:pt x="546" y="0"/>
                  </a:lnTo>
                  <a:lnTo>
                    <a:pt x="554" y="0"/>
                  </a:lnTo>
                  <a:lnTo>
                    <a:pt x="559" y="5"/>
                  </a:lnTo>
                  <a:lnTo>
                    <a:pt x="563" y="9"/>
                  </a:lnTo>
                  <a:lnTo>
                    <a:pt x="568" y="18"/>
                  </a:lnTo>
                  <a:lnTo>
                    <a:pt x="563" y="27"/>
                  </a:lnTo>
                  <a:lnTo>
                    <a:pt x="559" y="31"/>
                  </a:lnTo>
                  <a:lnTo>
                    <a:pt x="550" y="36"/>
                  </a:lnTo>
                  <a:lnTo>
                    <a:pt x="485" y="45"/>
                  </a:lnTo>
                  <a:lnTo>
                    <a:pt x="432" y="63"/>
                  </a:lnTo>
                  <a:lnTo>
                    <a:pt x="393" y="89"/>
                  </a:lnTo>
                  <a:lnTo>
                    <a:pt x="367" y="121"/>
                  </a:lnTo>
                  <a:lnTo>
                    <a:pt x="349" y="152"/>
                  </a:lnTo>
                  <a:lnTo>
                    <a:pt x="341" y="188"/>
                  </a:lnTo>
                  <a:lnTo>
                    <a:pt x="336" y="215"/>
                  </a:lnTo>
                  <a:lnTo>
                    <a:pt x="336" y="215"/>
                  </a:lnTo>
                  <a:lnTo>
                    <a:pt x="336" y="603"/>
                  </a:lnTo>
                  <a:lnTo>
                    <a:pt x="328" y="661"/>
                  </a:lnTo>
                  <a:lnTo>
                    <a:pt x="310" y="706"/>
                  </a:lnTo>
                  <a:lnTo>
                    <a:pt x="271" y="751"/>
                  </a:lnTo>
                  <a:lnTo>
                    <a:pt x="218" y="786"/>
                  </a:lnTo>
                  <a:lnTo>
                    <a:pt x="149" y="813"/>
                  </a:lnTo>
                  <a:lnTo>
                    <a:pt x="192" y="826"/>
                  </a:lnTo>
                  <a:lnTo>
                    <a:pt x="236" y="844"/>
                  </a:lnTo>
                  <a:lnTo>
                    <a:pt x="275" y="876"/>
                  </a:lnTo>
                  <a:lnTo>
                    <a:pt x="306" y="911"/>
                  </a:lnTo>
                  <a:lnTo>
                    <a:pt x="323" y="943"/>
                  </a:lnTo>
                  <a:lnTo>
                    <a:pt x="332" y="983"/>
                  </a:lnTo>
                  <a:lnTo>
                    <a:pt x="336" y="1032"/>
                  </a:lnTo>
                  <a:lnTo>
                    <a:pt x="336" y="1371"/>
                  </a:lnTo>
                  <a:lnTo>
                    <a:pt x="336" y="1407"/>
                  </a:lnTo>
                  <a:lnTo>
                    <a:pt x="336" y="1429"/>
                  </a:lnTo>
                  <a:lnTo>
                    <a:pt x="341" y="1438"/>
                  </a:lnTo>
                  <a:lnTo>
                    <a:pt x="341" y="1447"/>
                  </a:lnTo>
                  <a:lnTo>
                    <a:pt x="367" y="1505"/>
                  </a:lnTo>
                  <a:lnTo>
                    <a:pt x="410" y="1546"/>
                  </a:lnTo>
                  <a:lnTo>
                    <a:pt x="472" y="1577"/>
                  </a:lnTo>
                  <a:lnTo>
                    <a:pt x="541" y="1590"/>
                  </a:lnTo>
                  <a:lnTo>
                    <a:pt x="550" y="1590"/>
                  </a:lnTo>
                  <a:lnTo>
                    <a:pt x="559" y="1595"/>
                  </a:lnTo>
                  <a:lnTo>
                    <a:pt x="563" y="1595"/>
                  </a:lnTo>
                  <a:lnTo>
                    <a:pt x="563" y="1599"/>
                  </a:lnTo>
                  <a:lnTo>
                    <a:pt x="568" y="1608"/>
                  </a:lnTo>
                  <a:lnTo>
                    <a:pt x="563" y="1617"/>
                  </a:lnTo>
                  <a:lnTo>
                    <a:pt x="559" y="1621"/>
                  </a:lnTo>
                  <a:lnTo>
                    <a:pt x="554" y="1626"/>
                  </a:lnTo>
                  <a:lnTo>
                    <a:pt x="546" y="1626"/>
                  </a:lnTo>
                  <a:lnTo>
                    <a:pt x="537" y="1626"/>
                  </a:lnTo>
                  <a:lnTo>
                    <a:pt x="485" y="1621"/>
                  </a:lnTo>
                  <a:lnTo>
                    <a:pt x="424" y="1613"/>
                  </a:lnTo>
                  <a:lnTo>
                    <a:pt x="358" y="1590"/>
                  </a:lnTo>
                  <a:lnTo>
                    <a:pt x="306" y="1559"/>
                  </a:lnTo>
                  <a:lnTo>
                    <a:pt x="262" y="1514"/>
                  </a:lnTo>
                  <a:lnTo>
                    <a:pt x="240" y="1470"/>
                  </a:lnTo>
                  <a:lnTo>
                    <a:pt x="232" y="1425"/>
                  </a:lnTo>
                  <a:lnTo>
                    <a:pt x="232" y="1376"/>
                  </a:lnTo>
                  <a:lnTo>
                    <a:pt x="232" y="1054"/>
                  </a:lnTo>
                  <a:lnTo>
                    <a:pt x="232" y="1018"/>
                  </a:lnTo>
                  <a:lnTo>
                    <a:pt x="232" y="1001"/>
                  </a:lnTo>
                  <a:lnTo>
                    <a:pt x="232" y="987"/>
                  </a:lnTo>
                  <a:lnTo>
                    <a:pt x="227" y="974"/>
                  </a:lnTo>
                  <a:lnTo>
                    <a:pt x="201" y="920"/>
                  </a:lnTo>
                  <a:lnTo>
                    <a:pt x="157" y="876"/>
                  </a:lnTo>
                  <a:lnTo>
                    <a:pt x="101" y="844"/>
                  </a:lnTo>
                  <a:lnTo>
                    <a:pt x="26" y="831"/>
                  </a:lnTo>
                  <a:lnTo>
                    <a:pt x="18" y="831"/>
                  </a:lnTo>
                  <a:lnTo>
                    <a:pt x="13" y="826"/>
                  </a:lnTo>
                  <a:lnTo>
                    <a:pt x="5" y="826"/>
                  </a:lnTo>
                  <a:lnTo>
                    <a:pt x="5" y="822"/>
                  </a:lnTo>
                  <a:lnTo>
                    <a:pt x="0" y="813"/>
                  </a:lnTo>
                  <a:lnTo>
                    <a:pt x="5" y="804"/>
                  </a:lnTo>
                  <a:lnTo>
                    <a:pt x="9" y="800"/>
                  </a:lnTo>
                  <a:lnTo>
                    <a:pt x="18" y="795"/>
                  </a:lnTo>
                  <a:lnTo>
                    <a:pt x="57" y="791"/>
                  </a:lnTo>
                  <a:lnTo>
                    <a:pt x="109" y="777"/>
                  </a:lnTo>
                  <a:lnTo>
                    <a:pt x="166" y="742"/>
                  </a:lnTo>
                  <a:lnTo>
                    <a:pt x="205" y="701"/>
                  </a:lnTo>
                  <a:lnTo>
                    <a:pt x="223" y="661"/>
                  </a:lnTo>
                  <a:lnTo>
                    <a:pt x="232" y="621"/>
                  </a:lnTo>
                  <a:lnTo>
                    <a:pt x="232" y="576"/>
                  </a:lnTo>
                  <a:lnTo>
                    <a:pt x="232" y="201"/>
                  </a:lnTo>
                  <a:lnTo>
                    <a:pt x="245" y="148"/>
                  </a:lnTo>
                  <a:lnTo>
                    <a:pt x="275" y="98"/>
                  </a:lnTo>
                  <a:lnTo>
                    <a:pt x="323" y="54"/>
                  </a:lnTo>
                  <a:lnTo>
                    <a:pt x="384" y="27"/>
                  </a:lnTo>
                  <a:lnTo>
                    <a:pt x="458" y="5"/>
                  </a:lnTo>
                  <a:lnTo>
                    <a:pt x="5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2"/>
            <p:cNvSpPr>
              <a:spLocks/>
            </p:cNvSpPr>
            <p:nvPr/>
          </p:nvSpPr>
          <p:spPr bwMode="auto">
            <a:xfrm>
              <a:off x="7257" y="2565"/>
              <a:ext cx="698" cy="737"/>
            </a:xfrm>
            <a:custGeom>
              <a:avLst/>
              <a:gdLst/>
              <a:ahLst/>
              <a:cxnLst>
                <a:cxn ang="0">
                  <a:pos x="646" y="5"/>
                </a:cxn>
                <a:cxn ang="0">
                  <a:pos x="685" y="36"/>
                </a:cxn>
                <a:cxn ang="0">
                  <a:pos x="698" y="112"/>
                </a:cxn>
                <a:cxn ang="0">
                  <a:pos x="698" y="148"/>
                </a:cxn>
                <a:cxn ang="0">
                  <a:pos x="676" y="264"/>
                </a:cxn>
                <a:cxn ang="0">
                  <a:pos x="637" y="416"/>
                </a:cxn>
                <a:cxn ang="0">
                  <a:pos x="567" y="572"/>
                </a:cxn>
                <a:cxn ang="0">
                  <a:pos x="471" y="688"/>
                </a:cxn>
                <a:cxn ang="0">
                  <a:pos x="340" y="737"/>
                </a:cxn>
                <a:cxn ang="0">
                  <a:pos x="279" y="728"/>
                </a:cxn>
                <a:cxn ang="0">
                  <a:pos x="205" y="702"/>
                </a:cxn>
                <a:cxn ang="0">
                  <a:pos x="152" y="639"/>
                </a:cxn>
                <a:cxn ang="0">
                  <a:pos x="126" y="536"/>
                </a:cxn>
                <a:cxn ang="0">
                  <a:pos x="135" y="460"/>
                </a:cxn>
                <a:cxn ang="0">
                  <a:pos x="166" y="358"/>
                </a:cxn>
                <a:cxn ang="0">
                  <a:pos x="218" y="201"/>
                </a:cxn>
                <a:cxn ang="0">
                  <a:pos x="248" y="85"/>
                </a:cxn>
                <a:cxn ang="0">
                  <a:pos x="244" y="58"/>
                </a:cxn>
                <a:cxn ang="0">
                  <a:pos x="231" y="41"/>
                </a:cxn>
                <a:cxn ang="0">
                  <a:pos x="218" y="36"/>
                </a:cxn>
                <a:cxn ang="0">
                  <a:pos x="209" y="36"/>
                </a:cxn>
                <a:cxn ang="0">
                  <a:pos x="144" y="58"/>
                </a:cxn>
                <a:cxn ang="0">
                  <a:pos x="74" y="152"/>
                </a:cxn>
                <a:cxn ang="0">
                  <a:pos x="39" y="251"/>
                </a:cxn>
                <a:cxn ang="0">
                  <a:pos x="35" y="264"/>
                </a:cxn>
                <a:cxn ang="0">
                  <a:pos x="22" y="268"/>
                </a:cxn>
                <a:cxn ang="0">
                  <a:pos x="13" y="264"/>
                </a:cxn>
                <a:cxn ang="0">
                  <a:pos x="0" y="259"/>
                </a:cxn>
                <a:cxn ang="0">
                  <a:pos x="4" y="237"/>
                </a:cxn>
                <a:cxn ang="0">
                  <a:pos x="26" y="166"/>
                </a:cxn>
                <a:cxn ang="0">
                  <a:pos x="78" y="76"/>
                </a:cxn>
                <a:cxn ang="0">
                  <a:pos x="161" y="9"/>
                </a:cxn>
                <a:cxn ang="0">
                  <a:pos x="266" y="9"/>
                </a:cxn>
                <a:cxn ang="0">
                  <a:pos x="331" y="81"/>
                </a:cxn>
                <a:cxn ang="0">
                  <a:pos x="336" y="175"/>
                </a:cxn>
                <a:cxn ang="0">
                  <a:pos x="288" y="313"/>
                </a:cxn>
                <a:cxn ang="0">
                  <a:pos x="235" y="487"/>
                </a:cxn>
                <a:cxn ang="0">
                  <a:pos x="235" y="608"/>
                </a:cxn>
                <a:cxn ang="0">
                  <a:pos x="270" y="675"/>
                </a:cxn>
                <a:cxn ang="0">
                  <a:pos x="349" y="702"/>
                </a:cxn>
                <a:cxn ang="0">
                  <a:pos x="458" y="652"/>
                </a:cxn>
                <a:cxn ang="0">
                  <a:pos x="545" y="541"/>
                </a:cxn>
                <a:cxn ang="0">
                  <a:pos x="602" y="407"/>
                </a:cxn>
                <a:cxn ang="0">
                  <a:pos x="628" y="295"/>
                </a:cxn>
                <a:cxn ang="0">
                  <a:pos x="624" y="206"/>
                </a:cxn>
                <a:cxn ang="0">
                  <a:pos x="576" y="130"/>
                </a:cxn>
                <a:cxn ang="0">
                  <a:pos x="558" y="103"/>
                </a:cxn>
                <a:cxn ang="0">
                  <a:pos x="554" y="81"/>
                </a:cxn>
                <a:cxn ang="0">
                  <a:pos x="593" y="14"/>
                </a:cxn>
              </a:cxnLst>
              <a:rect l="0" t="0" r="r" b="b"/>
              <a:pathLst>
                <a:path w="698" h="737">
                  <a:moveTo>
                    <a:pt x="628" y="0"/>
                  </a:moveTo>
                  <a:lnTo>
                    <a:pt x="646" y="5"/>
                  </a:lnTo>
                  <a:lnTo>
                    <a:pt x="667" y="14"/>
                  </a:lnTo>
                  <a:lnTo>
                    <a:pt x="685" y="36"/>
                  </a:lnTo>
                  <a:lnTo>
                    <a:pt x="694" y="67"/>
                  </a:lnTo>
                  <a:lnTo>
                    <a:pt x="698" y="112"/>
                  </a:lnTo>
                  <a:lnTo>
                    <a:pt x="698" y="112"/>
                  </a:lnTo>
                  <a:lnTo>
                    <a:pt x="698" y="148"/>
                  </a:lnTo>
                  <a:lnTo>
                    <a:pt x="689" y="197"/>
                  </a:lnTo>
                  <a:lnTo>
                    <a:pt x="676" y="264"/>
                  </a:lnTo>
                  <a:lnTo>
                    <a:pt x="659" y="340"/>
                  </a:lnTo>
                  <a:lnTo>
                    <a:pt x="637" y="416"/>
                  </a:lnTo>
                  <a:lnTo>
                    <a:pt x="606" y="496"/>
                  </a:lnTo>
                  <a:lnTo>
                    <a:pt x="567" y="572"/>
                  </a:lnTo>
                  <a:lnTo>
                    <a:pt x="523" y="639"/>
                  </a:lnTo>
                  <a:lnTo>
                    <a:pt x="471" y="688"/>
                  </a:lnTo>
                  <a:lnTo>
                    <a:pt x="410" y="724"/>
                  </a:lnTo>
                  <a:lnTo>
                    <a:pt x="340" y="737"/>
                  </a:lnTo>
                  <a:lnTo>
                    <a:pt x="310" y="737"/>
                  </a:lnTo>
                  <a:lnTo>
                    <a:pt x="279" y="728"/>
                  </a:lnTo>
                  <a:lnTo>
                    <a:pt x="240" y="719"/>
                  </a:lnTo>
                  <a:lnTo>
                    <a:pt x="205" y="702"/>
                  </a:lnTo>
                  <a:lnTo>
                    <a:pt x="174" y="675"/>
                  </a:lnTo>
                  <a:lnTo>
                    <a:pt x="152" y="639"/>
                  </a:lnTo>
                  <a:lnTo>
                    <a:pt x="135" y="594"/>
                  </a:lnTo>
                  <a:lnTo>
                    <a:pt x="126" y="536"/>
                  </a:lnTo>
                  <a:lnTo>
                    <a:pt x="131" y="501"/>
                  </a:lnTo>
                  <a:lnTo>
                    <a:pt x="135" y="460"/>
                  </a:lnTo>
                  <a:lnTo>
                    <a:pt x="148" y="416"/>
                  </a:lnTo>
                  <a:lnTo>
                    <a:pt x="166" y="358"/>
                  </a:lnTo>
                  <a:lnTo>
                    <a:pt x="187" y="286"/>
                  </a:lnTo>
                  <a:lnTo>
                    <a:pt x="218" y="201"/>
                  </a:lnTo>
                  <a:lnTo>
                    <a:pt x="235" y="148"/>
                  </a:lnTo>
                  <a:lnTo>
                    <a:pt x="248" y="85"/>
                  </a:lnTo>
                  <a:lnTo>
                    <a:pt x="244" y="72"/>
                  </a:lnTo>
                  <a:lnTo>
                    <a:pt x="244" y="58"/>
                  </a:lnTo>
                  <a:lnTo>
                    <a:pt x="240" y="50"/>
                  </a:lnTo>
                  <a:lnTo>
                    <a:pt x="231" y="41"/>
                  </a:lnTo>
                  <a:lnTo>
                    <a:pt x="227" y="41"/>
                  </a:lnTo>
                  <a:lnTo>
                    <a:pt x="218" y="36"/>
                  </a:lnTo>
                  <a:lnTo>
                    <a:pt x="214" y="36"/>
                  </a:lnTo>
                  <a:lnTo>
                    <a:pt x="209" y="36"/>
                  </a:lnTo>
                  <a:lnTo>
                    <a:pt x="179" y="41"/>
                  </a:lnTo>
                  <a:lnTo>
                    <a:pt x="144" y="58"/>
                  </a:lnTo>
                  <a:lnTo>
                    <a:pt x="109" y="94"/>
                  </a:lnTo>
                  <a:lnTo>
                    <a:pt x="74" y="152"/>
                  </a:lnTo>
                  <a:lnTo>
                    <a:pt x="43" y="237"/>
                  </a:lnTo>
                  <a:lnTo>
                    <a:pt x="39" y="251"/>
                  </a:lnTo>
                  <a:lnTo>
                    <a:pt x="39" y="259"/>
                  </a:lnTo>
                  <a:lnTo>
                    <a:pt x="35" y="264"/>
                  </a:lnTo>
                  <a:lnTo>
                    <a:pt x="26" y="264"/>
                  </a:lnTo>
                  <a:lnTo>
                    <a:pt x="22" y="268"/>
                  </a:lnTo>
                  <a:lnTo>
                    <a:pt x="17" y="264"/>
                  </a:lnTo>
                  <a:lnTo>
                    <a:pt x="13" y="264"/>
                  </a:lnTo>
                  <a:lnTo>
                    <a:pt x="4" y="264"/>
                  </a:lnTo>
                  <a:lnTo>
                    <a:pt x="0" y="259"/>
                  </a:lnTo>
                  <a:lnTo>
                    <a:pt x="0" y="251"/>
                  </a:lnTo>
                  <a:lnTo>
                    <a:pt x="4" y="237"/>
                  </a:lnTo>
                  <a:lnTo>
                    <a:pt x="13" y="206"/>
                  </a:lnTo>
                  <a:lnTo>
                    <a:pt x="26" y="166"/>
                  </a:lnTo>
                  <a:lnTo>
                    <a:pt x="48" y="121"/>
                  </a:lnTo>
                  <a:lnTo>
                    <a:pt x="78" y="76"/>
                  </a:lnTo>
                  <a:lnTo>
                    <a:pt x="118" y="36"/>
                  </a:lnTo>
                  <a:lnTo>
                    <a:pt x="161" y="9"/>
                  </a:lnTo>
                  <a:lnTo>
                    <a:pt x="214" y="0"/>
                  </a:lnTo>
                  <a:lnTo>
                    <a:pt x="266" y="9"/>
                  </a:lnTo>
                  <a:lnTo>
                    <a:pt x="305" y="41"/>
                  </a:lnTo>
                  <a:lnTo>
                    <a:pt x="331" y="81"/>
                  </a:lnTo>
                  <a:lnTo>
                    <a:pt x="340" y="134"/>
                  </a:lnTo>
                  <a:lnTo>
                    <a:pt x="336" y="175"/>
                  </a:lnTo>
                  <a:lnTo>
                    <a:pt x="323" y="215"/>
                  </a:lnTo>
                  <a:lnTo>
                    <a:pt x="288" y="313"/>
                  </a:lnTo>
                  <a:lnTo>
                    <a:pt x="257" y="402"/>
                  </a:lnTo>
                  <a:lnTo>
                    <a:pt x="235" y="487"/>
                  </a:lnTo>
                  <a:lnTo>
                    <a:pt x="227" y="559"/>
                  </a:lnTo>
                  <a:lnTo>
                    <a:pt x="235" y="608"/>
                  </a:lnTo>
                  <a:lnTo>
                    <a:pt x="248" y="648"/>
                  </a:lnTo>
                  <a:lnTo>
                    <a:pt x="270" y="675"/>
                  </a:lnTo>
                  <a:lnTo>
                    <a:pt x="305" y="693"/>
                  </a:lnTo>
                  <a:lnTo>
                    <a:pt x="349" y="702"/>
                  </a:lnTo>
                  <a:lnTo>
                    <a:pt x="406" y="688"/>
                  </a:lnTo>
                  <a:lnTo>
                    <a:pt x="458" y="652"/>
                  </a:lnTo>
                  <a:lnTo>
                    <a:pt x="506" y="603"/>
                  </a:lnTo>
                  <a:lnTo>
                    <a:pt x="545" y="541"/>
                  </a:lnTo>
                  <a:lnTo>
                    <a:pt x="576" y="474"/>
                  </a:lnTo>
                  <a:lnTo>
                    <a:pt x="602" y="407"/>
                  </a:lnTo>
                  <a:lnTo>
                    <a:pt x="619" y="344"/>
                  </a:lnTo>
                  <a:lnTo>
                    <a:pt x="628" y="295"/>
                  </a:lnTo>
                  <a:lnTo>
                    <a:pt x="632" y="259"/>
                  </a:lnTo>
                  <a:lnTo>
                    <a:pt x="624" y="206"/>
                  </a:lnTo>
                  <a:lnTo>
                    <a:pt x="606" y="161"/>
                  </a:lnTo>
                  <a:lnTo>
                    <a:pt x="576" y="130"/>
                  </a:lnTo>
                  <a:lnTo>
                    <a:pt x="567" y="117"/>
                  </a:lnTo>
                  <a:lnTo>
                    <a:pt x="558" y="103"/>
                  </a:lnTo>
                  <a:lnTo>
                    <a:pt x="554" y="94"/>
                  </a:lnTo>
                  <a:lnTo>
                    <a:pt x="554" y="81"/>
                  </a:lnTo>
                  <a:lnTo>
                    <a:pt x="563" y="45"/>
                  </a:lnTo>
                  <a:lnTo>
                    <a:pt x="593" y="14"/>
                  </a:lnTo>
                  <a:lnTo>
                    <a:pt x="6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3"/>
            <p:cNvSpPr>
              <a:spLocks/>
            </p:cNvSpPr>
            <p:nvPr/>
          </p:nvSpPr>
          <p:spPr bwMode="auto">
            <a:xfrm>
              <a:off x="8103" y="2753"/>
              <a:ext cx="410" cy="768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236" y="0"/>
                </a:cxn>
                <a:cxn ang="0">
                  <a:pos x="245" y="4"/>
                </a:cxn>
                <a:cxn ang="0">
                  <a:pos x="253" y="9"/>
                </a:cxn>
                <a:cxn ang="0">
                  <a:pos x="253" y="18"/>
                </a:cxn>
                <a:cxn ang="0">
                  <a:pos x="253" y="36"/>
                </a:cxn>
                <a:cxn ang="0">
                  <a:pos x="253" y="670"/>
                </a:cxn>
                <a:cxn ang="0">
                  <a:pos x="258" y="692"/>
                </a:cxn>
                <a:cxn ang="0">
                  <a:pos x="262" y="706"/>
                </a:cxn>
                <a:cxn ang="0">
                  <a:pos x="280" y="719"/>
                </a:cxn>
                <a:cxn ang="0">
                  <a:pos x="314" y="724"/>
                </a:cxn>
                <a:cxn ang="0">
                  <a:pos x="367" y="724"/>
                </a:cxn>
                <a:cxn ang="0">
                  <a:pos x="410" y="724"/>
                </a:cxn>
                <a:cxn ang="0">
                  <a:pos x="410" y="768"/>
                </a:cxn>
                <a:cxn ang="0">
                  <a:pos x="384" y="768"/>
                </a:cxn>
                <a:cxn ang="0">
                  <a:pos x="336" y="764"/>
                </a:cxn>
                <a:cxn ang="0">
                  <a:pos x="288" y="764"/>
                </a:cxn>
                <a:cxn ang="0">
                  <a:pos x="240" y="764"/>
                </a:cxn>
                <a:cxn ang="0">
                  <a:pos x="210" y="759"/>
                </a:cxn>
                <a:cxn ang="0">
                  <a:pos x="175" y="764"/>
                </a:cxn>
                <a:cxn ang="0">
                  <a:pos x="127" y="764"/>
                </a:cxn>
                <a:cxn ang="0">
                  <a:pos x="74" y="764"/>
                </a:cxn>
                <a:cxn ang="0">
                  <a:pos x="31" y="768"/>
                </a:cxn>
                <a:cxn ang="0">
                  <a:pos x="9" y="768"/>
                </a:cxn>
                <a:cxn ang="0">
                  <a:pos x="9" y="724"/>
                </a:cxn>
                <a:cxn ang="0">
                  <a:pos x="48" y="724"/>
                </a:cxn>
                <a:cxn ang="0">
                  <a:pos x="105" y="724"/>
                </a:cxn>
                <a:cxn ang="0">
                  <a:pos x="140" y="719"/>
                </a:cxn>
                <a:cxn ang="0">
                  <a:pos x="157" y="706"/>
                </a:cxn>
                <a:cxn ang="0">
                  <a:pos x="162" y="692"/>
                </a:cxn>
                <a:cxn ang="0">
                  <a:pos x="162" y="670"/>
                </a:cxn>
                <a:cxn ang="0">
                  <a:pos x="162" y="85"/>
                </a:cxn>
                <a:cxn ang="0">
                  <a:pos x="101" y="107"/>
                </a:cxn>
                <a:cxn ang="0">
                  <a:pos x="40" y="116"/>
                </a:cxn>
                <a:cxn ang="0">
                  <a:pos x="0" y="116"/>
                </a:cxn>
                <a:cxn ang="0">
                  <a:pos x="0" y="76"/>
                </a:cxn>
                <a:cxn ang="0">
                  <a:pos x="35" y="76"/>
                </a:cxn>
                <a:cxn ang="0">
                  <a:pos x="79" y="71"/>
                </a:cxn>
                <a:cxn ang="0">
                  <a:pos x="127" y="58"/>
                </a:cxn>
                <a:cxn ang="0">
                  <a:pos x="175" y="36"/>
                </a:cxn>
                <a:cxn ang="0">
                  <a:pos x="218" y="0"/>
                </a:cxn>
              </a:cxnLst>
              <a:rect l="0" t="0" r="r" b="b"/>
              <a:pathLst>
                <a:path w="410" h="768">
                  <a:moveTo>
                    <a:pt x="218" y="0"/>
                  </a:moveTo>
                  <a:lnTo>
                    <a:pt x="236" y="0"/>
                  </a:lnTo>
                  <a:lnTo>
                    <a:pt x="245" y="4"/>
                  </a:lnTo>
                  <a:lnTo>
                    <a:pt x="253" y="9"/>
                  </a:lnTo>
                  <a:lnTo>
                    <a:pt x="253" y="18"/>
                  </a:lnTo>
                  <a:lnTo>
                    <a:pt x="253" y="36"/>
                  </a:lnTo>
                  <a:lnTo>
                    <a:pt x="253" y="670"/>
                  </a:lnTo>
                  <a:lnTo>
                    <a:pt x="258" y="692"/>
                  </a:lnTo>
                  <a:lnTo>
                    <a:pt x="262" y="706"/>
                  </a:lnTo>
                  <a:lnTo>
                    <a:pt x="280" y="719"/>
                  </a:lnTo>
                  <a:lnTo>
                    <a:pt x="314" y="724"/>
                  </a:lnTo>
                  <a:lnTo>
                    <a:pt x="367" y="724"/>
                  </a:lnTo>
                  <a:lnTo>
                    <a:pt x="410" y="724"/>
                  </a:lnTo>
                  <a:lnTo>
                    <a:pt x="410" y="768"/>
                  </a:lnTo>
                  <a:lnTo>
                    <a:pt x="384" y="768"/>
                  </a:lnTo>
                  <a:lnTo>
                    <a:pt x="336" y="764"/>
                  </a:lnTo>
                  <a:lnTo>
                    <a:pt x="288" y="764"/>
                  </a:lnTo>
                  <a:lnTo>
                    <a:pt x="240" y="764"/>
                  </a:lnTo>
                  <a:lnTo>
                    <a:pt x="210" y="759"/>
                  </a:lnTo>
                  <a:lnTo>
                    <a:pt x="175" y="764"/>
                  </a:lnTo>
                  <a:lnTo>
                    <a:pt x="127" y="764"/>
                  </a:lnTo>
                  <a:lnTo>
                    <a:pt x="74" y="764"/>
                  </a:lnTo>
                  <a:lnTo>
                    <a:pt x="31" y="768"/>
                  </a:lnTo>
                  <a:lnTo>
                    <a:pt x="9" y="768"/>
                  </a:lnTo>
                  <a:lnTo>
                    <a:pt x="9" y="724"/>
                  </a:lnTo>
                  <a:lnTo>
                    <a:pt x="48" y="724"/>
                  </a:lnTo>
                  <a:lnTo>
                    <a:pt x="105" y="724"/>
                  </a:lnTo>
                  <a:lnTo>
                    <a:pt x="140" y="719"/>
                  </a:lnTo>
                  <a:lnTo>
                    <a:pt x="157" y="706"/>
                  </a:lnTo>
                  <a:lnTo>
                    <a:pt x="162" y="692"/>
                  </a:lnTo>
                  <a:lnTo>
                    <a:pt x="162" y="670"/>
                  </a:lnTo>
                  <a:lnTo>
                    <a:pt x="162" y="85"/>
                  </a:lnTo>
                  <a:lnTo>
                    <a:pt x="101" y="107"/>
                  </a:lnTo>
                  <a:lnTo>
                    <a:pt x="40" y="116"/>
                  </a:lnTo>
                  <a:lnTo>
                    <a:pt x="0" y="116"/>
                  </a:lnTo>
                  <a:lnTo>
                    <a:pt x="0" y="76"/>
                  </a:lnTo>
                  <a:lnTo>
                    <a:pt x="35" y="76"/>
                  </a:lnTo>
                  <a:lnTo>
                    <a:pt x="79" y="71"/>
                  </a:lnTo>
                  <a:lnTo>
                    <a:pt x="127" y="58"/>
                  </a:lnTo>
                  <a:lnTo>
                    <a:pt x="175" y="36"/>
                  </a:lnTo>
                  <a:lnTo>
                    <a:pt x="2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4"/>
            <p:cNvSpPr>
              <a:spLocks/>
            </p:cNvSpPr>
            <p:nvPr/>
          </p:nvSpPr>
          <p:spPr bwMode="auto">
            <a:xfrm>
              <a:off x="8828" y="3115"/>
              <a:ext cx="187" cy="482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26" y="9"/>
                </a:cxn>
                <a:cxn ang="0">
                  <a:pos x="157" y="40"/>
                </a:cxn>
                <a:cxn ang="0">
                  <a:pos x="179" y="94"/>
                </a:cxn>
                <a:cxn ang="0">
                  <a:pos x="187" y="165"/>
                </a:cxn>
                <a:cxn ang="0">
                  <a:pos x="187" y="165"/>
                </a:cxn>
                <a:cxn ang="0">
                  <a:pos x="179" y="245"/>
                </a:cxn>
                <a:cxn ang="0">
                  <a:pos x="161" y="312"/>
                </a:cxn>
                <a:cxn ang="0">
                  <a:pos x="135" y="370"/>
                </a:cxn>
                <a:cxn ang="0">
                  <a:pos x="104" y="420"/>
                </a:cxn>
                <a:cxn ang="0">
                  <a:pos x="78" y="455"/>
                </a:cxn>
                <a:cxn ang="0">
                  <a:pos x="52" y="478"/>
                </a:cxn>
                <a:cxn ang="0">
                  <a:pos x="39" y="482"/>
                </a:cxn>
                <a:cxn ang="0">
                  <a:pos x="35" y="482"/>
                </a:cxn>
                <a:cxn ang="0">
                  <a:pos x="26" y="473"/>
                </a:cxn>
                <a:cxn ang="0">
                  <a:pos x="26" y="464"/>
                </a:cxn>
                <a:cxn ang="0">
                  <a:pos x="26" y="464"/>
                </a:cxn>
                <a:cxn ang="0">
                  <a:pos x="26" y="460"/>
                </a:cxn>
                <a:cxn ang="0">
                  <a:pos x="30" y="455"/>
                </a:cxn>
                <a:cxn ang="0">
                  <a:pos x="35" y="451"/>
                </a:cxn>
                <a:cxn ang="0">
                  <a:pos x="43" y="442"/>
                </a:cxn>
                <a:cxn ang="0">
                  <a:pos x="83" y="393"/>
                </a:cxn>
                <a:cxn ang="0">
                  <a:pos x="117" y="330"/>
                </a:cxn>
                <a:cxn ang="0">
                  <a:pos x="139" y="254"/>
                </a:cxn>
                <a:cxn ang="0">
                  <a:pos x="152" y="165"/>
                </a:cxn>
                <a:cxn ang="0">
                  <a:pos x="152" y="152"/>
                </a:cxn>
                <a:cxn ang="0">
                  <a:pos x="152" y="147"/>
                </a:cxn>
                <a:cxn ang="0">
                  <a:pos x="148" y="143"/>
                </a:cxn>
                <a:cxn ang="0">
                  <a:pos x="148" y="143"/>
                </a:cxn>
                <a:cxn ang="0">
                  <a:pos x="148" y="143"/>
                </a:cxn>
                <a:cxn ang="0">
                  <a:pos x="144" y="147"/>
                </a:cxn>
                <a:cxn ang="0">
                  <a:pos x="139" y="147"/>
                </a:cxn>
                <a:cxn ang="0">
                  <a:pos x="122" y="161"/>
                </a:cxn>
                <a:cxn ang="0">
                  <a:pos x="104" y="165"/>
                </a:cxn>
                <a:cxn ang="0">
                  <a:pos x="87" y="169"/>
                </a:cxn>
                <a:cxn ang="0">
                  <a:pos x="48" y="161"/>
                </a:cxn>
                <a:cxn ang="0">
                  <a:pos x="21" y="143"/>
                </a:cxn>
                <a:cxn ang="0">
                  <a:pos x="4" y="116"/>
                </a:cxn>
                <a:cxn ang="0">
                  <a:pos x="0" y="80"/>
                </a:cxn>
                <a:cxn ang="0">
                  <a:pos x="4" y="49"/>
                </a:cxn>
                <a:cxn ang="0">
                  <a:pos x="21" y="22"/>
                </a:cxn>
                <a:cxn ang="0">
                  <a:pos x="48" y="4"/>
                </a:cxn>
                <a:cxn ang="0">
                  <a:pos x="87" y="0"/>
                </a:cxn>
              </a:cxnLst>
              <a:rect l="0" t="0" r="r" b="b"/>
              <a:pathLst>
                <a:path w="187" h="482">
                  <a:moveTo>
                    <a:pt x="87" y="0"/>
                  </a:moveTo>
                  <a:lnTo>
                    <a:pt x="126" y="9"/>
                  </a:lnTo>
                  <a:lnTo>
                    <a:pt x="157" y="40"/>
                  </a:lnTo>
                  <a:lnTo>
                    <a:pt x="179" y="94"/>
                  </a:lnTo>
                  <a:lnTo>
                    <a:pt x="187" y="165"/>
                  </a:lnTo>
                  <a:lnTo>
                    <a:pt x="187" y="165"/>
                  </a:lnTo>
                  <a:lnTo>
                    <a:pt x="179" y="245"/>
                  </a:lnTo>
                  <a:lnTo>
                    <a:pt x="161" y="312"/>
                  </a:lnTo>
                  <a:lnTo>
                    <a:pt x="135" y="370"/>
                  </a:lnTo>
                  <a:lnTo>
                    <a:pt x="104" y="420"/>
                  </a:lnTo>
                  <a:lnTo>
                    <a:pt x="78" y="455"/>
                  </a:lnTo>
                  <a:lnTo>
                    <a:pt x="52" y="478"/>
                  </a:lnTo>
                  <a:lnTo>
                    <a:pt x="39" y="482"/>
                  </a:lnTo>
                  <a:lnTo>
                    <a:pt x="35" y="482"/>
                  </a:lnTo>
                  <a:lnTo>
                    <a:pt x="26" y="473"/>
                  </a:lnTo>
                  <a:lnTo>
                    <a:pt x="26" y="464"/>
                  </a:lnTo>
                  <a:lnTo>
                    <a:pt x="26" y="464"/>
                  </a:lnTo>
                  <a:lnTo>
                    <a:pt x="26" y="460"/>
                  </a:lnTo>
                  <a:lnTo>
                    <a:pt x="30" y="455"/>
                  </a:lnTo>
                  <a:lnTo>
                    <a:pt x="35" y="451"/>
                  </a:lnTo>
                  <a:lnTo>
                    <a:pt x="43" y="442"/>
                  </a:lnTo>
                  <a:lnTo>
                    <a:pt x="83" y="393"/>
                  </a:lnTo>
                  <a:lnTo>
                    <a:pt x="117" y="330"/>
                  </a:lnTo>
                  <a:lnTo>
                    <a:pt x="139" y="254"/>
                  </a:lnTo>
                  <a:lnTo>
                    <a:pt x="152" y="165"/>
                  </a:lnTo>
                  <a:lnTo>
                    <a:pt x="152" y="152"/>
                  </a:lnTo>
                  <a:lnTo>
                    <a:pt x="152" y="147"/>
                  </a:lnTo>
                  <a:lnTo>
                    <a:pt x="148" y="143"/>
                  </a:lnTo>
                  <a:lnTo>
                    <a:pt x="148" y="143"/>
                  </a:lnTo>
                  <a:lnTo>
                    <a:pt x="148" y="143"/>
                  </a:lnTo>
                  <a:lnTo>
                    <a:pt x="144" y="147"/>
                  </a:lnTo>
                  <a:lnTo>
                    <a:pt x="139" y="147"/>
                  </a:lnTo>
                  <a:lnTo>
                    <a:pt x="122" y="161"/>
                  </a:lnTo>
                  <a:lnTo>
                    <a:pt x="104" y="165"/>
                  </a:lnTo>
                  <a:lnTo>
                    <a:pt x="87" y="169"/>
                  </a:lnTo>
                  <a:lnTo>
                    <a:pt x="48" y="161"/>
                  </a:lnTo>
                  <a:lnTo>
                    <a:pt x="21" y="143"/>
                  </a:lnTo>
                  <a:lnTo>
                    <a:pt x="4" y="116"/>
                  </a:lnTo>
                  <a:lnTo>
                    <a:pt x="0" y="80"/>
                  </a:lnTo>
                  <a:lnTo>
                    <a:pt x="4" y="49"/>
                  </a:lnTo>
                  <a:lnTo>
                    <a:pt x="21" y="22"/>
                  </a:lnTo>
                  <a:lnTo>
                    <a:pt x="48" y="4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5"/>
            <p:cNvSpPr>
              <a:spLocks/>
            </p:cNvSpPr>
            <p:nvPr/>
          </p:nvSpPr>
          <p:spPr bwMode="auto">
            <a:xfrm>
              <a:off x="9539" y="3115"/>
              <a:ext cx="166" cy="169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26" y="9"/>
                </a:cxn>
                <a:cxn ang="0">
                  <a:pos x="157" y="40"/>
                </a:cxn>
                <a:cxn ang="0">
                  <a:pos x="166" y="80"/>
                </a:cxn>
                <a:cxn ang="0">
                  <a:pos x="157" y="125"/>
                </a:cxn>
                <a:cxn ang="0">
                  <a:pos x="126" y="156"/>
                </a:cxn>
                <a:cxn ang="0">
                  <a:pos x="83" y="169"/>
                </a:cxn>
                <a:cxn ang="0">
                  <a:pos x="44" y="156"/>
                </a:cxn>
                <a:cxn ang="0">
                  <a:pos x="13" y="125"/>
                </a:cxn>
                <a:cxn ang="0">
                  <a:pos x="0" y="80"/>
                </a:cxn>
                <a:cxn ang="0">
                  <a:pos x="13" y="40"/>
                </a:cxn>
                <a:cxn ang="0">
                  <a:pos x="44" y="9"/>
                </a:cxn>
                <a:cxn ang="0">
                  <a:pos x="83" y="0"/>
                </a:cxn>
              </a:cxnLst>
              <a:rect l="0" t="0" r="r" b="b"/>
              <a:pathLst>
                <a:path w="166" h="169">
                  <a:moveTo>
                    <a:pt x="83" y="0"/>
                  </a:moveTo>
                  <a:lnTo>
                    <a:pt x="126" y="9"/>
                  </a:lnTo>
                  <a:lnTo>
                    <a:pt x="157" y="40"/>
                  </a:lnTo>
                  <a:lnTo>
                    <a:pt x="166" y="80"/>
                  </a:lnTo>
                  <a:lnTo>
                    <a:pt x="157" y="125"/>
                  </a:lnTo>
                  <a:lnTo>
                    <a:pt x="126" y="156"/>
                  </a:lnTo>
                  <a:lnTo>
                    <a:pt x="83" y="169"/>
                  </a:lnTo>
                  <a:lnTo>
                    <a:pt x="44" y="156"/>
                  </a:lnTo>
                  <a:lnTo>
                    <a:pt x="13" y="125"/>
                  </a:lnTo>
                  <a:lnTo>
                    <a:pt x="0" y="80"/>
                  </a:lnTo>
                  <a:lnTo>
                    <a:pt x="13" y="40"/>
                  </a:lnTo>
                  <a:lnTo>
                    <a:pt x="44" y="9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6"/>
            <p:cNvSpPr>
              <a:spLocks/>
            </p:cNvSpPr>
            <p:nvPr/>
          </p:nvSpPr>
          <p:spPr bwMode="auto">
            <a:xfrm>
              <a:off x="10250" y="3115"/>
              <a:ext cx="166" cy="169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27" y="9"/>
                </a:cxn>
                <a:cxn ang="0">
                  <a:pos x="153" y="40"/>
                </a:cxn>
                <a:cxn ang="0">
                  <a:pos x="166" y="80"/>
                </a:cxn>
                <a:cxn ang="0">
                  <a:pos x="153" y="125"/>
                </a:cxn>
                <a:cxn ang="0">
                  <a:pos x="127" y="156"/>
                </a:cxn>
                <a:cxn ang="0">
                  <a:pos x="83" y="169"/>
                </a:cxn>
                <a:cxn ang="0">
                  <a:pos x="39" y="156"/>
                </a:cxn>
                <a:cxn ang="0">
                  <a:pos x="9" y="125"/>
                </a:cxn>
                <a:cxn ang="0">
                  <a:pos x="0" y="80"/>
                </a:cxn>
                <a:cxn ang="0">
                  <a:pos x="9" y="40"/>
                </a:cxn>
                <a:cxn ang="0">
                  <a:pos x="39" y="9"/>
                </a:cxn>
                <a:cxn ang="0">
                  <a:pos x="83" y="0"/>
                </a:cxn>
              </a:cxnLst>
              <a:rect l="0" t="0" r="r" b="b"/>
              <a:pathLst>
                <a:path w="166" h="169">
                  <a:moveTo>
                    <a:pt x="83" y="0"/>
                  </a:moveTo>
                  <a:lnTo>
                    <a:pt x="127" y="9"/>
                  </a:lnTo>
                  <a:lnTo>
                    <a:pt x="153" y="40"/>
                  </a:lnTo>
                  <a:lnTo>
                    <a:pt x="166" y="80"/>
                  </a:lnTo>
                  <a:lnTo>
                    <a:pt x="153" y="125"/>
                  </a:lnTo>
                  <a:lnTo>
                    <a:pt x="127" y="156"/>
                  </a:lnTo>
                  <a:lnTo>
                    <a:pt x="83" y="169"/>
                  </a:lnTo>
                  <a:lnTo>
                    <a:pt x="39" y="156"/>
                  </a:lnTo>
                  <a:lnTo>
                    <a:pt x="9" y="125"/>
                  </a:lnTo>
                  <a:lnTo>
                    <a:pt x="0" y="80"/>
                  </a:lnTo>
                  <a:lnTo>
                    <a:pt x="9" y="40"/>
                  </a:lnTo>
                  <a:lnTo>
                    <a:pt x="39" y="9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7"/>
            <p:cNvSpPr>
              <a:spLocks/>
            </p:cNvSpPr>
            <p:nvPr/>
          </p:nvSpPr>
          <p:spPr bwMode="auto">
            <a:xfrm>
              <a:off x="10957" y="3115"/>
              <a:ext cx="170" cy="169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27" y="9"/>
                </a:cxn>
                <a:cxn ang="0">
                  <a:pos x="157" y="40"/>
                </a:cxn>
                <a:cxn ang="0">
                  <a:pos x="170" y="80"/>
                </a:cxn>
                <a:cxn ang="0">
                  <a:pos x="157" y="125"/>
                </a:cxn>
                <a:cxn ang="0">
                  <a:pos x="127" y="156"/>
                </a:cxn>
                <a:cxn ang="0">
                  <a:pos x="87" y="169"/>
                </a:cxn>
                <a:cxn ang="0">
                  <a:pos x="44" y="156"/>
                </a:cxn>
                <a:cxn ang="0">
                  <a:pos x="13" y="125"/>
                </a:cxn>
                <a:cxn ang="0">
                  <a:pos x="0" y="80"/>
                </a:cxn>
                <a:cxn ang="0">
                  <a:pos x="13" y="40"/>
                </a:cxn>
                <a:cxn ang="0">
                  <a:pos x="44" y="9"/>
                </a:cxn>
                <a:cxn ang="0">
                  <a:pos x="87" y="0"/>
                </a:cxn>
              </a:cxnLst>
              <a:rect l="0" t="0" r="r" b="b"/>
              <a:pathLst>
                <a:path w="170" h="169">
                  <a:moveTo>
                    <a:pt x="87" y="0"/>
                  </a:moveTo>
                  <a:lnTo>
                    <a:pt x="127" y="9"/>
                  </a:lnTo>
                  <a:lnTo>
                    <a:pt x="157" y="40"/>
                  </a:lnTo>
                  <a:lnTo>
                    <a:pt x="170" y="80"/>
                  </a:lnTo>
                  <a:lnTo>
                    <a:pt x="157" y="125"/>
                  </a:lnTo>
                  <a:lnTo>
                    <a:pt x="127" y="156"/>
                  </a:lnTo>
                  <a:lnTo>
                    <a:pt x="87" y="169"/>
                  </a:lnTo>
                  <a:lnTo>
                    <a:pt x="44" y="156"/>
                  </a:lnTo>
                  <a:lnTo>
                    <a:pt x="13" y="125"/>
                  </a:lnTo>
                  <a:lnTo>
                    <a:pt x="0" y="80"/>
                  </a:lnTo>
                  <a:lnTo>
                    <a:pt x="13" y="40"/>
                  </a:lnTo>
                  <a:lnTo>
                    <a:pt x="44" y="9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8"/>
            <p:cNvSpPr>
              <a:spLocks/>
            </p:cNvSpPr>
            <p:nvPr/>
          </p:nvSpPr>
          <p:spPr bwMode="auto">
            <a:xfrm>
              <a:off x="11651" y="3115"/>
              <a:ext cx="183" cy="482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26" y="9"/>
                </a:cxn>
                <a:cxn ang="0">
                  <a:pos x="157" y="40"/>
                </a:cxn>
                <a:cxn ang="0">
                  <a:pos x="179" y="94"/>
                </a:cxn>
                <a:cxn ang="0">
                  <a:pos x="183" y="165"/>
                </a:cxn>
                <a:cxn ang="0">
                  <a:pos x="183" y="165"/>
                </a:cxn>
                <a:cxn ang="0">
                  <a:pos x="179" y="245"/>
                </a:cxn>
                <a:cxn ang="0">
                  <a:pos x="157" y="312"/>
                </a:cxn>
                <a:cxn ang="0">
                  <a:pos x="131" y="370"/>
                </a:cxn>
                <a:cxn ang="0">
                  <a:pos x="105" y="420"/>
                </a:cxn>
                <a:cxn ang="0">
                  <a:pos x="74" y="455"/>
                </a:cxn>
                <a:cxn ang="0">
                  <a:pos x="52" y="478"/>
                </a:cxn>
                <a:cxn ang="0">
                  <a:pos x="39" y="482"/>
                </a:cxn>
                <a:cxn ang="0">
                  <a:pos x="30" y="482"/>
                </a:cxn>
                <a:cxn ang="0">
                  <a:pos x="26" y="473"/>
                </a:cxn>
                <a:cxn ang="0">
                  <a:pos x="22" y="464"/>
                </a:cxn>
                <a:cxn ang="0">
                  <a:pos x="26" y="464"/>
                </a:cxn>
                <a:cxn ang="0">
                  <a:pos x="26" y="460"/>
                </a:cxn>
                <a:cxn ang="0">
                  <a:pos x="26" y="455"/>
                </a:cxn>
                <a:cxn ang="0">
                  <a:pos x="35" y="451"/>
                </a:cxn>
                <a:cxn ang="0">
                  <a:pos x="39" y="442"/>
                </a:cxn>
                <a:cxn ang="0">
                  <a:pos x="78" y="393"/>
                </a:cxn>
                <a:cxn ang="0">
                  <a:pos x="113" y="330"/>
                </a:cxn>
                <a:cxn ang="0">
                  <a:pos x="140" y="254"/>
                </a:cxn>
                <a:cxn ang="0">
                  <a:pos x="148" y="165"/>
                </a:cxn>
                <a:cxn ang="0">
                  <a:pos x="148" y="152"/>
                </a:cxn>
                <a:cxn ang="0">
                  <a:pos x="148" y="147"/>
                </a:cxn>
                <a:cxn ang="0">
                  <a:pos x="148" y="143"/>
                </a:cxn>
                <a:cxn ang="0">
                  <a:pos x="148" y="143"/>
                </a:cxn>
                <a:cxn ang="0">
                  <a:pos x="144" y="143"/>
                </a:cxn>
                <a:cxn ang="0">
                  <a:pos x="144" y="147"/>
                </a:cxn>
                <a:cxn ang="0">
                  <a:pos x="140" y="147"/>
                </a:cxn>
                <a:cxn ang="0">
                  <a:pos x="122" y="161"/>
                </a:cxn>
                <a:cxn ang="0">
                  <a:pos x="100" y="165"/>
                </a:cxn>
                <a:cxn ang="0">
                  <a:pos x="83" y="169"/>
                </a:cxn>
                <a:cxn ang="0">
                  <a:pos x="48" y="161"/>
                </a:cxn>
                <a:cxn ang="0">
                  <a:pos x="22" y="143"/>
                </a:cxn>
                <a:cxn ang="0">
                  <a:pos x="4" y="116"/>
                </a:cxn>
                <a:cxn ang="0">
                  <a:pos x="0" y="80"/>
                </a:cxn>
                <a:cxn ang="0">
                  <a:pos x="4" y="49"/>
                </a:cxn>
                <a:cxn ang="0">
                  <a:pos x="22" y="22"/>
                </a:cxn>
                <a:cxn ang="0">
                  <a:pos x="48" y="4"/>
                </a:cxn>
                <a:cxn ang="0">
                  <a:pos x="83" y="0"/>
                </a:cxn>
              </a:cxnLst>
              <a:rect l="0" t="0" r="r" b="b"/>
              <a:pathLst>
                <a:path w="183" h="482">
                  <a:moveTo>
                    <a:pt x="83" y="0"/>
                  </a:moveTo>
                  <a:lnTo>
                    <a:pt x="126" y="9"/>
                  </a:lnTo>
                  <a:lnTo>
                    <a:pt x="157" y="40"/>
                  </a:lnTo>
                  <a:lnTo>
                    <a:pt x="179" y="94"/>
                  </a:lnTo>
                  <a:lnTo>
                    <a:pt x="183" y="165"/>
                  </a:lnTo>
                  <a:lnTo>
                    <a:pt x="183" y="165"/>
                  </a:lnTo>
                  <a:lnTo>
                    <a:pt x="179" y="245"/>
                  </a:lnTo>
                  <a:lnTo>
                    <a:pt x="157" y="312"/>
                  </a:lnTo>
                  <a:lnTo>
                    <a:pt x="131" y="370"/>
                  </a:lnTo>
                  <a:lnTo>
                    <a:pt x="105" y="420"/>
                  </a:lnTo>
                  <a:lnTo>
                    <a:pt x="74" y="455"/>
                  </a:lnTo>
                  <a:lnTo>
                    <a:pt x="52" y="478"/>
                  </a:lnTo>
                  <a:lnTo>
                    <a:pt x="39" y="482"/>
                  </a:lnTo>
                  <a:lnTo>
                    <a:pt x="30" y="482"/>
                  </a:lnTo>
                  <a:lnTo>
                    <a:pt x="26" y="473"/>
                  </a:lnTo>
                  <a:lnTo>
                    <a:pt x="22" y="464"/>
                  </a:lnTo>
                  <a:lnTo>
                    <a:pt x="26" y="464"/>
                  </a:lnTo>
                  <a:lnTo>
                    <a:pt x="26" y="460"/>
                  </a:lnTo>
                  <a:lnTo>
                    <a:pt x="26" y="455"/>
                  </a:lnTo>
                  <a:lnTo>
                    <a:pt x="35" y="451"/>
                  </a:lnTo>
                  <a:lnTo>
                    <a:pt x="39" y="442"/>
                  </a:lnTo>
                  <a:lnTo>
                    <a:pt x="78" y="393"/>
                  </a:lnTo>
                  <a:lnTo>
                    <a:pt x="113" y="330"/>
                  </a:lnTo>
                  <a:lnTo>
                    <a:pt x="140" y="254"/>
                  </a:lnTo>
                  <a:lnTo>
                    <a:pt x="148" y="165"/>
                  </a:lnTo>
                  <a:lnTo>
                    <a:pt x="148" y="152"/>
                  </a:lnTo>
                  <a:lnTo>
                    <a:pt x="148" y="147"/>
                  </a:lnTo>
                  <a:lnTo>
                    <a:pt x="148" y="143"/>
                  </a:lnTo>
                  <a:lnTo>
                    <a:pt x="148" y="143"/>
                  </a:lnTo>
                  <a:lnTo>
                    <a:pt x="144" y="143"/>
                  </a:lnTo>
                  <a:lnTo>
                    <a:pt x="144" y="147"/>
                  </a:lnTo>
                  <a:lnTo>
                    <a:pt x="140" y="147"/>
                  </a:lnTo>
                  <a:lnTo>
                    <a:pt x="122" y="161"/>
                  </a:lnTo>
                  <a:lnTo>
                    <a:pt x="100" y="165"/>
                  </a:lnTo>
                  <a:lnTo>
                    <a:pt x="83" y="169"/>
                  </a:lnTo>
                  <a:lnTo>
                    <a:pt x="48" y="161"/>
                  </a:lnTo>
                  <a:lnTo>
                    <a:pt x="22" y="143"/>
                  </a:lnTo>
                  <a:lnTo>
                    <a:pt x="4" y="116"/>
                  </a:lnTo>
                  <a:lnTo>
                    <a:pt x="0" y="80"/>
                  </a:lnTo>
                  <a:lnTo>
                    <a:pt x="4" y="49"/>
                  </a:lnTo>
                  <a:lnTo>
                    <a:pt x="22" y="22"/>
                  </a:lnTo>
                  <a:lnTo>
                    <a:pt x="48" y="4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9"/>
            <p:cNvSpPr>
              <a:spLocks/>
            </p:cNvSpPr>
            <p:nvPr/>
          </p:nvSpPr>
          <p:spPr bwMode="auto">
            <a:xfrm>
              <a:off x="12266" y="2565"/>
              <a:ext cx="703" cy="737"/>
            </a:xfrm>
            <a:custGeom>
              <a:avLst/>
              <a:gdLst/>
              <a:ahLst/>
              <a:cxnLst>
                <a:cxn ang="0">
                  <a:pos x="650" y="5"/>
                </a:cxn>
                <a:cxn ang="0">
                  <a:pos x="685" y="36"/>
                </a:cxn>
                <a:cxn ang="0">
                  <a:pos x="703" y="112"/>
                </a:cxn>
                <a:cxn ang="0">
                  <a:pos x="698" y="148"/>
                </a:cxn>
                <a:cxn ang="0">
                  <a:pos x="681" y="264"/>
                </a:cxn>
                <a:cxn ang="0">
                  <a:pos x="637" y="416"/>
                </a:cxn>
                <a:cxn ang="0">
                  <a:pos x="567" y="572"/>
                </a:cxn>
                <a:cxn ang="0">
                  <a:pos x="471" y="688"/>
                </a:cxn>
                <a:cxn ang="0">
                  <a:pos x="345" y="737"/>
                </a:cxn>
                <a:cxn ang="0">
                  <a:pos x="279" y="728"/>
                </a:cxn>
                <a:cxn ang="0">
                  <a:pos x="210" y="702"/>
                </a:cxn>
                <a:cxn ang="0">
                  <a:pos x="153" y="639"/>
                </a:cxn>
                <a:cxn ang="0">
                  <a:pos x="127" y="536"/>
                </a:cxn>
                <a:cxn ang="0">
                  <a:pos x="135" y="460"/>
                </a:cxn>
                <a:cxn ang="0">
                  <a:pos x="166" y="358"/>
                </a:cxn>
                <a:cxn ang="0">
                  <a:pos x="223" y="201"/>
                </a:cxn>
                <a:cxn ang="0">
                  <a:pos x="249" y="85"/>
                </a:cxn>
                <a:cxn ang="0">
                  <a:pos x="245" y="58"/>
                </a:cxn>
                <a:cxn ang="0">
                  <a:pos x="231" y="41"/>
                </a:cxn>
                <a:cxn ang="0">
                  <a:pos x="218" y="36"/>
                </a:cxn>
                <a:cxn ang="0">
                  <a:pos x="210" y="36"/>
                </a:cxn>
                <a:cxn ang="0">
                  <a:pos x="144" y="58"/>
                </a:cxn>
                <a:cxn ang="0">
                  <a:pos x="79" y="152"/>
                </a:cxn>
                <a:cxn ang="0">
                  <a:pos x="44" y="251"/>
                </a:cxn>
                <a:cxn ang="0">
                  <a:pos x="35" y="264"/>
                </a:cxn>
                <a:cxn ang="0">
                  <a:pos x="22" y="268"/>
                </a:cxn>
                <a:cxn ang="0">
                  <a:pos x="13" y="264"/>
                </a:cxn>
                <a:cxn ang="0">
                  <a:pos x="5" y="259"/>
                </a:cxn>
                <a:cxn ang="0">
                  <a:pos x="5" y="237"/>
                </a:cxn>
                <a:cxn ang="0">
                  <a:pos x="31" y="166"/>
                </a:cxn>
                <a:cxn ang="0">
                  <a:pos x="79" y="76"/>
                </a:cxn>
                <a:cxn ang="0">
                  <a:pos x="162" y="9"/>
                </a:cxn>
                <a:cxn ang="0">
                  <a:pos x="266" y="9"/>
                </a:cxn>
                <a:cxn ang="0">
                  <a:pos x="336" y="81"/>
                </a:cxn>
                <a:cxn ang="0">
                  <a:pos x="341" y="175"/>
                </a:cxn>
                <a:cxn ang="0">
                  <a:pos x="288" y="313"/>
                </a:cxn>
                <a:cxn ang="0">
                  <a:pos x="240" y="487"/>
                </a:cxn>
                <a:cxn ang="0">
                  <a:pos x="236" y="608"/>
                </a:cxn>
                <a:cxn ang="0">
                  <a:pos x="275" y="675"/>
                </a:cxn>
                <a:cxn ang="0">
                  <a:pos x="349" y="702"/>
                </a:cxn>
                <a:cxn ang="0">
                  <a:pos x="458" y="652"/>
                </a:cxn>
                <a:cxn ang="0">
                  <a:pos x="546" y="541"/>
                </a:cxn>
                <a:cxn ang="0">
                  <a:pos x="602" y="407"/>
                </a:cxn>
                <a:cxn ang="0">
                  <a:pos x="629" y="295"/>
                </a:cxn>
                <a:cxn ang="0">
                  <a:pos x="629" y="206"/>
                </a:cxn>
                <a:cxn ang="0">
                  <a:pos x="581" y="130"/>
                </a:cxn>
                <a:cxn ang="0">
                  <a:pos x="559" y="103"/>
                </a:cxn>
                <a:cxn ang="0">
                  <a:pos x="554" y="81"/>
                </a:cxn>
                <a:cxn ang="0">
                  <a:pos x="594" y="14"/>
                </a:cxn>
              </a:cxnLst>
              <a:rect l="0" t="0" r="r" b="b"/>
              <a:pathLst>
                <a:path w="703" h="737">
                  <a:moveTo>
                    <a:pt x="633" y="0"/>
                  </a:moveTo>
                  <a:lnTo>
                    <a:pt x="650" y="5"/>
                  </a:lnTo>
                  <a:lnTo>
                    <a:pt x="668" y="14"/>
                  </a:lnTo>
                  <a:lnTo>
                    <a:pt x="685" y="36"/>
                  </a:lnTo>
                  <a:lnTo>
                    <a:pt x="698" y="67"/>
                  </a:lnTo>
                  <a:lnTo>
                    <a:pt x="703" y="112"/>
                  </a:lnTo>
                  <a:lnTo>
                    <a:pt x="703" y="112"/>
                  </a:lnTo>
                  <a:lnTo>
                    <a:pt x="698" y="148"/>
                  </a:lnTo>
                  <a:lnTo>
                    <a:pt x="694" y="197"/>
                  </a:lnTo>
                  <a:lnTo>
                    <a:pt x="681" y="264"/>
                  </a:lnTo>
                  <a:lnTo>
                    <a:pt x="663" y="340"/>
                  </a:lnTo>
                  <a:lnTo>
                    <a:pt x="637" y="416"/>
                  </a:lnTo>
                  <a:lnTo>
                    <a:pt x="607" y="496"/>
                  </a:lnTo>
                  <a:lnTo>
                    <a:pt x="567" y="572"/>
                  </a:lnTo>
                  <a:lnTo>
                    <a:pt x="524" y="639"/>
                  </a:lnTo>
                  <a:lnTo>
                    <a:pt x="471" y="688"/>
                  </a:lnTo>
                  <a:lnTo>
                    <a:pt x="410" y="724"/>
                  </a:lnTo>
                  <a:lnTo>
                    <a:pt x="345" y="737"/>
                  </a:lnTo>
                  <a:lnTo>
                    <a:pt x="314" y="737"/>
                  </a:lnTo>
                  <a:lnTo>
                    <a:pt x="279" y="728"/>
                  </a:lnTo>
                  <a:lnTo>
                    <a:pt x="245" y="719"/>
                  </a:lnTo>
                  <a:lnTo>
                    <a:pt x="210" y="702"/>
                  </a:lnTo>
                  <a:lnTo>
                    <a:pt x="179" y="675"/>
                  </a:lnTo>
                  <a:lnTo>
                    <a:pt x="153" y="639"/>
                  </a:lnTo>
                  <a:lnTo>
                    <a:pt x="135" y="594"/>
                  </a:lnTo>
                  <a:lnTo>
                    <a:pt x="127" y="536"/>
                  </a:lnTo>
                  <a:lnTo>
                    <a:pt x="131" y="501"/>
                  </a:lnTo>
                  <a:lnTo>
                    <a:pt x="135" y="460"/>
                  </a:lnTo>
                  <a:lnTo>
                    <a:pt x="149" y="416"/>
                  </a:lnTo>
                  <a:lnTo>
                    <a:pt x="166" y="358"/>
                  </a:lnTo>
                  <a:lnTo>
                    <a:pt x="192" y="286"/>
                  </a:lnTo>
                  <a:lnTo>
                    <a:pt x="223" y="201"/>
                  </a:lnTo>
                  <a:lnTo>
                    <a:pt x="240" y="148"/>
                  </a:lnTo>
                  <a:lnTo>
                    <a:pt x="249" y="85"/>
                  </a:lnTo>
                  <a:lnTo>
                    <a:pt x="249" y="72"/>
                  </a:lnTo>
                  <a:lnTo>
                    <a:pt x="245" y="58"/>
                  </a:lnTo>
                  <a:lnTo>
                    <a:pt x="240" y="50"/>
                  </a:lnTo>
                  <a:lnTo>
                    <a:pt x="231" y="41"/>
                  </a:lnTo>
                  <a:lnTo>
                    <a:pt x="227" y="41"/>
                  </a:lnTo>
                  <a:lnTo>
                    <a:pt x="218" y="36"/>
                  </a:lnTo>
                  <a:lnTo>
                    <a:pt x="214" y="36"/>
                  </a:lnTo>
                  <a:lnTo>
                    <a:pt x="210" y="36"/>
                  </a:lnTo>
                  <a:lnTo>
                    <a:pt x="179" y="41"/>
                  </a:lnTo>
                  <a:lnTo>
                    <a:pt x="144" y="58"/>
                  </a:lnTo>
                  <a:lnTo>
                    <a:pt x="109" y="94"/>
                  </a:lnTo>
                  <a:lnTo>
                    <a:pt x="79" y="152"/>
                  </a:lnTo>
                  <a:lnTo>
                    <a:pt x="48" y="237"/>
                  </a:lnTo>
                  <a:lnTo>
                    <a:pt x="44" y="251"/>
                  </a:lnTo>
                  <a:lnTo>
                    <a:pt x="39" y="259"/>
                  </a:lnTo>
                  <a:lnTo>
                    <a:pt x="35" y="264"/>
                  </a:lnTo>
                  <a:lnTo>
                    <a:pt x="31" y="264"/>
                  </a:lnTo>
                  <a:lnTo>
                    <a:pt x="22" y="268"/>
                  </a:lnTo>
                  <a:lnTo>
                    <a:pt x="18" y="264"/>
                  </a:lnTo>
                  <a:lnTo>
                    <a:pt x="13" y="264"/>
                  </a:lnTo>
                  <a:lnTo>
                    <a:pt x="9" y="264"/>
                  </a:lnTo>
                  <a:lnTo>
                    <a:pt x="5" y="259"/>
                  </a:lnTo>
                  <a:lnTo>
                    <a:pt x="0" y="251"/>
                  </a:lnTo>
                  <a:lnTo>
                    <a:pt x="5" y="237"/>
                  </a:lnTo>
                  <a:lnTo>
                    <a:pt x="13" y="206"/>
                  </a:lnTo>
                  <a:lnTo>
                    <a:pt x="31" y="166"/>
                  </a:lnTo>
                  <a:lnTo>
                    <a:pt x="53" y="121"/>
                  </a:lnTo>
                  <a:lnTo>
                    <a:pt x="79" y="76"/>
                  </a:lnTo>
                  <a:lnTo>
                    <a:pt x="118" y="36"/>
                  </a:lnTo>
                  <a:lnTo>
                    <a:pt x="162" y="9"/>
                  </a:lnTo>
                  <a:lnTo>
                    <a:pt x="214" y="0"/>
                  </a:lnTo>
                  <a:lnTo>
                    <a:pt x="266" y="9"/>
                  </a:lnTo>
                  <a:lnTo>
                    <a:pt x="310" y="41"/>
                  </a:lnTo>
                  <a:lnTo>
                    <a:pt x="336" y="81"/>
                  </a:lnTo>
                  <a:lnTo>
                    <a:pt x="345" y="134"/>
                  </a:lnTo>
                  <a:lnTo>
                    <a:pt x="341" y="175"/>
                  </a:lnTo>
                  <a:lnTo>
                    <a:pt x="323" y="215"/>
                  </a:lnTo>
                  <a:lnTo>
                    <a:pt x="288" y="313"/>
                  </a:lnTo>
                  <a:lnTo>
                    <a:pt x="258" y="402"/>
                  </a:lnTo>
                  <a:lnTo>
                    <a:pt x="240" y="487"/>
                  </a:lnTo>
                  <a:lnTo>
                    <a:pt x="231" y="559"/>
                  </a:lnTo>
                  <a:lnTo>
                    <a:pt x="236" y="608"/>
                  </a:lnTo>
                  <a:lnTo>
                    <a:pt x="249" y="648"/>
                  </a:lnTo>
                  <a:lnTo>
                    <a:pt x="275" y="675"/>
                  </a:lnTo>
                  <a:lnTo>
                    <a:pt x="306" y="693"/>
                  </a:lnTo>
                  <a:lnTo>
                    <a:pt x="349" y="702"/>
                  </a:lnTo>
                  <a:lnTo>
                    <a:pt x="406" y="688"/>
                  </a:lnTo>
                  <a:lnTo>
                    <a:pt x="458" y="652"/>
                  </a:lnTo>
                  <a:lnTo>
                    <a:pt x="506" y="603"/>
                  </a:lnTo>
                  <a:lnTo>
                    <a:pt x="546" y="541"/>
                  </a:lnTo>
                  <a:lnTo>
                    <a:pt x="576" y="474"/>
                  </a:lnTo>
                  <a:lnTo>
                    <a:pt x="602" y="407"/>
                  </a:lnTo>
                  <a:lnTo>
                    <a:pt x="620" y="344"/>
                  </a:lnTo>
                  <a:lnTo>
                    <a:pt x="629" y="295"/>
                  </a:lnTo>
                  <a:lnTo>
                    <a:pt x="633" y="259"/>
                  </a:lnTo>
                  <a:lnTo>
                    <a:pt x="629" y="206"/>
                  </a:lnTo>
                  <a:lnTo>
                    <a:pt x="607" y="161"/>
                  </a:lnTo>
                  <a:lnTo>
                    <a:pt x="581" y="130"/>
                  </a:lnTo>
                  <a:lnTo>
                    <a:pt x="567" y="117"/>
                  </a:lnTo>
                  <a:lnTo>
                    <a:pt x="559" y="103"/>
                  </a:lnTo>
                  <a:lnTo>
                    <a:pt x="554" y="94"/>
                  </a:lnTo>
                  <a:lnTo>
                    <a:pt x="554" y="81"/>
                  </a:lnTo>
                  <a:lnTo>
                    <a:pt x="563" y="45"/>
                  </a:lnTo>
                  <a:lnTo>
                    <a:pt x="594" y="14"/>
                  </a:lnTo>
                  <a:lnTo>
                    <a:pt x="6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30"/>
            <p:cNvSpPr>
              <a:spLocks/>
            </p:cNvSpPr>
            <p:nvPr/>
          </p:nvSpPr>
          <p:spPr bwMode="auto">
            <a:xfrm>
              <a:off x="13043" y="3012"/>
              <a:ext cx="689" cy="518"/>
            </a:xfrm>
            <a:custGeom>
              <a:avLst/>
              <a:gdLst/>
              <a:ahLst/>
              <a:cxnLst>
                <a:cxn ang="0">
                  <a:pos x="192" y="13"/>
                </a:cxn>
                <a:cxn ang="0">
                  <a:pos x="253" y="107"/>
                </a:cxn>
                <a:cxn ang="0">
                  <a:pos x="380" y="9"/>
                </a:cxn>
                <a:cxn ang="0">
                  <a:pos x="506" y="9"/>
                </a:cxn>
                <a:cxn ang="0">
                  <a:pos x="580" y="80"/>
                </a:cxn>
                <a:cxn ang="0">
                  <a:pos x="572" y="228"/>
                </a:cxn>
                <a:cxn ang="0">
                  <a:pos x="528" y="353"/>
                </a:cxn>
                <a:cxn ang="0">
                  <a:pos x="502" y="447"/>
                </a:cxn>
                <a:cxn ang="0">
                  <a:pos x="510" y="478"/>
                </a:cxn>
                <a:cxn ang="0">
                  <a:pos x="567" y="478"/>
                </a:cxn>
                <a:cxn ang="0">
                  <a:pos x="650" y="348"/>
                </a:cxn>
                <a:cxn ang="0">
                  <a:pos x="663" y="331"/>
                </a:cxn>
                <a:cxn ang="0">
                  <a:pos x="681" y="331"/>
                </a:cxn>
                <a:cxn ang="0">
                  <a:pos x="689" y="344"/>
                </a:cxn>
                <a:cxn ang="0">
                  <a:pos x="663" y="420"/>
                </a:cxn>
                <a:cxn ang="0">
                  <a:pos x="572" y="509"/>
                </a:cxn>
                <a:cxn ang="0">
                  <a:pos x="454" y="491"/>
                </a:cxn>
                <a:cxn ang="0">
                  <a:pos x="423" y="411"/>
                </a:cxn>
                <a:cxn ang="0">
                  <a:pos x="432" y="375"/>
                </a:cxn>
                <a:cxn ang="0">
                  <a:pos x="471" y="272"/>
                </a:cxn>
                <a:cxn ang="0">
                  <a:pos x="502" y="112"/>
                </a:cxn>
                <a:cxn ang="0">
                  <a:pos x="489" y="54"/>
                </a:cxn>
                <a:cxn ang="0">
                  <a:pos x="380" y="40"/>
                </a:cxn>
                <a:cxn ang="0">
                  <a:pos x="270" y="138"/>
                </a:cxn>
                <a:cxn ang="0">
                  <a:pos x="231" y="214"/>
                </a:cxn>
                <a:cxn ang="0">
                  <a:pos x="196" y="353"/>
                </a:cxn>
                <a:cxn ang="0">
                  <a:pos x="170" y="451"/>
                </a:cxn>
                <a:cxn ang="0">
                  <a:pos x="148" y="505"/>
                </a:cxn>
                <a:cxn ang="0">
                  <a:pos x="113" y="518"/>
                </a:cxn>
                <a:cxn ang="0">
                  <a:pos x="87" y="509"/>
                </a:cxn>
                <a:cxn ang="0">
                  <a:pos x="74" y="482"/>
                </a:cxn>
                <a:cxn ang="0">
                  <a:pos x="78" y="460"/>
                </a:cxn>
                <a:cxn ang="0">
                  <a:pos x="87" y="438"/>
                </a:cxn>
                <a:cxn ang="0">
                  <a:pos x="148" y="183"/>
                </a:cxn>
                <a:cxn ang="0">
                  <a:pos x="166" y="89"/>
                </a:cxn>
                <a:cxn ang="0">
                  <a:pos x="157" y="49"/>
                </a:cxn>
                <a:cxn ang="0">
                  <a:pos x="131" y="31"/>
                </a:cxn>
                <a:cxn ang="0">
                  <a:pos x="61" y="107"/>
                </a:cxn>
                <a:cxn ang="0">
                  <a:pos x="39" y="183"/>
                </a:cxn>
                <a:cxn ang="0">
                  <a:pos x="22" y="192"/>
                </a:cxn>
                <a:cxn ang="0">
                  <a:pos x="9" y="188"/>
                </a:cxn>
                <a:cxn ang="0">
                  <a:pos x="4" y="161"/>
                </a:cxn>
                <a:cxn ang="0">
                  <a:pos x="39" y="63"/>
                </a:cxn>
                <a:cxn ang="0">
                  <a:pos x="100" y="9"/>
                </a:cxn>
              </a:cxnLst>
              <a:rect l="0" t="0" r="r" b="b"/>
              <a:pathLst>
                <a:path w="689" h="518">
                  <a:moveTo>
                    <a:pt x="131" y="0"/>
                  </a:moveTo>
                  <a:lnTo>
                    <a:pt x="161" y="4"/>
                  </a:lnTo>
                  <a:lnTo>
                    <a:pt x="192" y="13"/>
                  </a:lnTo>
                  <a:lnTo>
                    <a:pt x="218" y="31"/>
                  </a:lnTo>
                  <a:lnTo>
                    <a:pt x="240" y="63"/>
                  </a:lnTo>
                  <a:lnTo>
                    <a:pt x="253" y="107"/>
                  </a:lnTo>
                  <a:lnTo>
                    <a:pt x="284" y="71"/>
                  </a:lnTo>
                  <a:lnTo>
                    <a:pt x="323" y="36"/>
                  </a:lnTo>
                  <a:lnTo>
                    <a:pt x="380" y="9"/>
                  </a:lnTo>
                  <a:lnTo>
                    <a:pt x="441" y="0"/>
                  </a:lnTo>
                  <a:lnTo>
                    <a:pt x="471" y="4"/>
                  </a:lnTo>
                  <a:lnTo>
                    <a:pt x="506" y="9"/>
                  </a:lnTo>
                  <a:lnTo>
                    <a:pt x="537" y="22"/>
                  </a:lnTo>
                  <a:lnTo>
                    <a:pt x="563" y="49"/>
                  </a:lnTo>
                  <a:lnTo>
                    <a:pt x="580" y="80"/>
                  </a:lnTo>
                  <a:lnTo>
                    <a:pt x="589" y="130"/>
                  </a:lnTo>
                  <a:lnTo>
                    <a:pt x="585" y="174"/>
                  </a:lnTo>
                  <a:lnTo>
                    <a:pt x="572" y="228"/>
                  </a:lnTo>
                  <a:lnTo>
                    <a:pt x="554" y="277"/>
                  </a:lnTo>
                  <a:lnTo>
                    <a:pt x="541" y="322"/>
                  </a:lnTo>
                  <a:lnTo>
                    <a:pt x="528" y="353"/>
                  </a:lnTo>
                  <a:lnTo>
                    <a:pt x="515" y="393"/>
                  </a:lnTo>
                  <a:lnTo>
                    <a:pt x="506" y="424"/>
                  </a:lnTo>
                  <a:lnTo>
                    <a:pt x="502" y="447"/>
                  </a:lnTo>
                  <a:lnTo>
                    <a:pt x="506" y="460"/>
                  </a:lnTo>
                  <a:lnTo>
                    <a:pt x="506" y="473"/>
                  </a:lnTo>
                  <a:lnTo>
                    <a:pt x="510" y="478"/>
                  </a:lnTo>
                  <a:lnTo>
                    <a:pt x="519" y="487"/>
                  </a:lnTo>
                  <a:lnTo>
                    <a:pt x="532" y="487"/>
                  </a:lnTo>
                  <a:lnTo>
                    <a:pt x="567" y="478"/>
                  </a:lnTo>
                  <a:lnTo>
                    <a:pt x="598" y="451"/>
                  </a:lnTo>
                  <a:lnTo>
                    <a:pt x="628" y="406"/>
                  </a:lnTo>
                  <a:lnTo>
                    <a:pt x="650" y="348"/>
                  </a:lnTo>
                  <a:lnTo>
                    <a:pt x="654" y="339"/>
                  </a:lnTo>
                  <a:lnTo>
                    <a:pt x="659" y="335"/>
                  </a:lnTo>
                  <a:lnTo>
                    <a:pt x="663" y="331"/>
                  </a:lnTo>
                  <a:lnTo>
                    <a:pt x="672" y="331"/>
                  </a:lnTo>
                  <a:lnTo>
                    <a:pt x="676" y="331"/>
                  </a:lnTo>
                  <a:lnTo>
                    <a:pt x="681" y="331"/>
                  </a:lnTo>
                  <a:lnTo>
                    <a:pt x="685" y="331"/>
                  </a:lnTo>
                  <a:lnTo>
                    <a:pt x="689" y="335"/>
                  </a:lnTo>
                  <a:lnTo>
                    <a:pt x="689" y="344"/>
                  </a:lnTo>
                  <a:lnTo>
                    <a:pt x="689" y="357"/>
                  </a:lnTo>
                  <a:lnTo>
                    <a:pt x="681" y="384"/>
                  </a:lnTo>
                  <a:lnTo>
                    <a:pt x="663" y="420"/>
                  </a:lnTo>
                  <a:lnTo>
                    <a:pt x="641" y="456"/>
                  </a:lnTo>
                  <a:lnTo>
                    <a:pt x="611" y="487"/>
                  </a:lnTo>
                  <a:lnTo>
                    <a:pt x="572" y="509"/>
                  </a:lnTo>
                  <a:lnTo>
                    <a:pt x="528" y="518"/>
                  </a:lnTo>
                  <a:lnTo>
                    <a:pt x="489" y="509"/>
                  </a:lnTo>
                  <a:lnTo>
                    <a:pt x="454" y="491"/>
                  </a:lnTo>
                  <a:lnTo>
                    <a:pt x="432" y="460"/>
                  </a:lnTo>
                  <a:lnTo>
                    <a:pt x="423" y="420"/>
                  </a:lnTo>
                  <a:lnTo>
                    <a:pt x="423" y="411"/>
                  </a:lnTo>
                  <a:lnTo>
                    <a:pt x="423" y="398"/>
                  </a:lnTo>
                  <a:lnTo>
                    <a:pt x="428" y="389"/>
                  </a:lnTo>
                  <a:lnTo>
                    <a:pt x="432" y="375"/>
                  </a:lnTo>
                  <a:lnTo>
                    <a:pt x="441" y="357"/>
                  </a:lnTo>
                  <a:lnTo>
                    <a:pt x="454" y="322"/>
                  </a:lnTo>
                  <a:lnTo>
                    <a:pt x="471" y="272"/>
                  </a:lnTo>
                  <a:lnTo>
                    <a:pt x="484" y="214"/>
                  </a:lnTo>
                  <a:lnTo>
                    <a:pt x="497" y="161"/>
                  </a:lnTo>
                  <a:lnTo>
                    <a:pt x="502" y="112"/>
                  </a:lnTo>
                  <a:lnTo>
                    <a:pt x="502" y="98"/>
                  </a:lnTo>
                  <a:lnTo>
                    <a:pt x="502" y="76"/>
                  </a:lnTo>
                  <a:lnTo>
                    <a:pt x="489" y="54"/>
                  </a:lnTo>
                  <a:lnTo>
                    <a:pt x="471" y="36"/>
                  </a:lnTo>
                  <a:lnTo>
                    <a:pt x="441" y="31"/>
                  </a:lnTo>
                  <a:lnTo>
                    <a:pt x="380" y="40"/>
                  </a:lnTo>
                  <a:lnTo>
                    <a:pt x="336" y="67"/>
                  </a:lnTo>
                  <a:lnTo>
                    <a:pt x="297" y="103"/>
                  </a:lnTo>
                  <a:lnTo>
                    <a:pt x="270" y="138"/>
                  </a:lnTo>
                  <a:lnTo>
                    <a:pt x="249" y="170"/>
                  </a:lnTo>
                  <a:lnTo>
                    <a:pt x="236" y="192"/>
                  </a:lnTo>
                  <a:lnTo>
                    <a:pt x="231" y="214"/>
                  </a:lnTo>
                  <a:lnTo>
                    <a:pt x="222" y="241"/>
                  </a:lnTo>
                  <a:lnTo>
                    <a:pt x="201" y="317"/>
                  </a:lnTo>
                  <a:lnTo>
                    <a:pt x="196" y="353"/>
                  </a:lnTo>
                  <a:lnTo>
                    <a:pt x="183" y="393"/>
                  </a:lnTo>
                  <a:lnTo>
                    <a:pt x="174" y="424"/>
                  </a:lnTo>
                  <a:lnTo>
                    <a:pt x="170" y="451"/>
                  </a:lnTo>
                  <a:lnTo>
                    <a:pt x="166" y="478"/>
                  </a:lnTo>
                  <a:lnTo>
                    <a:pt x="157" y="496"/>
                  </a:lnTo>
                  <a:lnTo>
                    <a:pt x="148" y="505"/>
                  </a:lnTo>
                  <a:lnTo>
                    <a:pt x="140" y="509"/>
                  </a:lnTo>
                  <a:lnTo>
                    <a:pt x="126" y="514"/>
                  </a:lnTo>
                  <a:lnTo>
                    <a:pt x="113" y="518"/>
                  </a:lnTo>
                  <a:lnTo>
                    <a:pt x="105" y="518"/>
                  </a:lnTo>
                  <a:lnTo>
                    <a:pt x="96" y="514"/>
                  </a:lnTo>
                  <a:lnTo>
                    <a:pt x="87" y="509"/>
                  </a:lnTo>
                  <a:lnTo>
                    <a:pt x="78" y="505"/>
                  </a:lnTo>
                  <a:lnTo>
                    <a:pt x="74" y="491"/>
                  </a:lnTo>
                  <a:lnTo>
                    <a:pt x="74" y="482"/>
                  </a:lnTo>
                  <a:lnTo>
                    <a:pt x="74" y="478"/>
                  </a:lnTo>
                  <a:lnTo>
                    <a:pt x="78" y="469"/>
                  </a:lnTo>
                  <a:lnTo>
                    <a:pt x="78" y="460"/>
                  </a:lnTo>
                  <a:lnTo>
                    <a:pt x="83" y="447"/>
                  </a:lnTo>
                  <a:lnTo>
                    <a:pt x="87" y="438"/>
                  </a:lnTo>
                  <a:lnTo>
                    <a:pt x="87" y="438"/>
                  </a:lnTo>
                  <a:lnTo>
                    <a:pt x="122" y="286"/>
                  </a:lnTo>
                  <a:lnTo>
                    <a:pt x="135" y="237"/>
                  </a:lnTo>
                  <a:lnTo>
                    <a:pt x="148" y="183"/>
                  </a:lnTo>
                  <a:lnTo>
                    <a:pt x="153" y="152"/>
                  </a:lnTo>
                  <a:lnTo>
                    <a:pt x="161" y="116"/>
                  </a:lnTo>
                  <a:lnTo>
                    <a:pt x="166" y="89"/>
                  </a:lnTo>
                  <a:lnTo>
                    <a:pt x="166" y="71"/>
                  </a:lnTo>
                  <a:lnTo>
                    <a:pt x="161" y="58"/>
                  </a:lnTo>
                  <a:lnTo>
                    <a:pt x="157" y="49"/>
                  </a:lnTo>
                  <a:lnTo>
                    <a:pt x="153" y="40"/>
                  </a:lnTo>
                  <a:lnTo>
                    <a:pt x="140" y="36"/>
                  </a:lnTo>
                  <a:lnTo>
                    <a:pt x="131" y="31"/>
                  </a:lnTo>
                  <a:lnTo>
                    <a:pt x="100" y="40"/>
                  </a:lnTo>
                  <a:lnTo>
                    <a:pt x="78" y="67"/>
                  </a:lnTo>
                  <a:lnTo>
                    <a:pt x="61" y="107"/>
                  </a:lnTo>
                  <a:lnTo>
                    <a:pt x="48" y="156"/>
                  </a:lnTo>
                  <a:lnTo>
                    <a:pt x="44" y="174"/>
                  </a:lnTo>
                  <a:lnTo>
                    <a:pt x="39" y="183"/>
                  </a:lnTo>
                  <a:lnTo>
                    <a:pt x="35" y="188"/>
                  </a:lnTo>
                  <a:lnTo>
                    <a:pt x="30" y="188"/>
                  </a:lnTo>
                  <a:lnTo>
                    <a:pt x="22" y="192"/>
                  </a:lnTo>
                  <a:lnTo>
                    <a:pt x="17" y="192"/>
                  </a:lnTo>
                  <a:lnTo>
                    <a:pt x="13" y="188"/>
                  </a:lnTo>
                  <a:lnTo>
                    <a:pt x="9" y="188"/>
                  </a:lnTo>
                  <a:lnTo>
                    <a:pt x="4" y="183"/>
                  </a:lnTo>
                  <a:lnTo>
                    <a:pt x="0" y="174"/>
                  </a:lnTo>
                  <a:lnTo>
                    <a:pt x="4" y="161"/>
                  </a:lnTo>
                  <a:lnTo>
                    <a:pt x="13" y="134"/>
                  </a:lnTo>
                  <a:lnTo>
                    <a:pt x="26" y="98"/>
                  </a:lnTo>
                  <a:lnTo>
                    <a:pt x="39" y="63"/>
                  </a:lnTo>
                  <a:lnTo>
                    <a:pt x="57" y="40"/>
                  </a:lnTo>
                  <a:lnTo>
                    <a:pt x="74" y="22"/>
                  </a:lnTo>
                  <a:lnTo>
                    <a:pt x="100" y="9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31"/>
            <p:cNvSpPr>
              <a:spLocks/>
            </p:cNvSpPr>
            <p:nvPr/>
          </p:nvSpPr>
          <p:spPr bwMode="auto">
            <a:xfrm>
              <a:off x="13972" y="2065"/>
              <a:ext cx="563" cy="1626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205" y="36"/>
                </a:cxn>
                <a:cxn ang="0">
                  <a:pos x="301" y="112"/>
                </a:cxn>
                <a:cxn ang="0">
                  <a:pos x="332" y="201"/>
                </a:cxn>
                <a:cxn ang="0">
                  <a:pos x="332" y="567"/>
                </a:cxn>
                <a:cxn ang="0">
                  <a:pos x="336" y="625"/>
                </a:cxn>
                <a:cxn ang="0">
                  <a:pos x="341" y="648"/>
                </a:cxn>
                <a:cxn ang="0">
                  <a:pos x="406" y="751"/>
                </a:cxn>
                <a:cxn ang="0">
                  <a:pos x="537" y="795"/>
                </a:cxn>
                <a:cxn ang="0">
                  <a:pos x="555" y="800"/>
                </a:cxn>
                <a:cxn ang="0">
                  <a:pos x="563" y="804"/>
                </a:cxn>
                <a:cxn ang="0">
                  <a:pos x="563" y="822"/>
                </a:cxn>
                <a:cxn ang="0">
                  <a:pos x="550" y="831"/>
                </a:cxn>
                <a:cxn ang="0">
                  <a:pos x="454" y="844"/>
                </a:cxn>
                <a:cxn ang="0">
                  <a:pos x="363" y="920"/>
                </a:cxn>
                <a:cxn ang="0">
                  <a:pos x="336" y="1005"/>
                </a:cxn>
                <a:cxn ang="0">
                  <a:pos x="332" y="1420"/>
                </a:cxn>
                <a:cxn ang="0">
                  <a:pos x="288" y="1532"/>
                </a:cxn>
                <a:cxn ang="0">
                  <a:pos x="179" y="1599"/>
                </a:cxn>
                <a:cxn ang="0">
                  <a:pos x="31" y="1626"/>
                </a:cxn>
                <a:cxn ang="0">
                  <a:pos x="13" y="1626"/>
                </a:cxn>
                <a:cxn ang="0">
                  <a:pos x="0" y="1617"/>
                </a:cxn>
                <a:cxn ang="0">
                  <a:pos x="0" y="1599"/>
                </a:cxn>
                <a:cxn ang="0">
                  <a:pos x="13" y="1590"/>
                </a:cxn>
                <a:cxn ang="0">
                  <a:pos x="131" y="1563"/>
                </a:cxn>
                <a:cxn ang="0">
                  <a:pos x="197" y="1505"/>
                </a:cxn>
                <a:cxn ang="0">
                  <a:pos x="227" y="1438"/>
                </a:cxn>
                <a:cxn ang="0">
                  <a:pos x="227" y="1407"/>
                </a:cxn>
                <a:cxn ang="0">
                  <a:pos x="236" y="965"/>
                </a:cxn>
                <a:cxn ang="0">
                  <a:pos x="293" y="876"/>
                </a:cxn>
                <a:cxn ang="0">
                  <a:pos x="415" y="813"/>
                </a:cxn>
                <a:cxn ang="0">
                  <a:pos x="328" y="777"/>
                </a:cxn>
                <a:cxn ang="0">
                  <a:pos x="262" y="715"/>
                </a:cxn>
                <a:cxn ang="0">
                  <a:pos x="232" y="643"/>
                </a:cxn>
                <a:cxn ang="0">
                  <a:pos x="227" y="250"/>
                </a:cxn>
                <a:cxn ang="0">
                  <a:pos x="227" y="197"/>
                </a:cxn>
                <a:cxn ang="0">
                  <a:pos x="223" y="174"/>
                </a:cxn>
                <a:cxn ang="0">
                  <a:pos x="153" y="76"/>
                </a:cxn>
                <a:cxn ang="0">
                  <a:pos x="22" y="36"/>
                </a:cxn>
                <a:cxn ang="0">
                  <a:pos x="9" y="31"/>
                </a:cxn>
                <a:cxn ang="0">
                  <a:pos x="0" y="27"/>
                </a:cxn>
                <a:cxn ang="0">
                  <a:pos x="0" y="9"/>
                </a:cxn>
                <a:cxn ang="0">
                  <a:pos x="13" y="0"/>
                </a:cxn>
                <a:cxn ang="0">
                  <a:pos x="31" y="0"/>
                </a:cxn>
              </a:cxnLst>
              <a:rect l="0" t="0" r="r" b="b"/>
              <a:pathLst>
                <a:path w="563" h="1626">
                  <a:moveTo>
                    <a:pt x="31" y="0"/>
                  </a:moveTo>
                  <a:lnTo>
                    <a:pt x="79" y="0"/>
                  </a:lnTo>
                  <a:lnTo>
                    <a:pt x="140" y="14"/>
                  </a:lnTo>
                  <a:lnTo>
                    <a:pt x="205" y="36"/>
                  </a:lnTo>
                  <a:lnTo>
                    <a:pt x="258" y="67"/>
                  </a:lnTo>
                  <a:lnTo>
                    <a:pt x="301" y="112"/>
                  </a:lnTo>
                  <a:lnTo>
                    <a:pt x="323" y="152"/>
                  </a:lnTo>
                  <a:lnTo>
                    <a:pt x="332" y="201"/>
                  </a:lnTo>
                  <a:lnTo>
                    <a:pt x="332" y="246"/>
                  </a:lnTo>
                  <a:lnTo>
                    <a:pt x="332" y="567"/>
                  </a:lnTo>
                  <a:lnTo>
                    <a:pt x="332" y="603"/>
                  </a:lnTo>
                  <a:lnTo>
                    <a:pt x="336" y="625"/>
                  </a:lnTo>
                  <a:lnTo>
                    <a:pt x="336" y="639"/>
                  </a:lnTo>
                  <a:lnTo>
                    <a:pt x="341" y="648"/>
                  </a:lnTo>
                  <a:lnTo>
                    <a:pt x="363" y="706"/>
                  </a:lnTo>
                  <a:lnTo>
                    <a:pt x="406" y="751"/>
                  </a:lnTo>
                  <a:lnTo>
                    <a:pt x="467" y="782"/>
                  </a:lnTo>
                  <a:lnTo>
                    <a:pt x="537" y="795"/>
                  </a:lnTo>
                  <a:lnTo>
                    <a:pt x="546" y="795"/>
                  </a:lnTo>
                  <a:lnTo>
                    <a:pt x="555" y="800"/>
                  </a:lnTo>
                  <a:lnTo>
                    <a:pt x="559" y="800"/>
                  </a:lnTo>
                  <a:lnTo>
                    <a:pt x="563" y="804"/>
                  </a:lnTo>
                  <a:lnTo>
                    <a:pt x="563" y="813"/>
                  </a:lnTo>
                  <a:lnTo>
                    <a:pt x="563" y="822"/>
                  </a:lnTo>
                  <a:lnTo>
                    <a:pt x="555" y="826"/>
                  </a:lnTo>
                  <a:lnTo>
                    <a:pt x="550" y="831"/>
                  </a:lnTo>
                  <a:lnTo>
                    <a:pt x="507" y="835"/>
                  </a:lnTo>
                  <a:lnTo>
                    <a:pt x="454" y="844"/>
                  </a:lnTo>
                  <a:lnTo>
                    <a:pt x="397" y="880"/>
                  </a:lnTo>
                  <a:lnTo>
                    <a:pt x="363" y="920"/>
                  </a:lnTo>
                  <a:lnTo>
                    <a:pt x="341" y="965"/>
                  </a:lnTo>
                  <a:lnTo>
                    <a:pt x="336" y="1005"/>
                  </a:lnTo>
                  <a:lnTo>
                    <a:pt x="332" y="1054"/>
                  </a:lnTo>
                  <a:lnTo>
                    <a:pt x="332" y="1420"/>
                  </a:lnTo>
                  <a:lnTo>
                    <a:pt x="323" y="1479"/>
                  </a:lnTo>
                  <a:lnTo>
                    <a:pt x="288" y="1532"/>
                  </a:lnTo>
                  <a:lnTo>
                    <a:pt x="240" y="1572"/>
                  </a:lnTo>
                  <a:lnTo>
                    <a:pt x="179" y="1599"/>
                  </a:lnTo>
                  <a:lnTo>
                    <a:pt x="105" y="1621"/>
                  </a:lnTo>
                  <a:lnTo>
                    <a:pt x="31" y="1626"/>
                  </a:lnTo>
                  <a:lnTo>
                    <a:pt x="22" y="1626"/>
                  </a:lnTo>
                  <a:lnTo>
                    <a:pt x="13" y="1626"/>
                  </a:lnTo>
                  <a:lnTo>
                    <a:pt x="5" y="1621"/>
                  </a:lnTo>
                  <a:lnTo>
                    <a:pt x="0" y="1617"/>
                  </a:lnTo>
                  <a:lnTo>
                    <a:pt x="0" y="1608"/>
                  </a:lnTo>
                  <a:lnTo>
                    <a:pt x="0" y="1599"/>
                  </a:lnTo>
                  <a:lnTo>
                    <a:pt x="5" y="1595"/>
                  </a:lnTo>
                  <a:lnTo>
                    <a:pt x="13" y="1590"/>
                  </a:lnTo>
                  <a:lnTo>
                    <a:pt x="79" y="1581"/>
                  </a:lnTo>
                  <a:lnTo>
                    <a:pt x="131" y="1563"/>
                  </a:lnTo>
                  <a:lnTo>
                    <a:pt x="171" y="1537"/>
                  </a:lnTo>
                  <a:lnTo>
                    <a:pt x="197" y="1505"/>
                  </a:lnTo>
                  <a:lnTo>
                    <a:pt x="219" y="1474"/>
                  </a:lnTo>
                  <a:lnTo>
                    <a:pt x="227" y="1438"/>
                  </a:lnTo>
                  <a:lnTo>
                    <a:pt x="227" y="1407"/>
                  </a:lnTo>
                  <a:lnTo>
                    <a:pt x="227" y="1407"/>
                  </a:lnTo>
                  <a:lnTo>
                    <a:pt x="227" y="1018"/>
                  </a:lnTo>
                  <a:lnTo>
                    <a:pt x="236" y="965"/>
                  </a:lnTo>
                  <a:lnTo>
                    <a:pt x="258" y="916"/>
                  </a:lnTo>
                  <a:lnTo>
                    <a:pt x="293" y="876"/>
                  </a:lnTo>
                  <a:lnTo>
                    <a:pt x="345" y="840"/>
                  </a:lnTo>
                  <a:lnTo>
                    <a:pt x="415" y="813"/>
                  </a:lnTo>
                  <a:lnTo>
                    <a:pt x="371" y="800"/>
                  </a:lnTo>
                  <a:lnTo>
                    <a:pt x="328" y="777"/>
                  </a:lnTo>
                  <a:lnTo>
                    <a:pt x="293" y="751"/>
                  </a:lnTo>
                  <a:lnTo>
                    <a:pt x="262" y="715"/>
                  </a:lnTo>
                  <a:lnTo>
                    <a:pt x="240" y="679"/>
                  </a:lnTo>
                  <a:lnTo>
                    <a:pt x="232" y="643"/>
                  </a:lnTo>
                  <a:lnTo>
                    <a:pt x="227" y="594"/>
                  </a:lnTo>
                  <a:lnTo>
                    <a:pt x="227" y="250"/>
                  </a:lnTo>
                  <a:lnTo>
                    <a:pt x="227" y="219"/>
                  </a:lnTo>
                  <a:lnTo>
                    <a:pt x="227" y="197"/>
                  </a:lnTo>
                  <a:lnTo>
                    <a:pt x="227" y="183"/>
                  </a:lnTo>
                  <a:lnTo>
                    <a:pt x="223" y="174"/>
                  </a:lnTo>
                  <a:lnTo>
                    <a:pt x="197" y="121"/>
                  </a:lnTo>
                  <a:lnTo>
                    <a:pt x="153" y="76"/>
                  </a:lnTo>
                  <a:lnTo>
                    <a:pt x="96" y="49"/>
                  </a:lnTo>
                  <a:lnTo>
                    <a:pt x="22" y="36"/>
                  </a:lnTo>
                  <a:lnTo>
                    <a:pt x="18" y="36"/>
                  </a:lnTo>
                  <a:lnTo>
                    <a:pt x="9" y="31"/>
                  </a:lnTo>
                  <a:lnTo>
                    <a:pt x="5" y="31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0" y="9"/>
                  </a:lnTo>
                  <a:lnTo>
                    <a:pt x="5" y="5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5867400" y="4114800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0000FF"/>
                </a:solidFill>
              </a:rPr>
              <a:t>time-ordered</a:t>
            </a:r>
            <a:r>
              <a:rPr lang="en-US" sz="2800" dirty="0" smtClean="0">
                <a:solidFill>
                  <a:srgbClr val="0000FF"/>
                </a:solidFill>
              </a:rPr>
              <a:t> boundary vertices. 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93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533400" y="6172200"/>
            <a:ext cx="7733232" cy="541842"/>
            <a:chOff x="295" y="3884"/>
            <a:chExt cx="23392" cy="1639"/>
          </a:xfrm>
          <a:solidFill>
            <a:srgbClr val="FF0000"/>
          </a:solidFill>
        </p:grpSpPr>
        <p:sp>
          <p:nvSpPr>
            <p:cNvPr id="94" name="Freeform 6"/>
            <p:cNvSpPr>
              <a:spLocks noEditPoints="1"/>
            </p:cNvSpPr>
            <p:nvPr/>
          </p:nvSpPr>
          <p:spPr bwMode="auto">
            <a:xfrm>
              <a:off x="295" y="3979"/>
              <a:ext cx="756" cy="1149"/>
            </a:xfrm>
            <a:custGeom>
              <a:avLst/>
              <a:gdLst/>
              <a:ahLst/>
              <a:cxnLst>
                <a:cxn ang="0">
                  <a:pos x="321" y="468"/>
                </a:cxn>
                <a:cxn ang="0">
                  <a:pos x="200" y="607"/>
                </a:cxn>
                <a:cxn ang="0">
                  <a:pos x="150" y="739"/>
                </a:cxn>
                <a:cxn ang="0">
                  <a:pos x="114" y="900"/>
                </a:cxn>
                <a:cxn ang="0">
                  <a:pos x="114" y="1010"/>
                </a:cxn>
                <a:cxn ang="0">
                  <a:pos x="164" y="1098"/>
                </a:cxn>
                <a:cxn ang="0">
                  <a:pos x="264" y="1105"/>
                </a:cxn>
                <a:cxn ang="0">
                  <a:pos x="392" y="1002"/>
                </a:cxn>
                <a:cxn ang="0">
                  <a:pos x="414" y="973"/>
                </a:cxn>
                <a:cxn ang="0">
                  <a:pos x="421" y="951"/>
                </a:cxn>
                <a:cxn ang="0">
                  <a:pos x="428" y="937"/>
                </a:cxn>
                <a:cxn ang="0">
                  <a:pos x="506" y="607"/>
                </a:cxn>
                <a:cxn ang="0">
                  <a:pos x="506" y="571"/>
                </a:cxn>
                <a:cxn ang="0">
                  <a:pos x="471" y="498"/>
                </a:cxn>
                <a:cxn ang="0">
                  <a:pos x="385" y="446"/>
                </a:cxn>
                <a:cxn ang="0">
                  <a:pos x="748" y="0"/>
                </a:cxn>
                <a:cxn ang="0">
                  <a:pos x="756" y="15"/>
                </a:cxn>
                <a:cxn ang="0">
                  <a:pos x="756" y="22"/>
                </a:cxn>
                <a:cxn ang="0">
                  <a:pos x="520" y="981"/>
                </a:cxn>
                <a:cxn ang="0">
                  <a:pos x="520" y="1017"/>
                </a:cxn>
                <a:cxn ang="0">
                  <a:pos x="520" y="1054"/>
                </a:cxn>
                <a:cxn ang="0">
                  <a:pos x="528" y="1090"/>
                </a:cxn>
                <a:cxn ang="0">
                  <a:pos x="549" y="1112"/>
                </a:cxn>
                <a:cxn ang="0">
                  <a:pos x="606" y="1098"/>
                </a:cxn>
                <a:cxn ang="0">
                  <a:pos x="663" y="988"/>
                </a:cxn>
                <a:cxn ang="0">
                  <a:pos x="691" y="893"/>
                </a:cxn>
                <a:cxn ang="0">
                  <a:pos x="706" y="885"/>
                </a:cxn>
                <a:cxn ang="0">
                  <a:pos x="720" y="885"/>
                </a:cxn>
                <a:cxn ang="0">
                  <a:pos x="727" y="900"/>
                </a:cxn>
                <a:cxn ang="0">
                  <a:pos x="713" y="959"/>
                </a:cxn>
                <a:cxn ang="0">
                  <a:pos x="677" y="1061"/>
                </a:cxn>
                <a:cxn ang="0">
                  <a:pos x="613" y="1141"/>
                </a:cxn>
                <a:cxn ang="0">
                  <a:pos x="492" y="1134"/>
                </a:cxn>
                <a:cxn ang="0">
                  <a:pos x="414" y="1024"/>
                </a:cxn>
                <a:cxn ang="0">
                  <a:pos x="292" y="1134"/>
                </a:cxn>
                <a:cxn ang="0">
                  <a:pos x="207" y="1149"/>
                </a:cxn>
                <a:cxn ang="0">
                  <a:pos x="57" y="1076"/>
                </a:cxn>
                <a:cxn ang="0">
                  <a:pos x="0" y="885"/>
                </a:cxn>
                <a:cxn ang="0">
                  <a:pos x="57" y="659"/>
                </a:cxn>
                <a:cxn ang="0">
                  <a:pos x="200" y="483"/>
                </a:cxn>
                <a:cxn ang="0">
                  <a:pos x="385" y="410"/>
                </a:cxn>
                <a:cxn ang="0">
                  <a:pos x="492" y="461"/>
                </a:cxn>
                <a:cxn ang="0">
                  <a:pos x="627" y="132"/>
                </a:cxn>
                <a:cxn ang="0">
                  <a:pos x="627" y="88"/>
                </a:cxn>
                <a:cxn ang="0">
                  <a:pos x="620" y="73"/>
                </a:cxn>
                <a:cxn ang="0">
                  <a:pos x="585" y="66"/>
                </a:cxn>
                <a:cxn ang="0">
                  <a:pos x="535" y="66"/>
                </a:cxn>
                <a:cxn ang="0">
                  <a:pos x="513" y="59"/>
                </a:cxn>
                <a:cxn ang="0">
                  <a:pos x="513" y="29"/>
                </a:cxn>
                <a:cxn ang="0">
                  <a:pos x="535" y="22"/>
                </a:cxn>
                <a:cxn ang="0">
                  <a:pos x="634" y="7"/>
                </a:cxn>
                <a:cxn ang="0">
                  <a:pos x="734" y="0"/>
                </a:cxn>
              </a:cxnLst>
              <a:rect l="0" t="0" r="r" b="b"/>
              <a:pathLst>
                <a:path w="756" h="1149">
                  <a:moveTo>
                    <a:pt x="385" y="446"/>
                  </a:moveTo>
                  <a:lnTo>
                    <a:pt x="321" y="468"/>
                  </a:lnTo>
                  <a:lnTo>
                    <a:pt x="257" y="520"/>
                  </a:lnTo>
                  <a:lnTo>
                    <a:pt x="200" y="607"/>
                  </a:lnTo>
                  <a:lnTo>
                    <a:pt x="178" y="659"/>
                  </a:lnTo>
                  <a:lnTo>
                    <a:pt x="150" y="739"/>
                  </a:lnTo>
                  <a:lnTo>
                    <a:pt x="136" y="820"/>
                  </a:lnTo>
                  <a:lnTo>
                    <a:pt x="114" y="900"/>
                  </a:lnTo>
                  <a:lnTo>
                    <a:pt x="114" y="959"/>
                  </a:lnTo>
                  <a:lnTo>
                    <a:pt x="114" y="1010"/>
                  </a:lnTo>
                  <a:lnTo>
                    <a:pt x="136" y="1061"/>
                  </a:lnTo>
                  <a:lnTo>
                    <a:pt x="164" y="1098"/>
                  </a:lnTo>
                  <a:lnTo>
                    <a:pt x="214" y="1112"/>
                  </a:lnTo>
                  <a:lnTo>
                    <a:pt x="264" y="1105"/>
                  </a:lnTo>
                  <a:lnTo>
                    <a:pt x="321" y="1068"/>
                  </a:lnTo>
                  <a:lnTo>
                    <a:pt x="392" y="1002"/>
                  </a:lnTo>
                  <a:lnTo>
                    <a:pt x="406" y="988"/>
                  </a:lnTo>
                  <a:lnTo>
                    <a:pt x="414" y="973"/>
                  </a:lnTo>
                  <a:lnTo>
                    <a:pt x="421" y="966"/>
                  </a:lnTo>
                  <a:lnTo>
                    <a:pt x="421" y="951"/>
                  </a:lnTo>
                  <a:lnTo>
                    <a:pt x="428" y="937"/>
                  </a:lnTo>
                  <a:lnTo>
                    <a:pt x="428" y="937"/>
                  </a:lnTo>
                  <a:lnTo>
                    <a:pt x="506" y="622"/>
                  </a:lnTo>
                  <a:lnTo>
                    <a:pt x="506" y="607"/>
                  </a:lnTo>
                  <a:lnTo>
                    <a:pt x="506" y="593"/>
                  </a:lnTo>
                  <a:lnTo>
                    <a:pt x="506" y="571"/>
                  </a:lnTo>
                  <a:lnTo>
                    <a:pt x="492" y="534"/>
                  </a:lnTo>
                  <a:lnTo>
                    <a:pt x="471" y="498"/>
                  </a:lnTo>
                  <a:lnTo>
                    <a:pt x="435" y="461"/>
                  </a:lnTo>
                  <a:lnTo>
                    <a:pt x="385" y="446"/>
                  </a:lnTo>
                  <a:close/>
                  <a:moveTo>
                    <a:pt x="734" y="0"/>
                  </a:moveTo>
                  <a:lnTo>
                    <a:pt x="748" y="0"/>
                  </a:lnTo>
                  <a:lnTo>
                    <a:pt x="756" y="7"/>
                  </a:lnTo>
                  <a:lnTo>
                    <a:pt x="756" y="15"/>
                  </a:lnTo>
                  <a:lnTo>
                    <a:pt x="756" y="22"/>
                  </a:lnTo>
                  <a:lnTo>
                    <a:pt x="756" y="22"/>
                  </a:lnTo>
                  <a:lnTo>
                    <a:pt x="528" y="959"/>
                  </a:lnTo>
                  <a:lnTo>
                    <a:pt x="520" y="981"/>
                  </a:lnTo>
                  <a:lnTo>
                    <a:pt x="520" y="995"/>
                  </a:lnTo>
                  <a:lnTo>
                    <a:pt x="520" y="1017"/>
                  </a:lnTo>
                  <a:lnTo>
                    <a:pt x="520" y="1039"/>
                  </a:lnTo>
                  <a:lnTo>
                    <a:pt x="520" y="1054"/>
                  </a:lnTo>
                  <a:lnTo>
                    <a:pt x="520" y="1076"/>
                  </a:lnTo>
                  <a:lnTo>
                    <a:pt x="528" y="1090"/>
                  </a:lnTo>
                  <a:lnTo>
                    <a:pt x="535" y="1105"/>
                  </a:lnTo>
                  <a:lnTo>
                    <a:pt x="549" y="1112"/>
                  </a:lnTo>
                  <a:lnTo>
                    <a:pt x="563" y="1112"/>
                  </a:lnTo>
                  <a:lnTo>
                    <a:pt x="606" y="1098"/>
                  </a:lnTo>
                  <a:lnTo>
                    <a:pt x="642" y="1054"/>
                  </a:lnTo>
                  <a:lnTo>
                    <a:pt x="663" y="988"/>
                  </a:lnTo>
                  <a:lnTo>
                    <a:pt x="684" y="915"/>
                  </a:lnTo>
                  <a:lnTo>
                    <a:pt x="691" y="893"/>
                  </a:lnTo>
                  <a:lnTo>
                    <a:pt x="699" y="885"/>
                  </a:lnTo>
                  <a:lnTo>
                    <a:pt x="706" y="885"/>
                  </a:lnTo>
                  <a:lnTo>
                    <a:pt x="713" y="885"/>
                  </a:lnTo>
                  <a:lnTo>
                    <a:pt x="720" y="885"/>
                  </a:lnTo>
                  <a:lnTo>
                    <a:pt x="727" y="893"/>
                  </a:lnTo>
                  <a:lnTo>
                    <a:pt x="727" y="900"/>
                  </a:lnTo>
                  <a:lnTo>
                    <a:pt x="727" y="915"/>
                  </a:lnTo>
                  <a:lnTo>
                    <a:pt x="713" y="959"/>
                  </a:lnTo>
                  <a:lnTo>
                    <a:pt x="699" y="1010"/>
                  </a:lnTo>
                  <a:lnTo>
                    <a:pt x="677" y="1061"/>
                  </a:lnTo>
                  <a:lnTo>
                    <a:pt x="649" y="1105"/>
                  </a:lnTo>
                  <a:lnTo>
                    <a:pt x="613" y="1141"/>
                  </a:lnTo>
                  <a:lnTo>
                    <a:pt x="563" y="1149"/>
                  </a:lnTo>
                  <a:lnTo>
                    <a:pt x="492" y="1134"/>
                  </a:lnTo>
                  <a:lnTo>
                    <a:pt x="442" y="1090"/>
                  </a:lnTo>
                  <a:lnTo>
                    <a:pt x="414" y="1024"/>
                  </a:lnTo>
                  <a:lnTo>
                    <a:pt x="349" y="1098"/>
                  </a:lnTo>
                  <a:lnTo>
                    <a:pt x="292" y="1134"/>
                  </a:lnTo>
                  <a:lnTo>
                    <a:pt x="242" y="1149"/>
                  </a:lnTo>
                  <a:lnTo>
                    <a:pt x="207" y="1149"/>
                  </a:lnTo>
                  <a:lnTo>
                    <a:pt x="121" y="1134"/>
                  </a:lnTo>
                  <a:lnTo>
                    <a:pt x="57" y="1076"/>
                  </a:lnTo>
                  <a:lnTo>
                    <a:pt x="14" y="995"/>
                  </a:lnTo>
                  <a:lnTo>
                    <a:pt x="0" y="885"/>
                  </a:lnTo>
                  <a:lnTo>
                    <a:pt x="14" y="768"/>
                  </a:lnTo>
                  <a:lnTo>
                    <a:pt x="57" y="659"/>
                  </a:lnTo>
                  <a:lnTo>
                    <a:pt x="121" y="563"/>
                  </a:lnTo>
                  <a:lnTo>
                    <a:pt x="200" y="483"/>
                  </a:lnTo>
                  <a:lnTo>
                    <a:pt x="285" y="432"/>
                  </a:lnTo>
                  <a:lnTo>
                    <a:pt x="385" y="410"/>
                  </a:lnTo>
                  <a:lnTo>
                    <a:pt x="449" y="424"/>
                  </a:lnTo>
                  <a:lnTo>
                    <a:pt x="492" y="461"/>
                  </a:lnTo>
                  <a:lnTo>
                    <a:pt x="528" y="520"/>
                  </a:lnTo>
                  <a:lnTo>
                    <a:pt x="627" y="132"/>
                  </a:lnTo>
                  <a:lnTo>
                    <a:pt x="627" y="95"/>
                  </a:lnTo>
                  <a:lnTo>
                    <a:pt x="627" y="88"/>
                  </a:lnTo>
                  <a:lnTo>
                    <a:pt x="627" y="81"/>
                  </a:lnTo>
                  <a:lnTo>
                    <a:pt x="620" y="73"/>
                  </a:lnTo>
                  <a:lnTo>
                    <a:pt x="606" y="73"/>
                  </a:lnTo>
                  <a:lnTo>
                    <a:pt x="585" y="66"/>
                  </a:lnTo>
                  <a:lnTo>
                    <a:pt x="549" y="66"/>
                  </a:lnTo>
                  <a:lnTo>
                    <a:pt x="535" y="66"/>
                  </a:lnTo>
                  <a:lnTo>
                    <a:pt x="520" y="66"/>
                  </a:lnTo>
                  <a:lnTo>
                    <a:pt x="513" y="59"/>
                  </a:lnTo>
                  <a:lnTo>
                    <a:pt x="513" y="51"/>
                  </a:lnTo>
                  <a:lnTo>
                    <a:pt x="513" y="29"/>
                  </a:lnTo>
                  <a:lnTo>
                    <a:pt x="520" y="22"/>
                  </a:lnTo>
                  <a:lnTo>
                    <a:pt x="535" y="22"/>
                  </a:lnTo>
                  <a:lnTo>
                    <a:pt x="570" y="15"/>
                  </a:lnTo>
                  <a:lnTo>
                    <a:pt x="634" y="7"/>
                  </a:lnTo>
                  <a:lnTo>
                    <a:pt x="699" y="0"/>
                  </a:lnTo>
                  <a:lnTo>
                    <a:pt x="7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"/>
            <p:cNvSpPr>
              <a:spLocks/>
            </p:cNvSpPr>
            <p:nvPr/>
          </p:nvSpPr>
          <p:spPr bwMode="auto">
            <a:xfrm>
              <a:off x="1215" y="3884"/>
              <a:ext cx="370" cy="1639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356" y="7"/>
                </a:cxn>
                <a:cxn ang="0">
                  <a:pos x="363" y="15"/>
                </a:cxn>
                <a:cxn ang="0">
                  <a:pos x="370" y="22"/>
                </a:cxn>
                <a:cxn ang="0">
                  <a:pos x="370" y="22"/>
                </a:cxn>
                <a:cxn ang="0">
                  <a:pos x="363" y="29"/>
                </a:cxn>
                <a:cxn ang="0">
                  <a:pos x="356" y="36"/>
                </a:cxn>
                <a:cxn ang="0">
                  <a:pos x="342" y="44"/>
                </a:cxn>
                <a:cxn ang="0">
                  <a:pos x="242" y="176"/>
                </a:cxn>
                <a:cxn ang="0">
                  <a:pos x="171" y="322"/>
                </a:cxn>
                <a:cxn ang="0">
                  <a:pos x="121" y="483"/>
                </a:cxn>
                <a:cxn ang="0">
                  <a:pos x="99" y="651"/>
                </a:cxn>
                <a:cxn ang="0">
                  <a:pos x="92" y="819"/>
                </a:cxn>
                <a:cxn ang="0">
                  <a:pos x="92" y="951"/>
                </a:cxn>
                <a:cxn ang="0">
                  <a:pos x="106" y="1083"/>
                </a:cxn>
                <a:cxn ang="0">
                  <a:pos x="142" y="1215"/>
                </a:cxn>
                <a:cxn ang="0">
                  <a:pos x="185" y="1346"/>
                </a:cxn>
                <a:cxn ang="0">
                  <a:pos x="249" y="1471"/>
                </a:cxn>
                <a:cxn ang="0">
                  <a:pos x="342" y="1588"/>
                </a:cxn>
                <a:cxn ang="0">
                  <a:pos x="356" y="1595"/>
                </a:cxn>
                <a:cxn ang="0">
                  <a:pos x="363" y="1610"/>
                </a:cxn>
                <a:cxn ang="0">
                  <a:pos x="363" y="1610"/>
                </a:cxn>
                <a:cxn ang="0">
                  <a:pos x="370" y="1617"/>
                </a:cxn>
                <a:cxn ang="0">
                  <a:pos x="370" y="1617"/>
                </a:cxn>
                <a:cxn ang="0">
                  <a:pos x="370" y="1617"/>
                </a:cxn>
                <a:cxn ang="0">
                  <a:pos x="363" y="1632"/>
                </a:cxn>
                <a:cxn ang="0">
                  <a:pos x="356" y="1632"/>
                </a:cxn>
                <a:cxn ang="0">
                  <a:pos x="349" y="1639"/>
                </a:cxn>
                <a:cxn ang="0">
                  <a:pos x="327" y="1624"/>
                </a:cxn>
                <a:cxn ang="0">
                  <a:pos x="285" y="1588"/>
                </a:cxn>
                <a:cxn ang="0">
                  <a:pos x="228" y="1522"/>
                </a:cxn>
                <a:cxn ang="0">
                  <a:pos x="163" y="1434"/>
                </a:cxn>
                <a:cxn ang="0">
                  <a:pos x="99" y="1324"/>
                </a:cxn>
                <a:cxn ang="0">
                  <a:pos x="35" y="1141"/>
                </a:cxn>
                <a:cxn ang="0">
                  <a:pos x="7" y="966"/>
                </a:cxn>
                <a:cxn ang="0">
                  <a:pos x="0" y="819"/>
                </a:cxn>
                <a:cxn ang="0">
                  <a:pos x="7" y="673"/>
                </a:cxn>
                <a:cxn ang="0">
                  <a:pos x="35" y="497"/>
                </a:cxn>
                <a:cxn ang="0">
                  <a:pos x="99" y="322"/>
                </a:cxn>
                <a:cxn ang="0">
                  <a:pos x="156" y="212"/>
                </a:cxn>
                <a:cxn ang="0">
                  <a:pos x="220" y="117"/>
                </a:cxn>
                <a:cxn ang="0">
                  <a:pos x="285" y="58"/>
                </a:cxn>
                <a:cxn ang="0">
                  <a:pos x="327" y="15"/>
                </a:cxn>
                <a:cxn ang="0">
                  <a:pos x="349" y="0"/>
                </a:cxn>
              </a:cxnLst>
              <a:rect l="0" t="0" r="r" b="b"/>
              <a:pathLst>
                <a:path w="370" h="1639">
                  <a:moveTo>
                    <a:pt x="349" y="0"/>
                  </a:moveTo>
                  <a:lnTo>
                    <a:pt x="356" y="7"/>
                  </a:lnTo>
                  <a:lnTo>
                    <a:pt x="363" y="15"/>
                  </a:lnTo>
                  <a:lnTo>
                    <a:pt x="370" y="22"/>
                  </a:lnTo>
                  <a:lnTo>
                    <a:pt x="370" y="22"/>
                  </a:lnTo>
                  <a:lnTo>
                    <a:pt x="363" y="29"/>
                  </a:lnTo>
                  <a:lnTo>
                    <a:pt x="356" y="36"/>
                  </a:lnTo>
                  <a:lnTo>
                    <a:pt x="342" y="44"/>
                  </a:lnTo>
                  <a:lnTo>
                    <a:pt x="242" y="176"/>
                  </a:lnTo>
                  <a:lnTo>
                    <a:pt x="171" y="322"/>
                  </a:lnTo>
                  <a:lnTo>
                    <a:pt x="121" y="483"/>
                  </a:lnTo>
                  <a:lnTo>
                    <a:pt x="99" y="651"/>
                  </a:lnTo>
                  <a:lnTo>
                    <a:pt x="92" y="819"/>
                  </a:lnTo>
                  <a:lnTo>
                    <a:pt x="92" y="951"/>
                  </a:lnTo>
                  <a:lnTo>
                    <a:pt x="106" y="1083"/>
                  </a:lnTo>
                  <a:lnTo>
                    <a:pt x="142" y="1215"/>
                  </a:lnTo>
                  <a:lnTo>
                    <a:pt x="185" y="1346"/>
                  </a:lnTo>
                  <a:lnTo>
                    <a:pt x="249" y="1471"/>
                  </a:lnTo>
                  <a:lnTo>
                    <a:pt x="342" y="1588"/>
                  </a:lnTo>
                  <a:lnTo>
                    <a:pt x="356" y="1595"/>
                  </a:lnTo>
                  <a:lnTo>
                    <a:pt x="363" y="1610"/>
                  </a:lnTo>
                  <a:lnTo>
                    <a:pt x="363" y="1610"/>
                  </a:lnTo>
                  <a:lnTo>
                    <a:pt x="370" y="1617"/>
                  </a:lnTo>
                  <a:lnTo>
                    <a:pt x="370" y="1617"/>
                  </a:lnTo>
                  <a:lnTo>
                    <a:pt x="370" y="1617"/>
                  </a:lnTo>
                  <a:lnTo>
                    <a:pt x="363" y="1632"/>
                  </a:lnTo>
                  <a:lnTo>
                    <a:pt x="356" y="1632"/>
                  </a:lnTo>
                  <a:lnTo>
                    <a:pt x="349" y="1639"/>
                  </a:lnTo>
                  <a:lnTo>
                    <a:pt x="327" y="1624"/>
                  </a:lnTo>
                  <a:lnTo>
                    <a:pt x="285" y="1588"/>
                  </a:lnTo>
                  <a:lnTo>
                    <a:pt x="228" y="1522"/>
                  </a:lnTo>
                  <a:lnTo>
                    <a:pt x="163" y="1434"/>
                  </a:lnTo>
                  <a:lnTo>
                    <a:pt x="99" y="1324"/>
                  </a:lnTo>
                  <a:lnTo>
                    <a:pt x="35" y="1141"/>
                  </a:lnTo>
                  <a:lnTo>
                    <a:pt x="7" y="966"/>
                  </a:lnTo>
                  <a:lnTo>
                    <a:pt x="0" y="819"/>
                  </a:lnTo>
                  <a:lnTo>
                    <a:pt x="7" y="673"/>
                  </a:lnTo>
                  <a:lnTo>
                    <a:pt x="35" y="497"/>
                  </a:lnTo>
                  <a:lnTo>
                    <a:pt x="99" y="322"/>
                  </a:lnTo>
                  <a:lnTo>
                    <a:pt x="156" y="212"/>
                  </a:lnTo>
                  <a:lnTo>
                    <a:pt x="220" y="117"/>
                  </a:lnTo>
                  <a:lnTo>
                    <a:pt x="285" y="58"/>
                  </a:lnTo>
                  <a:lnTo>
                    <a:pt x="327" y="15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"/>
            <p:cNvSpPr>
              <a:spLocks noEditPoints="1"/>
            </p:cNvSpPr>
            <p:nvPr/>
          </p:nvSpPr>
          <p:spPr bwMode="auto">
            <a:xfrm>
              <a:off x="1685" y="4338"/>
              <a:ext cx="798" cy="819"/>
            </a:xfrm>
            <a:custGeom>
              <a:avLst/>
              <a:gdLst/>
              <a:ahLst/>
              <a:cxnLst>
                <a:cxn ang="0">
                  <a:pos x="656" y="7"/>
                </a:cxn>
                <a:cxn ang="0">
                  <a:pos x="656" y="7"/>
                </a:cxn>
                <a:cxn ang="0">
                  <a:pos x="656" y="7"/>
                </a:cxn>
                <a:cxn ang="0">
                  <a:pos x="656" y="7"/>
                </a:cxn>
                <a:cxn ang="0">
                  <a:pos x="171" y="0"/>
                </a:cxn>
                <a:cxn ang="0">
                  <a:pos x="200" y="29"/>
                </a:cxn>
                <a:cxn ang="0">
                  <a:pos x="228" y="58"/>
                </a:cxn>
                <a:cxn ang="0">
                  <a:pos x="257" y="87"/>
                </a:cxn>
                <a:cxn ang="0">
                  <a:pos x="257" y="139"/>
                </a:cxn>
                <a:cxn ang="0">
                  <a:pos x="257" y="190"/>
                </a:cxn>
                <a:cxn ang="0">
                  <a:pos x="257" y="343"/>
                </a:cxn>
                <a:cxn ang="0">
                  <a:pos x="242" y="475"/>
                </a:cxn>
                <a:cxn ang="0">
                  <a:pos x="214" y="607"/>
                </a:cxn>
                <a:cxn ang="0">
                  <a:pos x="378" y="680"/>
                </a:cxn>
                <a:cxn ang="0">
                  <a:pos x="513" y="585"/>
                </a:cxn>
                <a:cxn ang="0">
                  <a:pos x="527" y="343"/>
                </a:cxn>
                <a:cxn ang="0">
                  <a:pos x="520" y="80"/>
                </a:cxn>
                <a:cxn ang="0">
                  <a:pos x="656" y="7"/>
                </a:cxn>
                <a:cxn ang="0">
                  <a:pos x="670" y="22"/>
                </a:cxn>
                <a:cxn ang="0">
                  <a:pos x="649" y="212"/>
                </a:cxn>
                <a:cxn ang="0">
                  <a:pos x="641" y="409"/>
                </a:cxn>
                <a:cxn ang="0">
                  <a:pos x="656" y="563"/>
                </a:cxn>
                <a:cxn ang="0">
                  <a:pos x="656" y="585"/>
                </a:cxn>
                <a:cxn ang="0">
                  <a:pos x="670" y="607"/>
                </a:cxn>
                <a:cxn ang="0">
                  <a:pos x="684" y="622"/>
                </a:cxn>
                <a:cxn ang="0">
                  <a:pos x="691" y="636"/>
                </a:cxn>
                <a:cxn ang="0">
                  <a:pos x="706" y="636"/>
                </a:cxn>
                <a:cxn ang="0">
                  <a:pos x="720" y="636"/>
                </a:cxn>
                <a:cxn ang="0">
                  <a:pos x="734" y="629"/>
                </a:cxn>
                <a:cxn ang="0">
                  <a:pos x="748" y="622"/>
                </a:cxn>
                <a:cxn ang="0">
                  <a:pos x="770" y="622"/>
                </a:cxn>
                <a:cxn ang="0">
                  <a:pos x="784" y="614"/>
                </a:cxn>
                <a:cxn ang="0">
                  <a:pos x="791" y="607"/>
                </a:cxn>
                <a:cxn ang="0">
                  <a:pos x="798" y="629"/>
                </a:cxn>
                <a:cxn ang="0">
                  <a:pos x="706" y="717"/>
                </a:cxn>
                <a:cxn ang="0">
                  <a:pos x="606" y="804"/>
                </a:cxn>
                <a:cxn ang="0">
                  <a:pos x="599" y="797"/>
                </a:cxn>
                <a:cxn ang="0">
                  <a:pos x="549" y="717"/>
                </a:cxn>
                <a:cxn ang="0">
                  <a:pos x="513" y="629"/>
                </a:cxn>
                <a:cxn ang="0">
                  <a:pos x="456" y="673"/>
                </a:cxn>
                <a:cxn ang="0">
                  <a:pos x="406" y="709"/>
                </a:cxn>
                <a:cxn ang="0">
                  <a:pos x="349" y="753"/>
                </a:cxn>
                <a:cxn ang="0">
                  <a:pos x="314" y="782"/>
                </a:cxn>
                <a:cxn ang="0">
                  <a:pos x="285" y="812"/>
                </a:cxn>
                <a:cxn ang="0">
                  <a:pos x="271" y="819"/>
                </a:cxn>
                <a:cxn ang="0">
                  <a:pos x="228" y="790"/>
                </a:cxn>
                <a:cxn ang="0">
                  <a:pos x="178" y="753"/>
                </a:cxn>
                <a:cxn ang="0">
                  <a:pos x="121" y="717"/>
                </a:cxn>
                <a:cxn ang="0">
                  <a:pos x="71" y="695"/>
                </a:cxn>
                <a:cxn ang="0">
                  <a:pos x="100" y="636"/>
                </a:cxn>
                <a:cxn ang="0">
                  <a:pos x="114" y="563"/>
                </a:cxn>
                <a:cxn ang="0">
                  <a:pos x="135" y="453"/>
                </a:cxn>
                <a:cxn ang="0">
                  <a:pos x="142" y="343"/>
                </a:cxn>
                <a:cxn ang="0">
                  <a:pos x="135" y="278"/>
                </a:cxn>
                <a:cxn ang="0">
                  <a:pos x="128" y="212"/>
                </a:cxn>
                <a:cxn ang="0">
                  <a:pos x="114" y="182"/>
                </a:cxn>
                <a:cxn ang="0">
                  <a:pos x="100" y="153"/>
                </a:cxn>
                <a:cxn ang="0">
                  <a:pos x="78" y="124"/>
                </a:cxn>
                <a:cxn ang="0">
                  <a:pos x="21" y="161"/>
                </a:cxn>
                <a:cxn ang="0">
                  <a:pos x="0" y="146"/>
                </a:cxn>
                <a:cxn ang="0">
                  <a:pos x="171" y="0"/>
                </a:cxn>
              </a:cxnLst>
              <a:rect l="0" t="0" r="r" b="b"/>
              <a:pathLst>
                <a:path w="798" h="819">
                  <a:moveTo>
                    <a:pt x="656" y="7"/>
                  </a:moveTo>
                  <a:lnTo>
                    <a:pt x="656" y="7"/>
                  </a:lnTo>
                  <a:lnTo>
                    <a:pt x="656" y="7"/>
                  </a:lnTo>
                  <a:lnTo>
                    <a:pt x="656" y="7"/>
                  </a:lnTo>
                  <a:close/>
                  <a:moveTo>
                    <a:pt x="171" y="0"/>
                  </a:moveTo>
                  <a:lnTo>
                    <a:pt x="200" y="29"/>
                  </a:lnTo>
                  <a:lnTo>
                    <a:pt x="228" y="58"/>
                  </a:lnTo>
                  <a:lnTo>
                    <a:pt x="257" y="87"/>
                  </a:lnTo>
                  <a:lnTo>
                    <a:pt x="257" y="139"/>
                  </a:lnTo>
                  <a:lnTo>
                    <a:pt x="257" y="190"/>
                  </a:lnTo>
                  <a:lnTo>
                    <a:pt x="257" y="343"/>
                  </a:lnTo>
                  <a:lnTo>
                    <a:pt x="242" y="475"/>
                  </a:lnTo>
                  <a:lnTo>
                    <a:pt x="214" y="607"/>
                  </a:lnTo>
                  <a:lnTo>
                    <a:pt x="378" y="680"/>
                  </a:lnTo>
                  <a:lnTo>
                    <a:pt x="513" y="585"/>
                  </a:lnTo>
                  <a:lnTo>
                    <a:pt x="527" y="343"/>
                  </a:lnTo>
                  <a:lnTo>
                    <a:pt x="520" y="80"/>
                  </a:lnTo>
                  <a:lnTo>
                    <a:pt x="656" y="7"/>
                  </a:lnTo>
                  <a:lnTo>
                    <a:pt x="670" y="22"/>
                  </a:lnTo>
                  <a:lnTo>
                    <a:pt x="649" y="212"/>
                  </a:lnTo>
                  <a:lnTo>
                    <a:pt x="641" y="409"/>
                  </a:lnTo>
                  <a:lnTo>
                    <a:pt x="656" y="563"/>
                  </a:lnTo>
                  <a:lnTo>
                    <a:pt x="656" y="585"/>
                  </a:lnTo>
                  <a:lnTo>
                    <a:pt x="670" y="607"/>
                  </a:lnTo>
                  <a:lnTo>
                    <a:pt x="684" y="622"/>
                  </a:lnTo>
                  <a:lnTo>
                    <a:pt x="691" y="636"/>
                  </a:lnTo>
                  <a:lnTo>
                    <a:pt x="706" y="636"/>
                  </a:lnTo>
                  <a:lnTo>
                    <a:pt x="720" y="636"/>
                  </a:lnTo>
                  <a:lnTo>
                    <a:pt x="734" y="629"/>
                  </a:lnTo>
                  <a:lnTo>
                    <a:pt x="748" y="622"/>
                  </a:lnTo>
                  <a:lnTo>
                    <a:pt x="770" y="622"/>
                  </a:lnTo>
                  <a:lnTo>
                    <a:pt x="784" y="614"/>
                  </a:lnTo>
                  <a:lnTo>
                    <a:pt x="791" y="607"/>
                  </a:lnTo>
                  <a:lnTo>
                    <a:pt x="798" y="629"/>
                  </a:lnTo>
                  <a:lnTo>
                    <a:pt x="706" y="717"/>
                  </a:lnTo>
                  <a:lnTo>
                    <a:pt x="606" y="804"/>
                  </a:lnTo>
                  <a:lnTo>
                    <a:pt x="599" y="797"/>
                  </a:lnTo>
                  <a:lnTo>
                    <a:pt x="549" y="717"/>
                  </a:lnTo>
                  <a:lnTo>
                    <a:pt x="513" y="629"/>
                  </a:lnTo>
                  <a:lnTo>
                    <a:pt x="456" y="673"/>
                  </a:lnTo>
                  <a:lnTo>
                    <a:pt x="406" y="709"/>
                  </a:lnTo>
                  <a:lnTo>
                    <a:pt x="349" y="753"/>
                  </a:lnTo>
                  <a:lnTo>
                    <a:pt x="314" y="782"/>
                  </a:lnTo>
                  <a:lnTo>
                    <a:pt x="285" y="812"/>
                  </a:lnTo>
                  <a:lnTo>
                    <a:pt x="271" y="819"/>
                  </a:lnTo>
                  <a:lnTo>
                    <a:pt x="228" y="790"/>
                  </a:lnTo>
                  <a:lnTo>
                    <a:pt x="178" y="753"/>
                  </a:lnTo>
                  <a:lnTo>
                    <a:pt x="121" y="717"/>
                  </a:lnTo>
                  <a:lnTo>
                    <a:pt x="71" y="695"/>
                  </a:lnTo>
                  <a:lnTo>
                    <a:pt x="100" y="636"/>
                  </a:lnTo>
                  <a:lnTo>
                    <a:pt x="114" y="563"/>
                  </a:lnTo>
                  <a:lnTo>
                    <a:pt x="135" y="453"/>
                  </a:lnTo>
                  <a:lnTo>
                    <a:pt x="142" y="343"/>
                  </a:lnTo>
                  <a:lnTo>
                    <a:pt x="135" y="278"/>
                  </a:lnTo>
                  <a:lnTo>
                    <a:pt x="128" y="212"/>
                  </a:lnTo>
                  <a:lnTo>
                    <a:pt x="114" y="182"/>
                  </a:lnTo>
                  <a:lnTo>
                    <a:pt x="100" y="153"/>
                  </a:lnTo>
                  <a:lnTo>
                    <a:pt x="78" y="124"/>
                  </a:lnTo>
                  <a:lnTo>
                    <a:pt x="21" y="161"/>
                  </a:lnTo>
                  <a:lnTo>
                    <a:pt x="0" y="146"/>
                  </a:lnTo>
                  <a:lnTo>
                    <a:pt x="1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"/>
            <p:cNvSpPr>
              <a:spLocks/>
            </p:cNvSpPr>
            <p:nvPr/>
          </p:nvSpPr>
          <p:spPr bwMode="auto">
            <a:xfrm>
              <a:off x="2583" y="3884"/>
              <a:ext cx="371" cy="163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3" y="15"/>
                </a:cxn>
                <a:cxn ang="0">
                  <a:pos x="86" y="51"/>
                </a:cxn>
                <a:cxn ang="0">
                  <a:pos x="143" y="117"/>
                </a:cxn>
                <a:cxn ang="0">
                  <a:pos x="207" y="205"/>
                </a:cxn>
                <a:cxn ang="0">
                  <a:pos x="264" y="315"/>
                </a:cxn>
                <a:cxn ang="0">
                  <a:pos x="335" y="497"/>
                </a:cxn>
                <a:cxn ang="0">
                  <a:pos x="363" y="673"/>
                </a:cxn>
                <a:cxn ang="0">
                  <a:pos x="371" y="819"/>
                </a:cxn>
                <a:cxn ang="0">
                  <a:pos x="371" y="819"/>
                </a:cxn>
                <a:cxn ang="0">
                  <a:pos x="363" y="966"/>
                </a:cxn>
                <a:cxn ang="0">
                  <a:pos x="335" y="1141"/>
                </a:cxn>
                <a:cxn ang="0">
                  <a:pos x="271" y="1317"/>
                </a:cxn>
                <a:cxn ang="0">
                  <a:pos x="207" y="1427"/>
                </a:cxn>
                <a:cxn ang="0">
                  <a:pos x="143" y="1522"/>
                </a:cxn>
                <a:cxn ang="0">
                  <a:pos x="86" y="1580"/>
                </a:cxn>
                <a:cxn ang="0">
                  <a:pos x="43" y="1624"/>
                </a:cxn>
                <a:cxn ang="0">
                  <a:pos x="21" y="1639"/>
                </a:cxn>
                <a:cxn ang="0">
                  <a:pos x="7" y="1632"/>
                </a:cxn>
                <a:cxn ang="0">
                  <a:pos x="0" y="1624"/>
                </a:cxn>
                <a:cxn ang="0">
                  <a:pos x="0" y="1617"/>
                </a:cxn>
                <a:cxn ang="0">
                  <a:pos x="0" y="1617"/>
                </a:cxn>
                <a:cxn ang="0">
                  <a:pos x="7" y="1610"/>
                </a:cxn>
                <a:cxn ang="0">
                  <a:pos x="7" y="1602"/>
                </a:cxn>
                <a:cxn ang="0">
                  <a:pos x="21" y="1595"/>
                </a:cxn>
                <a:cxn ang="0">
                  <a:pos x="128" y="1456"/>
                </a:cxn>
                <a:cxn ang="0">
                  <a:pos x="200" y="1310"/>
                </a:cxn>
                <a:cxn ang="0">
                  <a:pos x="242" y="1156"/>
                </a:cxn>
                <a:cxn ang="0">
                  <a:pos x="271" y="988"/>
                </a:cxn>
                <a:cxn ang="0">
                  <a:pos x="278" y="819"/>
                </a:cxn>
                <a:cxn ang="0">
                  <a:pos x="271" y="622"/>
                </a:cxn>
                <a:cxn ang="0">
                  <a:pos x="235" y="454"/>
                </a:cxn>
                <a:cxn ang="0">
                  <a:pos x="185" y="300"/>
                </a:cxn>
                <a:cxn ang="0">
                  <a:pos x="114" y="168"/>
                </a:cxn>
                <a:cxn ang="0">
                  <a:pos x="28" y="58"/>
                </a:cxn>
                <a:cxn ang="0">
                  <a:pos x="14" y="44"/>
                </a:cxn>
                <a:cxn ang="0">
                  <a:pos x="7" y="36"/>
                </a:cxn>
                <a:cxn ang="0">
                  <a:pos x="0" y="29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15"/>
                </a:cxn>
                <a:cxn ang="0">
                  <a:pos x="7" y="7"/>
                </a:cxn>
                <a:cxn ang="0">
                  <a:pos x="21" y="0"/>
                </a:cxn>
              </a:cxnLst>
              <a:rect l="0" t="0" r="r" b="b"/>
              <a:pathLst>
                <a:path w="371" h="1639">
                  <a:moveTo>
                    <a:pt x="21" y="0"/>
                  </a:moveTo>
                  <a:lnTo>
                    <a:pt x="43" y="15"/>
                  </a:lnTo>
                  <a:lnTo>
                    <a:pt x="86" y="51"/>
                  </a:lnTo>
                  <a:lnTo>
                    <a:pt x="143" y="117"/>
                  </a:lnTo>
                  <a:lnTo>
                    <a:pt x="207" y="205"/>
                  </a:lnTo>
                  <a:lnTo>
                    <a:pt x="264" y="315"/>
                  </a:lnTo>
                  <a:lnTo>
                    <a:pt x="335" y="497"/>
                  </a:lnTo>
                  <a:lnTo>
                    <a:pt x="363" y="673"/>
                  </a:lnTo>
                  <a:lnTo>
                    <a:pt x="371" y="819"/>
                  </a:lnTo>
                  <a:lnTo>
                    <a:pt x="371" y="819"/>
                  </a:lnTo>
                  <a:lnTo>
                    <a:pt x="363" y="966"/>
                  </a:lnTo>
                  <a:lnTo>
                    <a:pt x="335" y="1141"/>
                  </a:lnTo>
                  <a:lnTo>
                    <a:pt x="271" y="1317"/>
                  </a:lnTo>
                  <a:lnTo>
                    <a:pt x="207" y="1427"/>
                  </a:lnTo>
                  <a:lnTo>
                    <a:pt x="143" y="1522"/>
                  </a:lnTo>
                  <a:lnTo>
                    <a:pt x="86" y="1580"/>
                  </a:lnTo>
                  <a:lnTo>
                    <a:pt x="43" y="1624"/>
                  </a:lnTo>
                  <a:lnTo>
                    <a:pt x="21" y="1639"/>
                  </a:lnTo>
                  <a:lnTo>
                    <a:pt x="7" y="1632"/>
                  </a:lnTo>
                  <a:lnTo>
                    <a:pt x="0" y="1624"/>
                  </a:lnTo>
                  <a:lnTo>
                    <a:pt x="0" y="1617"/>
                  </a:lnTo>
                  <a:lnTo>
                    <a:pt x="0" y="1617"/>
                  </a:lnTo>
                  <a:lnTo>
                    <a:pt x="7" y="1610"/>
                  </a:lnTo>
                  <a:lnTo>
                    <a:pt x="7" y="1602"/>
                  </a:lnTo>
                  <a:lnTo>
                    <a:pt x="21" y="1595"/>
                  </a:lnTo>
                  <a:lnTo>
                    <a:pt x="128" y="1456"/>
                  </a:lnTo>
                  <a:lnTo>
                    <a:pt x="200" y="1310"/>
                  </a:lnTo>
                  <a:lnTo>
                    <a:pt x="242" y="1156"/>
                  </a:lnTo>
                  <a:lnTo>
                    <a:pt x="271" y="988"/>
                  </a:lnTo>
                  <a:lnTo>
                    <a:pt x="278" y="819"/>
                  </a:lnTo>
                  <a:lnTo>
                    <a:pt x="271" y="622"/>
                  </a:lnTo>
                  <a:lnTo>
                    <a:pt x="235" y="454"/>
                  </a:lnTo>
                  <a:lnTo>
                    <a:pt x="185" y="300"/>
                  </a:lnTo>
                  <a:lnTo>
                    <a:pt x="114" y="168"/>
                  </a:lnTo>
                  <a:lnTo>
                    <a:pt x="28" y="58"/>
                  </a:lnTo>
                  <a:lnTo>
                    <a:pt x="14" y="44"/>
                  </a:lnTo>
                  <a:lnTo>
                    <a:pt x="7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7" y="7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0"/>
            <p:cNvSpPr>
              <a:spLocks noEditPoints="1"/>
            </p:cNvSpPr>
            <p:nvPr/>
          </p:nvSpPr>
          <p:spPr bwMode="auto">
            <a:xfrm>
              <a:off x="3709" y="4411"/>
              <a:ext cx="164" cy="702"/>
            </a:xfrm>
            <a:custGeom>
              <a:avLst/>
              <a:gdLst/>
              <a:ahLst/>
              <a:cxnLst>
                <a:cxn ang="0">
                  <a:pos x="86" y="527"/>
                </a:cxn>
                <a:cxn ang="0">
                  <a:pos x="107" y="534"/>
                </a:cxn>
                <a:cxn ang="0">
                  <a:pos x="128" y="549"/>
                </a:cxn>
                <a:cxn ang="0">
                  <a:pos x="150" y="563"/>
                </a:cxn>
                <a:cxn ang="0">
                  <a:pos x="164" y="585"/>
                </a:cxn>
                <a:cxn ang="0">
                  <a:pos x="164" y="614"/>
                </a:cxn>
                <a:cxn ang="0">
                  <a:pos x="164" y="614"/>
                </a:cxn>
                <a:cxn ang="0">
                  <a:pos x="164" y="644"/>
                </a:cxn>
                <a:cxn ang="0">
                  <a:pos x="150" y="666"/>
                </a:cxn>
                <a:cxn ang="0">
                  <a:pos x="128" y="680"/>
                </a:cxn>
                <a:cxn ang="0">
                  <a:pos x="107" y="695"/>
                </a:cxn>
                <a:cxn ang="0">
                  <a:pos x="86" y="702"/>
                </a:cxn>
                <a:cxn ang="0">
                  <a:pos x="57" y="695"/>
                </a:cxn>
                <a:cxn ang="0">
                  <a:pos x="29" y="680"/>
                </a:cxn>
                <a:cxn ang="0">
                  <a:pos x="14" y="666"/>
                </a:cxn>
                <a:cxn ang="0">
                  <a:pos x="0" y="644"/>
                </a:cxn>
                <a:cxn ang="0">
                  <a:pos x="0" y="614"/>
                </a:cxn>
                <a:cxn ang="0">
                  <a:pos x="0" y="585"/>
                </a:cxn>
                <a:cxn ang="0">
                  <a:pos x="14" y="563"/>
                </a:cxn>
                <a:cxn ang="0">
                  <a:pos x="29" y="549"/>
                </a:cxn>
                <a:cxn ang="0">
                  <a:pos x="57" y="534"/>
                </a:cxn>
                <a:cxn ang="0">
                  <a:pos x="86" y="527"/>
                </a:cxn>
                <a:cxn ang="0">
                  <a:pos x="86" y="0"/>
                </a:cxn>
                <a:cxn ang="0">
                  <a:pos x="107" y="0"/>
                </a:cxn>
                <a:cxn ang="0">
                  <a:pos x="128" y="14"/>
                </a:cxn>
                <a:cxn ang="0">
                  <a:pos x="150" y="36"/>
                </a:cxn>
                <a:cxn ang="0">
                  <a:pos x="164" y="58"/>
                </a:cxn>
                <a:cxn ang="0">
                  <a:pos x="164" y="88"/>
                </a:cxn>
                <a:cxn ang="0">
                  <a:pos x="164" y="88"/>
                </a:cxn>
                <a:cxn ang="0">
                  <a:pos x="164" y="109"/>
                </a:cxn>
                <a:cxn ang="0">
                  <a:pos x="150" y="131"/>
                </a:cxn>
                <a:cxn ang="0">
                  <a:pos x="128" y="153"/>
                </a:cxn>
                <a:cxn ang="0">
                  <a:pos x="107" y="168"/>
                </a:cxn>
                <a:cxn ang="0">
                  <a:pos x="86" y="168"/>
                </a:cxn>
                <a:cxn ang="0">
                  <a:pos x="57" y="168"/>
                </a:cxn>
                <a:cxn ang="0">
                  <a:pos x="29" y="153"/>
                </a:cxn>
                <a:cxn ang="0">
                  <a:pos x="14" y="131"/>
                </a:cxn>
                <a:cxn ang="0">
                  <a:pos x="0" y="109"/>
                </a:cxn>
                <a:cxn ang="0">
                  <a:pos x="0" y="88"/>
                </a:cxn>
                <a:cxn ang="0">
                  <a:pos x="0" y="58"/>
                </a:cxn>
                <a:cxn ang="0">
                  <a:pos x="14" y="36"/>
                </a:cxn>
                <a:cxn ang="0">
                  <a:pos x="29" y="14"/>
                </a:cxn>
                <a:cxn ang="0">
                  <a:pos x="57" y="0"/>
                </a:cxn>
                <a:cxn ang="0">
                  <a:pos x="86" y="0"/>
                </a:cxn>
              </a:cxnLst>
              <a:rect l="0" t="0" r="r" b="b"/>
              <a:pathLst>
                <a:path w="164" h="702">
                  <a:moveTo>
                    <a:pt x="86" y="527"/>
                  </a:moveTo>
                  <a:lnTo>
                    <a:pt x="107" y="534"/>
                  </a:lnTo>
                  <a:lnTo>
                    <a:pt x="128" y="549"/>
                  </a:lnTo>
                  <a:lnTo>
                    <a:pt x="150" y="563"/>
                  </a:lnTo>
                  <a:lnTo>
                    <a:pt x="164" y="585"/>
                  </a:lnTo>
                  <a:lnTo>
                    <a:pt x="164" y="614"/>
                  </a:lnTo>
                  <a:lnTo>
                    <a:pt x="164" y="614"/>
                  </a:lnTo>
                  <a:lnTo>
                    <a:pt x="164" y="644"/>
                  </a:lnTo>
                  <a:lnTo>
                    <a:pt x="150" y="666"/>
                  </a:lnTo>
                  <a:lnTo>
                    <a:pt x="128" y="680"/>
                  </a:lnTo>
                  <a:lnTo>
                    <a:pt x="107" y="695"/>
                  </a:lnTo>
                  <a:lnTo>
                    <a:pt x="86" y="702"/>
                  </a:lnTo>
                  <a:lnTo>
                    <a:pt x="57" y="695"/>
                  </a:lnTo>
                  <a:lnTo>
                    <a:pt x="29" y="680"/>
                  </a:lnTo>
                  <a:lnTo>
                    <a:pt x="14" y="666"/>
                  </a:lnTo>
                  <a:lnTo>
                    <a:pt x="0" y="644"/>
                  </a:lnTo>
                  <a:lnTo>
                    <a:pt x="0" y="614"/>
                  </a:lnTo>
                  <a:lnTo>
                    <a:pt x="0" y="585"/>
                  </a:lnTo>
                  <a:lnTo>
                    <a:pt x="14" y="563"/>
                  </a:lnTo>
                  <a:lnTo>
                    <a:pt x="29" y="549"/>
                  </a:lnTo>
                  <a:lnTo>
                    <a:pt x="57" y="534"/>
                  </a:lnTo>
                  <a:lnTo>
                    <a:pt x="86" y="527"/>
                  </a:lnTo>
                  <a:close/>
                  <a:moveTo>
                    <a:pt x="86" y="0"/>
                  </a:moveTo>
                  <a:lnTo>
                    <a:pt x="107" y="0"/>
                  </a:lnTo>
                  <a:lnTo>
                    <a:pt x="128" y="14"/>
                  </a:lnTo>
                  <a:lnTo>
                    <a:pt x="150" y="36"/>
                  </a:lnTo>
                  <a:lnTo>
                    <a:pt x="164" y="58"/>
                  </a:lnTo>
                  <a:lnTo>
                    <a:pt x="164" y="88"/>
                  </a:lnTo>
                  <a:lnTo>
                    <a:pt x="164" y="88"/>
                  </a:lnTo>
                  <a:lnTo>
                    <a:pt x="164" y="109"/>
                  </a:lnTo>
                  <a:lnTo>
                    <a:pt x="150" y="131"/>
                  </a:lnTo>
                  <a:lnTo>
                    <a:pt x="128" y="153"/>
                  </a:lnTo>
                  <a:lnTo>
                    <a:pt x="107" y="168"/>
                  </a:lnTo>
                  <a:lnTo>
                    <a:pt x="86" y="168"/>
                  </a:lnTo>
                  <a:lnTo>
                    <a:pt x="57" y="168"/>
                  </a:lnTo>
                  <a:lnTo>
                    <a:pt x="29" y="153"/>
                  </a:lnTo>
                  <a:lnTo>
                    <a:pt x="14" y="131"/>
                  </a:lnTo>
                  <a:lnTo>
                    <a:pt x="0" y="109"/>
                  </a:lnTo>
                  <a:lnTo>
                    <a:pt x="0" y="88"/>
                  </a:lnTo>
                  <a:lnTo>
                    <a:pt x="0" y="58"/>
                  </a:lnTo>
                  <a:lnTo>
                    <a:pt x="14" y="36"/>
                  </a:lnTo>
                  <a:lnTo>
                    <a:pt x="29" y="14"/>
                  </a:lnTo>
                  <a:lnTo>
                    <a:pt x="57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1"/>
            <p:cNvSpPr>
              <a:spLocks noEditPoints="1"/>
            </p:cNvSpPr>
            <p:nvPr/>
          </p:nvSpPr>
          <p:spPr bwMode="auto">
            <a:xfrm>
              <a:off x="4101" y="4513"/>
              <a:ext cx="1055" cy="381"/>
            </a:xfrm>
            <a:custGeom>
              <a:avLst/>
              <a:gdLst/>
              <a:ahLst/>
              <a:cxnLst>
                <a:cxn ang="0">
                  <a:pos x="50" y="315"/>
                </a:cxn>
                <a:cxn ang="0">
                  <a:pos x="1005" y="315"/>
                </a:cxn>
                <a:cxn ang="0">
                  <a:pos x="1012" y="315"/>
                </a:cxn>
                <a:cxn ang="0">
                  <a:pos x="1026" y="315"/>
                </a:cxn>
                <a:cxn ang="0">
                  <a:pos x="1041" y="322"/>
                </a:cxn>
                <a:cxn ang="0">
                  <a:pos x="1048" y="329"/>
                </a:cxn>
                <a:cxn ang="0">
                  <a:pos x="1055" y="337"/>
                </a:cxn>
                <a:cxn ang="0">
                  <a:pos x="1055" y="351"/>
                </a:cxn>
                <a:cxn ang="0">
                  <a:pos x="1055" y="366"/>
                </a:cxn>
                <a:cxn ang="0">
                  <a:pos x="1048" y="373"/>
                </a:cxn>
                <a:cxn ang="0">
                  <a:pos x="1041" y="373"/>
                </a:cxn>
                <a:cxn ang="0">
                  <a:pos x="1026" y="381"/>
                </a:cxn>
                <a:cxn ang="0">
                  <a:pos x="1019" y="381"/>
                </a:cxn>
                <a:cxn ang="0">
                  <a:pos x="1005" y="381"/>
                </a:cxn>
                <a:cxn ang="0">
                  <a:pos x="50" y="381"/>
                </a:cxn>
                <a:cxn ang="0">
                  <a:pos x="43" y="381"/>
                </a:cxn>
                <a:cxn ang="0">
                  <a:pos x="29" y="381"/>
                </a:cxn>
                <a:cxn ang="0">
                  <a:pos x="14" y="373"/>
                </a:cxn>
                <a:cxn ang="0">
                  <a:pos x="7" y="373"/>
                </a:cxn>
                <a:cxn ang="0">
                  <a:pos x="0" y="366"/>
                </a:cxn>
                <a:cxn ang="0">
                  <a:pos x="0" y="351"/>
                </a:cxn>
                <a:cxn ang="0">
                  <a:pos x="0" y="337"/>
                </a:cxn>
                <a:cxn ang="0">
                  <a:pos x="7" y="329"/>
                </a:cxn>
                <a:cxn ang="0">
                  <a:pos x="14" y="322"/>
                </a:cxn>
                <a:cxn ang="0">
                  <a:pos x="29" y="315"/>
                </a:cxn>
                <a:cxn ang="0">
                  <a:pos x="43" y="315"/>
                </a:cxn>
                <a:cxn ang="0">
                  <a:pos x="50" y="315"/>
                </a:cxn>
                <a:cxn ang="0">
                  <a:pos x="50" y="0"/>
                </a:cxn>
                <a:cxn ang="0">
                  <a:pos x="1005" y="0"/>
                </a:cxn>
                <a:cxn ang="0">
                  <a:pos x="1019" y="0"/>
                </a:cxn>
                <a:cxn ang="0">
                  <a:pos x="1026" y="0"/>
                </a:cxn>
                <a:cxn ang="0">
                  <a:pos x="1041" y="7"/>
                </a:cxn>
                <a:cxn ang="0">
                  <a:pos x="1048" y="7"/>
                </a:cxn>
                <a:cxn ang="0">
                  <a:pos x="1055" y="15"/>
                </a:cxn>
                <a:cxn ang="0">
                  <a:pos x="1055" y="29"/>
                </a:cxn>
                <a:cxn ang="0">
                  <a:pos x="1055" y="44"/>
                </a:cxn>
                <a:cxn ang="0">
                  <a:pos x="1048" y="51"/>
                </a:cxn>
                <a:cxn ang="0">
                  <a:pos x="1041" y="59"/>
                </a:cxn>
                <a:cxn ang="0">
                  <a:pos x="1026" y="66"/>
                </a:cxn>
                <a:cxn ang="0">
                  <a:pos x="1012" y="66"/>
                </a:cxn>
                <a:cxn ang="0">
                  <a:pos x="1005" y="66"/>
                </a:cxn>
                <a:cxn ang="0">
                  <a:pos x="50" y="66"/>
                </a:cxn>
                <a:cxn ang="0">
                  <a:pos x="43" y="66"/>
                </a:cxn>
                <a:cxn ang="0">
                  <a:pos x="29" y="66"/>
                </a:cxn>
                <a:cxn ang="0">
                  <a:pos x="14" y="59"/>
                </a:cxn>
                <a:cxn ang="0">
                  <a:pos x="7" y="51"/>
                </a:cxn>
                <a:cxn ang="0">
                  <a:pos x="0" y="44"/>
                </a:cxn>
                <a:cxn ang="0">
                  <a:pos x="0" y="29"/>
                </a:cxn>
                <a:cxn ang="0">
                  <a:pos x="0" y="15"/>
                </a:cxn>
                <a:cxn ang="0">
                  <a:pos x="7" y="7"/>
                </a:cxn>
                <a:cxn ang="0">
                  <a:pos x="14" y="7"/>
                </a:cxn>
                <a:cxn ang="0">
                  <a:pos x="29" y="0"/>
                </a:cxn>
                <a:cxn ang="0">
                  <a:pos x="43" y="0"/>
                </a:cxn>
                <a:cxn ang="0">
                  <a:pos x="50" y="0"/>
                </a:cxn>
              </a:cxnLst>
              <a:rect l="0" t="0" r="r" b="b"/>
              <a:pathLst>
                <a:path w="1055" h="381">
                  <a:moveTo>
                    <a:pt x="50" y="315"/>
                  </a:moveTo>
                  <a:lnTo>
                    <a:pt x="1005" y="315"/>
                  </a:lnTo>
                  <a:lnTo>
                    <a:pt x="1012" y="315"/>
                  </a:lnTo>
                  <a:lnTo>
                    <a:pt x="1026" y="315"/>
                  </a:lnTo>
                  <a:lnTo>
                    <a:pt x="1041" y="322"/>
                  </a:lnTo>
                  <a:lnTo>
                    <a:pt x="1048" y="329"/>
                  </a:lnTo>
                  <a:lnTo>
                    <a:pt x="1055" y="337"/>
                  </a:lnTo>
                  <a:lnTo>
                    <a:pt x="1055" y="351"/>
                  </a:lnTo>
                  <a:lnTo>
                    <a:pt x="1055" y="366"/>
                  </a:lnTo>
                  <a:lnTo>
                    <a:pt x="1048" y="373"/>
                  </a:lnTo>
                  <a:lnTo>
                    <a:pt x="1041" y="373"/>
                  </a:lnTo>
                  <a:lnTo>
                    <a:pt x="1026" y="381"/>
                  </a:lnTo>
                  <a:lnTo>
                    <a:pt x="1019" y="381"/>
                  </a:lnTo>
                  <a:lnTo>
                    <a:pt x="1005" y="381"/>
                  </a:lnTo>
                  <a:lnTo>
                    <a:pt x="50" y="381"/>
                  </a:lnTo>
                  <a:lnTo>
                    <a:pt x="43" y="381"/>
                  </a:lnTo>
                  <a:lnTo>
                    <a:pt x="29" y="381"/>
                  </a:lnTo>
                  <a:lnTo>
                    <a:pt x="14" y="373"/>
                  </a:lnTo>
                  <a:lnTo>
                    <a:pt x="7" y="373"/>
                  </a:lnTo>
                  <a:lnTo>
                    <a:pt x="0" y="366"/>
                  </a:lnTo>
                  <a:lnTo>
                    <a:pt x="0" y="351"/>
                  </a:lnTo>
                  <a:lnTo>
                    <a:pt x="0" y="337"/>
                  </a:lnTo>
                  <a:lnTo>
                    <a:pt x="7" y="329"/>
                  </a:lnTo>
                  <a:lnTo>
                    <a:pt x="14" y="322"/>
                  </a:lnTo>
                  <a:lnTo>
                    <a:pt x="29" y="315"/>
                  </a:lnTo>
                  <a:lnTo>
                    <a:pt x="43" y="315"/>
                  </a:lnTo>
                  <a:lnTo>
                    <a:pt x="50" y="315"/>
                  </a:lnTo>
                  <a:close/>
                  <a:moveTo>
                    <a:pt x="50" y="0"/>
                  </a:moveTo>
                  <a:lnTo>
                    <a:pt x="1005" y="0"/>
                  </a:lnTo>
                  <a:lnTo>
                    <a:pt x="1019" y="0"/>
                  </a:lnTo>
                  <a:lnTo>
                    <a:pt x="1026" y="0"/>
                  </a:lnTo>
                  <a:lnTo>
                    <a:pt x="1041" y="7"/>
                  </a:lnTo>
                  <a:lnTo>
                    <a:pt x="1048" y="7"/>
                  </a:lnTo>
                  <a:lnTo>
                    <a:pt x="1055" y="15"/>
                  </a:lnTo>
                  <a:lnTo>
                    <a:pt x="1055" y="29"/>
                  </a:lnTo>
                  <a:lnTo>
                    <a:pt x="1055" y="44"/>
                  </a:lnTo>
                  <a:lnTo>
                    <a:pt x="1048" y="51"/>
                  </a:lnTo>
                  <a:lnTo>
                    <a:pt x="1041" y="59"/>
                  </a:lnTo>
                  <a:lnTo>
                    <a:pt x="1026" y="66"/>
                  </a:lnTo>
                  <a:lnTo>
                    <a:pt x="1012" y="66"/>
                  </a:lnTo>
                  <a:lnTo>
                    <a:pt x="1005" y="66"/>
                  </a:lnTo>
                  <a:lnTo>
                    <a:pt x="50" y="66"/>
                  </a:lnTo>
                  <a:lnTo>
                    <a:pt x="43" y="66"/>
                  </a:lnTo>
                  <a:lnTo>
                    <a:pt x="29" y="66"/>
                  </a:lnTo>
                  <a:lnTo>
                    <a:pt x="14" y="59"/>
                  </a:lnTo>
                  <a:lnTo>
                    <a:pt x="7" y="51"/>
                  </a:lnTo>
                  <a:lnTo>
                    <a:pt x="0" y="44"/>
                  </a:lnTo>
                  <a:lnTo>
                    <a:pt x="0" y="29"/>
                  </a:lnTo>
                  <a:lnTo>
                    <a:pt x="0" y="15"/>
                  </a:lnTo>
                  <a:lnTo>
                    <a:pt x="7" y="7"/>
                  </a:lnTo>
                  <a:lnTo>
                    <a:pt x="14" y="7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2"/>
            <p:cNvSpPr>
              <a:spLocks/>
            </p:cNvSpPr>
            <p:nvPr/>
          </p:nvSpPr>
          <p:spPr bwMode="auto">
            <a:xfrm>
              <a:off x="5783" y="4023"/>
              <a:ext cx="634" cy="1090"/>
            </a:xfrm>
            <a:custGeom>
              <a:avLst/>
              <a:gdLst/>
              <a:ahLst/>
              <a:cxnLst>
                <a:cxn ang="0">
                  <a:pos x="406" y="15"/>
                </a:cxn>
                <a:cxn ang="0">
                  <a:pos x="570" y="124"/>
                </a:cxn>
                <a:cxn ang="0">
                  <a:pos x="634" y="322"/>
                </a:cxn>
                <a:cxn ang="0">
                  <a:pos x="599" y="461"/>
                </a:cxn>
                <a:cxn ang="0">
                  <a:pos x="485" y="607"/>
                </a:cxn>
                <a:cxn ang="0">
                  <a:pos x="285" y="797"/>
                </a:cxn>
                <a:cxn ang="0">
                  <a:pos x="121" y="966"/>
                </a:cxn>
                <a:cxn ang="0">
                  <a:pos x="121" y="966"/>
                </a:cxn>
                <a:cxn ang="0">
                  <a:pos x="442" y="966"/>
                </a:cxn>
                <a:cxn ang="0">
                  <a:pos x="535" y="958"/>
                </a:cxn>
                <a:cxn ang="0">
                  <a:pos x="570" y="915"/>
                </a:cxn>
                <a:cxn ang="0">
                  <a:pos x="592" y="805"/>
                </a:cxn>
                <a:cxn ang="0">
                  <a:pos x="585" y="1090"/>
                </a:cxn>
                <a:cxn ang="0">
                  <a:pos x="0" y="1068"/>
                </a:cxn>
                <a:cxn ang="0">
                  <a:pos x="7" y="1039"/>
                </a:cxn>
                <a:cxn ang="0">
                  <a:pos x="321" y="680"/>
                </a:cxn>
                <a:cxn ang="0">
                  <a:pos x="463" y="446"/>
                </a:cxn>
                <a:cxn ang="0">
                  <a:pos x="478" y="241"/>
                </a:cxn>
                <a:cxn ang="0">
                  <a:pos x="414" y="110"/>
                </a:cxn>
                <a:cxn ang="0">
                  <a:pos x="271" y="51"/>
                </a:cxn>
                <a:cxn ang="0">
                  <a:pos x="143" y="95"/>
                </a:cxn>
                <a:cxn ang="0">
                  <a:pos x="57" y="219"/>
                </a:cxn>
                <a:cxn ang="0">
                  <a:pos x="107" y="219"/>
                </a:cxn>
                <a:cxn ang="0">
                  <a:pos x="143" y="241"/>
                </a:cxn>
                <a:cxn ang="0">
                  <a:pos x="164" y="285"/>
                </a:cxn>
                <a:cxn ang="0">
                  <a:pos x="164" y="329"/>
                </a:cxn>
                <a:cxn ang="0">
                  <a:pos x="143" y="366"/>
                </a:cxn>
                <a:cxn ang="0">
                  <a:pos x="107" y="380"/>
                </a:cxn>
                <a:cxn ang="0">
                  <a:pos x="79" y="388"/>
                </a:cxn>
                <a:cxn ang="0">
                  <a:pos x="71" y="388"/>
                </a:cxn>
                <a:cxn ang="0">
                  <a:pos x="43" y="380"/>
                </a:cxn>
                <a:cxn ang="0">
                  <a:pos x="14" y="358"/>
                </a:cxn>
                <a:cxn ang="0">
                  <a:pos x="0" y="322"/>
                </a:cxn>
                <a:cxn ang="0">
                  <a:pos x="7" y="212"/>
                </a:cxn>
                <a:cxn ang="0">
                  <a:pos x="114" y="66"/>
                </a:cxn>
                <a:cxn ang="0">
                  <a:pos x="292" y="0"/>
                </a:cxn>
              </a:cxnLst>
              <a:rect l="0" t="0" r="r" b="b"/>
              <a:pathLst>
                <a:path w="634" h="1090">
                  <a:moveTo>
                    <a:pt x="292" y="0"/>
                  </a:moveTo>
                  <a:lnTo>
                    <a:pt x="406" y="15"/>
                  </a:lnTo>
                  <a:lnTo>
                    <a:pt x="499" y="58"/>
                  </a:lnTo>
                  <a:lnTo>
                    <a:pt x="570" y="124"/>
                  </a:lnTo>
                  <a:lnTo>
                    <a:pt x="613" y="212"/>
                  </a:lnTo>
                  <a:lnTo>
                    <a:pt x="634" y="322"/>
                  </a:lnTo>
                  <a:lnTo>
                    <a:pt x="620" y="395"/>
                  </a:lnTo>
                  <a:lnTo>
                    <a:pt x="599" y="461"/>
                  </a:lnTo>
                  <a:lnTo>
                    <a:pt x="556" y="534"/>
                  </a:lnTo>
                  <a:lnTo>
                    <a:pt x="485" y="607"/>
                  </a:lnTo>
                  <a:lnTo>
                    <a:pt x="399" y="695"/>
                  </a:lnTo>
                  <a:lnTo>
                    <a:pt x="285" y="797"/>
                  </a:lnTo>
                  <a:lnTo>
                    <a:pt x="121" y="966"/>
                  </a:lnTo>
                  <a:lnTo>
                    <a:pt x="121" y="966"/>
                  </a:lnTo>
                  <a:lnTo>
                    <a:pt x="121" y="966"/>
                  </a:lnTo>
                  <a:lnTo>
                    <a:pt x="121" y="966"/>
                  </a:lnTo>
                  <a:lnTo>
                    <a:pt x="406" y="966"/>
                  </a:lnTo>
                  <a:lnTo>
                    <a:pt x="442" y="966"/>
                  </a:lnTo>
                  <a:lnTo>
                    <a:pt x="492" y="958"/>
                  </a:lnTo>
                  <a:lnTo>
                    <a:pt x="535" y="958"/>
                  </a:lnTo>
                  <a:lnTo>
                    <a:pt x="556" y="951"/>
                  </a:lnTo>
                  <a:lnTo>
                    <a:pt x="570" y="915"/>
                  </a:lnTo>
                  <a:lnTo>
                    <a:pt x="585" y="856"/>
                  </a:lnTo>
                  <a:lnTo>
                    <a:pt x="592" y="805"/>
                  </a:lnTo>
                  <a:lnTo>
                    <a:pt x="634" y="805"/>
                  </a:lnTo>
                  <a:lnTo>
                    <a:pt x="585" y="1090"/>
                  </a:lnTo>
                  <a:lnTo>
                    <a:pt x="0" y="1090"/>
                  </a:lnTo>
                  <a:lnTo>
                    <a:pt x="0" y="1068"/>
                  </a:lnTo>
                  <a:lnTo>
                    <a:pt x="0" y="1054"/>
                  </a:lnTo>
                  <a:lnTo>
                    <a:pt x="7" y="1039"/>
                  </a:lnTo>
                  <a:lnTo>
                    <a:pt x="14" y="1024"/>
                  </a:lnTo>
                  <a:lnTo>
                    <a:pt x="321" y="680"/>
                  </a:lnTo>
                  <a:lnTo>
                    <a:pt x="399" y="571"/>
                  </a:lnTo>
                  <a:lnTo>
                    <a:pt x="463" y="446"/>
                  </a:lnTo>
                  <a:lnTo>
                    <a:pt x="485" y="322"/>
                  </a:lnTo>
                  <a:lnTo>
                    <a:pt x="478" y="241"/>
                  </a:lnTo>
                  <a:lnTo>
                    <a:pt x="456" y="168"/>
                  </a:lnTo>
                  <a:lnTo>
                    <a:pt x="414" y="110"/>
                  </a:lnTo>
                  <a:lnTo>
                    <a:pt x="349" y="66"/>
                  </a:lnTo>
                  <a:lnTo>
                    <a:pt x="271" y="51"/>
                  </a:lnTo>
                  <a:lnTo>
                    <a:pt x="207" y="66"/>
                  </a:lnTo>
                  <a:lnTo>
                    <a:pt x="143" y="95"/>
                  </a:lnTo>
                  <a:lnTo>
                    <a:pt x="93" y="146"/>
                  </a:lnTo>
                  <a:lnTo>
                    <a:pt x="57" y="219"/>
                  </a:lnTo>
                  <a:lnTo>
                    <a:pt x="79" y="219"/>
                  </a:lnTo>
                  <a:lnTo>
                    <a:pt x="107" y="219"/>
                  </a:lnTo>
                  <a:lnTo>
                    <a:pt x="128" y="234"/>
                  </a:lnTo>
                  <a:lnTo>
                    <a:pt x="143" y="241"/>
                  </a:lnTo>
                  <a:lnTo>
                    <a:pt x="157" y="263"/>
                  </a:lnTo>
                  <a:lnTo>
                    <a:pt x="164" y="285"/>
                  </a:lnTo>
                  <a:lnTo>
                    <a:pt x="164" y="300"/>
                  </a:lnTo>
                  <a:lnTo>
                    <a:pt x="164" y="329"/>
                  </a:lnTo>
                  <a:lnTo>
                    <a:pt x="150" y="351"/>
                  </a:lnTo>
                  <a:lnTo>
                    <a:pt x="143" y="366"/>
                  </a:lnTo>
                  <a:lnTo>
                    <a:pt x="121" y="373"/>
                  </a:lnTo>
                  <a:lnTo>
                    <a:pt x="107" y="380"/>
                  </a:lnTo>
                  <a:lnTo>
                    <a:pt x="93" y="388"/>
                  </a:lnTo>
                  <a:lnTo>
                    <a:pt x="79" y="388"/>
                  </a:lnTo>
                  <a:lnTo>
                    <a:pt x="79" y="388"/>
                  </a:lnTo>
                  <a:lnTo>
                    <a:pt x="71" y="388"/>
                  </a:lnTo>
                  <a:lnTo>
                    <a:pt x="57" y="388"/>
                  </a:lnTo>
                  <a:lnTo>
                    <a:pt x="43" y="380"/>
                  </a:lnTo>
                  <a:lnTo>
                    <a:pt x="29" y="373"/>
                  </a:lnTo>
                  <a:lnTo>
                    <a:pt x="14" y="358"/>
                  </a:lnTo>
                  <a:lnTo>
                    <a:pt x="7" y="344"/>
                  </a:lnTo>
                  <a:lnTo>
                    <a:pt x="0" y="322"/>
                  </a:lnTo>
                  <a:lnTo>
                    <a:pt x="0" y="300"/>
                  </a:lnTo>
                  <a:lnTo>
                    <a:pt x="7" y="212"/>
                  </a:lnTo>
                  <a:lnTo>
                    <a:pt x="50" y="132"/>
                  </a:lnTo>
                  <a:lnTo>
                    <a:pt x="114" y="66"/>
                  </a:lnTo>
                  <a:lnTo>
                    <a:pt x="193" y="22"/>
                  </a:lnTo>
                  <a:lnTo>
                    <a:pt x="2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3"/>
            <p:cNvSpPr>
              <a:spLocks/>
            </p:cNvSpPr>
            <p:nvPr/>
          </p:nvSpPr>
          <p:spPr bwMode="auto">
            <a:xfrm>
              <a:off x="6596" y="4001"/>
              <a:ext cx="1133" cy="1149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56" y="0"/>
                </a:cxn>
                <a:cxn ang="0">
                  <a:pos x="299" y="0"/>
                </a:cxn>
                <a:cxn ang="0">
                  <a:pos x="406" y="0"/>
                </a:cxn>
                <a:cxn ang="0">
                  <a:pos x="420" y="7"/>
                </a:cxn>
                <a:cxn ang="0">
                  <a:pos x="420" y="29"/>
                </a:cxn>
                <a:cxn ang="0">
                  <a:pos x="406" y="44"/>
                </a:cxn>
                <a:cxn ang="0">
                  <a:pos x="385" y="44"/>
                </a:cxn>
                <a:cxn ang="0">
                  <a:pos x="313" y="59"/>
                </a:cxn>
                <a:cxn ang="0">
                  <a:pos x="278" y="80"/>
                </a:cxn>
                <a:cxn ang="0">
                  <a:pos x="377" y="959"/>
                </a:cxn>
                <a:cxn ang="0">
                  <a:pos x="869" y="161"/>
                </a:cxn>
                <a:cxn ang="0">
                  <a:pos x="883" y="132"/>
                </a:cxn>
                <a:cxn ang="0">
                  <a:pos x="898" y="102"/>
                </a:cxn>
                <a:cxn ang="0">
                  <a:pos x="883" y="66"/>
                </a:cxn>
                <a:cxn ang="0">
                  <a:pos x="841" y="51"/>
                </a:cxn>
                <a:cxn ang="0">
                  <a:pos x="812" y="44"/>
                </a:cxn>
                <a:cxn ang="0">
                  <a:pos x="798" y="37"/>
                </a:cxn>
                <a:cxn ang="0">
                  <a:pos x="798" y="15"/>
                </a:cxn>
                <a:cxn ang="0">
                  <a:pos x="812" y="0"/>
                </a:cxn>
                <a:cxn ang="0">
                  <a:pos x="826" y="0"/>
                </a:cxn>
                <a:cxn ang="0">
                  <a:pos x="1047" y="0"/>
                </a:cxn>
                <a:cxn ang="0">
                  <a:pos x="1126" y="0"/>
                </a:cxn>
                <a:cxn ang="0">
                  <a:pos x="1133" y="15"/>
                </a:cxn>
                <a:cxn ang="0">
                  <a:pos x="1133" y="29"/>
                </a:cxn>
                <a:cxn ang="0">
                  <a:pos x="1126" y="44"/>
                </a:cxn>
                <a:cxn ang="0">
                  <a:pos x="1069" y="51"/>
                </a:cxn>
                <a:cxn ang="0">
                  <a:pos x="969" y="110"/>
                </a:cxn>
                <a:cxn ang="0">
                  <a:pos x="912" y="183"/>
                </a:cxn>
                <a:cxn ang="0">
                  <a:pos x="327" y="1134"/>
                </a:cxn>
                <a:cxn ang="0">
                  <a:pos x="306" y="1141"/>
                </a:cxn>
                <a:cxn ang="0">
                  <a:pos x="278" y="1141"/>
                </a:cxn>
                <a:cxn ang="0">
                  <a:pos x="263" y="1127"/>
                </a:cxn>
                <a:cxn ang="0">
                  <a:pos x="135" y="102"/>
                </a:cxn>
                <a:cxn ang="0">
                  <a:pos x="128" y="73"/>
                </a:cxn>
                <a:cxn ang="0">
                  <a:pos x="114" y="51"/>
                </a:cxn>
                <a:cxn ang="0">
                  <a:pos x="71" y="44"/>
                </a:cxn>
                <a:cxn ang="0">
                  <a:pos x="21" y="44"/>
                </a:cxn>
                <a:cxn ang="0">
                  <a:pos x="0" y="37"/>
                </a:cxn>
                <a:cxn ang="0">
                  <a:pos x="0" y="15"/>
                </a:cxn>
                <a:cxn ang="0">
                  <a:pos x="14" y="0"/>
                </a:cxn>
                <a:cxn ang="0">
                  <a:pos x="28" y="0"/>
                </a:cxn>
              </a:cxnLst>
              <a:rect l="0" t="0" r="r" b="b"/>
              <a:pathLst>
                <a:path w="1133" h="1149">
                  <a:moveTo>
                    <a:pt x="28" y="0"/>
                  </a:moveTo>
                  <a:lnTo>
                    <a:pt x="71" y="0"/>
                  </a:lnTo>
                  <a:lnTo>
                    <a:pt x="114" y="0"/>
                  </a:lnTo>
                  <a:lnTo>
                    <a:pt x="156" y="0"/>
                  </a:lnTo>
                  <a:lnTo>
                    <a:pt x="199" y="0"/>
                  </a:lnTo>
                  <a:lnTo>
                    <a:pt x="299" y="0"/>
                  </a:lnTo>
                  <a:lnTo>
                    <a:pt x="399" y="0"/>
                  </a:lnTo>
                  <a:lnTo>
                    <a:pt x="406" y="0"/>
                  </a:lnTo>
                  <a:lnTo>
                    <a:pt x="413" y="0"/>
                  </a:lnTo>
                  <a:lnTo>
                    <a:pt x="420" y="7"/>
                  </a:lnTo>
                  <a:lnTo>
                    <a:pt x="420" y="15"/>
                  </a:lnTo>
                  <a:lnTo>
                    <a:pt x="420" y="29"/>
                  </a:lnTo>
                  <a:lnTo>
                    <a:pt x="413" y="37"/>
                  </a:lnTo>
                  <a:lnTo>
                    <a:pt x="406" y="44"/>
                  </a:lnTo>
                  <a:lnTo>
                    <a:pt x="392" y="44"/>
                  </a:lnTo>
                  <a:lnTo>
                    <a:pt x="385" y="44"/>
                  </a:lnTo>
                  <a:lnTo>
                    <a:pt x="342" y="51"/>
                  </a:lnTo>
                  <a:lnTo>
                    <a:pt x="313" y="59"/>
                  </a:lnTo>
                  <a:lnTo>
                    <a:pt x="292" y="66"/>
                  </a:lnTo>
                  <a:lnTo>
                    <a:pt x="278" y="80"/>
                  </a:lnTo>
                  <a:lnTo>
                    <a:pt x="270" y="95"/>
                  </a:lnTo>
                  <a:lnTo>
                    <a:pt x="377" y="959"/>
                  </a:lnTo>
                  <a:lnTo>
                    <a:pt x="869" y="161"/>
                  </a:lnTo>
                  <a:lnTo>
                    <a:pt x="869" y="161"/>
                  </a:lnTo>
                  <a:lnTo>
                    <a:pt x="876" y="146"/>
                  </a:lnTo>
                  <a:lnTo>
                    <a:pt x="883" y="132"/>
                  </a:lnTo>
                  <a:lnTo>
                    <a:pt x="891" y="117"/>
                  </a:lnTo>
                  <a:lnTo>
                    <a:pt x="898" y="102"/>
                  </a:lnTo>
                  <a:lnTo>
                    <a:pt x="891" y="80"/>
                  </a:lnTo>
                  <a:lnTo>
                    <a:pt x="883" y="66"/>
                  </a:lnTo>
                  <a:lnTo>
                    <a:pt x="862" y="59"/>
                  </a:lnTo>
                  <a:lnTo>
                    <a:pt x="841" y="51"/>
                  </a:lnTo>
                  <a:lnTo>
                    <a:pt x="819" y="44"/>
                  </a:lnTo>
                  <a:lnTo>
                    <a:pt x="812" y="44"/>
                  </a:lnTo>
                  <a:lnTo>
                    <a:pt x="805" y="44"/>
                  </a:lnTo>
                  <a:lnTo>
                    <a:pt x="798" y="37"/>
                  </a:lnTo>
                  <a:lnTo>
                    <a:pt x="798" y="29"/>
                  </a:lnTo>
                  <a:lnTo>
                    <a:pt x="798" y="15"/>
                  </a:lnTo>
                  <a:lnTo>
                    <a:pt x="805" y="0"/>
                  </a:lnTo>
                  <a:lnTo>
                    <a:pt x="812" y="0"/>
                  </a:lnTo>
                  <a:lnTo>
                    <a:pt x="819" y="0"/>
                  </a:lnTo>
                  <a:lnTo>
                    <a:pt x="826" y="0"/>
                  </a:lnTo>
                  <a:lnTo>
                    <a:pt x="983" y="0"/>
                  </a:lnTo>
                  <a:lnTo>
                    <a:pt x="1047" y="0"/>
                  </a:lnTo>
                  <a:lnTo>
                    <a:pt x="1111" y="0"/>
                  </a:lnTo>
                  <a:lnTo>
                    <a:pt x="1126" y="0"/>
                  </a:lnTo>
                  <a:lnTo>
                    <a:pt x="1133" y="7"/>
                  </a:lnTo>
                  <a:lnTo>
                    <a:pt x="1133" y="15"/>
                  </a:lnTo>
                  <a:lnTo>
                    <a:pt x="1133" y="22"/>
                  </a:lnTo>
                  <a:lnTo>
                    <a:pt x="1133" y="29"/>
                  </a:lnTo>
                  <a:lnTo>
                    <a:pt x="1126" y="37"/>
                  </a:lnTo>
                  <a:lnTo>
                    <a:pt x="1126" y="44"/>
                  </a:lnTo>
                  <a:lnTo>
                    <a:pt x="1111" y="44"/>
                  </a:lnTo>
                  <a:lnTo>
                    <a:pt x="1069" y="51"/>
                  </a:lnTo>
                  <a:lnTo>
                    <a:pt x="1019" y="66"/>
                  </a:lnTo>
                  <a:lnTo>
                    <a:pt x="969" y="110"/>
                  </a:lnTo>
                  <a:lnTo>
                    <a:pt x="912" y="183"/>
                  </a:lnTo>
                  <a:lnTo>
                    <a:pt x="912" y="183"/>
                  </a:lnTo>
                  <a:lnTo>
                    <a:pt x="335" y="1119"/>
                  </a:lnTo>
                  <a:lnTo>
                    <a:pt x="327" y="1134"/>
                  </a:lnTo>
                  <a:lnTo>
                    <a:pt x="320" y="1141"/>
                  </a:lnTo>
                  <a:lnTo>
                    <a:pt x="306" y="1141"/>
                  </a:lnTo>
                  <a:lnTo>
                    <a:pt x="292" y="1149"/>
                  </a:lnTo>
                  <a:lnTo>
                    <a:pt x="278" y="1141"/>
                  </a:lnTo>
                  <a:lnTo>
                    <a:pt x="270" y="1141"/>
                  </a:lnTo>
                  <a:lnTo>
                    <a:pt x="263" y="1127"/>
                  </a:lnTo>
                  <a:lnTo>
                    <a:pt x="263" y="1105"/>
                  </a:lnTo>
                  <a:lnTo>
                    <a:pt x="135" y="102"/>
                  </a:lnTo>
                  <a:lnTo>
                    <a:pt x="135" y="88"/>
                  </a:lnTo>
                  <a:lnTo>
                    <a:pt x="128" y="73"/>
                  </a:lnTo>
                  <a:lnTo>
                    <a:pt x="121" y="66"/>
                  </a:lnTo>
                  <a:lnTo>
                    <a:pt x="114" y="51"/>
                  </a:lnTo>
                  <a:lnTo>
                    <a:pt x="99" y="51"/>
                  </a:lnTo>
                  <a:lnTo>
                    <a:pt x="71" y="44"/>
                  </a:lnTo>
                  <a:lnTo>
                    <a:pt x="42" y="44"/>
                  </a:lnTo>
                  <a:lnTo>
                    <a:pt x="21" y="44"/>
                  </a:lnTo>
                  <a:lnTo>
                    <a:pt x="7" y="44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0" y="15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4"/>
            <p:cNvSpPr>
              <a:spLocks noEditPoints="1"/>
            </p:cNvSpPr>
            <p:nvPr/>
          </p:nvSpPr>
          <p:spPr bwMode="auto">
            <a:xfrm>
              <a:off x="7479" y="4586"/>
              <a:ext cx="343" cy="769"/>
            </a:xfrm>
            <a:custGeom>
              <a:avLst/>
              <a:gdLst/>
              <a:ahLst/>
              <a:cxnLst>
                <a:cxn ang="0">
                  <a:pos x="200" y="256"/>
                </a:cxn>
                <a:cxn ang="0">
                  <a:pos x="250" y="293"/>
                </a:cxn>
                <a:cxn ang="0">
                  <a:pos x="271" y="352"/>
                </a:cxn>
                <a:cxn ang="0">
                  <a:pos x="271" y="388"/>
                </a:cxn>
                <a:cxn ang="0">
                  <a:pos x="243" y="454"/>
                </a:cxn>
                <a:cxn ang="0">
                  <a:pos x="214" y="534"/>
                </a:cxn>
                <a:cxn ang="0">
                  <a:pos x="164" y="652"/>
                </a:cxn>
                <a:cxn ang="0">
                  <a:pos x="157" y="703"/>
                </a:cxn>
                <a:cxn ang="0">
                  <a:pos x="164" y="732"/>
                </a:cxn>
                <a:cxn ang="0">
                  <a:pos x="186" y="739"/>
                </a:cxn>
                <a:cxn ang="0">
                  <a:pos x="271" y="681"/>
                </a:cxn>
                <a:cxn ang="0">
                  <a:pos x="307" y="593"/>
                </a:cxn>
                <a:cxn ang="0">
                  <a:pos x="321" y="586"/>
                </a:cxn>
                <a:cxn ang="0">
                  <a:pos x="335" y="586"/>
                </a:cxn>
                <a:cxn ang="0">
                  <a:pos x="343" y="586"/>
                </a:cxn>
                <a:cxn ang="0">
                  <a:pos x="343" y="622"/>
                </a:cxn>
                <a:cxn ang="0">
                  <a:pos x="286" y="717"/>
                </a:cxn>
                <a:cxn ang="0">
                  <a:pos x="186" y="769"/>
                </a:cxn>
                <a:cxn ang="0">
                  <a:pos x="129" y="761"/>
                </a:cxn>
                <a:cxn ang="0">
                  <a:pos x="93" y="725"/>
                </a:cxn>
                <a:cxn ang="0">
                  <a:pos x="79" y="674"/>
                </a:cxn>
                <a:cxn ang="0">
                  <a:pos x="86" y="622"/>
                </a:cxn>
                <a:cxn ang="0">
                  <a:pos x="157" y="439"/>
                </a:cxn>
                <a:cxn ang="0">
                  <a:pos x="179" y="388"/>
                </a:cxn>
                <a:cxn ang="0">
                  <a:pos x="186" y="352"/>
                </a:cxn>
                <a:cxn ang="0">
                  <a:pos x="193" y="322"/>
                </a:cxn>
                <a:cxn ang="0">
                  <a:pos x="186" y="293"/>
                </a:cxn>
                <a:cxn ang="0">
                  <a:pos x="164" y="286"/>
                </a:cxn>
                <a:cxn ang="0">
                  <a:pos x="79" y="344"/>
                </a:cxn>
                <a:cxn ang="0">
                  <a:pos x="43" y="439"/>
                </a:cxn>
                <a:cxn ang="0">
                  <a:pos x="22" y="447"/>
                </a:cxn>
                <a:cxn ang="0">
                  <a:pos x="15" y="439"/>
                </a:cxn>
                <a:cxn ang="0">
                  <a:pos x="0" y="425"/>
                </a:cxn>
                <a:cxn ang="0">
                  <a:pos x="29" y="359"/>
                </a:cxn>
                <a:cxn ang="0">
                  <a:pos x="107" y="271"/>
                </a:cxn>
                <a:cxn ang="0">
                  <a:pos x="271" y="0"/>
                </a:cxn>
                <a:cxn ang="0">
                  <a:pos x="300" y="8"/>
                </a:cxn>
                <a:cxn ang="0">
                  <a:pos x="314" y="30"/>
                </a:cxn>
                <a:cxn ang="0">
                  <a:pos x="314" y="37"/>
                </a:cxn>
                <a:cxn ang="0">
                  <a:pos x="300" y="81"/>
                </a:cxn>
                <a:cxn ang="0">
                  <a:pos x="250" y="103"/>
                </a:cxn>
                <a:cxn ang="0">
                  <a:pos x="221" y="95"/>
                </a:cxn>
                <a:cxn ang="0">
                  <a:pos x="207" y="74"/>
                </a:cxn>
                <a:cxn ang="0">
                  <a:pos x="214" y="37"/>
                </a:cxn>
                <a:cxn ang="0">
                  <a:pos x="250" y="0"/>
                </a:cxn>
              </a:cxnLst>
              <a:rect l="0" t="0" r="r" b="b"/>
              <a:pathLst>
                <a:path w="343" h="769">
                  <a:moveTo>
                    <a:pt x="171" y="256"/>
                  </a:moveTo>
                  <a:lnTo>
                    <a:pt x="200" y="256"/>
                  </a:lnTo>
                  <a:lnTo>
                    <a:pt x="228" y="271"/>
                  </a:lnTo>
                  <a:lnTo>
                    <a:pt x="250" y="293"/>
                  </a:lnTo>
                  <a:lnTo>
                    <a:pt x="271" y="322"/>
                  </a:lnTo>
                  <a:lnTo>
                    <a:pt x="271" y="352"/>
                  </a:lnTo>
                  <a:lnTo>
                    <a:pt x="271" y="366"/>
                  </a:lnTo>
                  <a:lnTo>
                    <a:pt x="271" y="388"/>
                  </a:lnTo>
                  <a:lnTo>
                    <a:pt x="257" y="410"/>
                  </a:lnTo>
                  <a:lnTo>
                    <a:pt x="243" y="454"/>
                  </a:lnTo>
                  <a:lnTo>
                    <a:pt x="228" y="505"/>
                  </a:lnTo>
                  <a:lnTo>
                    <a:pt x="214" y="534"/>
                  </a:lnTo>
                  <a:lnTo>
                    <a:pt x="179" y="622"/>
                  </a:lnTo>
                  <a:lnTo>
                    <a:pt x="164" y="652"/>
                  </a:lnTo>
                  <a:lnTo>
                    <a:pt x="157" y="674"/>
                  </a:lnTo>
                  <a:lnTo>
                    <a:pt x="157" y="703"/>
                  </a:lnTo>
                  <a:lnTo>
                    <a:pt x="157" y="717"/>
                  </a:lnTo>
                  <a:lnTo>
                    <a:pt x="164" y="732"/>
                  </a:lnTo>
                  <a:lnTo>
                    <a:pt x="171" y="739"/>
                  </a:lnTo>
                  <a:lnTo>
                    <a:pt x="186" y="739"/>
                  </a:lnTo>
                  <a:lnTo>
                    <a:pt x="228" y="725"/>
                  </a:lnTo>
                  <a:lnTo>
                    <a:pt x="271" y="681"/>
                  </a:lnTo>
                  <a:lnTo>
                    <a:pt x="307" y="600"/>
                  </a:lnTo>
                  <a:lnTo>
                    <a:pt x="307" y="593"/>
                  </a:lnTo>
                  <a:lnTo>
                    <a:pt x="314" y="586"/>
                  </a:lnTo>
                  <a:lnTo>
                    <a:pt x="321" y="586"/>
                  </a:lnTo>
                  <a:lnTo>
                    <a:pt x="328" y="578"/>
                  </a:lnTo>
                  <a:lnTo>
                    <a:pt x="335" y="586"/>
                  </a:lnTo>
                  <a:lnTo>
                    <a:pt x="335" y="586"/>
                  </a:lnTo>
                  <a:lnTo>
                    <a:pt x="343" y="586"/>
                  </a:lnTo>
                  <a:lnTo>
                    <a:pt x="343" y="600"/>
                  </a:lnTo>
                  <a:lnTo>
                    <a:pt x="343" y="622"/>
                  </a:lnTo>
                  <a:lnTo>
                    <a:pt x="321" y="666"/>
                  </a:lnTo>
                  <a:lnTo>
                    <a:pt x="286" y="717"/>
                  </a:lnTo>
                  <a:lnTo>
                    <a:pt x="243" y="754"/>
                  </a:lnTo>
                  <a:lnTo>
                    <a:pt x="186" y="769"/>
                  </a:lnTo>
                  <a:lnTo>
                    <a:pt x="150" y="769"/>
                  </a:lnTo>
                  <a:lnTo>
                    <a:pt x="129" y="761"/>
                  </a:lnTo>
                  <a:lnTo>
                    <a:pt x="107" y="747"/>
                  </a:lnTo>
                  <a:lnTo>
                    <a:pt x="93" y="725"/>
                  </a:lnTo>
                  <a:lnTo>
                    <a:pt x="79" y="703"/>
                  </a:lnTo>
                  <a:lnTo>
                    <a:pt x="79" y="674"/>
                  </a:lnTo>
                  <a:lnTo>
                    <a:pt x="79" y="652"/>
                  </a:lnTo>
                  <a:lnTo>
                    <a:pt x="86" y="622"/>
                  </a:lnTo>
                  <a:lnTo>
                    <a:pt x="86" y="622"/>
                  </a:lnTo>
                  <a:lnTo>
                    <a:pt x="157" y="439"/>
                  </a:lnTo>
                  <a:lnTo>
                    <a:pt x="171" y="410"/>
                  </a:lnTo>
                  <a:lnTo>
                    <a:pt x="179" y="388"/>
                  </a:lnTo>
                  <a:lnTo>
                    <a:pt x="186" y="366"/>
                  </a:lnTo>
                  <a:lnTo>
                    <a:pt x="186" y="352"/>
                  </a:lnTo>
                  <a:lnTo>
                    <a:pt x="193" y="337"/>
                  </a:lnTo>
                  <a:lnTo>
                    <a:pt x="193" y="322"/>
                  </a:lnTo>
                  <a:lnTo>
                    <a:pt x="186" y="308"/>
                  </a:lnTo>
                  <a:lnTo>
                    <a:pt x="186" y="293"/>
                  </a:lnTo>
                  <a:lnTo>
                    <a:pt x="171" y="286"/>
                  </a:lnTo>
                  <a:lnTo>
                    <a:pt x="164" y="286"/>
                  </a:lnTo>
                  <a:lnTo>
                    <a:pt x="122" y="300"/>
                  </a:lnTo>
                  <a:lnTo>
                    <a:pt x="79" y="344"/>
                  </a:lnTo>
                  <a:lnTo>
                    <a:pt x="43" y="425"/>
                  </a:lnTo>
                  <a:lnTo>
                    <a:pt x="43" y="439"/>
                  </a:lnTo>
                  <a:lnTo>
                    <a:pt x="36" y="439"/>
                  </a:lnTo>
                  <a:lnTo>
                    <a:pt x="22" y="447"/>
                  </a:lnTo>
                  <a:lnTo>
                    <a:pt x="15" y="447"/>
                  </a:lnTo>
                  <a:lnTo>
                    <a:pt x="15" y="439"/>
                  </a:lnTo>
                  <a:lnTo>
                    <a:pt x="8" y="439"/>
                  </a:lnTo>
                  <a:lnTo>
                    <a:pt x="0" y="425"/>
                  </a:lnTo>
                  <a:lnTo>
                    <a:pt x="8" y="403"/>
                  </a:lnTo>
                  <a:lnTo>
                    <a:pt x="29" y="359"/>
                  </a:lnTo>
                  <a:lnTo>
                    <a:pt x="65" y="308"/>
                  </a:lnTo>
                  <a:lnTo>
                    <a:pt x="107" y="271"/>
                  </a:lnTo>
                  <a:lnTo>
                    <a:pt x="171" y="256"/>
                  </a:lnTo>
                  <a:close/>
                  <a:moveTo>
                    <a:pt x="271" y="0"/>
                  </a:moveTo>
                  <a:lnTo>
                    <a:pt x="286" y="0"/>
                  </a:lnTo>
                  <a:lnTo>
                    <a:pt x="300" y="8"/>
                  </a:lnTo>
                  <a:lnTo>
                    <a:pt x="307" y="15"/>
                  </a:lnTo>
                  <a:lnTo>
                    <a:pt x="314" y="30"/>
                  </a:lnTo>
                  <a:lnTo>
                    <a:pt x="314" y="37"/>
                  </a:lnTo>
                  <a:lnTo>
                    <a:pt x="314" y="37"/>
                  </a:lnTo>
                  <a:lnTo>
                    <a:pt x="307" y="66"/>
                  </a:lnTo>
                  <a:lnTo>
                    <a:pt x="300" y="81"/>
                  </a:lnTo>
                  <a:lnTo>
                    <a:pt x="278" y="95"/>
                  </a:lnTo>
                  <a:lnTo>
                    <a:pt x="250" y="103"/>
                  </a:lnTo>
                  <a:lnTo>
                    <a:pt x="236" y="103"/>
                  </a:lnTo>
                  <a:lnTo>
                    <a:pt x="221" y="95"/>
                  </a:lnTo>
                  <a:lnTo>
                    <a:pt x="214" y="81"/>
                  </a:lnTo>
                  <a:lnTo>
                    <a:pt x="207" y="74"/>
                  </a:lnTo>
                  <a:lnTo>
                    <a:pt x="207" y="59"/>
                  </a:lnTo>
                  <a:lnTo>
                    <a:pt x="214" y="37"/>
                  </a:lnTo>
                  <a:lnTo>
                    <a:pt x="228" y="15"/>
                  </a:lnTo>
                  <a:lnTo>
                    <a:pt x="250" y="0"/>
                  </a:lnTo>
                  <a:lnTo>
                    <a:pt x="2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5"/>
            <p:cNvSpPr>
              <a:spLocks/>
            </p:cNvSpPr>
            <p:nvPr/>
          </p:nvSpPr>
          <p:spPr bwMode="auto">
            <a:xfrm>
              <a:off x="8107" y="3884"/>
              <a:ext cx="370" cy="1639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363" y="7"/>
                </a:cxn>
                <a:cxn ang="0">
                  <a:pos x="363" y="15"/>
                </a:cxn>
                <a:cxn ang="0">
                  <a:pos x="370" y="22"/>
                </a:cxn>
                <a:cxn ang="0">
                  <a:pos x="370" y="22"/>
                </a:cxn>
                <a:cxn ang="0">
                  <a:pos x="363" y="29"/>
                </a:cxn>
                <a:cxn ang="0">
                  <a:pos x="356" y="36"/>
                </a:cxn>
                <a:cxn ang="0">
                  <a:pos x="349" y="44"/>
                </a:cxn>
                <a:cxn ang="0">
                  <a:pos x="242" y="176"/>
                </a:cxn>
                <a:cxn ang="0">
                  <a:pos x="171" y="322"/>
                </a:cxn>
                <a:cxn ang="0">
                  <a:pos x="128" y="483"/>
                </a:cxn>
                <a:cxn ang="0">
                  <a:pos x="99" y="651"/>
                </a:cxn>
                <a:cxn ang="0">
                  <a:pos x="92" y="819"/>
                </a:cxn>
                <a:cxn ang="0">
                  <a:pos x="99" y="951"/>
                </a:cxn>
                <a:cxn ang="0">
                  <a:pos x="114" y="1083"/>
                </a:cxn>
                <a:cxn ang="0">
                  <a:pos x="142" y="1215"/>
                </a:cxn>
                <a:cxn ang="0">
                  <a:pos x="185" y="1346"/>
                </a:cxn>
                <a:cxn ang="0">
                  <a:pos x="256" y="1471"/>
                </a:cxn>
                <a:cxn ang="0">
                  <a:pos x="342" y="1588"/>
                </a:cxn>
                <a:cxn ang="0">
                  <a:pos x="356" y="1595"/>
                </a:cxn>
                <a:cxn ang="0">
                  <a:pos x="363" y="1610"/>
                </a:cxn>
                <a:cxn ang="0">
                  <a:pos x="370" y="1610"/>
                </a:cxn>
                <a:cxn ang="0">
                  <a:pos x="370" y="1617"/>
                </a:cxn>
                <a:cxn ang="0">
                  <a:pos x="370" y="1617"/>
                </a:cxn>
                <a:cxn ang="0">
                  <a:pos x="370" y="1617"/>
                </a:cxn>
                <a:cxn ang="0">
                  <a:pos x="363" y="1632"/>
                </a:cxn>
                <a:cxn ang="0">
                  <a:pos x="363" y="1632"/>
                </a:cxn>
                <a:cxn ang="0">
                  <a:pos x="349" y="1639"/>
                </a:cxn>
                <a:cxn ang="0">
                  <a:pos x="327" y="1624"/>
                </a:cxn>
                <a:cxn ang="0">
                  <a:pos x="285" y="1588"/>
                </a:cxn>
                <a:cxn ang="0">
                  <a:pos x="228" y="1522"/>
                </a:cxn>
                <a:cxn ang="0">
                  <a:pos x="164" y="1434"/>
                </a:cxn>
                <a:cxn ang="0">
                  <a:pos x="107" y="1324"/>
                </a:cxn>
                <a:cxn ang="0">
                  <a:pos x="35" y="1141"/>
                </a:cxn>
                <a:cxn ang="0">
                  <a:pos x="7" y="966"/>
                </a:cxn>
                <a:cxn ang="0">
                  <a:pos x="0" y="819"/>
                </a:cxn>
                <a:cxn ang="0">
                  <a:pos x="7" y="673"/>
                </a:cxn>
                <a:cxn ang="0">
                  <a:pos x="35" y="497"/>
                </a:cxn>
                <a:cxn ang="0">
                  <a:pos x="99" y="322"/>
                </a:cxn>
                <a:cxn ang="0">
                  <a:pos x="164" y="212"/>
                </a:cxn>
                <a:cxn ang="0">
                  <a:pos x="228" y="117"/>
                </a:cxn>
                <a:cxn ang="0">
                  <a:pos x="285" y="58"/>
                </a:cxn>
                <a:cxn ang="0">
                  <a:pos x="327" y="15"/>
                </a:cxn>
                <a:cxn ang="0">
                  <a:pos x="349" y="0"/>
                </a:cxn>
              </a:cxnLst>
              <a:rect l="0" t="0" r="r" b="b"/>
              <a:pathLst>
                <a:path w="370" h="1639">
                  <a:moveTo>
                    <a:pt x="349" y="0"/>
                  </a:moveTo>
                  <a:lnTo>
                    <a:pt x="363" y="7"/>
                  </a:lnTo>
                  <a:lnTo>
                    <a:pt x="363" y="15"/>
                  </a:lnTo>
                  <a:lnTo>
                    <a:pt x="370" y="22"/>
                  </a:lnTo>
                  <a:lnTo>
                    <a:pt x="370" y="22"/>
                  </a:lnTo>
                  <a:lnTo>
                    <a:pt x="363" y="29"/>
                  </a:lnTo>
                  <a:lnTo>
                    <a:pt x="356" y="36"/>
                  </a:lnTo>
                  <a:lnTo>
                    <a:pt x="349" y="44"/>
                  </a:lnTo>
                  <a:lnTo>
                    <a:pt x="242" y="176"/>
                  </a:lnTo>
                  <a:lnTo>
                    <a:pt x="171" y="322"/>
                  </a:lnTo>
                  <a:lnTo>
                    <a:pt x="128" y="483"/>
                  </a:lnTo>
                  <a:lnTo>
                    <a:pt x="99" y="651"/>
                  </a:lnTo>
                  <a:lnTo>
                    <a:pt x="92" y="819"/>
                  </a:lnTo>
                  <a:lnTo>
                    <a:pt x="99" y="951"/>
                  </a:lnTo>
                  <a:lnTo>
                    <a:pt x="114" y="1083"/>
                  </a:lnTo>
                  <a:lnTo>
                    <a:pt x="142" y="1215"/>
                  </a:lnTo>
                  <a:lnTo>
                    <a:pt x="185" y="1346"/>
                  </a:lnTo>
                  <a:lnTo>
                    <a:pt x="256" y="1471"/>
                  </a:lnTo>
                  <a:lnTo>
                    <a:pt x="342" y="1588"/>
                  </a:lnTo>
                  <a:lnTo>
                    <a:pt x="356" y="1595"/>
                  </a:lnTo>
                  <a:lnTo>
                    <a:pt x="363" y="1610"/>
                  </a:lnTo>
                  <a:lnTo>
                    <a:pt x="370" y="1610"/>
                  </a:lnTo>
                  <a:lnTo>
                    <a:pt x="370" y="1617"/>
                  </a:lnTo>
                  <a:lnTo>
                    <a:pt x="370" y="1617"/>
                  </a:lnTo>
                  <a:lnTo>
                    <a:pt x="370" y="1617"/>
                  </a:lnTo>
                  <a:lnTo>
                    <a:pt x="363" y="1632"/>
                  </a:lnTo>
                  <a:lnTo>
                    <a:pt x="363" y="1632"/>
                  </a:lnTo>
                  <a:lnTo>
                    <a:pt x="349" y="1639"/>
                  </a:lnTo>
                  <a:lnTo>
                    <a:pt x="327" y="1624"/>
                  </a:lnTo>
                  <a:lnTo>
                    <a:pt x="285" y="1588"/>
                  </a:lnTo>
                  <a:lnTo>
                    <a:pt x="228" y="1522"/>
                  </a:lnTo>
                  <a:lnTo>
                    <a:pt x="164" y="1434"/>
                  </a:lnTo>
                  <a:lnTo>
                    <a:pt x="107" y="1324"/>
                  </a:lnTo>
                  <a:lnTo>
                    <a:pt x="35" y="1141"/>
                  </a:lnTo>
                  <a:lnTo>
                    <a:pt x="7" y="966"/>
                  </a:lnTo>
                  <a:lnTo>
                    <a:pt x="0" y="819"/>
                  </a:lnTo>
                  <a:lnTo>
                    <a:pt x="7" y="673"/>
                  </a:lnTo>
                  <a:lnTo>
                    <a:pt x="35" y="497"/>
                  </a:lnTo>
                  <a:lnTo>
                    <a:pt x="99" y="322"/>
                  </a:lnTo>
                  <a:lnTo>
                    <a:pt x="164" y="212"/>
                  </a:lnTo>
                  <a:lnTo>
                    <a:pt x="228" y="117"/>
                  </a:lnTo>
                  <a:lnTo>
                    <a:pt x="285" y="58"/>
                  </a:lnTo>
                  <a:lnTo>
                    <a:pt x="327" y="15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6"/>
            <p:cNvSpPr>
              <a:spLocks noEditPoints="1"/>
            </p:cNvSpPr>
            <p:nvPr/>
          </p:nvSpPr>
          <p:spPr bwMode="auto">
            <a:xfrm>
              <a:off x="8577" y="4338"/>
              <a:ext cx="805" cy="819"/>
            </a:xfrm>
            <a:custGeom>
              <a:avLst/>
              <a:gdLst/>
              <a:ahLst/>
              <a:cxnLst>
                <a:cxn ang="0">
                  <a:pos x="656" y="7"/>
                </a:cxn>
                <a:cxn ang="0">
                  <a:pos x="656" y="7"/>
                </a:cxn>
                <a:cxn ang="0">
                  <a:pos x="656" y="7"/>
                </a:cxn>
                <a:cxn ang="0">
                  <a:pos x="656" y="7"/>
                </a:cxn>
                <a:cxn ang="0">
                  <a:pos x="178" y="0"/>
                </a:cxn>
                <a:cxn ang="0">
                  <a:pos x="200" y="29"/>
                </a:cxn>
                <a:cxn ang="0">
                  <a:pos x="228" y="58"/>
                </a:cxn>
                <a:cxn ang="0">
                  <a:pos x="257" y="87"/>
                </a:cxn>
                <a:cxn ang="0">
                  <a:pos x="257" y="139"/>
                </a:cxn>
                <a:cxn ang="0">
                  <a:pos x="264" y="190"/>
                </a:cxn>
                <a:cxn ang="0">
                  <a:pos x="257" y="343"/>
                </a:cxn>
                <a:cxn ang="0">
                  <a:pos x="242" y="475"/>
                </a:cxn>
                <a:cxn ang="0">
                  <a:pos x="221" y="607"/>
                </a:cxn>
                <a:cxn ang="0">
                  <a:pos x="378" y="680"/>
                </a:cxn>
                <a:cxn ang="0">
                  <a:pos x="520" y="585"/>
                </a:cxn>
                <a:cxn ang="0">
                  <a:pos x="527" y="343"/>
                </a:cxn>
                <a:cxn ang="0">
                  <a:pos x="520" y="80"/>
                </a:cxn>
                <a:cxn ang="0">
                  <a:pos x="656" y="7"/>
                </a:cxn>
                <a:cxn ang="0">
                  <a:pos x="670" y="22"/>
                </a:cxn>
                <a:cxn ang="0">
                  <a:pos x="649" y="212"/>
                </a:cxn>
                <a:cxn ang="0">
                  <a:pos x="649" y="409"/>
                </a:cxn>
                <a:cxn ang="0">
                  <a:pos x="656" y="563"/>
                </a:cxn>
                <a:cxn ang="0">
                  <a:pos x="663" y="585"/>
                </a:cxn>
                <a:cxn ang="0">
                  <a:pos x="670" y="607"/>
                </a:cxn>
                <a:cxn ang="0">
                  <a:pos x="684" y="622"/>
                </a:cxn>
                <a:cxn ang="0">
                  <a:pos x="691" y="636"/>
                </a:cxn>
                <a:cxn ang="0">
                  <a:pos x="713" y="636"/>
                </a:cxn>
                <a:cxn ang="0">
                  <a:pos x="720" y="636"/>
                </a:cxn>
                <a:cxn ang="0">
                  <a:pos x="734" y="629"/>
                </a:cxn>
                <a:cxn ang="0">
                  <a:pos x="756" y="622"/>
                </a:cxn>
                <a:cxn ang="0">
                  <a:pos x="770" y="622"/>
                </a:cxn>
                <a:cxn ang="0">
                  <a:pos x="784" y="614"/>
                </a:cxn>
                <a:cxn ang="0">
                  <a:pos x="791" y="607"/>
                </a:cxn>
                <a:cxn ang="0">
                  <a:pos x="805" y="629"/>
                </a:cxn>
                <a:cxn ang="0">
                  <a:pos x="706" y="717"/>
                </a:cxn>
                <a:cxn ang="0">
                  <a:pos x="613" y="804"/>
                </a:cxn>
                <a:cxn ang="0">
                  <a:pos x="599" y="797"/>
                </a:cxn>
                <a:cxn ang="0">
                  <a:pos x="549" y="717"/>
                </a:cxn>
                <a:cxn ang="0">
                  <a:pos x="513" y="629"/>
                </a:cxn>
                <a:cxn ang="0">
                  <a:pos x="463" y="673"/>
                </a:cxn>
                <a:cxn ang="0">
                  <a:pos x="406" y="709"/>
                </a:cxn>
                <a:cxn ang="0">
                  <a:pos x="356" y="753"/>
                </a:cxn>
                <a:cxn ang="0">
                  <a:pos x="314" y="782"/>
                </a:cxn>
                <a:cxn ang="0">
                  <a:pos x="285" y="812"/>
                </a:cxn>
                <a:cxn ang="0">
                  <a:pos x="271" y="819"/>
                </a:cxn>
                <a:cxn ang="0">
                  <a:pos x="235" y="790"/>
                </a:cxn>
                <a:cxn ang="0">
                  <a:pos x="178" y="753"/>
                </a:cxn>
                <a:cxn ang="0">
                  <a:pos x="121" y="717"/>
                </a:cxn>
                <a:cxn ang="0">
                  <a:pos x="71" y="695"/>
                </a:cxn>
                <a:cxn ang="0">
                  <a:pos x="100" y="636"/>
                </a:cxn>
                <a:cxn ang="0">
                  <a:pos x="114" y="563"/>
                </a:cxn>
                <a:cxn ang="0">
                  <a:pos x="135" y="453"/>
                </a:cxn>
                <a:cxn ang="0">
                  <a:pos x="143" y="343"/>
                </a:cxn>
                <a:cxn ang="0">
                  <a:pos x="143" y="278"/>
                </a:cxn>
                <a:cxn ang="0">
                  <a:pos x="128" y="212"/>
                </a:cxn>
                <a:cxn ang="0">
                  <a:pos x="114" y="182"/>
                </a:cxn>
                <a:cxn ang="0">
                  <a:pos x="100" y="153"/>
                </a:cxn>
                <a:cxn ang="0">
                  <a:pos x="86" y="124"/>
                </a:cxn>
                <a:cxn ang="0">
                  <a:pos x="21" y="161"/>
                </a:cxn>
                <a:cxn ang="0">
                  <a:pos x="0" y="146"/>
                </a:cxn>
                <a:cxn ang="0">
                  <a:pos x="178" y="0"/>
                </a:cxn>
              </a:cxnLst>
              <a:rect l="0" t="0" r="r" b="b"/>
              <a:pathLst>
                <a:path w="805" h="819">
                  <a:moveTo>
                    <a:pt x="656" y="7"/>
                  </a:moveTo>
                  <a:lnTo>
                    <a:pt x="656" y="7"/>
                  </a:lnTo>
                  <a:lnTo>
                    <a:pt x="656" y="7"/>
                  </a:lnTo>
                  <a:lnTo>
                    <a:pt x="656" y="7"/>
                  </a:lnTo>
                  <a:close/>
                  <a:moveTo>
                    <a:pt x="178" y="0"/>
                  </a:moveTo>
                  <a:lnTo>
                    <a:pt x="200" y="29"/>
                  </a:lnTo>
                  <a:lnTo>
                    <a:pt x="228" y="58"/>
                  </a:lnTo>
                  <a:lnTo>
                    <a:pt x="257" y="87"/>
                  </a:lnTo>
                  <a:lnTo>
                    <a:pt x="257" y="139"/>
                  </a:lnTo>
                  <a:lnTo>
                    <a:pt x="264" y="190"/>
                  </a:lnTo>
                  <a:lnTo>
                    <a:pt x="257" y="343"/>
                  </a:lnTo>
                  <a:lnTo>
                    <a:pt x="242" y="475"/>
                  </a:lnTo>
                  <a:lnTo>
                    <a:pt x="221" y="607"/>
                  </a:lnTo>
                  <a:lnTo>
                    <a:pt x="378" y="680"/>
                  </a:lnTo>
                  <a:lnTo>
                    <a:pt x="520" y="585"/>
                  </a:lnTo>
                  <a:lnTo>
                    <a:pt x="527" y="343"/>
                  </a:lnTo>
                  <a:lnTo>
                    <a:pt x="520" y="80"/>
                  </a:lnTo>
                  <a:lnTo>
                    <a:pt x="656" y="7"/>
                  </a:lnTo>
                  <a:lnTo>
                    <a:pt x="670" y="22"/>
                  </a:lnTo>
                  <a:lnTo>
                    <a:pt x="649" y="212"/>
                  </a:lnTo>
                  <a:lnTo>
                    <a:pt x="649" y="409"/>
                  </a:lnTo>
                  <a:lnTo>
                    <a:pt x="656" y="563"/>
                  </a:lnTo>
                  <a:lnTo>
                    <a:pt x="663" y="585"/>
                  </a:lnTo>
                  <a:lnTo>
                    <a:pt x="670" y="607"/>
                  </a:lnTo>
                  <a:lnTo>
                    <a:pt x="684" y="622"/>
                  </a:lnTo>
                  <a:lnTo>
                    <a:pt x="691" y="636"/>
                  </a:lnTo>
                  <a:lnTo>
                    <a:pt x="713" y="636"/>
                  </a:lnTo>
                  <a:lnTo>
                    <a:pt x="720" y="636"/>
                  </a:lnTo>
                  <a:lnTo>
                    <a:pt x="734" y="629"/>
                  </a:lnTo>
                  <a:lnTo>
                    <a:pt x="756" y="622"/>
                  </a:lnTo>
                  <a:lnTo>
                    <a:pt x="770" y="622"/>
                  </a:lnTo>
                  <a:lnTo>
                    <a:pt x="784" y="614"/>
                  </a:lnTo>
                  <a:lnTo>
                    <a:pt x="791" y="607"/>
                  </a:lnTo>
                  <a:lnTo>
                    <a:pt x="805" y="629"/>
                  </a:lnTo>
                  <a:lnTo>
                    <a:pt x="706" y="717"/>
                  </a:lnTo>
                  <a:lnTo>
                    <a:pt x="613" y="804"/>
                  </a:lnTo>
                  <a:lnTo>
                    <a:pt x="599" y="797"/>
                  </a:lnTo>
                  <a:lnTo>
                    <a:pt x="549" y="717"/>
                  </a:lnTo>
                  <a:lnTo>
                    <a:pt x="513" y="629"/>
                  </a:lnTo>
                  <a:lnTo>
                    <a:pt x="463" y="673"/>
                  </a:lnTo>
                  <a:lnTo>
                    <a:pt x="406" y="709"/>
                  </a:lnTo>
                  <a:lnTo>
                    <a:pt x="356" y="753"/>
                  </a:lnTo>
                  <a:lnTo>
                    <a:pt x="314" y="782"/>
                  </a:lnTo>
                  <a:lnTo>
                    <a:pt x="285" y="812"/>
                  </a:lnTo>
                  <a:lnTo>
                    <a:pt x="271" y="819"/>
                  </a:lnTo>
                  <a:lnTo>
                    <a:pt x="235" y="790"/>
                  </a:lnTo>
                  <a:lnTo>
                    <a:pt x="178" y="753"/>
                  </a:lnTo>
                  <a:lnTo>
                    <a:pt x="121" y="717"/>
                  </a:lnTo>
                  <a:lnTo>
                    <a:pt x="71" y="695"/>
                  </a:lnTo>
                  <a:lnTo>
                    <a:pt x="100" y="636"/>
                  </a:lnTo>
                  <a:lnTo>
                    <a:pt x="114" y="563"/>
                  </a:lnTo>
                  <a:lnTo>
                    <a:pt x="135" y="453"/>
                  </a:lnTo>
                  <a:lnTo>
                    <a:pt x="143" y="343"/>
                  </a:lnTo>
                  <a:lnTo>
                    <a:pt x="143" y="278"/>
                  </a:lnTo>
                  <a:lnTo>
                    <a:pt x="128" y="212"/>
                  </a:lnTo>
                  <a:lnTo>
                    <a:pt x="114" y="182"/>
                  </a:lnTo>
                  <a:lnTo>
                    <a:pt x="100" y="153"/>
                  </a:lnTo>
                  <a:lnTo>
                    <a:pt x="86" y="124"/>
                  </a:lnTo>
                  <a:lnTo>
                    <a:pt x="21" y="161"/>
                  </a:lnTo>
                  <a:lnTo>
                    <a:pt x="0" y="146"/>
                  </a:lnTo>
                  <a:lnTo>
                    <a:pt x="1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7"/>
            <p:cNvSpPr>
              <a:spLocks noEditPoints="1"/>
            </p:cNvSpPr>
            <p:nvPr/>
          </p:nvSpPr>
          <p:spPr bwMode="auto">
            <a:xfrm>
              <a:off x="9475" y="3884"/>
              <a:ext cx="371" cy="1639"/>
            </a:xfrm>
            <a:custGeom>
              <a:avLst/>
              <a:gdLst/>
              <a:ahLst/>
              <a:cxnLst>
                <a:cxn ang="0">
                  <a:pos x="371" y="819"/>
                </a:cxn>
                <a:cxn ang="0">
                  <a:pos x="371" y="819"/>
                </a:cxn>
                <a:cxn ang="0">
                  <a:pos x="371" y="819"/>
                </a:cxn>
                <a:cxn ang="0">
                  <a:pos x="371" y="819"/>
                </a:cxn>
                <a:cxn ang="0">
                  <a:pos x="21" y="0"/>
                </a:cxn>
                <a:cxn ang="0">
                  <a:pos x="43" y="15"/>
                </a:cxn>
                <a:cxn ang="0">
                  <a:pos x="86" y="51"/>
                </a:cxn>
                <a:cxn ang="0">
                  <a:pos x="143" y="117"/>
                </a:cxn>
                <a:cxn ang="0">
                  <a:pos x="207" y="205"/>
                </a:cxn>
                <a:cxn ang="0">
                  <a:pos x="271" y="315"/>
                </a:cxn>
                <a:cxn ang="0">
                  <a:pos x="335" y="497"/>
                </a:cxn>
                <a:cxn ang="0">
                  <a:pos x="364" y="673"/>
                </a:cxn>
                <a:cxn ang="0">
                  <a:pos x="371" y="819"/>
                </a:cxn>
                <a:cxn ang="0">
                  <a:pos x="364" y="966"/>
                </a:cxn>
                <a:cxn ang="0">
                  <a:pos x="335" y="1141"/>
                </a:cxn>
                <a:cxn ang="0">
                  <a:pos x="271" y="1317"/>
                </a:cxn>
                <a:cxn ang="0">
                  <a:pos x="214" y="1427"/>
                </a:cxn>
                <a:cxn ang="0">
                  <a:pos x="150" y="1522"/>
                </a:cxn>
                <a:cxn ang="0">
                  <a:pos x="86" y="1580"/>
                </a:cxn>
                <a:cxn ang="0">
                  <a:pos x="43" y="1624"/>
                </a:cxn>
                <a:cxn ang="0">
                  <a:pos x="21" y="1639"/>
                </a:cxn>
                <a:cxn ang="0">
                  <a:pos x="14" y="1632"/>
                </a:cxn>
                <a:cxn ang="0">
                  <a:pos x="7" y="1624"/>
                </a:cxn>
                <a:cxn ang="0">
                  <a:pos x="0" y="1617"/>
                </a:cxn>
                <a:cxn ang="0">
                  <a:pos x="0" y="1617"/>
                </a:cxn>
                <a:cxn ang="0">
                  <a:pos x="7" y="1610"/>
                </a:cxn>
                <a:cxn ang="0">
                  <a:pos x="14" y="1602"/>
                </a:cxn>
                <a:cxn ang="0">
                  <a:pos x="29" y="1595"/>
                </a:cxn>
                <a:cxn ang="0">
                  <a:pos x="128" y="1456"/>
                </a:cxn>
                <a:cxn ang="0">
                  <a:pos x="200" y="1310"/>
                </a:cxn>
                <a:cxn ang="0">
                  <a:pos x="250" y="1156"/>
                </a:cxn>
                <a:cxn ang="0">
                  <a:pos x="271" y="988"/>
                </a:cxn>
                <a:cxn ang="0">
                  <a:pos x="278" y="819"/>
                </a:cxn>
                <a:cxn ang="0">
                  <a:pos x="271" y="622"/>
                </a:cxn>
                <a:cxn ang="0">
                  <a:pos x="235" y="454"/>
                </a:cxn>
                <a:cxn ang="0">
                  <a:pos x="185" y="300"/>
                </a:cxn>
                <a:cxn ang="0">
                  <a:pos x="121" y="168"/>
                </a:cxn>
                <a:cxn ang="0">
                  <a:pos x="36" y="58"/>
                </a:cxn>
                <a:cxn ang="0">
                  <a:pos x="21" y="44"/>
                </a:cxn>
                <a:cxn ang="0">
                  <a:pos x="7" y="36"/>
                </a:cxn>
                <a:cxn ang="0">
                  <a:pos x="7" y="29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7" y="15"/>
                </a:cxn>
                <a:cxn ang="0">
                  <a:pos x="14" y="7"/>
                </a:cxn>
                <a:cxn ang="0">
                  <a:pos x="21" y="0"/>
                </a:cxn>
              </a:cxnLst>
              <a:rect l="0" t="0" r="r" b="b"/>
              <a:pathLst>
                <a:path w="371" h="1639">
                  <a:moveTo>
                    <a:pt x="371" y="819"/>
                  </a:moveTo>
                  <a:lnTo>
                    <a:pt x="371" y="819"/>
                  </a:lnTo>
                  <a:lnTo>
                    <a:pt x="371" y="819"/>
                  </a:lnTo>
                  <a:lnTo>
                    <a:pt x="371" y="819"/>
                  </a:lnTo>
                  <a:close/>
                  <a:moveTo>
                    <a:pt x="21" y="0"/>
                  </a:moveTo>
                  <a:lnTo>
                    <a:pt x="43" y="15"/>
                  </a:lnTo>
                  <a:lnTo>
                    <a:pt x="86" y="51"/>
                  </a:lnTo>
                  <a:lnTo>
                    <a:pt x="143" y="117"/>
                  </a:lnTo>
                  <a:lnTo>
                    <a:pt x="207" y="205"/>
                  </a:lnTo>
                  <a:lnTo>
                    <a:pt x="271" y="315"/>
                  </a:lnTo>
                  <a:lnTo>
                    <a:pt x="335" y="497"/>
                  </a:lnTo>
                  <a:lnTo>
                    <a:pt x="364" y="673"/>
                  </a:lnTo>
                  <a:lnTo>
                    <a:pt x="371" y="819"/>
                  </a:lnTo>
                  <a:lnTo>
                    <a:pt x="364" y="966"/>
                  </a:lnTo>
                  <a:lnTo>
                    <a:pt x="335" y="1141"/>
                  </a:lnTo>
                  <a:lnTo>
                    <a:pt x="271" y="1317"/>
                  </a:lnTo>
                  <a:lnTo>
                    <a:pt x="214" y="1427"/>
                  </a:lnTo>
                  <a:lnTo>
                    <a:pt x="150" y="1522"/>
                  </a:lnTo>
                  <a:lnTo>
                    <a:pt x="86" y="1580"/>
                  </a:lnTo>
                  <a:lnTo>
                    <a:pt x="43" y="1624"/>
                  </a:lnTo>
                  <a:lnTo>
                    <a:pt x="21" y="1639"/>
                  </a:lnTo>
                  <a:lnTo>
                    <a:pt x="14" y="1632"/>
                  </a:lnTo>
                  <a:lnTo>
                    <a:pt x="7" y="1624"/>
                  </a:lnTo>
                  <a:lnTo>
                    <a:pt x="0" y="1617"/>
                  </a:lnTo>
                  <a:lnTo>
                    <a:pt x="0" y="1617"/>
                  </a:lnTo>
                  <a:lnTo>
                    <a:pt x="7" y="1610"/>
                  </a:lnTo>
                  <a:lnTo>
                    <a:pt x="14" y="1602"/>
                  </a:lnTo>
                  <a:lnTo>
                    <a:pt x="29" y="1595"/>
                  </a:lnTo>
                  <a:lnTo>
                    <a:pt x="128" y="1456"/>
                  </a:lnTo>
                  <a:lnTo>
                    <a:pt x="200" y="1310"/>
                  </a:lnTo>
                  <a:lnTo>
                    <a:pt x="250" y="1156"/>
                  </a:lnTo>
                  <a:lnTo>
                    <a:pt x="271" y="988"/>
                  </a:lnTo>
                  <a:lnTo>
                    <a:pt x="278" y="819"/>
                  </a:lnTo>
                  <a:lnTo>
                    <a:pt x="271" y="622"/>
                  </a:lnTo>
                  <a:lnTo>
                    <a:pt x="235" y="454"/>
                  </a:lnTo>
                  <a:lnTo>
                    <a:pt x="185" y="300"/>
                  </a:lnTo>
                  <a:lnTo>
                    <a:pt x="121" y="168"/>
                  </a:lnTo>
                  <a:lnTo>
                    <a:pt x="36" y="58"/>
                  </a:lnTo>
                  <a:lnTo>
                    <a:pt x="21" y="44"/>
                  </a:lnTo>
                  <a:lnTo>
                    <a:pt x="7" y="36"/>
                  </a:lnTo>
                  <a:lnTo>
                    <a:pt x="7" y="29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7" y="15"/>
                  </a:lnTo>
                  <a:lnTo>
                    <a:pt x="14" y="7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8"/>
            <p:cNvSpPr>
              <a:spLocks/>
            </p:cNvSpPr>
            <p:nvPr/>
          </p:nvSpPr>
          <p:spPr bwMode="auto">
            <a:xfrm>
              <a:off x="10459" y="4162"/>
              <a:ext cx="1054" cy="1083"/>
            </a:xfrm>
            <a:custGeom>
              <a:avLst/>
              <a:gdLst/>
              <a:ahLst/>
              <a:cxnLst>
                <a:cxn ang="0">
                  <a:pos x="527" y="0"/>
                </a:cxn>
                <a:cxn ang="0">
                  <a:pos x="541" y="0"/>
                </a:cxn>
                <a:cxn ang="0">
                  <a:pos x="548" y="7"/>
                </a:cxn>
                <a:cxn ang="0">
                  <a:pos x="556" y="15"/>
                </a:cxn>
                <a:cxn ang="0">
                  <a:pos x="556" y="29"/>
                </a:cxn>
                <a:cxn ang="0">
                  <a:pos x="556" y="37"/>
                </a:cxn>
                <a:cxn ang="0">
                  <a:pos x="556" y="51"/>
                </a:cxn>
                <a:cxn ang="0">
                  <a:pos x="556" y="505"/>
                </a:cxn>
                <a:cxn ang="0">
                  <a:pos x="1005" y="505"/>
                </a:cxn>
                <a:cxn ang="0">
                  <a:pos x="1012" y="505"/>
                </a:cxn>
                <a:cxn ang="0">
                  <a:pos x="1026" y="512"/>
                </a:cxn>
                <a:cxn ang="0">
                  <a:pos x="1040" y="512"/>
                </a:cxn>
                <a:cxn ang="0">
                  <a:pos x="1047" y="519"/>
                </a:cxn>
                <a:cxn ang="0">
                  <a:pos x="1054" y="527"/>
                </a:cxn>
                <a:cxn ang="0">
                  <a:pos x="1054" y="541"/>
                </a:cxn>
                <a:cxn ang="0">
                  <a:pos x="1054" y="556"/>
                </a:cxn>
                <a:cxn ang="0">
                  <a:pos x="1047" y="563"/>
                </a:cxn>
                <a:cxn ang="0">
                  <a:pos x="1040" y="571"/>
                </a:cxn>
                <a:cxn ang="0">
                  <a:pos x="1026" y="571"/>
                </a:cxn>
                <a:cxn ang="0">
                  <a:pos x="1012" y="571"/>
                </a:cxn>
                <a:cxn ang="0">
                  <a:pos x="1005" y="571"/>
                </a:cxn>
                <a:cxn ang="0">
                  <a:pos x="556" y="571"/>
                </a:cxn>
                <a:cxn ang="0">
                  <a:pos x="556" y="1032"/>
                </a:cxn>
                <a:cxn ang="0">
                  <a:pos x="556" y="1046"/>
                </a:cxn>
                <a:cxn ang="0">
                  <a:pos x="556" y="1054"/>
                </a:cxn>
                <a:cxn ang="0">
                  <a:pos x="556" y="1068"/>
                </a:cxn>
                <a:cxn ang="0">
                  <a:pos x="548" y="1076"/>
                </a:cxn>
                <a:cxn ang="0">
                  <a:pos x="541" y="1083"/>
                </a:cxn>
                <a:cxn ang="0">
                  <a:pos x="527" y="1083"/>
                </a:cxn>
                <a:cxn ang="0">
                  <a:pos x="513" y="1083"/>
                </a:cxn>
                <a:cxn ang="0">
                  <a:pos x="506" y="1076"/>
                </a:cxn>
                <a:cxn ang="0">
                  <a:pos x="499" y="1068"/>
                </a:cxn>
                <a:cxn ang="0">
                  <a:pos x="499" y="1054"/>
                </a:cxn>
                <a:cxn ang="0">
                  <a:pos x="499" y="1046"/>
                </a:cxn>
                <a:cxn ang="0">
                  <a:pos x="499" y="1032"/>
                </a:cxn>
                <a:cxn ang="0">
                  <a:pos x="499" y="571"/>
                </a:cxn>
                <a:cxn ang="0">
                  <a:pos x="50" y="571"/>
                </a:cxn>
                <a:cxn ang="0">
                  <a:pos x="35" y="571"/>
                </a:cxn>
                <a:cxn ang="0">
                  <a:pos x="28" y="571"/>
                </a:cxn>
                <a:cxn ang="0">
                  <a:pos x="14" y="571"/>
                </a:cxn>
                <a:cxn ang="0">
                  <a:pos x="7" y="563"/>
                </a:cxn>
                <a:cxn ang="0">
                  <a:pos x="0" y="556"/>
                </a:cxn>
                <a:cxn ang="0">
                  <a:pos x="0" y="541"/>
                </a:cxn>
                <a:cxn ang="0">
                  <a:pos x="0" y="527"/>
                </a:cxn>
                <a:cxn ang="0">
                  <a:pos x="7" y="519"/>
                </a:cxn>
                <a:cxn ang="0">
                  <a:pos x="14" y="512"/>
                </a:cxn>
                <a:cxn ang="0">
                  <a:pos x="28" y="512"/>
                </a:cxn>
                <a:cxn ang="0">
                  <a:pos x="35" y="505"/>
                </a:cxn>
                <a:cxn ang="0">
                  <a:pos x="50" y="505"/>
                </a:cxn>
                <a:cxn ang="0">
                  <a:pos x="499" y="505"/>
                </a:cxn>
                <a:cxn ang="0">
                  <a:pos x="499" y="51"/>
                </a:cxn>
                <a:cxn ang="0">
                  <a:pos x="499" y="37"/>
                </a:cxn>
                <a:cxn ang="0">
                  <a:pos x="499" y="29"/>
                </a:cxn>
                <a:cxn ang="0">
                  <a:pos x="499" y="15"/>
                </a:cxn>
                <a:cxn ang="0">
                  <a:pos x="506" y="7"/>
                </a:cxn>
                <a:cxn ang="0">
                  <a:pos x="513" y="0"/>
                </a:cxn>
                <a:cxn ang="0">
                  <a:pos x="527" y="0"/>
                </a:cxn>
              </a:cxnLst>
              <a:rect l="0" t="0" r="r" b="b"/>
              <a:pathLst>
                <a:path w="1054" h="1083">
                  <a:moveTo>
                    <a:pt x="527" y="0"/>
                  </a:moveTo>
                  <a:lnTo>
                    <a:pt x="541" y="0"/>
                  </a:lnTo>
                  <a:lnTo>
                    <a:pt x="548" y="7"/>
                  </a:lnTo>
                  <a:lnTo>
                    <a:pt x="556" y="15"/>
                  </a:lnTo>
                  <a:lnTo>
                    <a:pt x="556" y="29"/>
                  </a:lnTo>
                  <a:lnTo>
                    <a:pt x="556" y="37"/>
                  </a:lnTo>
                  <a:lnTo>
                    <a:pt x="556" y="51"/>
                  </a:lnTo>
                  <a:lnTo>
                    <a:pt x="556" y="505"/>
                  </a:lnTo>
                  <a:lnTo>
                    <a:pt x="1005" y="505"/>
                  </a:lnTo>
                  <a:lnTo>
                    <a:pt x="1012" y="505"/>
                  </a:lnTo>
                  <a:lnTo>
                    <a:pt x="1026" y="512"/>
                  </a:lnTo>
                  <a:lnTo>
                    <a:pt x="1040" y="512"/>
                  </a:lnTo>
                  <a:lnTo>
                    <a:pt x="1047" y="519"/>
                  </a:lnTo>
                  <a:lnTo>
                    <a:pt x="1054" y="527"/>
                  </a:lnTo>
                  <a:lnTo>
                    <a:pt x="1054" y="541"/>
                  </a:lnTo>
                  <a:lnTo>
                    <a:pt x="1054" y="556"/>
                  </a:lnTo>
                  <a:lnTo>
                    <a:pt x="1047" y="563"/>
                  </a:lnTo>
                  <a:lnTo>
                    <a:pt x="1040" y="571"/>
                  </a:lnTo>
                  <a:lnTo>
                    <a:pt x="1026" y="571"/>
                  </a:lnTo>
                  <a:lnTo>
                    <a:pt x="1012" y="571"/>
                  </a:lnTo>
                  <a:lnTo>
                    <a:pt x="1005" y="571"/>
                  </a:lnTo>
                  <a:lnTo>
                    <a:pt x="556" y="571"/>
                  </a:lnTo>
                  <a:lnTo>
                    <a:pt x="556" y="1032"/>
                  </a:lnTo>
                  <a:lnTo>
                    <a:pt x="556" y="1046"/>
                  </a:lnTo>
                  <a:lnTo>
                    <a:pt x="556" y="1054"/>
                  </a:lnTo>
                  <a:lnTo>
                    <a:pt x="556" y="1068"/>
                  </a:lnTo>
                  <a:lnTo>
                    <a:pt x="548" y="1076"/>
                  </a:lnTo>
                  <a:lnTo>
                    <a:pt x="541" y="1083"/>
                  </a:lnTo>
                  <a:lnTo>
                    <a:pt x="527" y="1083"/>
                  </a:lnTo>
                  <a:lnTo>
                    <a:pt x="513" y="1083"/>
                  </a:lnTo>
                  <a:lnTo>
                    <a:pt x="506" y="1076"/>
                  </a:lnTo>
                  <a:lnTo>
                    <a:pt x="499" y="1068"/>
                  </a:lnTo>
                  <a:lnTo>
                    <a:pt x="499" y="1054"/>
                  </a:lnTo>
                  <a:lnTo>
                    <a:pt x="499" y="1046"/>
                  </a:lnTo>
                  <a:lnTo>
                    <a:pt x="499" y="1032"/>
                  </a:lnTo>
                  <a:lnTo>
                    <a:pt x="499" y="571"/>
                  </a:lnTo>
                  <a:lnTo>
                    <a:pt x="50" y="571"/>
                  </a:lnTo>
                  <a:lnTo>
                    <a:pt x="35" y="571"/>
                  </a:lnTo>
                  <a:lnTo>
                    <a:pt x="28" y="571"/>
                  </a:lnTo>
                  <a:lnTo>
                    <a:pt x="14" y="571"/>
                  </a:lnTo>
                  <a:lnTo>
                    <a:pt x="7" y="563"/>
                  </a:lnTo>
                  <a:lnTo>
                    <a:pt x="0" y="556"/>
                  </a:lnTo>
                  <a:lnTo>
                    <a:pt x="0" y="541"/>
                  </a:lnTo>
                  <a:lnTo>
                    <a:pt x="0" y="527"/>
                  </a:lnTo>
                  <a:lnTo>
                    <a:pt x="7" y="519"/>
                  </a:lnTo>
                  <a:lnTo>
                    <a:pt x="14" y="512"/>
                  </a:lnTo>
                  <a:lnTo>
                    <a:pt x="28" y="512"/>
                  </a:lnTo>
                  <a:lnTo>
                    <a:pt x="35" y="505"/>
                  </a:lnTo>
                  <a:lnTo>
                    <a:pt x="50" y="505"/>
                  </a:lnTo>
                  <a:lnTo>
                    <a:pt x="499" y="505"/>
                  </a:lnTo>
                  <a:lnTo>
                    <a:pt x="499" y="51"/>
                  </a:lnTo>
                  <a:lnTo>
                    <a:pt x="499" y="37"/>
                  </a:lnTo>
                  <a:lnTo>
                    <a:pt x="499" y="29"/>
                  </a:lnTo>
                  <a:lnTo>
                    <a:pt x="499" y="15"/>
                  </a:lnTo>
                  <a:lnTo>
                    <a:pt x="506" y="7"/>
                  </a:lnTo>
                  <a:lnTo>
                    <a:pt x="513" y="0"/>
                  </a:lnTo>
                  <a:lnTo>
                    <a:pt x="5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9"/>
            <p:cNvSpPr>
              <a:spLocks/>
            </p:cNvSpPr>
            <p:nvPr/>
          </p:nvSpPr>
          <p:spPr bwMode="auto">
            <a:xfrm>
              <a:off x="12048" y="4001"/>
              <a:ext cx="1133" cy="1149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64" y="0"/>
                </a:cxn>
                <a:cxn ang="0">
                  <a:pos x="306" y="0"/>
                </a:cxn>
                <a:cxn ang="0">
                  <a:pos x="406" y="0"/>
                </a:cxn>
                <a:cxn ang="0">
                  <a:pos x="421" y="7"/>
                </a:cxn>
                <a:cxn ang="0">
                  <a:pos x="421" y="29"/>
                </a:cxn>
                <a:cxn ang="0">
                  <a:pos x="406" y="44"/>
                </a:cxn>
                <a:cxn ang="0">
                  <a:pos x="385" y="44"/>
                </a:cxn>
                <a:cxn ang="0">
                  <a:pos x="314" y="59"/>
                </a:cxn>
                <a:cxn ang="0">
                  <a:pos x="278" y="80"/>
                </a:cxn>
                <a:cxn ang="0">
                  <a:pos x="385" y="959"/>
                </a:cxn>
                <a:cxn ang="0">
                  <a:pos x="877" y="161"/>
                </a:cxn>
                <a:cxn ang="0">
                  <a:pos x="891" y="132"/>
                </a:cxn>
                <a:cxn ang="0">
                  <a:pos x="898" y="102"/>
                </a:cxn>
                <a:cxn ang="0">
                  <a:pos x="884" y="66"/>
                </a:cxn>
                <a:cxn ang="0">
                  <a:pos x="848" y="51"/>
                </a:cxn>
                <a:cxn ang="0">
                  <a:pos x="813" y="44"/>
                </a:cxn>
                <a:cxn ang="0">
                  <a:pos x="798" y="37"/>
                </a:cxn>
                <a:cxn ang="0">
                  <a:pos x="798" y="15"/>
                </a:cxn>
                <a:cxn ang="0">
                  <a:pos x="813" y="0"/>
                </a:cxn>
                <a:cxn ang="0">
                  <a:pos x="827" y="0"/>
                </a:cxn>
                <a:cxn ang="0">
                  <a:pos x="1048" y="0"/>
                </a:cxn>
                <a:cxn ang="0">
                  <a:pos x="1126" y="0"/>
                </a:cxn>
                <a:cxn ang="0">
                  <a:pos x="1133" y="15"/>
                </a:cxn>
                <a:cxn ang="0">
                  <a:pos x="1133" y="29"/>
                </a:cxn>
                <a:cxn ang="0">
                  <a:pos x="1126" y="44"/>
                </a:cxn>
                <a:cxn ang="0">
                  <a:pos x="1069" y="51"/>
                </a:cxn>
                <a:cxn ang="0">
                  <a:pos x="969" y="110"/>
                </a:cxn>
                <a:cxn ang="0">
                  <a:pos x="912" y="183"/>
                </a:cxn>
                <a:cxn ang="0">
                  <a:pos x="328" y="1134"/>
                </a:cxn>
                <a:cxn ang="0">
                  <a:pos x="306" y="1141"/>
                </a:cxn>
                <a:cxn ang="0">
                  <a:pos x="278" y="1141"/>
                </a:cxn>
                <a:cxn ang="0">
                  <a:pos x="264" y="1127"/>
                </a:cxn>
                <a:cxn ang="0">
                  <a:pos x="135" y="102"/>
                </a:cxn>
                <a:cxn ang="0">
                  <a:pos x="128" y="73"/>
                </a:cxn>
                <a:cxn ang="0">
                  <a:pos x="114" y="51"/>
                </a:cxn>
                <a:cxn ang="0">
                  <a:pos x="71" y="44"/>
                </a:cxn>
                <a:cxn ang="0">
                  <a:pos x="21" y="44"/>
                </a:cxn>
                <a:cxn ang="0">
                  <a:pos x="7" y="37"/>
                </a:cxn>
                <a:cxn ang="0">
                  <a:pos x="7" y="15"/>
                </a:cxn>
                <a:cxn ang="0">
                  <a:pos x="14" y="0"/>
                </a:cxn>
                <a:cxn ang="0">
                  <a:pos x="29" y="0"/>
                </a:cxn>
              </a:cxnLst>
              <a:rect l="0" t="0" r="r" b="b"/>
              <a:pathLst>
                <a:path w="1133" h="1149">
                  <a:moveTo>
                    <a:pt x="29" y="0"/>
                  </a:moveTo>
                  <a:lnTo>
                    <a:pt x="71" y="0"/>
                  </a:lnTo>
                  <a:lnTo>
                    <a:pt x="114" y="0"/>
                  </a:lnTo>
                  <a:lnTo>
                    <a:pt x="164" y="0"/>
                  </a:lnTo>
                  <a:lnTo>
                    <a:pt x="207" y="0"/>
                  </a:lnTo>
                  <a:lnTo>
                    <a:pt x="306" y="0"/>
                  </a:lnTo>
                  <a:lnTo>
                    <a:pt x="399" y="0"/>
                  </a:lnTo>
                  <a:lnTo>
                    <a:pt x="406" y="0"/>
                  </a:lnTo>
                  <a:lnTo>
                    <a:pt x="413" y="0"/>
                  </a:lnTo>
                  <a:lnTo>
                    <a:pt x="421" y="7"/>
                  </a:lnTo>
                  <a:lnTo>
                    <a:pt x="421" y="15"/>
                  </a:lnTo>
                  <a:lnTo>
                    <a:pt x="421" y="29"/>
                  </a:lnTo>
                  <a:lnTo>
                    <a:pt x="413" y="37"/>
                  </a:lnTo>
                  <a:lnTo>
                    <a:pt x="406" y="44"/>
                  </a:lnTo>
                  <a:lnTo>
                    <a:pt x="399" y="44"/>
                  </a:lnTo>
                  <a:lnTo>
                    <a:pt x="385" y="44"/>
                  </a:lnTo>
                  <a:lnTo>
                    <a:pt x="342" y="51"/>
                  </a:lnTo>
                  <a:lnTo>
                    <a:pt x="314" y="59"/>
                  </a:lnTo>
                  <a:lnTo>
                    <a:pt x="292" y="66"/>
                  </a:lnTo>
                  <a:lnTo>
                    <a:pt x="278" y="80"/>
                  </a:lnTo>
                  <a:lnTo>
                    <a:pt x="271" y="95"/>
                  </a:lnTo>
                  <a:lnTo>
                    <a:pt x="385" y="959"/>
                  </a:lnTo>
                  <a:lnTo>
                    <a:pt x="870" y="161"/>
                  </a:lnTo>
                  <a:lnTo>
                    <a:pt x="877" y="161"/>
                  </a:lnTo>
                  <a:lnTo>
                    <a:pt x="884" y="146"/>
                  </a:lnTo>
                  <a:lnTo>
                    <a:pt x="891" y="132"/>
                  </a:lnTo>
                  <a:lnTo>
                    <a:pt x="891" y="117"/>
                  </a:lnTo>
                  <a:lnTo>
                    <a:pt x="898" y="102"/>
                  </a:lnTo>
                  <a:lnTo>
                    <a:pt x="891" y="80"/>
                  </a:lnTo>
                  <a:lnTo>
                    <a:pt x="884" y="66"/>
                  </a:lnTo>
                  <a:lnTo>
                    <a:pt x="870" y="59"/>
                  </a:lnTo>
                  <a:lnTo>
                    <a:pt x="848" y="51"/>
                  </a:lnTo>
                  <a:lnTo>
                    <a:pt x="820" y="44"/>
                  </a:lnTo>
                  <a:lnTo>
                    <a:pt x="813" y="44"/>
                  </a:lnTo>
                  <a:lnTo>
                    <a:pt x="805" y="44"/>
                  </a:lnTo>
                  <a:lnTo>
                    <a:pt x="798" y="37"/>
                  </a:lnTo>
                  <a:lnTo>
                    <a:pt x="798" y="29"/>
                  </a:lnTo>
                  <a:lnTo>
                    <a:pt x="798" y="15"/>
                  </a:lnTo>
                  <a:lnTo>
                    <a:pt x="805" y="0"/>
                  </a:lnTo>
                  <a:lnTo>
                    <a:pt x="813" y="0"/>
                  </a:lnTo>
                  <a:lnTo>
                    <a:pt x="820" y="0"/>
                  </a:lnTo>
                  <a:lnTo>
                    <a:pt x="827" y="0"/>
                  </a:lnTo>
                  <a:lnTo>
                    <a:pt x="984" y="0"/>
                  </a:lnTo>
                  <a:lnTo>
                    <a:pt x="1048" y="0"/>
                  </a:lnTo>
                  <a:lnTo>
                    <a:pt x="1112" y="0"/>
                  </a:lnTo>
                  <a:lnTo>
                    <a:pt x="1126" y="0"/>
                  </a:lnTo>
                  <a:lnTo>
                    <a:pt x="1133" y="7"/>
                  </a:lnTo>
                  <a:lnTo>
                    <a:pt x="1133" y="15"/>
                  </a:lnTo>
                  <a:lnTo>
                    <a:pt x="1133" y="22"/>
                  </a:lnTo>
                  <a:lnTo>
                    <a:pt x="1133" y="29"/>
                  </a:lnTo>
                  <a:lnTo>
                    <a:pt x="1133" y="37"/>
                  </a:lnTo>
                  <a:lnTo>
                    <a:pt x="1126" y="44"/>
                  </a:lnTo>
                  <a:lnTo>
                    <a:pt x="1112" y="44"/>
                  </a:lnTo>
                  <a:lnTo>
                    <a:pt x="1069" y="51"/>
                  </a:lnTo>
                  <a:lnTo>
                    <a:pt x="1019" y="66"/>
                  </a:lnTo>
                  <a:lnTo>
                    <a:pt x="969" y="110"/>
                  </a:lnTo>
                  <a:lnTo>
                    <a:pt x="912" y="183"/>
                  </a:lnTo>
                  <a:lnTo>
                    <a:pt x="912" y="183"/>
                  </a:lnTo>
                  <a:lnTo>
                    <a:pt x="342" y="1119"/>
                  </a:lnTo>
                  <a:lnTo>
                    <a:pt x="328" y="1134"/>
                  </a:lnTo>
                  <a:lnTo>
                    <a:pt x="321" y="1141"/>
                  </a:lnTo>
                  <a:lnTo>
                    <a:pt x="306" y="1141"/>
                  </a:lnTo>
                  <a:lnTo>
                    <a:pt x="292" y="1149"/>
                  </a:lnTo>
                  <a:lnTo>
                    <a:pt x="278" y="1141"/>
                  </a:lnTo>
                  <a:lnTo>
                    <a:pt x="271" y="1141"/>
                  </a:lnTo>
                  <a:lnTo>
                    <a:pt x="264" y="1127"/>
                  </a:lnTo>
                  <a:lnTo>
                    <a:pt x="264" y="1105"/>
                  </a:lnTo>
                  <a:lnTo>
                    <a:pt x="135" y="102"/>
                  </a:lnTo>
                  <a:lnTo>
                    <a:pt x="135" y="88"/>
                  </a:lnTo>
                  <a:lnTo>
                    <a:pt x="128" y="73"/>
                  </a:lnTo>
                  <a:lnTo>
                    <a:pt x="121" y="66"/>
                  </a:lnTo>
                  <a:lnTo>
                    <a:pt x="114" y="51"/>
                  </a:lnTo>
                  <a:lnTo>
                    <a:pt x="100" y="51"/>
                  </a:lnTo>
                  <a:lnTo>
                    <a:pt x="71" y="44"/>
                  </a:lnTo>
                  <a:lnTo>
                    <a:pt x="43" y="44"/>
                  </a:lnTo>
                  <a:lnTo>
                    <a:pt x="21" y="44"/>
                  </a:lnTo>
                  <a:lnTo>
                    <a:pt x="14" y="44"/>
                  </a:lnTo>
                  <a:lnTo>
                    <a:pt x="7" y="37"/>
                  </a:lnTo>
                  <a:lnTo>
                    <a:pt x="0" y="29"/>
                  </a:lnTo>
                  <a:lnTo>
                    <a:pt x="7" y="15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0"/>
            <p:cNvSpPr>
              <a:spLocks noEditPoints="1"/>
            </p:cNvSpPr>
            <p:nvPr/>
          </p:nvSpPr>
          <p:spPr bwMode="auto">
            <a:xfrm>
              <a:off x="12953" y="4520"/>
              <a:ext cx="642" cy="849"/>
            </a:xfrm>
            <a:custGeom>
              <a:avLst/>
              <a:gdLst/>
              <a:ahLst/>
              <a:cxnLst>
                <a:cxn ang="0">
                  <a:pos x="285" y="344"/>
                </a:cxn>
                <a:cxn ang="0">
                  <a:pos x="185" y="410"/>
                </a:cxn>
                <a:cxn ang="0">
                  <a:pos x="136" y="491"/>
                </a:cxn>
                <a:cxn ang="0">
                  <a:pos x="114" y="579"/>
                </a:cxn>
                <a:cxn ang="0">
                  <a:pos x="93" y="681"/>
                </a:cxn>
                <a:cxn ang="0">
                  <a:pos x="107" y="740"/>
                </a:cxn>
                <a:cxn ang="0">
                  <a:pos x="171" y="805"/>
                </a:cxn>
                <a:cxn ang="0">
                  <a:pos x="235" y="813"/>
                </a:cxn>
                <a:cxn ang="0">
                  <a:pos x="371" y="761"/>
                </a:cxn>
                <a:cxn ang="0">
                  <a:pos x="456" y="652"/>
                </a:cxn>
                <a:cxn ang="0">
                  <a:pos x="492" y="535"/>
                </a:cxn>
                <a:cxn ang="0">
                  <a:pos x="492" y="447"/>
                </a:cxn>
                <a:cxn ang="0">
                  <a:pos x="449" y="366"/>
                </a:cxn>
                <a:cxn ang="0">
                  <a:pos x="349" y="330"/>
                </a:cxn>
                <a:cxn ang="0">
                  <a:pos x="456" y="15"/>
                </a:cxn>
                <a:cxn ang="0">
                  <a:pos x="592" y="118"/>
                </a:cxn>
                <a:cxn ang="0">
                  <a:pos x="642" y="315"/>
                </a:cxn>
                <a:cxn ang="0">
                  <a:pos x="620" y="469"/>
                </a:cxn>
                <a:cxn ang="0">
                  <a:pos x="549" y="644"/>
                </a:cxn>
                <a:cxn ang="0">
                  <a:pos x="421" y="791"/>
                </a:cxn>
                <a:cxn ang="0">
                  <a:pos x="235" y="849"/>
                </a:cxn>
                <a:cxn ang="0">
                  <a:pos x="93" y="813"/>
                </a:cxn>
                <a:cxn ang="0">
                  <a:pos x="22" y="732"/>
                </a:cxn>
                <a:cxn ang="0">
                  <a:pos x="0" y="637"/>
                </a:cxn>
                <a:cxn ang="0">
                  <a:pos x="7" y="571"/>
                </a:cxn>
                <a:cxn ang="0">
                  <a:pos x="22" y="527"/>
                </a:cxn>
                <a:cxn ang="0">
                  <a:pos x="143" y="374"/>
                </a:cxn>
                <a:cxn ang="0">
                  <a:pos x="349" y="300"/>
                </a:cxn>
                <a:cxn ang="0">
                  <a:pos x="471" y="344"/>
                </a:cxn>
                <a:cxn ang="0">
                  <a:pos x="520" y="440"/>
                </a:cxn>
                <a:cxn ang="0">
                  <a:pos x="520" y="440"/>
                </a:cxn>
                <a:cxn ang="0">
                  <a:pos x="542" y="359"/>
                </a:cxn>
                <a:cxn ang="0">
                  <a:pos x="549" y="257"/>
                </a:cxn>
                <a:cxn ang="0">
                  <a:pos x="506" y="110"/>
                </a:cxn>
                <a:cxn ang="0">
                  <a:pos x="414" y="44"/>
                </a:cxn>
                <a:cxn ang="0">
                  <a:pos x="335" y="37"/>
                </a:cxn>
                <a:cxn ang="0">
                  <a:pos x="242" y="74"/>
                </a:cxn>
                <a:cxn ang="0">
                  <a:pos x="207" y="125"/>
                </a:cxn>
                <a:cxn ang="0">
                  <a:pos x="228" y="140"/>
                </a:cxn>
                <a:cxn ang="0">
                  <a:pos x="242" y="169"/>
                </a:cxn>
                <a:cxn ang="0">
                  <a:pos x="228" y="198"/>
                </a:cxn>
                <a:cxn ang="0">
                  <a:pos x="200" y="227"/>
                </a:cxn>
                <a:cxn ang="0">
                  <a:pos x="157" y="227"/>
                </a:cxn>
                <a:cxn ang="0">
                  <a:pos x="143" y="213"/>
                </a:cxn>
                <a:cxn ang="0">
                  <a:pos x="136" y="198"/>
                </a:cxn>
                <a:cxn ang="0">
                  <a:pos x="136" y="161"/>
                </a:cxn>
                <a:cxn ang="0">
                  <a:pos x="178" y="81"/>
                </a:cxn>
                <a:cxn ang="0">
                  <a:pos x="285" y="15"/>
                </a:cxn>
              </a:cxnLst>
              <a:rect l="0" t="0" r="r" b="b"/>
              <a:pathLst>
                <a:path w="642" h="849">
                  <a:moveTo>
                    <a:pt x="349" y="330"/>
                  </a:moveTo>
                  <a:lnTo>
                    <a:pt x="285" y="344"/>
                  </a:lnTo>
                  <a:lnTo>
                    <a:pt x="228" y="374"/>
                  </a:lnTo>
                  <a:lnTo>
                    <a:pt x="185" y="410"/>
                  </a:lnTo>
                  <a:lnTo>
                    <a:pt x="157" y="454"/>
                  </a:lnTo>
                  <a:lnTo>
                    <a:pt x="136" y="491"/>
                  </a:lnTo>
                  <a:lnTo>
                    <a:pt x="121" y="527"/>
                  </a:lnTo>
                  <a:lnTo>
                    <a:pt x="114" y="579"/>
                  </a:lnTo>
                  <a:lnTo>
                    <a:pt x="100" y="637"/>
                  </a:lnTo>
                  <a:lnTo>
                    <a:pt x="93" y="681"/>
                  </a:lnTo>
                  <a:lnTo>
                    <a:pt x="100" y="710"/>
                  </a:lnTo>
                  <a:lnTo>
                    <a:pt x="107" y="740"/>
                  </a:lnTo>
                  <a:lnTo>
                    <a:pt x="136" y="776"/>
                  </a:lnTo>
                  <a:lnTo>
                    <a:pt x="171" y="805"/>
                  </a:lnTo>
                  <a:lnTo>
                    <a:pt x="235" y="813"/>
                  </a:lnTo>
                  <a:lnTo>
                    <a:pt x="235" y="813"/>
                  </a:lnTo>
                  <a:lnTo>
                    <a:pt x="314" y="798"/>
                  </a:lnTo>
                  <a:lnTo>
                    <a:pt x="371" y="761"/>
                  </a:lnTo>
                  <a:lnTo>
                    <a:pt x="421" y="710"/>
                  </a:lnTo>
                  <a:lnTo>
                    <a:pt x="456" y="652"/>
                  </a:lnTo>
                  <a:lnTo>
                    <a:pt x="478" y="586"/>
                  </a:lnTo>
                  <a:lnTo>
                    <a:pt x="492" y="535"/>
                  </a:lnTo>
                  <a:lnTo>
                    <a:pt x="499" y="491"/>
                  </a:lnTo>
                  <a:lnTo>
                    <a:pt x="492" y="447"/>
                  </a:lnTo>
                  <a:lnTo>
                    <a:pt x="478" y="403"/>
                  </a:lnTo>
                  <a:lnTo>
                    <a:pt x="449" y="366"/>
                  </a:lnTo>
                  <a:lnTo>
                    <a:pt x="406" y="344"/>
                  </a:lnTo>
                  <a:lnTo>
                    <a:pt x="349" y="330"/>
                  </a:lnTo>
                  <a:close/>
                  <a:moveTo>
                    <a:pt x="371" y="0"/>
                  </a:moveTo>
                  <a:lnTo>
                    <a:pt x="456" y="15"/>
                  </a:lnTo>
                  <a:lnTo>
                    <a:pt x="528" y="59"/>
                  </a:lnTo>
                  <a:lnTo>
                    <a:pt x="592" y="118"/>
                  </a:lnTo>
                  <a:lnTo>
                    <a:pt x="627" y="205"/>
                  </a:lnTo>
                  <a:lnTo>
                    <a:pt x="642" y="315"/>
                  </a:lnTo>
                  <a:lnTo>
                    <a:pt x="642" y="381"/>
                  </a:lnTo>
                  <a:lnTo>
                    <a:pt x="620" y="469"/>
                  </a:lnTo>
                  <a:lnTo>
                    <a:pt x="592" y="557"/>
                  </a:lnTo>
                  <a:lnTo>
                    <a:pt x="549" y="644"/>
                  </a:lnTo>
                  <a:lnTo>
                    <a:pt x="492" y="725"/>
                  </a:lnTo>
                  <a:lnTo>
                    <a:pt x="421" y="791"/>
                  </a:lnTo>
                  <a:lnTo>
                    <a:pt x="335" y="835"/>
                  </a:lnTo>
                  <a:lnTo>
                    <a:pt x="235" y="849"/>
                  </a:lnTo>
                  <a:lnTo>
                    <a:pt x="157" y="842"/>
                  </a:lnTo>
                  <a:lnTo>
                    <a:pt x="93" y="813"/>
                  </a:lnTo>
                  <a:lnTo>
                    <a:pt x="50" y="776"/>
                  </a:lnTo>
                  <a:lnTo>
                    <a:pt x="22" y="732"/>
                  </a:lnTo>
                  <a:lnTo>
                    <a:pt x="0" y="681"/>
                  </a:lnTo>
                  <a:lnTo>
                    <a:pt x="0" y="637"/>
                  </a:lnTo>
                  <a:lnTo>
                    <a:pt x="0" y="608"/>
                  </a:lnTo>
                  <a:lnTo>
                    <a:pt x="7" y="571"/>
                  </a:lnTo>
                  <a:lnTo>
                    <a:pt x="14" y="549"/>
                  </a:lnTo>
                  <a:lnTo>
                    <a:pt x="22" y="527"/>
                  </a:lnTo>
                  <a:lnTo>
                    <a:pt x="64" y="447"/>
                  </a:lnTo>
                  <a:lnTo>
                    <a:pt x="143" y="374"/>
                  </a:lnTo>
                  <a:lnTo>
                    <a:pt x="235" y="322"/>
                  </a:lnTo>
                  <a:lnTo>
                    <a:pt x="349" y="300"/>
                  </a:lnTo>
                  <a:lnTo>
                    <a:pt x="421" y="315"/>
                  </a:lnTo>
                  <a:lnTo>
                    <a:pt x="471" y="344"/>
                  </a:lnTo>
                  <a:lnTo>
                    <a:pt x="506" y="388"/>
                  </a:lnTo>
                  <a:lnTo>
                    <a:pt x="520" y="440"/>
                  </a:lnTo>
                  <a:lnTo>
                    <a:pt x="520" y="440"/>
                  </a:lnTo>
                  <a:lnTo>
                    <a:pt x="520" y="440"/>
                  </a:lnTo>
                  <a:lnTo>
                    <a:pt x="520" y="440"/>
                  </a:lnTo>
                  <a:lnTo>
                    <a:pt x="542" y="359"/>
                  </a:lnTo>
                  <a:lnTo>
                    <a:pt x="549" y="300"/>
                  </a:lnTo>
                  <a:lnTo>
                    <a:pt x="549" y="257"/>
                  </a:lnTo>
                  <a:lnTo>
                    <a:pt x="542" y="169"/>
                  </a:lnTo>
                  <a:lnTo>
                    <a:pt x="506" y="110"/>
                  </a:lnTo>
                  <a:lnTo>
                    <a:pt x="463" y="66"/>
                  </a:lnTo>
                  <a:lnTo>
                    <a:pt x="414" y="44"/>
                  </a:lnTo>
                  <a:lnTo>
                    <a:pt x="364" y="37"/>
                  </a:lnTo>
                  <a:lnTo>
                    <a:pt x="335" y="37"/>
                  </a:lnTo>
                  <a:lnTo>
                    <a:pt x="292" y="52"/>
                  </a:lnTo>
                  <a:lnTo>
                    <a:pt x="242" y="74"/>
                  </a:lnTo>
                  <a:lnTo>
                    <a:pt x="200" y="125"/>
                  </a:lnTo>
                  <a:lnTo>
                    <a:pt x="207" y="125"/>
                  </a:lnTo>
                  <a:lnTo>
                    <a:pt x="221" y="132"/>
                  </a:lnTo>
                  <a:lnTo>
                    <a:pt x="228" y="140"/>
                  </a:lnTo>
                  <a:lnTo>
                    <a:pt x="235" y="154"/>
                  </a:lnTo>
                  <a:lnTo>
                    <a:pt x="242" y="169"/>
                  </a:lnTo>
                  <a:lnTo>
                    <a:pt x="235" y="183"/>
                  </a:lnTo>
                  <a:lnTo>
                    <a:pt x="228" y="198"/>
                  </a:lnTo>
                  <a:lnTo>
                    <a:pt x="214" y="213"/>
                  </a:lnTo>
                  <a:lnTo>
                    <a:pt x="200" y="227"/>
                  </a:lnTo>
                  <a:lnTo>
                    <a:pt x="178" y="227"/>
                  </a:lnTo>
                  <a:lnTo>
                    <a:pt x="157" y="227"/>
                  </a:lnTo>
                  <a:lnTo>
                    <a:pt x="150" y="220"/>
                  </a:lnTo>
                  <a:lnTo>
                    <a:pt x="143" y="213"/>
                  </a:lnTo>
                  <a:lnTo>
                    <a:pt x="136" y="205"/>
                  </a:lnTo>
                  <a:lnTo>
                    <a:pt x="136" y="198"/>
                  </a:lnTo>
                  <a:lnTo>
                    <a:pt x="136" y="191"/>
                  </a:lnTo>
                  <a:lnTo>
                    <a:pt x="136" y="161"/>
                  </a:lnTo>
                  <a:lnTo>
                    <a:pt x="150" y="125"/>
                  </a:lnTo>
                  <a:lnTo>
                    <a:pt x="178" y="81"/>
                  </a:lnTo>
                  <a:lnTo>
                    <a:pt x="221" y="44"/>
                  </a:lnTo>
                  <a:lnTo>
                    <a:pt x="285" y="15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1"/>
            <p:cNvSpPr>
              <a:spLocks/>
            </p:cNvSpPr>
            <p:nvPr/>
          </p:nvSpPr>
          <p:spPr bwMode="auto">
            <a:xfrm>
              <a:off x="13887" y="3884"/>
              <a:ext cx="370" cy="1639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356" y="7"/>
                </a:cxn>
                <a:cxn ang="0">
                  <a:pos x="363" y="15"/>
                </a:cxn>
                <a:cxn ang="0">
                  <a:pos x="370" y="22"/>
                </a:cxn>
                <a:cxn ang="0">
                  <a:pos x="370" y="22"/>
                </a:cxn>
                <a:cxn ang="0">
                  <a:pos x="363" y="29"/>
                </a:cxn>
                <a:cxn ang="0">
                  <a:pos x="356" y="36"/>
                </a:cxn>
                <a:cxn ang="0">
                  <a:pos x="342" y="44"/>
                </a:cxn>
                <a:cxn ang="0">
                  <a:pos x="242" y="176"/>
                </a:cxn>
                <a:cxn ang="0">
                  <a:pos x="171" y="322"/>
                </a:cxn>
                <a:cxn ang="0">
                  <a:pos x="121" y="483"/>
                </a:cxn>
                <a:cxn ang="0">
                  <a:pos x="100" y="651"/>
                </a:cxn>
                <a:cxn ang="0">
                  <a:pos x="92" y="819"/>
                </a:cxn>
                <a:cxn ang="0">
                  <a:pos x="92" y="951"/>
                </a:cxn>
                <a:cxn ang="0">
                  <a:pos x="114" y="1083"/>
                </a:cxn>
                <a:cxn ang="0">
                  <a:pos x="142" y="1215"/>
                </a:cxn>
                <a:cxn ang="0">
                  <a:pos x="185" y="1346"/>
                </a:cxn>
                <a:cxn ang="0">
                  <a:pos x="249" y="1471"/>
                </a:cxn>
                <a:cxn ang="0">
                  <a:pos x="342" y="1588"/>
                </a:cxn>
                <a:cxn ang="0">
                  <a:pos x="356" y="1595"/>
                </a:cxn>
                <a:cxn ang="0">
                  <a:pos x="363" y="1610"/>
                </a:cxn>
                <a:cxn ang="0">
                  <a:pos x="363" y="1610"/>
                </a:cxn>
                <a:cxn ang="0">
                  <a:pos x="370" y="1617"/>
                </a:cxn>
                <a:cxn ang="0">
                  <a:pos x="370" y="1617"/>
                </a:cxn>
                <a:cxn ang="0">
                  <a:pos x="370" y="1617"/>
                </a:cxn>
                <a:cxn ang="0">
                  <a:pos x="363" y="1632"/>
                </a:cxn>
                <a:cxn ang="0">
                  <a:pos x="356" y="1632"/>
                </a:cxn>
                <a:cxn ang="0">
                  <a:pos x="349" y="1639"/>
                </a:cxn>
                <a:cxn ang="0">
                  <a:pos x="328" y="1624"/>
                </a:cxn>
                <a:cxn ang="0">
                  <a:pos x="285" y="1588"/>
                </a:cxn>
                <a:cxn ang="0">
                  <a:pos x="228" y="1522"/>
                </a:cxn>
                <a:cxn ang="0">
                  <a:pos x="164" y="1434"/>
                </a:cxn>
                <a:cxn ang="0">
                  <a:pos x="100" y="1324"/>
                </a:cxn>
                <a:cxn ang="0">
                  <a:pos x="35" y="1141"/>
                </a:cxn>
                <a:cxn ang="0">
                  <a:pos x="7" y="966"/>
                </a:cxn>
                <a:cxn ang="0">
                  <a:pos x="0" y="819"/>
                </a:cxn>
                <a:cxn ang="0">
                  <a:pos x="7" y="673"/>
                </a:cxn>
                <a:cxn ang="0">
                  <a:pos x="35" y="497"/>
                </a:cxn>
                <a:cxn ang="0">
                  <a:pos x="100" y="322"/>
                </a:cxn>
                <a:cxn ang="0">
                  <a:pos x="157" y="212"/>
                </a:cxn>
                <a:cxn ang="0">
                  <a:pos x="221" y="117"/>
                </a:cxn>
                <a:cxn ang="0">
                  <a:pos x="285" y="58"/>
                </a:cxn>
                <a:cxn ang="0">
                  <a:pos x="328" y="15"/>
                </a:cxn>
                <a:cxn ang="0">
                  <a:pos x="349" y="0"/>
                </a:cxn>
              </a:cxnLst>
              <a:rect l="0" t="0" r="r" b="b"/>
              <a:pathLst>
                <a:path w="370" h="1639">
                  <a:moveTo>
                    <a:pt x="349" y="0"/>
                  </a:moveTo>
                  <a:lnTo>
                    <a:pt x="356" y="7"/>
                  </a:lnTo>
                  <a:lnTo>
                    <a:pt x="363" y="15"/>
                  </a:lnTo>
                  <a:lnTo>
                    <a:pt x="370" y="22"/>
                  </a:lnTo>
                  <a:lnTo>
                    <a:pt x="370" y="22"/>
                  </a:lnTo>
                  <a:lnTo>
                    <a:pt x="363" y="29"/>
                  </a:lnTo>
                  <a:lnTo>
                    <a:pt x="356" y="36"/>
                  </a:lnTo>
                  <a:lnTo>
                    <a:pt x="342" y="44"/>
                  </a:lnTo>
                  <a:lnTo>
                    <a:pt x="242" y="176"/>
                  </a:lnTo>
                  <a:lnTo>
                    <a:pt x="171" y="322"/>
                  </a:lnTo>
                  <a:lnTo>
                    <a:pt x="121" y="483"/>
                  </a:lnTo>
                  <a:lnTo>
                    <a:pt x="100" y="651"/>
                  </a:lnTo>
                  <a:lnTo>
                    <a:pt x="92" y="819"/>
                  </a:lnTo>
                  <a:lnTo>
                    <a:pt x="92" y="951"/>
                  </a:lnTo>
                  <a:lnTo>
                    <a:pt x="114" y="1083"/>
                  </a:lnTo>
                  <a:lnTo>
                    <a:pt x="142" y="1215"/>
                  </a:lnTo>
                  <a:lnTo>
                    <a:pt x="185" y="1346"/>
                  </a:lnTo>
                  <a:lnTo>
                    <a:pt x="249" y="1471"/>
                  </a:lnTo>
                  <a:lnTo>
                    <a:pt x="342" y="1588"/>
                  </a:lnTo>
                  <a:lnTo>
                    <a:pt x="356" y="1595"/>
                  </a:lnTo>
                  <a:lnTo>
                    <a:pt x="363" y="1610"/>
                  </a:lnTo>
                  <a:lnTo>
                    <a:pt x="363" y="1610"/>
                  </a:lnTo>
                  <a:lnTo>
                    <a:pt x="370" y="1617"/>
                  </a:lnTo>
                  <a:lnTo>
                    <a:pt x="370" y="1617"/>
                  </a:lnTo>
                  <a:lnTo>
                    <a:pt x="370" y="1617"/>
                  </a:lnTo>
                  <a:lnTo>
                    <a:pt x="363" y="1632"/>
                  </a:lnTo>
                  <a:lnTo>
                    <a:pt x="356" y="1632"/>
                  </a:lnTo>
                  <a:lnTo>
                    <a:pt x="349" y="1639"/>
                  </a:lnTo>
                  <a:lnTo>
                    <a:pt x="328" y="1624"/>
                  </a:lnTo>
                  <a:lnTo>
                    <a:pt x="285" y="1588"/>
                  </a:lnTo>
                  <a:lnTo>
                    <a:pt x="228" y="1522"/>
                  </a:lnTo>
                  <a:lnTo>
                    <a:pt x="164" y="1434"/>
                  </a:lnTo>
                  <a:lnTo>
                    <a:pt x="100" y="1324"/>
                  </a:lnTo>
                  <a:lnTo>
                    <a:pt x="35" y="1141"/>
                  </a:lnTo>
                  <a:lnTo>
                    <a:pt x="7" y="966"/>
                  </a:lnTo>
                  <a:lnTo>
                    <a:pt x="0" y="819"/>
                  </a:lnTo>
                  <a:lnTo>
                    <a:pt x="7" y="673"/>
                  </a:lnTo>
                  <a:lnTo>
                    <a:pt x="35" y="497"/>
                  </a:lnTo>
                  <a:lnTo>
                    <a:pt x="100" y="322"/>
                  </a:lnTo>
                  <a:lnTo>
                    <a:pt x="157" y="212"/>
                  </a:lnTo>
                  <a:lnTo>
                    <a:pt x="221" y="117"/>
                  </a:lnTo>
                  <a:lnTo>
                    <a:pt x="285" y="58"/>
                  </a:lnTo>
                  <a:lnTo>
                    <a:pt x="328" y="15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2"/>
            <p:cNvSpPr>
              <a:spLocks noEditPoints="1"/>
            </p:cNvSpPr>
            <p:nvPr/>
          </p:nvSpPr>
          <p:spPr bwMode="auto">
            <a:xfrm>
              <a:off x="14357" y="4338"/>
              <a:ext cx="798" cy="819"/>
            </a:xfrm>
            <a:custGeom>
              <a:avLst/>
              <a:gdLst/>
              <a:ahLst/>
              <a:cxnLst>
                <a:cxn ang="0">
                  <a:pos x="656" y="7"/>
                </a:cxn>
                <a:cxn ang="0">
                  <a:pos x="656" y="7"/>
                </a:cxn>
                <a:cxn ang="0">
                  <a:pos x="656" y="7"/>
                </a:cxn>
                <a:cxn ang="0">
                  <a:pos x="656" y="7"/>
                </a:cxn>
                <a:cxn ang="0">
                  <a:pos x="171" y="0"/>
                </a:cxn>
                <a:cxn ang="0">
                  <a:pos x="200" y="29"/>
                </a:cxn>
                <a:cxn ang="0">
                  <a:pos x="228" y="58"/>
                </a:cxn>
                <a:cxn ang="0">
                  <a:pos x="257" y="87"/>
                </a:cxn>
                <a:cxn ang="0">
                  <a:pos x="257" y="139"/>
                </a:cxn>
                <a:cxn ang="0">
                  <a:pos x="257" y="190"/>
                </a:cxn>
                <a:cxn ang="0">
                  <a:pos x="257" y="343"/>
                </a:cxn>
                <a:cxn ang="0">
                  <a:pos x="243" y="475"/>
                </a:cxn>
                <a:cxn ang="0">
                  <a:pos x="214" y="607"/>
                </a:cxn>
                <a:cxn ang="0">
                  <a:pos x="378" y="680"/>
                </a:cxn>
                <a:cxn ang="0">
                  <a:pos x="521" y="585"/>
                </a:cxn>
                <a:cxn ang="0">
                  <a:pos x="528" y="343"/>
                </a:cxn>
                <a:cxn ang="0">
                  <a:pos x="521" y="80"/>
                </a:cxn>
                <a:cxn ang="0">
                  <a:pos x="656" y="7"/>
                </a:cxn>
                <a:cxn ang="0">
                  <a:pos x="670" y="22"/>
                </a:cxn>
                <a:cxn ang="0">
                  <a:pos x="649" y="212"/>
                </a:cxn>
                <a:cxn ang="0">
                  <a:pos x="642" y="409"/>
                </a:cxn>
                <a:cxn ang="0">
                  <a:pos x="656" y="563"/>
                </a:cxn>
                <a:cxn ang="0">
                  <a:pos x="656" y="585"/>
                </a:cxn>
                <a:cxn ang="0">
                  <a:pos x="670" y="607"/>
                </a:cxn>
                <a:cxn ang="0">
                  <a:pos x="684" y="622"/>
                </a:cxn>
                <a:cxn ang="0">
                  <a:pos x="692" y="636"/>
                </a:cxn>
                <a:cxn ang="0">
                  <a:pos x="713" y="636"/>
                </a:cxn>
                <a:cxn ang="0">
                  <a:pos x="720" y="636"/>
                </a:cxn>
                <a:cxn ang="0">
                  <a:pos x="734" y="629"/>
                </a:cxn>
                <a:cxn ang="0">
                  <a:pos x="749" y="622"/>
                </a:cxn>
                <a:cxn ang="0">
                  <a:pos x="770" y="622"/>
                </a:cxn>
                <a:cxn ang="0">
                  <a:pos x="784" y="614"/>
                </a:cxn>
                <a:cxn ang="0">
                  <a:pos x="791" y="607"/>
                </a:cxn>
                <a:cxn ang="0">
                  <a:pos x="798" y="629"/>
                </a:cxn>
                <a:cxn ang="0">
                  <a:pos x="706" y="717"/>
                </a:cxn>
                <a:cxn ang="0">
                  <a:pos x="606" y="804"/>
                </a:cxn>
                <a:cxn ang="0">
                  <a:pos x="599" y="797"/>
                </a:cxn>
                <a:cxn ang="0">
                  <a:pos x="549" y="717"/>
                </a:cxn>
                <a:cxn ang="0">
                  <a:pos x="513" y="629"/>
                </a:cxn>
                <a:cxn ang="0">
                  <a:pos x="456" y="673"/>
                </a:cxn>
                <a:cxn ang="0">
                  <a:pos x="406" y="709"/>
                </a:cxn>
                <a:cxn ang="0">
                  <a:pos x="349" y="753"/>
                </a:cxn>
                <a:cxn ang="0">
                  <a:pos x="314" y="782"/>
                </a:cxn>
                <a:cxn ang="0">
                  <a:pos x="285" y="812"/>
                </a:cxn>
                <a:cxn ang="0">
                  <a:pos x="271" y="819"/>
                </a:cxn>
                <a:cxn ang="0">
                  <a:pos x="228" y="790"/>
                </a:cxn>
                <a:cxn ang="0">
                  <a:pos x="178" y="753"/>
                </a:cxn>
                <a:cxn ang="0">
                  <a:pos x="121" y="717"/>
                </a:cxn>
                <a:cxn ang="0">
                  <a:pos x="72" y="695"/>
                </a:cxn>
                <a:cxn ang="0">
                  <a:pos x="100" y="636"/>
                </a:cxn>
                <a:cxn ang="0">
                  <a:pos x="114" y="563"/>
                </a:cxn>
                <a:cxn ang="0">
                  <a:pos x="136" y="453"/>
                </a:cxn>
                <a:cxn ang="0">
                  <a:pos x="143" y="343"/>
                </a:cxn>
                <a:cxn ang="0">
                  <a:pos x="136" y="278"/>
                </a:cxn>
                <a:cxn ang="0">
                  <a:pos x="129" y="212"/>
                </a:cxn>
                <a:cxn ang="0">
                  <a:pos x="114" y="182"/>
                </a:cxn>
                <a:cxn ang="0">
                  <a:pos x="100" y="153"/>
                </a:cxn>
                <a:cxn ang="0">
                  <a:pos x="79" y="124"/>
                </a:cxn>
                <a:cxn ang="0">
                  <a:pos x="22" y="161"/>
                </a:cxn>
                <a:cxn ang="0">
                  <a:pos x="0" y="146"/>
                </a:cxn>
                <a:cxn ang="0">
                  <a:pos x="171" y="0"/>
                </a:cxn>
              </a:cxnLst>
              <a:rect l="0" t="0" r="r" b="b"/>
              <a:pathLst>
                <a:path w="798" h="819">
                  <a:moveTo>
                    <a:pt x="656" y="7"/>
                  </a:moveTo>
                  <a:lnTo>
                    <a:pt x="656" y="7"/>
                  </a:lnTo>
                  <a:lnTo>
                    <a:pt x="656" y="7"/>
                  </a:lnTo>
                  <a:lnTo>
                    <a:pt x="656" y="7"/>
                  </a:lnTo>
                  <a:close/>
                  <a:moveTo>
                    <a:pt x="171" y="0"/>
                  </a:moveTo>
                  <a:lnTo>
                    <a:pt x="200" y="29"/>
                  </a:lnTo>
                  <a:lnTo>
                    <a:pt x="228" y="58"/>
                  </a:lnTo>
                  <a:lnTo>
                    <a:pt x="257" y="87"/>
                  </a:lnTo>
                  <a:lnTo>
                    <a:pt x="257" y="139"/>
                  </a:lnTo>
                  <a:lnTo>
                    <a:pt x="257" y="190"/>
                  </a:lnTo>
                  <a:lnTo>
                    <a:pt x="257" y="343"/>
                  </a:lnTo>
                  <a:lnTo>
                    <a:pt x="243" y="475"/>
                  </a:lnTo>
                  <a:lnTo>
                    <a:pt x="214" y="607"/>
                  </a:lnTo>
                  <a:lnTo>
                    <a:pt x="378" y="680"/>
                  </a:lnTo>
                  <a:lnTo>
                    <a:pt x="521" y="585"/>
                  </a:lnTo>
                  <a:lnTo>
                    <a:pt x="528" y="343"/>
                  </a:lnTo>
                  <a:lnTo>
                    <a:pt x="521" y="80"/>
                  </a:lnTo>
                  <a:lnTo>
                    <a:pt x="656" y="7"/>
                  </a:lnTo>
                  <a:lnTo>
                    <a:pt x="670" y="22"/>
                  </a:lnTo>
                  <a:lnTo>
                    <a:pt x="649" y="212"/>
                  </a:lnTo>
                  <a:lnTo>
                    <a:pt x="642" y="409"/>
                  </a:lnTo>
                  <a:lnTo>
                    <a:pt x="656" y="563"/>
                  </a:lnTo>
                  <a:lnTo>
                    <a:pt x="656" y="585"/>
                  </a:lnTo>
                  <a:lnTo>
                    <a:pt x="670" y="607"/>
                  </a:lnTo>
                  <a:lnTo>
                    <a:pt x="684" y="622"/>
                  </a:lnTo>
                  <a:lnTo>
                    <a:pt x="692" y="636"/>
                  </a:lnTo>
                  <a:lnTo>
                    <a:pt x="713" y="636"/>
                  </a:lnTo>
                  <a:lnTo>
                    <a:pt x="720" y="636"/>
                  </a:lnTo>
                  <a:lnTo>
                    <a:pt x="734" y="629"/>
                  </a:lnTo>
                  <a:lnTo>
                    <a:pt x="749" y="622"/>
                  </a:lnTo>
                  <a:lnTo>
                    <a:pt x="770" y="622"/>
                  </a:lnTo>
                  <a:lnTo>
                    <a:pt x="784" y="614"/>
                  </a:lnTo>
                  <a:lnTo>
                    <a:pt x="791" y="607"/>
                  </a:lnTo>
                  <a:lnTo>
                    <a:pt x="798" y="629"/>
                  </a:lnTo>
                  <a:lnTo>
                    <a:pt x="706" y="717"/>
                  </a:lnTo>
                  <a:lnTo>
                    <a:pt x="606" y="804"/>
                  </a:lnTo>
                  <a:lnTo>
                    <a:pt x="599" y="797"/>
                  </a:lnTo>
                  <a:lnTo>
                    <a:pt x="549" y="717"/>
                  </a:lnTo>
                  <a:lnTo>
                    <a:pt x="513" y="629"/>
                  </a:lnTo>
                  <a:lnTo>
                    <a:pt x="456" y="673"/>
                  </a:lnTo>
                  <a:lnTo>
                    <a:pt x="406" y="709"/>
                  </a:lnTo>
                  <a:lnTo>
                    <a:pt x="349" y="753"/>
                  </a:lnTo>
                  <a:lnTo>
                    <a:pt x="314" y="782"/>
                  </a:lnTo>
                  <a:lnTo>
                    <a:pt x="285" y="812"/>
                  </a:lnTo>
                  <a:lnTo>
                    <a:pt x="271" y="819"/>
                  </a:lnTo>
                  <a:lnTo>
                    <a:pt x="228" y="790"/>
                  </a:lnTo>
                  <a:lnTo>
                    <a:pt x="178" y="753"/>
                  </a:lnTo>
                  <a:lnTo>
                    <a:pt x="121" y="717"/>
                  </a:lnTo>
                  <a:lnTo>
                    <a:pt x="72" y="695"/>
                  </a:lnTo>
                  <a:lnTo>
                    <a:pt x="100" y="636"/>
                  </a:lnTo>
                  <a:lnTo>
                    <a:pt x="114" y="563"/>
                  </a:lnTo>
                  <a:lnTo>
                    <a:pt x="136" y="453"/>
                  </a:lnTo>
                  <a:lnTo>
                    <a:pt x="143" y="343"/>
                  </a:lnTo>
                  <a:lnTo>
                    <a:pt x="136" y="278"/>
                  </a:lnTo>
                  <a:lnTo>
                    <a:pt x="129" y="212"/>
                  </a:lnTo>
                  <a:lnTo>
                    <a:pt x="114" y="182"/>
                  </a:lnTo>
                  <a:lnTo>
                    <a:pt x="100" y="153"/>
                  </a:lnTo>
                  <a:lnTo>
                    <a:pt x="79" y="124"/>
                  </a:lnTo>
                  <a:lnTo>
                    <a:pt x="22" y="161"/>
                  </a:lnTo>
                  <a:lnTo>
                    <a:pt x="0" y="146"/>
                  </a:lnTo>
                  <a:lnTo>
                    <a:pt x="1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3"/>
            <p:cNvSpPr>
              <a:spLocks/>
            </p:cNvSpPr>
            <p:nvPr/>
          </p:nvSpPr>
          <p:spPr bwMode="auto">
            <a:xfrm>
              <a:off x="15255" y="3884"/>
              <a:ext cx="371" cy="163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3" y="15"/>
                </a:cxn>
                <a:cxn ang="0">
                  <a:pos x="86" y="51"/>
                </a:cxn>
                <a:cxn ang="0">
                  <a:pos x="143" y="117"/>
                </a:cxn>
                <a:cxn ang="0">
                  <a:pos x="207" y="205"/>
                </a:cxn>
                <a:cxn ang="0">
                  <a:pos x="264" y="315"/>
                </a:cxn>
                <a:cxn ang="0">
                  <a:pos x="335" y="497"/>
                </a:cxn>
                <a:cxn ang="0">
                  <a:pos x="364" y="673"/>
                </a:cxn>
                <a:cxn ang="0">
                  <a:pos x="371" y="819"/>
                </a:cxn>
                <a:cxn ang="0">
                  <a:pos x="371" y="819"/>
                </a:cxn>
                <a:cxn ang="0">
                  <a:pos x="364" y="966"/>
                </a:cxn>
                <a:cxn ang="0">
                  <a:pos x="335" y="1141"/>
                </a:cxn>
                <a:cxn ang="0">
                  <a:pos x="271" y="1317"/>
                </a:cxn>
                <a:cxn ang="0">
                  <a:pos x="207" y="1427"/>
                </a:cxn>
                <a:cxn ang="0">
                  <a:pos x="143" y="1522"/>
                </a:cxn>
                <a:cxn ang="0">
                  <a:pos x="86" y="1580"/>
                </a:cxn>
                <a:cxn ang="0">
                  <a:pos x="43" y="1624"/>
                </a:cxn>
                <a:cxn ang="0">
                  <a:pos x="22" y="1639"/>
                </a:cxn>
                <a:cxn ang="0">
                  <a:pos x="7" y="1632"/>
                </a:cxn>
                <a:cxn ang="0">
                  <a:pos x="7" y="1624"/>
                </a:cxn>
                <a:cxn ang="0">
                  <a:pos x="0" y="1617"/>
                </a:cxn>
                <a:cxn ang="0">
                  <a:pos x="0" y="1617"/>
                </a:cxn>
                <a:cxn ang="0">
                  <a:pos x="7" y="1610"/>
                </a:cxn>
                <a:cxn ang="0">
                  <a:pos x="15" y="1602"/>
                </a:cxn>
                <a:cxn ang="0">
                  <a:pos x="22" y="1595"/>
                </a:cxn>
                <a:cxn ang="0">
                  <a:pos x="129" y="1456"/>
                </a:cxn>
                <a:cxn ang="0">
                  <a:pos x="200" y="1310"/>
                </a:cxn>
                <a:cxn ang="0">
                  <a:pos x="243" y="1156"/>
                </a:cxn>
                <a:cxn ang="0">
                  <a:pos x="271" y="988"/>
                </a:cxn>
                <a:cxn ang="0">
                  <a:pos x="278" y="819"/>
                </a:cxn>
                <a:cxn ang="0">
                  <a:pos x="271" y="622"/>
                </a:cxn>
                <a:cxn ang="0">
                  <a:pos x="235" y="454"/>
                </a:cxn>
                <a:cxn ang="0">
                  <a:pos x="186" y="300"/>
                </a:cxn>
                <a:cxn ang="0">
                  <a:pos x="114" y="168"/>
                </a:cxn>
                <a:cxn ang="0">
                  <a:pos x="29" y="58"/>
                </a:cxn>
                <a:cxn ang="0">
                  <a:pos x="15" y="44"/>
                </a:cxn>
                <a:cxn ang="0">
                  <a:pos x="7" y="36"/>
                </a:cxn>
                <a:cxn ang="0">
                  <a:pos x="0" y="29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7" y="15"/>
                </a:cxn>
                <a:cxn ang="0">
                  <a:pos x="7" y="7"/>
                </a:cxn>
                <a:cxn ang="0">
                  <a:pos x="22" y="0"/>
                </a:cxn>
              </a:cxnLst>
              <a:rect l="0" t="0" r="r" b="b"/>
              <a:pathLst>
                <a:path w="371" h="1639">
                  <a:moveTo>
                    <a:pt x="22" y="0"/>
                  </a:moveTo>
                  <a:lnTo>
                    <a:pt x="43" y="15"/>
                  </a:lnTo>
                  <a:lnTo>
                    <a:pt x="86" y="51"/>
                  </a:lnTo>
                  <a:lnTo>
                    <a:pt x="143" y="117"/>
                  </a:lnTo>
                  <a:lnTo>
                    <a:pt x="207" y="205"/>
                  </a:lnTo>
                  <a:lnTo>
                    <a:pt x="264" y="315"/>
                  </a:lnTo>
                  <a:lnTo>
                    <a:pt x="335" y="497"/>
                  </a:lnTo>
                  <a:lnTo>
                    <a:pt x="364" y="673"/>
                  </a:lnTo>
                  <a:lnTo>
                    <a:pt x="371" y="819"/>
                  </a:lnTo>
                  <a:lnTo>
                    <a:pt x="371" y="819"/>
                  </a:lnTo>
                  <a:lnTo>
                    <a:pt x="364" y="966"/>
                  </a:lnTo>
                  <a:lnTo>
                    <a:pt x="335" y="1141"/>
                  </a:lnTo>
                  <a:lnTo>
                    <a:pt x="271" y="1317"/>
                  </a:lnTo>
                  <a:lnTo>
                    <a:pt x="207" y="1427"/>
                  </a:lnTo>
                  <a:lnTo>
                    <a:pt x="143" y="1522"/>
                  </a:lnTo>
                  <a:lnTo>
                    <a:pt x="86" y="1580"/>
                  </a:lnTo>
                  <a:lnTo>
                    <a:pt x="43" y="1624"/>
                  </a:lnTo>
                  <a:lnTo>
                    <a:pt x="22" y="1639"/>
                  </a:lnTo>
                  <a:lnTo>
                    <a:pt x="7" y="1632"/>
                  </a:lnTo>
                  <a:lnTo>
                    <a:pt x="7" y="1624"/>
                  </a:lnTo>
                  <a:lnTo>
                    <a:pt x="0" y="1617"/>
                  </a:lnTo>
                  <a:lnTo>
                    <a:pt x="0" y="1617"/>
                  </a:lnTo>
                  <a:lnTo>
                    <a:pt x="7" y="1610"/>
                  </a:lnTo>
                  <a:lnTo>
                    <a:pt x="15" y="1602"/>
                  </a:lnTo>
                  <a:lnTo>
                    <a:pt x="22" y="1595"/>
                  </a:lnTo>
                  <a:lnTo>
                    <a:pt x="129" y="1456"/>
                  </a:lnTo>
                  <a:lnTo>
                    <a:pt x="200" y="1310"/>
                  </a:lnTo>
                  <a:lnTo>
                    <a:pt x="243" y="1156"/>
                  </a:lnTo>
                  <a:lnTo>
                    <a:pt x="271" y="988"/>
                  </a:lnTo>
                  <a:lnTo>
                    <a:pt x="278" y="819"/>
                  </a:lnTo>
                  <a:lnTo>
                    <a:pt x="271" y="622"/>
                  </a:lnTo>
                  <a:lnTo>
                    <a:pt x="235" y="454"/>
                  </a:lnTo>
                  <a:lnTo>
                    <a:pt x="186" y="300"/>
                  </a:lnTo>
                  <a:lnTo>
                    <a:pt x="114" y="168"/>
                  </a:lnTo>
                  <a:lnTo>
                    <a:pt x="29" y="58"/>
                  </a:lnTo>
                  <a:lnTo>
                    <a:pt x="15" y="44"/>
                  </a:lnTo>
                  <a:lnTo>
                    <a:pt x="7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7" y="15"/>
                  </a:lnTo>
                  <a:lnTo>
                    <a:pt x="7" y="7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4"/>
            <p:cNvSpPr>
              <a:spLocks/>
            </p:cNvSpPr>
            <p:nvPr/>
          </p:nvSpPr>
          <p:spPr bwMode="auto">
            <a:xfrm>
              <a:off x="16282" y="4667"/>
              <a:ext cx="969" cy="66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912" y="0"/>
                </a:cxn>
                <a:cxn ang="0">
                  <a:pos x="926" y="0"/>
                </a:cxn>
                <a:cxn ang="0">
                  <a:pos x="940" y="7"/>
                </a:cxn>
                <a:cxn ang="0">
                  <a:pos x="948" y="7"/>
                </a:cxn>
                <a:cxn ang="0">
                  <a:pos x="962" y="14"/>
                </a:cxn>
                <a:cxn ang="0">
                  <a:pos x="969" y="22"/>
                </a:cxn>
                <a:cxn ang="0">
                  <a:pos x="969" y="36"/>
                </a:cxn>
                <a:cxn ang="0">
                  <a:pos x="969" y="51"/>
                </a:cxn>
                <a:cxn ang="0">
                  <a:pos x="962" y="58"/>
                </a:cxn>
                <a:cxn ang="0">
                  <a:pos x="948" y="66"/>
                </a:cxn>
                <a:cxn ang="0">
                  <a:pos x="940" y="66"/>
                </a:cxn>
                <a:cxn ang="0">
                  <a:pos x="926" y="66"/>
                </a:cxn>
                <a:cxn ang="0">
                  <a:pos x="912" y="66"/>
                </a:cxn>
                <a:cxn ang="0">
                  <a:pos x="49" y="66"/>
                </a:cxn>
                <a:cxn ang="0">
                  <a:pos x="35" y="66"/>
                </a:cxn>
                <a:cxn ang="0">
                  <a:pos x="28" y="66"/>
                </a:cxn>
                <a:cxn ang="0">
                  <a:pos x="14" y="66"/>
                </a:cxn>
                <a:cxn ang="0">
                  <a:pos x="7" y="58"/>
                </a:cxn>
                <a:cxn ang="0">
                  <a:pos x="0" y="51"/>
                </a:cxn>
                <a:cxn ang="0">
                  <a:pos x="0" y="36"/>
                </a:cxn>
                <a:cxn ang="0">
                  <a:pos x="0" y="22"/>
                </a:cxn>
                <a:cxn ang="0">
                  <a:pos x="7" y="14"/>
                </a:cxn>
                <a:cxn ang="0">
                  <a:pos x="14" y="7"/>
                </a:cxn>
                <a:cxn ang="0">
                  <a:pos x="28" y="7"/>
                </a:cxn>
                <a:cxn ang="0">
                  <a:pos x="35" y="0"/>
                </a:cxn>
                <a:cxn ang="0">
                  <a:pos x="49" y="0"/>
                </a:cxn>
              </a:cxnLst>
              <a:rect l="0" t="0" r="r" b="b"/>
              <a:pathLst>
                <a:path w="969" h="66">
                  <a:moveTo>
                    <a:pt x="49" y="0"/>
                  </a:moveTo>
                  <a:lnTo>
                    <a:pt x="912" y="0"/>
                  </a:lnTo>
                  <a:lnTo>
                    <a:pt x="926" y="0"/>
                  </a:lnTo>
                  <a:lnTo>
                    <a:pt x="940" y="7"/>
                  </a:lnTo>
                  <a:lnTo>
                    <a:pt x="948" y="7"/>
                  </a:lnTo>
                  <a:lnTo>
                    <a:pt x="962" y="14"/>
                  </a:lnTo>
                  <a:lnTo>
                    <a:pt x="969" y="22"/>
                  </a:lnTo>
                  <a:lnTo>
                    <a:pt x="969" y="36"/>
                  </a:lnTo>
                  <a:lnTo>
                    <a:pt x="969" y="51"/>
                  </a:lnTo>
                  <a:lnTo>
                    <a:pt x="962" y="58"/>
                  </a:lnTo>
                  <a:lnTo>
                    <a:pt x="948" y="66"/>
                  </a:lnTo>
                  <a:lnTo>
                    <a:pt x="940" y="66"/>
                  </a:lnTo>
                  <a:lnTo>
                    <a:pt x="926" y="66"/>
                  </a:lnTo>
                  <a:lnTo>
                    <a:pt x="912" y="66"/>
                  </a:lnTo>
                  <a:lnTo>
                    <a:pt x="49" y="66"/>
                  </a:lnTo>
                  <a:lnTo>
                    <a:pt x="35" y="66"/>
                  </a:lnTo>
                  <a:lnTo>
                    <a:pt x="28" y="66"/>
                  </a:lnTo>
                  <a:lnTo>
                    <a:pt x="14" y="66"/>
                  </a:lnTo>
                  <a:lnTo>
                    <a:pt x="7" y="58"/>
                  </a:lnTo>
                  <a:lnTo>
                    <a:pt x="0" y="51"/>
                  </a:lnTo>
                  <a:lnTo>
                    <a:pt x="0" y="36"/>
                  </a:lnTo>
                  <a:lnTo>
                    <a:pt x="0" y="22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8" y="7"/>
                  </a:lnTo>
                  <a:lnTo>
                    <a:pt x="35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5"/>
            <p:cNvSpPr>
              <a:spLocks/>
            </p:cNvSpPr>
            <p:nvPr/>
          </p:nvSpPr>
          <p:spPr bwMode="auto">
            <a:xfrm>
              <a:off x="17800" y="4001"/>
              <a:ext cx="1154" cy="1112"/>
            </a:xfrm>
            <a:custGeom>
              <a:avLst/>
              <a:gdLst/>
              <a:ahLst/>
              <a:cxnLst>
                <a:cxn ang="0">
                  <a:pos x="1133" y="0"/>
                </a:cxn>
                <a:cxn ang="0">
                  <a:pos x="1154" y="22"/>
                </a:cxn>
                <a:cxn ang="0">
                  <a:pos x="1119" y="344"/>
                </a:cxn>
                <a:cxn ang="0">
                  <a:pos x="1097" y="366"/>
                </a:cxn>
                <a:cxn ang="0">
                  <a:pos x="1083" y="351"/>
                </a:cxn>
                <a:cxn ang="0">
                  <a:pos x="1083" y="300"/>
                </a:cxn>
                <a:cxn ang="0">
                  <a:pos x="1090" y="249"/>
                </a:cxn>
                <a:cxn ang="0">
                  <a:pos x="1062" y="110"/>
                </a:cxn>
                <a:cxn ang="0">
                  <a:pos x="848" y="51"/>
                </a:cxn>
                <a:cxn ang="0">
                  <a:pos x="570" y="51"/>
                </a:cxn>
                <a:cxn ang="0">
                  <a:pos x="541" y="88"/>
                </a:cxn>
                <a:cxn ang="0">
                  <a:pos x="591" y="505"/>
                </a:cxn>
                <a:cxn ang="0">
                  <a:pos x="755" y="454"/>
                </a:cxn>
                <a:cxn ang="0">
                  <a:pos x="805" y="337"/>
                </a:cxn>
                <a:cxn ang="0">
                  <a:pos x="819" y="315"/>
                </a:cxn>
                <a:cxn ang="0">
                  <a:pos x="841" y="337"/>
                </a:cxn>
                <a:cxn ang="0">
                  <a:pos x="734" y="746"/>
                </a:cxn>
                <a:cxn ang="0">
                  <a:pos x="705" y="739"/>
                </a:cxn>
                <a:cxn ang="0">
                  <a:pos x="712" y="717"/>
                </a:cxn>
                <a:cxn ang="0">
                  <a:pos x="720" y="651"/>
                </a:cxn>
                <a:cxn ang="0">
                  <a:pos x="720" y="607"/>
                </a:cxn>
                <a:cxn ang="0">
                  <a:pos x="655" y="563"/>
                </a:cxn>
                <a:cxn ang="0">
                  <a:pos x="320" y="1002"/>
                </a:cxn>
                <a:cxn ang="0">
                  <a:pos x="313" y="1039"/>
                </a:cxn>
                <a:cxn ang="0">
                  <a:pos x="320" y="1054"/>
                </a:cxn>
                <a:cxn ang="0">
                  <a:pos x="720" y="1054"/>
                </a:cxn>
                <a:cxn ang="0">
                  <a:pos x="933" y="907"/>
                </a:cxn>
                <a:cxn ang="0">
                  <a:pos x="1040" y="702"/>
                </a:cxn>
                <a:cxn ang="0">
                  <a:pos x="1069" y="695"/>
                </a:cxn>
                <a:cxn ang="0">
                  <a:pos x="1076" y="710"/>
                </a:cxn>
                <a:cxn ang="0">
                  <a:pos x="1069" y="732"/>
                </a:cxn>
                <a:cxn ang="0">
                  <a:pos x="912" y="1098"/>
                </a:cxn>
                <a:cxn ang="0">
                  <a:pos x="869" y="1112"/>
                </a:cxn>
                <a:cxn ang="0">
                  <a:pos x="7" y="1105"/>
                </a:cxn>
                <a:cxn ang="0">
                  <a:pos x="0" y="1076"/>
                </a:cxn>
                <a:cxn ang="0">
                  <a:pos x="28" y="1061"/>
                </a:cxn>
                <a:cxn ang="0">
                  <a:pos x="157" y="1046"/>
                </a:cxn>
                <a:cxn ang="0">
                  <a:pos x="399" y="117"/>
                </a:cxn>
                <a:cxn ang="0">
                  <a:pos x="406" y="88"/>
                </a:cxn>
                <a:cxn ang="0">
                  <a:pos x="392" y="59"/>
                </a:cxn>
                <a:cxn ang="0">
                  <a:pos x="335" y="51"/>
                </a:cxn>
                <a:cxn ang="0">
                  <a:pos x="271" y="51"/>
                </a:cxn>
                <a:cxn ang="0">
                  <a:pos x="263" y="15"/>
                </a:cxn>
                <a:cxn ang="0">
                  <a:pos x="292" y="0"/>
                </a:cxn>
              </a:cxnLst>
              <a:rect l="0" t="0" r="r" b="b"/>
              <a:pathLst>
                <a:path w="1154" h="1112">
                  <a:moveTo>
                    <a:pt x="306" y="0"/>
                  </a:moveTo>
                  <a:lnTo>
                    <a:pt x="1112" y="0"/>
                  </a:lnTo>
                  <a:lnTo>
                    <a:pt x="1133" y="0"/>
                  </a:lnTo>
                  <a:lnTo>
                    <a:pt x="1147" y="7"/>
                  </a:lnTo>
                  <a:lnTo>
                    <a:pt x="1154" y="15"/>
                  </a:lnTo>
                  <a:lnTo>
                    <a:pt x="1154" y="22"/>
                  </a:lnTo>
                  <a:lnTo>
                    <a:pt x="1154" y="44"/>
                  </a:lnTo>
                  <a:lnTo>
                    <a:pt x="1119" y="329"/>
                  </a:lnTo>
                  <a:lnTo>
                    <a:pt x="1119" y="344"/>
                  </a:lnTo>
                  <a:lnTo>
                    <a:pt x="1119" y="359"/>
                  </a:lnTo>
                  <a:lnTo>
                    <a:pt x="1112" y="366"/>
                  </a:lnTo>
                  <a:lnTo>
                    <a:pt x="1097" y="366"/>
                  </a:lnTo>
                  <a:lnTo>
                    <a:pt x="1090" y="366"/>
                  </a:lnTo>
                  <a:lnTo>
                    <a:pt x="1083" y="359"/>
                  </a:lnTo>
                  <a:lnTo>
                    <a:pt x="1083" y="351"/>
                  </a:lnTo>
                  <a:lnTo>
                    <a:pt x="1083" y="351"/>
                  </a:lnTo>
                  <a:lnTo>
                    <a:pt x="1083" y="322"/>
                  </a:lnTo>
                  <a:lnTo>
                    <a:pt x="1083" y="300"/>
                  </a:lnTo>
                  <a:lnTo>
                    <a:pt x="1090" y="278"/>
                  </a:lnTo>
                  <a:lnTo>
                    <a:pt x="1090" y="263"/>
                  </a:lnTo>
                  <a:lnTo>
                    <a:pt x="1090" y="249"/>
                  </a:lnTo>
                  <a:lnTo>
                    <a:pt x="1090" y="234"/>
                  </a:lnTo>
                  <a:lnTo>
                    <a:pt x="1083" y="161"/>
                  </a:lnTo>
                  <a:lnTo>
                    <a:pt x="1062" y="110"/>
                  </a:lnTo>
                  <a:lnTo>
                    <a:pt x="1019" y="73"/>
                  </a:lnTo>
                  <a:lnTo>
                    <a:pt x="948" y="59"/>
                  </a:lnTo>
                  <a:lnTo>
                    <a:pt x="848" y="51"/>
                  </a:lnTo>
                  <a:lnTo>
                    <a:pt x="620" y="51"/>
                  </a:lnTo>
                  <a:lnTo>
                    <a:pt x="591" y="51"/>
                  </a:lnTo>
                  <a:lnTo>
                    <a:pt x="570" y="51"/>
                  </a:lnTo>
                  <a:lnTo>
                    <a:pt x="556" y="59"/>
                  </a:lnTo>
                  <a:lnTo>
                    <a:pt x="549" y="73"/>
                  </a:lnTo>
                  <a:lnTo>
                    <a:pt x="541" y="88"/>
                  </a:lnTo>
                  <a:lnTo>
                    <a:pt x="534" y="117"/>
                  </a:lnTo>
                  <a:lnTo>
                    <a:pt x="442" y="505"/>
                  </a:lnTo>
                  <a:lnTo>
                    <a:pt x="591" y="505"/>
                  </a:lnTo>
                  <a:lnTo>
                    <a:pt x="663" y="505"/>
                  </a:lnTo>
                  <a:lnTo>
                    <a:pt x="720" y="490"/>
                  </a:lnTo>
                  <a:lnTo>
                    <a:pt x="755" y="454"/>
                  </a:lnTo>
                  <a:lnTo>
                    <a:pt x="777" y="410"/>
                  </a:lnTo>
                  <a:lnTo>
                    <a:pt x="798" y="344"/>
                  </a:lnTo>
                  <a:lnTo>
                    <a:pt x="805" y="337"/>
                  </a:lnTo>
                  <a:lnTo>
                    <a:pt x="805" y="322"/>
                  </a:lnTo>
                  <a:lnTo>
                    <a:pt x="812" y="322"/>
                  </a:lnTo>
                  <a:lnTo>
                    <a:pt x="819" y="315"/>
                  </a:lnTo>
                  <a:lnTo>
                    <a:pt x="834" y="322"/>
                  </a:lnTo>
                  <a:lnTo>
                    <a:pt x="834" y="329"/>
                  </a:lnTo>
                  <a:lnTo>
                    <a:pt x="841" y="337"/>
                  </a:lnTo>
                  <a:lnTo>
                    <a:pt x="748" y="717"/>
                  </a:lnTo>
                  <a:lnTo>
                    <a:pt x="741" y="732"/>
                  </a:lnTo>
                  <a:lnTo>
                    <a:pt x="734" y="746"/>
                  </a:lnTo>
                  <a:lnTo>
                    <a:pt x="727" y="746"/>
                  </a:lnTo>
                  <a:lnTo>
                    <a:pt x="712" y="746"/>
                  </a:lnTo>
                  <a:lnTo>
                    <a:pt x="705" y="739"/>
                  </a:lnTo>
                  <a:lnTo>
                    <a:pt x="705" y="732"/>
                  </a:lnTo>
                  <a:lnTo>
                    <a:pt x="705" y="724"/>
                  </a:lnTo>
                  <a:lnTo>
                    <a:pt x="712" y="717"/>
                  </a:lnTo>
                  <a:lnTo>
                    <a:pt x="712" y="688"/>
                  </a:lnTo>
                  <a:lnTo>
                    <a:pt x="720" y="666"/>
                  </a:lnTo>
                  <a:lnTo>
                    <a:pt x="720" y="651"/>
                  </a:lnTo>
                  <a:lnTo>
                    <a:pt x="720" y="644"/>
                  </a:lnTo>
                  <a:lnTo>
                    <a:pt x="720" y="637"/>
                  </a:lnTo>
                  <a:lnTo>
                    <a:pt x="720" y="607"/>
                  </a:lnTo>
                  <a:lnTo>
                    <a:pt x="712" y="593"/>
                  </a:lnTo>
                  <a:lnTo>
                    <a:pt x="691" y="571"/>
                  </a:lnTo>
                  <a:lnTo>
                    <a:pt x="655" y="563"/>
                  </a:lnTo>
                  <a:lnTo>
                    <a:pt x="584" y="556"/>
                  </a:lnTo>
                  <a:lnTo>
                    <a:pt x="427" y="556"/>
                  </a:lnTo>
                  <a:lnTo>
                    <a:pt x="320" y="1002"/>
                  </a:lnTo>
                  <a:lnTo>
                    <a:pt x="313" y="1024"/>
                  </a:lnTo>
                  <a:lnTo>
                    <a:pt x="313" y="1032"/>
                  </a:lnTo>
                  <a:lnTo>
                    <a:pt x="313" y="1039"/>
                  </a:lnTo>
                  <a:lnTo>
                    <a:pt x="313" y="1039"/>
                  </a:lnTo>
                  <a:lnTo>
                    <a:pt x="313" y="1054"/>
                  </a:lnTo>
                  <a:lnTo>
                    <a:pt x="320" y="1054"/>
                  </a:lnTo>
                  <a:lnTo>
                    <a:pt x="335" y="1061"/>
                  </a:lnTo>
                  <a:lnTo>
                    <a:pt x="598" y="1061"/>
                  </a:lnTo>
                  <a:lnTo>
                    <a:pt x="720" y="1054"/>
                  </a:lnTo>
                  <a:lnTo>
                    <a:pt x="812" y="1024"/>
                  </a:lnTo>
                  <a:lnTo>
                    <a:pt x="883" y="973"/>
                  </a:lnTo>
                  <a:lnTo>
                    <a:pt x="933" y="907"/>
                  </a:lnTo>
                  <a:lnTo>
                    <a:pt x="983" y="819"/>
                  </a:lnTo>
                  <a:lnTo>
                    <a:pt x="1033" y="710"/>
                  </a:lnTo>
                  <a:lnTo>
                    <a:pt x="1040" y="702"/>
                  </a:lnTo>
                  <a:lnTo>
                    <a:pt x="1040" y="695"/>
                  </a:lnTo>
                  <a:lnTo>
                    <a:pt x="1055" y="688"/>
                  </a:lnTo>
                  <a:lnTo>
                    <a:pt x="1069" y="695"/>
                  </a:lnTo>
                  <a:lnTo>
                    <a:pt x="1069" y="695"/>
                  </a:lnTo>
                  <a:lnTo>
                    <a:pt x="1076" y="702"/>
                  </a:lnTo>
                  <a:lnTo>
                    <a:pt x="1076" y="710"/>
                  </a:lnTo>
                  <a:lnTo>
                    <a:pt x="1076" y="710"/>
                  </a:lnTo>
                  <a:lnTo>
                    <a:pt x="1069" y="724"/>
                  </a:lnTo>
                  <a:lnTo>
                    <a:pt x="1069" y="732"/>
                  </a:lnTo>
                  <a:lnTo>
                    <a:pt x="1069" y="732"/>
                  </a:lnTo>
                  <a:lnTo>
                    <a:pt x="919" y="1083"/>
                  </a:lnTo>
                  <a:lnTo>
                    <a:pt x="912" y="1098"/>
                  </a:lnTo>
                  <a:lnTo>
                    <a:pt x="905" y="1105"/>
                  </a:lnTo>
                  <a:lnTo>
                    <a:pt x="891" y="1112"/>
                  </a:lnTo>
                  <a:lnTo>
                    <a:pt x="869" y="1112"/>
                  </a:lnTo>
                  <a:lnTo>
                    <a:pt x="42" y="1112"/>
                  </a:lnTo>
                  <a:lnTo>
                    <a:pt x="21" y="1112"/>
                  </a:lnTo>
                  <a:lnTo>
                    <a:pt x="7" y="1105"/>
                  </a:lnTo>
                  <a:lnTo>
                    <a:pt x="0" y="1105"/>
                  </a:lnTo>
                  <a:lnTo>
                    <a:pt x="0" y="1090"/>
                  </a:lnTo>
                  <a:lnTo>
                    <a:pt x="0" y="1076"/>
                  </a:lnTo>
                  <a:lnTo>
                    <a:pt x="7" y="1068"/>
                  </a:lnTo>
                  <a:lnTo>
                    <a:pt x="14" y="1061"/>
                  </a:lnTo>
                  <a:lnTo>
                    <a:pt x="28" y="1061"/>
                  </a:lnTo>
                  <a:lnTo>
                    <a:pt x="42" y="1061"/>
                  </a:lnTo>
                  <a:lnTo>
                    <a:pt x="114" y="1054"/>
                  </a:lnTo>
                  <a:lnTo>
                    <a:pt x="157" y="1046"/>
                  </a:lnTo>
                  <a:lnTo>
                    <a:pt x="178" y="1024"/>
                  </a:lnTo>
                  <a:lnTo>
                    <a:pt x="192" y="980"/>
                  </a:lnTo>
                  <a:lnTo>
                    <a:pt x="399" y="117"/>
                  </a:lnTo>
                  <a:lnTo>
                    <a:pt x="406" y="102"/>
                  </a:lnTo>
                  <a:lnTo>
                    <a:pt x="406" y="95"/>
                  </a:lnTo>
                  <a:lnTo>
                    <a:pt x="406" y="88"/>
                  </a:lnTo>
                  <a:lnTo>
                    <a:pt x="406" y="80"/>
                  </a:lnTo>
                  <a:lnTo>
                    <a:pt x="406" y="66"/>
                  </a:lnTo>
                  <a:lnTo>
                    <a:pt x="392" y="59"/>
                  </a:lnTo>
                  <a:lnTo>
                    <a:pt x="377" y="51"/>
                  </a:lnTo>
                  <a:lnTo>
                    <a:pt x="356" y="51"/>
                  </a:lnTo>
                  <a:lnTo>
                    <a:pt x="335" y="51"/>
                  </a:lnTo>
                  <a:lnTo>
                    <a:pt x="306" y="51"/>
                  </a:lnTo>
                  <a:lnTo>
                    <a:pt x="285" y="51"/>
                  </a:lnTo>
                  <a:lnTo>
                    <a:pt x="271" y="51"/>
                  </a:lnTo>
                  <a:lnTo>
                    <a:pt x="263" y="44"/>
                  </a:lnTo>
                  <a:lnTo>
                    <a:pt x="256" y="29"/>
                  </a:lnTo>
                  <a:lnTo>
                    <a:pt x="263" y="15"/>
                  </a:lnTo>
                  <a:lnTo>
                    <a:pt x="263" y="7"/>
                  </a:lnTo>
                  <a:lnTo>
                    <a:pt x="278" y="7"/>
                  </a:lnTo>
                  <a:lnTo>
                    <a:pt x="292" y="0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6"/>
            <p:cNvSpPr>
              <a:spLocks/>
            </p:cNvSpPr>
            <p:nvPr/>
          </p:nvSpPr>
          <p:spPr bwMode="auto">
            <a:xfrm>
              <a:off x="19161" y="3884"/>
              <a:ext cx="371" cy="1639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364" y="7"/>
                </a:cxn>
                <a:cxn ang="0">
                  <a:pos x="371" y="15"/>
                </a:cxn>
                <a:cxn ang="0">
                  <a:pos x="371" y="22"/>
                </a:cxn>
                <a:cxn ang="0">
                  <a:pos x="371" y="22"/>
                </a:cxn>
                <a:cxn ang="0">
                  <a:pos x="371" y="29"/>
                </a:cxn>
                <a:cxn ang="0">
                  <a:pos x="364" y="36"/>
                </a:cxn>
                <a:cxn ang="0">
                  <a:pos x="349" y="44"/>
                </a:cxn>
                <a:cxn ang="0">
                  <a:pos x="249" y="176"/>
                </a:cxn>
                <a:cxn ang="0">
                  <a:pos x="178" y="322"/>
                </a:cxn>
                <a:cxn ang="0">
                  <a:pos x="128" y="483"/>
                </a:cxn>
                <a:cxn ang="0">
                  <a:pos x="100" y="651"/>
                </a:cxn>
                <a:cxn ang="0">
                  <a:pos x="93" y="819"/>
                </a:cxn>
                <a:cxn ang="0">
                  <a:pos x="100" y="951"/>
                </a:cxn>
                <a:cxn ang="0">
                  <a:pos x="114" y="1083"/>
                </a:cxn>
                <a:cxn ang="0">
                  <a:pos x="143" y="1215"/>
                </a:cxn>
                <a:cxn ang="0">
                  <a:pos x="192" y="1346"/>
                </a:cxn>
                <a:cxn ang="0">
                  <a:pos x="257" y="1471"/>
                </a:cxn>
                <a:cxn ang="0">
                  <a:pos x="342" y="1588"/>
                </a:cxn>
                <a:cxn ang="0">
                  <a:pos x="356" y="1595"/>
                </a:cxn>
                <a:cxn ang="0">
                  <a:pos x="364" y="1610"/>
                </a:cxn>
                <a:cxn ang="0">
                  <a:pos x="371" y="1610"/>
                </a:cxn>
                <a:cxn ang="0">
                  <a:pos x="371" y="1617"/>
                </a:cxn>
                <a:cxn ang="0">
                  <a:pos x="371" y="1617"/>
                </a:cxn>
                <a:cxn ang="0">
                  <a:pos x="371" y="1617"/>
                </a:cxn>
                <a:cxn ang="0">
                  <a:pos x="371" y="1632"/>
                </a:cxn>
                <a:cxn ang="0">
                  <a:pos x="364" y="1632"/>
                </a:cxn>
                <a:cxn ang="0">
                  <a:pos x="356" y="1639"/>
                </a:cxn>
                <a:cxn ang="0">
                  <a:pos x="335" y="1624"/>
                </a:cxn>
                <a:cxn ang="0">
                  <a:pos x="285" y="1588"/>
                </a:cxn>
                <a:cxn ang="0">
                  <a:pos x="228" y="1522"/>
                </a:cxn>
                <a:cxn ang="0">
                  <a:pos x="171" y="1434"/>
                </a:cxn>
                <a:cxn ang="0">
                  <a:pos x="107" y="1324"/>
                </a:cxn>
                <a:cxn ang="0">
                  <a:pos x="43" y="1141"/>
                </a:cxn>
                <a:cxn ang="0">
                  <a:pos x="7" y="966"/>
                </a:cxn>
                <a:cxn ang="0">
                  <a:pos x="0" y="819"/>
                </a:cxn>
                <a:cxn ang="0">
                  <a:pos x="7" y="673"/>
                </a:cxn>
                <a:cxn ang="0">
                  <a:pos x="43" y="497"/>
                </a:cxn>
                <a:cxn ang="0">
                  <a:pos x="100" y="322"/>
                </a:cxn>
                <a:cxn ang="0">
                  <a:pos x="164" y="212"/>
                </a:cxn>
                <a:cxn ang="0">
                  <a:pos x="228" y="117"/>
                </a:cxn>
                <a:cxn ang="0">
                  <a:pos x="285" y="58"/>
                </a:cxn>
                <a:cxn ang="0">
                  <a:pos x="328" y="15"/>
                </a:cxn>
                <a:cxn ang="0">
                  <a:pos x="356" y="0"/>
                </a:cxn>
              </a:cxnLst>
              <a:rect l="0" t="0" r="r" b="b"/>
              <a:pathLst>
                <a:path w="371" h="1639">
                  <a:moveTo>
                    <a:pt x="356" y="0"/>
                  </a:moveTo>
                  <a:lnTo>
                    <a:pt x="364" y="7"/>
                  </a:lnTo>
                  <a:lnTo>
                    <a:pt x="371" y="15"/>
                  </a:lnTo>
                  <a:lnTo>
                    <a:pt x="371" y="22"/>
                  </a:lnTo>
                  <a:lnTo>
                    <a:pt x="371" y="22"/>
                  </a:lnTo>
                  <a:lnTo>
                    <a:pt x="371" y="29"/>
                  </a:lnTo>
                  <a:lnTo>
                    <a:pt x="364" y="36"/>
                  </a:lnTo>
                  <a:lnTo>
                    <a:pt x="349" y="44"/>
                  </a:lnTo>
                  <a:lnTo>
                    <a:pt x="249" y="176"/>
                  </a:lnTo>
                  <a:lnTo>
                    <a:pt x="178" y="322"/>
                  </a:lnTo>
                  <a:lnTo>
                    <a:pt x="128" y="483"/>
                  </a:lnTo>
                  <a:lnTo>
                    <a:pt x="100" y="651"/>
                  </a:lnTo>
                  <a:lnTo>
                    <a:pt x="93" y="819"/>
                  </a:lnTo>
                  <a:lnTo>
                    <a:pt x="100" y="951"/>
                  </a:lnTo>
                  <a:lnTo>
                    <a:pt x="114" y="1083"/>
                  </a:lnTo>
                  <a:lnTo>
                    <a:pt x="143" y="1215"/>
                  </a:lnTo>
                  <a:lnTo>
                    <a:pt x="192" y="1346"/>
                  </a:lnTo>
                  <a:lnTo>
                    <a:pt x="257" y="1471"/>
                  </a:lnTo>
                  <a:lnTo>
                    <a:pt x="342" y="1588"/>
                  </a:lnTo>
                  <a:lnTo>
                    <a:pt x="356" y="1595"/>
                  </a:lnTo>
                  <a:lnTo>
                    <a:pt x="364" y="1610"/>
                  </a:lnTo>
                  <a:lnTo>
                    <a:pt x="371" y="1610"/>
                  </a:lnTo>
                  <a:lnTo>
                    <a:pt x="371" y="1617"/>
                  </a:lnTo>
                  <a:lnTo>
                    <a:pt x="371" y="1617"/>
                  </a:lnTo>
                  <a:lnTo>
                    <a:pt x="371" y="1617"/>
                  </a:lnTo>
                  <a:lnTo>
                    <a:pt x="371" y="1632"/>
                  </a:lnTo>
                  <a:lnTo>
                    <a:pt x="364" y="1632"/>
                  </a:lnTo>
                  <a:lnTo>
                    <a:pt x="356" y="1639"/>
                  </a:lnTo>
                  <a:lnTo>
                    <a:pt x="335" y="1624"/>
                  </a:lnTo>
                  <a:lnTo>
                    <a:pt x="285" y="1588"/>
                  </a:lnTo>
                  <a:lnTo>
                    <a:pt x="228" y="1522"/>
                  </a:lnTo>
                  <a:lnTo>
                    <a:pt x="171" y="1434"/>
                  </a:lnTo>
                  <a:lnTo>
                    <a:pt x="107" y="1324"/>
                  </a:lnTo>
                  <a:lnTo>
                    <a:pt x="43" y="1141"/>
                  </a:lnTo>
                  <a:lnTo>
                    <a:pt x="7" y="966"/>
                  </a:lnTo>
                  <a:lnTo>
                    <a:pt x="0" y="819"/>
                  </a:lnTo>
                  <a:lnTo>
                    <a:pt x="7" y="673"/>
                  </a:lnTo>
                  <a:lnTo>
                    <a:pt x="43" y="497"/>
                  </a:lnTo>
                  <a:lnTo>
                    <a:pt x="100" y="322"/>
                  </a:lnTo>
                  <a:lnTo>
                    <a:pt x="164" y="212"/>
                  </a:lnTo>
                  <a:lnTo>
                    <a:pt x="228" y="117"/>
                  </a:lnTo>
                  <a:lnTo>
                    <a:pt x="285" y="58"/>
                  </a:lnTo>
                  <a:lnTo>
                    <a:pt x="328" y="15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7"/>
            <p:cNvSpPr>
              <a:spLocks noEditPoints="1"/>
            </p:cNvSpPr>
            <p:nvPr/>
          </p:nvSpPr>
          <p:spPr bwMode="auto">
            <a:xfrm>
              <a:off x="19631" y="4338"/>
              <a:ext cx="806" cy="819"/>
            </a:xfrm>
            <a:custGeom>
              <a:avLst/>
              <a:gdLst/>
              <a:ahLst/>
              <a:cxnLst>
                <a:cxn ang="0">
                  <a:pos x="656" y="7"/>
                </a:cxn>
                <a:cxn ang="0">
                  <a:pos x="656" y="7"/>
                </a:cxn>
                <a:cxn ang="0">
                  <a:pos x="656" y="7"/>
                </a:cxn>
                <a:cxn ang="0">
                  <a:pos x="656" y="7"/>
                </a:cxn>
                <a:cxn ang="0">
                  <a:pos x="179" y="0"/>
                </a:cxn>
                <a:cxn ang="0">
                  <a:pos x="207" y="29"/>
                </a:cxn>
                <a:cxn ang="0">
                  <a:pos x="228" y="58"/>
                </a:cxn>
                <a:cxn ang="0">
                  <a:pos x="264" y="87"/>
                </a:cxn>
                <a:cxn ang="0">
                  <a:pos x="264" y="139"/>
                </a:cxn>
                <a:cxn ang="0">
                  <a:pos x="264" y="190"/>
                </a:cxn>
                <a:cxn ang="0">
                  <a:pos x="257" y="343"/>
                </a:cxn>
                <a:cxn ang="0">
                  <a:pos x="250" y="475"/>
                </a:cxn>
                <a:cxn ang="0">
                  <a:pos x="221" y="607"/>
                </a:cxn>
                <a:cxn ang="0">
                  <a:pos x="378" y="680"/>
                </a:cxn>
                <a:cxn ang="0">
                  <a:pos x="521" y="585"/>
                </a:cxn>
                <a:cxn ang="0">
                  <a:pos x="528" y="343"/>
                </a:cxn>
                <a:cxn ang="0">
                  <a:pos x="521" y="80"/>
                </a:cxn>
                <a:cxn ang="0">
                  <a:pos x="656" y="7"/>
                </a:cxn>
                <a:cxn ang="0">
                  <a:pos x="670" y="22"/>
                </a:cxn>
                <a:cxn ang="0">
                  <a:pos x="656" y="212"/>
                </a:cxn>
                <a:cxn ang="0">
                  <a:pos x="649" y="409"/>
                </a:cxn>
                <a:cxn ang="0">
                  <a:pos x="656" y="563"/>
                </a:cxn>
                <a:cxn ang="0">
                  <a:pos x="663" y="585"/>
                </a:cxn>
                <a:cxn ang="0">
                  <a:pos x="670" y="607"/>
                </a:cxn>
                <a:cxn ang="0">
                  <a:pos x="685" y="622"/>
                </a:cxn>
                <a:cxn ang="0">
                  <a:pos x="699" y="636"/>
                </a:cxn>
                <a:cxn ang="0">
                  <a:pos x="713" y="636"/>
                </a:cxn>
                <a:cxn ang="0">
                  <a:pos x="720" y="636"/>
                </a:cxn>
                <a:cxn ang="0">
                  <a:pos x="742" y="629"/>
                </a:cxn>
                <a:cxn ang="0">
                  <a:pos x="756" y="622"/>
                </a:cxn>
                <a:cxn ang="0">
                  <a:pos x="770" y="622"/>
                </a:cxn>
                <a:cxn ang="0">
                  <a:pos x="784" y="614"/>
                </a:cxn>
                <a:cxn ang="0">
                  <a:pos x="799" y="607"/>
                </a:cxn>
                <a:cxn ang="0">
                  <a:pos x="806" y="629"/>
                </a:cxn>
                <a:cxn ang="0">
                  <a:pos x="706" y="717"/>
                </a:cxn>
                <a:cxn ang="0">
                  <a:pos x="613" y="804"/>
                </a:cxn>
                <a:cxn ang="0">
                  <a:pos x="599" y="797"/>
                </a:cxn>
                <a:cxn ang="0">
                  <a:pos x="556" y="717"/>
                </a:cxn>
                <a:cxn ang="0">
                  <a:pos x="521" y="629"/>
                </a:cxn>
                <a:cxn ang="0">
                  <a:pos x="464" y="673"/>
                </a:cxn>
                <a:cxn ang="0">
                  <a:pos x="407" y="709"/>
                </a:cxn>
                <a:cxn ang="0">
                  <a:pos x="357" y="753"/>
                </a:cxn>
                <a:cxn ang="0">
                  <a:pos x="314" y="782"/>
                </a:cxn>
                <a:cxn ang="0">
                  <a:pos x="286" y="812"/>
                </a:cxn>
                <a:cxn ang="0">
                  <a:pos x="278" y="819"/>
                </a:cxn>
                <a:cxn ang="0">
                  <a:pos x="236" y="790"/>
                </a:cxn>
                <a:cxn ang="0">
                  <a:pos x="186" y="753"/>
                </a:cxn>
                <a:cxn ang="0">
                  <a:pos x="129" y="717"/>
                </a:cxn>
                <a:cxn ang="0">
                  <a:pos x="79" y="695"/>
                </a:cxn>
                <a:cxn ang="0">
                  <a:pos x="100" y="636"/>
                </a:cxn>
                <a:cxn ang="0">
                  <a:pos x="122" y="563"/>
                </a:cxn>
                <a:cxn ang="0">
                  <a:pos x="136" y="453"/>
                </a:cxn>
                <a:cxn ang="0">
                  <a:pos x="143" y="343"/>
                </a:cxn>
                <a:cxn ang="0">
                  <a:pos x="143" y="278"/>
                </a:cxn>
                <a:cxn ang="0">
                  <a:pos x="129" y="212"/>
                </a:cxn>
                <a:cxn ang="0">
                  <a:pos x="122" y="182"/>
                </a:cxn>
                <a:cxn ang="0">
                  <a:pos x="107" y="153"/>
                </a:cxn>
                <a:cxn ang="0">
                  <a:pos x="86" y="124"/>
                </a:cxn>
                <a:cxn ang="0">
                  <a:pos x="29" y="161"/>
                </a:cxn>
                <a:cxn ang="0">
                  <a:pos x="0" y="146"/>
                </a:cxn>
                <a:cxn ang="0">
                  <a:pos x="179" y="0"/>
                </a:cxn>
              </a:cxnLst>
              <a:rect l="0" t="0" r="r" b="b"/>
              <a:pathLst>
                <a:path w="806" h="819">
                  <a:moveTo>
                    <a:pt x="656" y="7"/>
                  </a:moveTo>
                  <a:lnTo>
                    <a:pt x="656" y="7"/>
                  </a:lnTo>
                  <a:lnTo>
                    <a:pt x="656" y="7"/>
                  </a:lnTo>
                  <a:lnTo>
                    <a:pt x="656" y="7"/>
                  </a:lnTo>
                  <a:close/>
                  <a:moveTo>
                    <a:pt x="179" y="0"/>
                  </a:moveTo>
                  <a:lnTo>
                    <a:pt x="207" y="29"/>
                  </a:lnTo>
                  <a:lnTo>
                    <a:pt x="228" y="58"/>
                  </a:lnTo>
                  <a:lnTo>
                    <a:pt x="264" y="87"/>
                  </a:lnTo>
                  <a:lnTo>
                    <a:pt x="264" y="139"/>
                  </a:lnTo>
                  <a:lnTo>
                    <a:pt x="264" y="190"/>
                  </a:lnTo>
                  <a:lnTo>
                    <a:pt x="257" y="343"/>
                  </a:lnTo>
                  <a:lnTo>
                    <a:pt x="250" y="475"/>
                  </a:lnTo>
                  <a:lnTo>
                    <a:pt x="221" y="607"/>
                  </a:lnTo>
                  <a:lnTo>
                    <a:pt x="378" y="680"/>
                  </a:lnTo>
                  <a:lnTo>
                    <a:pt x="521" y="585"/>
                  </a:lnTo>
                  <a:lnTo>
                    <a:pt x="528" y="343"/>
                  </a:lnTo>
                  <a:lnTo>
                    <a:pt x="521" y="80"/>
                  </a:lnTo>
                  <a:lnTo>
                    <a:pt x="656" y="7"/>
                  </a:lnTo>
                  <a:lnTo>
                    <a:pt x="670" y="22"/>
                  </a:lnTo>
                  <a:lnTo>
                    <a:pt x="656" y="212"/>
                  </a:lnTo>
                  <a:lnTo>
                    <a:pt x="649" y="409"/>
                  </a:lnTo>
                  <a:lnTo>
                    <a:pt x="656" y="563"/>
                  </a:lnTo>
                  <a:lnTo>
                    <a:pt x="663" y="585"/>
                  </a:lnTo>
                  <a:lnTo>
                    <a:pt x="670" y="607"/>
                  </a:lnTo>
                  <a:lnTo>
                    <a:pt x="685" y="622"/>
                  </a:lnTo>
                  <a:lnTo>
                    <a:pt x="699" y="636"/>
                  </a:lnTo>
                  <a:lnTo>
                    <a:pt x="713" y="636"/>
                  </a:lnTo>
                  <a:lnTo>
                    <a:pt x="720" y="636"/>
                  </a:lnTo>
                  <a:lnTo>
                    <a:pt x="742" y="629"/>
                  </a:lnTo>
                  <a:lnTo>
                    <a:pt x="756" y="622"/>
                  </a:lnTo>
                  <a:lnTo>
                    <a:pt x="770" y="622"/>
                  </a:lnTo>
                  <a:lnTo>
                    <a:pt x="784" y="614"/>
                  </a:lnTo>
                  <a:lnTo>
                    <a:pt x="799" y="607"/>
                  </a:lnTo>
                  <a:lnTo>
                    <a:pt x="806" y="629"/>
                  </a:lnTo>
                  <a:lnTo>
                    <a:pt x="706" y="717"/>
                  </a:lnTo>
                  <a:lnTo>
                    <a:pt x="613" y="804"/>
                  </a:lnTo>
                  <a:lnTo>
                    <a:pt x="599" y="797"/>
                  </a:lnTo>
                  <a:lnTo>
                    <a:pt x="556" y="717"/>
                  </a:lnTo>
                  <a:lnTo>
                    <a:pt x="521" y="629"/>
                  </a:lnTo>
                  <a:lnTo>
                    <a:pt x="464" y="673"/>
                  </a:lnTo>
                  <a:lnTo>
                    <a:pt x="407" y="709"/>
                  </a:lnTo>
                  <a:lnTo>
                    <a:pt x="357" y="753"/>
                  </a:lnTo>
                  <a:lnTo>
                    <a:pt x="314" y="782"/>
                  </a:lnTo>
                  <a:lnTo>
                    <a:pt x="286" y="812"/>
                  </a:lnTo>
                  <a:lnTo>
                    <a:pt x="278" y="819"/>
                  </a:lnTo>
                  <a:lnTo>
                    <a:pt x="236" y="790"/>
                  </a:lnTo>
                  <a:lnTo>
                    <a:pt x="186" y="753"/>
                  </a:lnTo>
                  <a:lnTo>
                    <a:pt x="129" y="717"/>
                  </a:lnTo>
                  <a:lnTo>
                    <a:pt x="79" y="695"/>
                  </a:lnTo>
                  <a:lnTo>
                    <a:pt x="100" y="636"/>
                  </a:lnTo>
                  <a:lnTo>
                    <a:pt x="122" y="563"/>
                  </a:lnTo>
                  <a:lnTo>
                    <a:pt x="136" y="453"/>
                  </a:lnTo>
                  <a:lnTo>
                    <a:pt x="143" y="343"/>
                  </a:lnTo>
                  <a:lnTo>
                    <a:pt x="143" y="278"/>
                  </a:lnTo>
                  <a:lnTo>
                    <a:pt x="129" y="212"/>
                  </a:lnTo>
                  <a:lnTo>
                    <a:pt x="122" y="182"/>
                  </a:lnTo>
                  <a:lnTo>
                    <a:pt x="107" y="153"/>
                  </a:lnTo>
                  <a:lnTo>
                    <a:pt x="86" y="124"/>
                  </a:lnTo>
                  <a:lnTo>
                    <a:pt x="29" y="161"/>
                  </a:lnTo>
                  <a:lnTo>
                    <a:pt x="0" y="146"/>
                  </a:lnTo>
                  <a:lnTo>
                    <a:pt x="1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8"/>
            <p:cNvSpPr>
              <a:spLocks/>
            </p:cNvSpPr>
            <p:nvPr/>
          </p:nvSpPr>
          <p:spPr bwMode="auto">
            <a:xfrm>
              <a:off x="20537" y="3884"/>
              <a:ext cx="370" cy="163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5" y="15"/>
                </a:cxn>
                <a:cxn ang="0">
                  <a:pos x="78" y="51"/>
                </a:cxn>
                <a:cxn ang="0">
                  <a:pos x="142" y="117"/>
                </a:cxn>
                <a:cxn ang="0">
                  <a:pos x="199" y="205"/>
                </a:cxn>
                <a:cxn ang="0">
                  <a:pos x="263" y="315"/>
                </a:cxn>
                <a:cxn ang="0">
                  <a:pos x="327" y="497"/>
                </a:cxn>
                <a:cxn ang="0">
                  <a:pos x="363" y="673"/>
                </a:cxn>
                <a:cxn ang="0">
                  <a:pos x="370" y="819"/>
                </a:cxn>
                <a:cxn ang="0">
                  <a:pos x="370" y="819"/>
                </a:cxn>
                <a:cxn ang="0">
                  <a:pos x="356" y="966"/>
                </a:cxn>
                <a:cxn ang="0">
                  <a:pos x="327" y="1141"/>
                </a:cxn>
                <a:cxn ang="0">
                  <a:pos x="270" y="1317"/>
                </a:cxn>
                <a:cxn ang="0">
                  <a:pos x="206" y="1427"/>
                </a:cxn>
                <a:cxn ang="0">
                  <a:pos x="142" y="1522"/>
                </a:cxn>
                <a:cxn ang="0">
                  <a:pos x="85" y="1580"/>
                </a:cxn>
                <a:cxn ang="0">
                  <a:pos x="35" y="1624"/>
                </a:cxn>
                <a:cxn ang="0">
                  <a:pos x="14" y="1639"/>
                </a:cxn>
                <a:cxn ang="0">
                  <a:pos x="7" y="1632"/>
                </a:cxn>
                <a:cxn ang="0">
                  <a:pos x="0" y="1624"/>
                </a:cxn>
                <a:cxn ang="0">
                  <a:pos x="0" y="1617"/>
                </a:cxn>
                <a:cxn ang="0">
                  <a:pos x="0" y="1617"/>
                </a:cxn>
                <a:cxn ang="0">
                  <a:pos x="0" y="1610"/>
                </a:cxn>
                <a:cxn ang="0">
                  <a:pos x="7" y="1602"/>
                </a:cxn>
                <a:cxn ang="0">
                  <a:pos x="21" y="1595"/>
                </a:cxn>
                <a:cxn ang="0">
                  <a:pos x="121" y="1456"/>
                </a:cxn>
                <a:cxn ang="0">
                  <a:pos x="192" y="1310"/>
                </a:cxn>
                <a:cxn ang="0">
                  <a:pos x="242" y="1156"/>
                </a:cxn>
                <a:cxn ang="0">
                  <a:pos x="270" y="988"/>
                </a:cxn>
                <a:cxn ang="0">
                  <a:pos x="278" y="819"/>
                </a:cxn>
                <a:cxn ang="0">
                  <a:pos x="263" y="622"/>
                </a:cxn>
                <a:cxn ang="0">
                  <a:pos x="235" y="454"/>
                </a:cxn>
                <a:cxn ang="0">
                  <a:pos x="185" y="300"/>
                </a:cxn>
                <a:cxn ang="0">
                  <a:pos x="114" y="168"/>
                </a:cxn>
                <a:cxn ang="0">
                  <a:pos x="28" y="58"/>
                </a:cxn>
                <a:cxn ang="0">
                  <a:pos x="14" y="44"/>
                </a:cxn>
                <a:cxn ang="0">
                  <a:pos x="7" y="36"/>
                </a:cxn>
                <a:cxn ang="0">
                  <a:pos x="0" y="29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15"/>
                </a:cxn>
                <a:cxn ang="0">
                  <a:pos x="7" y="7"/>
                </a:cxn>
                <a:cxn ang="0">
                  <a:pos x="14" y="0"/>
                </a:cxn>
              </a:cxnLst>
              <a:rect l="0" t="0" r="r" b="b"/>
              <a:pathLst>
                <a:path w="370" h="1639">
                  <a:moveTo>
                    <a:pt x="14" y="0"/>
                  </a:moveTo>
                  <a:lnTo>
                    <a:pt x="35" y="15"/>
                  </a:lnTo>
                  <a:lnTo>
                    <a:pt x="78" y="51"/>
                  </a:lnTo>
                  <a:lnTo>
                    <a:pt x="142" y="117"/>
                  </a:lnTo>
                  <a:lnTo>
                    <a:pt x="199" y="205"/>
                  </a:lnTo>
                  <a:lnTo>
                    <a:pt x="263" y="315"/>
                  </a:lnTo>
                  <a:lnTo>
                    <a:pt x="327" y="497"/>
                  </a:lnTo>
                  <a:lnTo>
                    <a:pt x="363" y="673"/>
                  </a:lnTo>
                  <a:lnTo>
                    <a:pt x="370" y="819"/>
                  </a:lnTo>
                  <a:lnTo>
                    <a:pt x="370" y="819"/>
                  </a:lnTo>
                  <a:lnTo>
                    <a:pt x="356" y="966"/>
                  </a:lnTo>
                  <a:lnTo>
                    <a:pt x="327" y="1141"/>
                  </a:lnTo>
                  <a:lnTo>
                    <a:pt x="270" y="1317"/>
                  </a:lnTo>
                  <a:lnTo>
                    <a:pt x="206" y="1427"/>
                  </a:lnTo>
                  <a:lnTo>
                    <a:pt x="142" y="1522"/>
                  </a:lnTo>
                  <a:lnTo>
                    <a:pt x="85" y="1580"/>
                  </a:lnTo>
                  <a:lnTo>
                    <a:pt x="35" y="1624"/>
                  </a:lnTo>
                  <a:lnTo>
                    <a:pt x="14" y="1639"/>
                  </a:lnTo>
                  <a:lnTo>
                    <a:pt x="7" y="1632"/>
                  </a:lnTo>
                  <a:lnTo>
                    <a:pt x="0" y="1624"/>
                  </a:lnTo>
                  <a:lnTo>
                    <a:pt x="0" y="1617"/>
                  </a:lnTo>
                  <a:lnTo>
                    <a:pt x="0" y="1617"/>
                  </a:lnTo>
                  <a:lnTo>
                    <a:pt x="0" y="1610"/>
                  </a:lnTo>
                  <a:lnTo>
                    <a:pt x="7" y="1602"/>
                  </a:lnTo>
                  <a:lnTo>
                    <a:pt x="21" y="1595"/>
                  </a:lnTo>
                  <a:lnTo>
                    <a:pt x="121" y="1456"/>
                  </a:lnTo>
                  <a:lnTo>
                    <a:pt x="192" y="1310"/>
                  </a:lnTo>
                  <a:lnTo>
                    <a:pt x="242" y="1156"/>
                  </a:lnTo>
                  <a:lnTo>
                    <a:pt x="270" y="988"/>
                  </a:lnTo>
                  <a:lnTo>
                    <a:pt x="278" y="819"/>
                  </a:lnTo>
                  <a:lnTo>
                    <a:pt x="263" y="622"/>
                  </a:lnTo>
                  <a:lnTo>
                    <a:pt x="235" y="454"/>
                  </a:lnTo>
                  <a:lnTo>
                    <a:pt x="185" y="300"/>
                  </a:lnTo>
                  <a:lnTo>
                    <a:pt x="114" y="168"/>
                  </a:lnTo>
                  <a:lnTo>
                    <a:pt x="28" y="58"/>
                  </a:lnTo>
                  <a:lnTo>
                    <a:pt x="14" y="44"/>
                  </a:lnTo>
                  <a:lnTo>
                    <a:pt x="7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7" y="7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9"/>
            <p:cNvSpPr>
              <a:spLocks/>
            </p:cNvSpPr>
            <p:nvPr/>
          </p:nvSpPr>
          <p:spPr bwMode="auto">
            <a:xfrm>
              <a:off x="21556" y="4667"/>
              <a:ext cx="976" cy="66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919" y="0"/>
                </a:cxn>
                <a:cxn ang="0">
                  <a:pos x="933" y="0"/>
                </a:cxn>
                <a:cxn ang="0">
                  <a:pos x="941" y="7"/>
                </a:cxn>
                <a:cxn ang="0">
                  <a:pos x="955" y="7"/>
                </a:cxn>
                <a:cxn ang="0">
                  <a:pos x="962" y="14"/>
                </a:cxn>
                <a:cxn ang="0">
                  <a:pos x="969" y="22"/>
                </a:cxn>
                <a:cxn ang="0">
                  <a:pos x="976" y="36"/>
                </a:cxn>
                <a:cxn ang="0">
                  <a:pos x="969" y="51"/>
                </a:cxn>
                <a:cxn ang="0">
                  <a:pos x="962" y="58"/>
                </a:cxn>
                <a:cxn ang="0">
                  <a:pos x="955" y="66"/>
                </a:cxn>
                <a:cxn ang="0">
                  <a:pos x="941" y="66"/>
                </a:cxn>
                <a:cxn ang="0">
                  <a:pos x="933" y="66"/>
                </a:cxn>
                <a:cxn ang="0">
                  <a:pos x="919" y="66"/>
                </a:cxn>
                <a:cxn ang="0">
                  <a:pos x="57" y="66"/>
                </a:cxn>
                <a:cxn ang="0">
                  <a:pos x="43" y="66"/>
                </a:cxn>
                <a:cxn ang="0">
                  <a:pos x="28" y="66"/>
                </a:cxn>
                <a:cxn ang="0">
                  <a:pos x="21" y="66"/>
                </a:cxn>
                <a:cxn ang="0">
                  <a:pos x="7" y="58"/>
                </a:cxn>
                <a:cxn ang="0">
                  <a:pos x="0" y="51"/>
                </a:cxn>
                <a:cxn ang="0">
                  <a:pos x="0" y="36"/>
                </a:cxn>
                <a:cxn ang="0">
                  <a:pos x="0" y="22"/>
                </a:cxn>
                <a:cxn ang="0">
                  <a:pos x="7" y="14"/>
                </a:cxn>
                <a:cxn ang="0">
                  <a:pos x="21" y="7"/>
                </a:cxn>
                <a:cxn ang="0">
                  <a:pos x="28" y="7"/>
                </a:cxn>
                <a:cxn ang="0">
                  <a:pos x="43" y="0"/>
                </a:cxn>
                <a:cxn ang="0">
                  <a:pos x="57" y="0"/>
                </a:cxn>
              </a:cxnLst>
              <a:rect l="0" t="0" r="r" b="b"/>
              <a:pathLst>
                <a:path w="976" h="66">
                  <a:moveTo>
                    <a:pt x="57" y="0"/>
                  </a:moveTo>
                  <a:lnTo>
                    <a:pt x="919" y="0"/>
                  </a:lnTo>
                  <a:lnTo>
                    <a:pt x="933" y="0"/>
                  </a:lnTo>
                  <a:lnTo>
                    <a:pt x="941" y="7"/>
                  </a:lnTo>
                  <a:lnTo>
                    <a:pt x="955" y="7"/>
                  </a:lnTo>
                  <a:lnTo>
                    <a:pt x="962" y="14"/>
                  </a:lnTo>
                  <a:lnTo>
                    <a:pt x="969" y="22"/>
                  </a:lnTo>
                  <a:lnTo>
                    <a:pt x="976" y="36"/>
                  </a:lnTo>
                  <a:lnTo>
                    <a:pt x="969" y="51"/>
                  </a:lnTo>
                  <a:lnTo>
                    <a:pt x="962" y="58"/>
                  </a:lnTo>
                  <a:lnTo>
                    <a:pt x="955" y="66"/>
                  </a:lnTo>
                  <a:lnTo>
                    <a:pt x="941" y="66"/>
                  </a:lnTo>
                  <a:lnTo>
                    <a:pt x="933" y="66"/>
                  </a:lnTo>
                  <a:lnTo>
                    <a:pt x="919" y="66"/>
                  </a:lnTo>
                  <a:lnTo>
                    <a:pt x="57" y="66"/>
                  </a:lnTo>
                  <a:lnTo>
                    <a:pt x="43" y="66"/>
                  </a:lnTo>
                  <a:lnTo>
                    <a:pt x="28" y="66"/>
                  </a:lnTo>
                  <a:lnTo>
                    <a:pt x="21" y="66"/>
                  </a:lnTo>
                  <a:lnTo>
                    <a:pt x="7" y="58"/>
                  </a:lnTo>
                  <a:lnTo>
                    <a:pt x="0" y="51"/>
                  </a:lnTo>
                  <a:lnTo>
                    <a:pt x="0" y="36"/>
                  </a:lnTo>
                  <a:lnTo>
                    <a:pt x="0" y="22"/>
                  </a:lnTo>
                  <a:lnTo>
                    <a:pt x="7" y="14"/>
                  </a:lnTo>
                  <a:lnTo>
                    <a:pt x="21" y="7"/>
                  </a:lnTo>
                  <a:lnTo>
                    <a:pt x="28" y="7"/>
                  </a:lnTo>
                  <a:lnTo>
                    <a:pt x="43" y="0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0"/>
            <p:cNvSpPr>
              <a:spLocks/>
            </p:cNvSpPr>
            <p:nvPr/>
          </p:nvSpPr>
          <p:spPr bwMode="auto">
            <a:xfrm>
              <a:off x="23159" y="4023"/>
              <a:ext cx="528" cy="1090"/>
            </a:xfrm>
            <a:custGeom>
              <a:avLst/>
              <a:gdLst/>
              <a:ahLst/>
              <a:cxnLst>
                <a:cxn ang="0">
                  <a:pos x="293" y="0"/>
                </a:cxn>
                <a:cxn ang="0">
                  <a:pos x="314" y="7"/>
                </a:cxn>
                <a:cxn ang="0">
                  <a:pos x="321" y="7"/>
                </a:cxn>
                <a:cxn ang="0">
                  <a:pos x="328" y="22"/>
                </a:cxn>
                <a:cxn ang="0">
                  <a:pos x="328" y="44"/>
                </a:cxn>
                <a:cxn ang="0">
                  <a:pos x="328" y="44"/>
                </a:cxn>
                <a:cxn ang="0">
                  <a:pos x="328" y="958"/>
                </a:cxn>
                <a:cxn ang="0">
                  <a:pos x="328" y="988"/>
                </a:cxn>
                <a:cxn ang="0">
                  <a:pos x="335" y="1010"/>
                </a:cxn>
                <a:cxn ang="0">
                  <a:pos x="357" y="1024"/>
                </a:cxn>
                <a:cxn ang="0">
                  <a:pos x="400" y="1032"/>
                </a:cxn>
                <a:cxn ang="0">
                  <a:pos x="471" y="1039"/>
                </a:cxn>
                <a:cxn ang="0">
                  <a:pos x="528" y="1039"/>
                </a:cxn>
                <a:cxn ang="0">
                  <a:pos x="528" y="1090"/>
                </a:cxn>
                <a:cxn ang="0">
                  <a:pos x="471" y="1083"/>
                </a:cxn>
                <a:cxn ang="0">
                  <a:pos x="400" y="1083"/>
                </a:cxn>
                <a:cxn ang="0">
                  <a:pos x="328" y="1083"/>
                </a:cxn>
                <a:cxn ang="0">
                  <a:pos x="271" y="1083"/>
                </a:cxn>
                <a:cxn ang="0">
                  <a:pos x="186" y="1083"/>
                </a:cxn>
                <a:cxn ang="0">
                  <a:pos x="86" y="1083"/>
                </a:cxn>
                <a:cxn ang="0">
                  <a:pos x="8" y="1090"/>
                </a:cxn>
                <a:cxn ang="0">
                  <a:pos x="8" y="1039"/>
                </a:cxn>
                <a:cxn ang="0">
                  <a:pos x="57" y="1039"/>
                </a:cxn>
                <a:cxn ang="0">
                  <a:pos x="129" y="1032"/>
                </a:cxn>
                <a:cxn ang="0">
                  <a:pos x="171" y="1024"/>
                </a:cxn>
                <a:cxn ang="0">
                  <a:pos x="200" y="1010"/>
                </a:cxn>
                <a:cxn ang="0">
                  <a:pos x="207" y="988"/>
                </a:cxn>
                <a:cxn ang="0">
                  <a:pos x="207" y="958"/>
                </a:cxn>
                <a:cxn ang="0">
                  <a:pos x="207" y="110"/>
                </a:cxn>
                <a:cxn ang="0">
                  <a:pos x="122" y="146"/>
                </a:cxn>
                <a:cxn ang="0">
                  <a:pos x="50" y="154"/>
                </a:cxn>
                <a:cxn ang="0">
                  <a:pos x="0" y="154"/>
                </a:cxn>
                <a:cxn ang="0">
                  <a:pos x="0" y="102"/>
                </a:cxn>
                <a:cxn ang="0">
                  <a:pos x="50" y="102"/>
                </a:cxn>
                <a:cxn ang="0">
                  <a:pos x="129" y="95"/>
                </a:cxn>
                <a:cxn ang="0">
                  <a:pos x="207" y="66"/>
                </a:cxn>
                <a:cxn ang="0">
                  <a:pos x="293" y="0"/>
                </a:cxn>
              </a:cxnLst>
              <a:rect l="0" t="0" r="r" b="b"/>
              <a:pathLst>
                <a:path w="528" h="1090">
                  <a:moveTo>
                    <a:pt x="293" y="0"/>
                  </a:moveTo>
                  <a:lnTo>
                    <a:pt x="314" y="7"/>
                  </a:lnTo>
                  <a:lnTo>
                    <a:pt x="321" y="7"/>
                  </a:lnTo>
                  <a:lnTo>
                    <a:pt x="328" y="22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8" y="958"/>
                  </a:lnTo>
                  <a:lnTo>
                    <a:pt x="328" y="988"/>
                  </a:lnTo>
                  <a:lnTo>
                    <a:pt x="335" y="1010"/>
                  </a:lnTo>
                  <a:lnTo>
                    <a:pt x="357" y="1024"/>
                  </a:lnTo>
                  <a:lnTo>
                    <a:pt x="400" y="1032"/>
                  </a:lnTo>
                  <a:lnTo>
                    <a:pt x="471" y="1039"/>
                  </a:lnTo>
                  <a:lnTo>
                    <a:pt x="528" y="1039"/>
                  </a:lnTo>
                  <a:lnTo>
                    <a:pt x="528" y="1090"/>
                  </a:lnTo>
                  <a:lnTo>
                    <a:pt x="471" y="1083"/>
                  </a:lnTo>
                  <a:lnTo>
                    <a:pt x="400" y="1083"/>
                  </a:lnTo>
                  <a:lnTo>
                    <a:pt x="328" y="1083"/>
                  </a:lnTo>
                  <a:lnTo>
                    <a:pt x="271" y="1083"/>
                  </a:lnTo>
                  <a:lnTo>
                    <a:pt x="186" y="1083"/>
                  </a:lnTo>
                  <a:lnTo>
                    <a:pt x="86" y="1083"/>
                  </a:lnTo>
                  <a:lnTo>
                    <a:pt x="8" y="1090"/>
                  </a:lnTo>
                  <a:lnTo>
                    <a:pt x="8" y="1039"/>
                  </a:lnTo>
                  <a:lnTo>
                    <a:pt x="57" y="1039"/>
                  </a:lnTo>
                  <a:lnTo>
                    <a:pt x="129" y="1032"/>
                  </a:lnTo>
                  <a:lnTo>
                    <a:pt x="171" y="1024"/>
                  </a:lnTo>
                  <a:lnTo>
                    <a:pt x="200" y="1010"/>
                  </a:lnTo>
                  <a:lnTo>
                    <a:pt x="207" y="988"/>
                  </a:lnTo>
                  <a:lnTo>
                    <a:pt x="207" y="958"/>
                  </a:lnTo>
                  <a:lnTo>
                    <a:pt x="207" y="110"/>
                  </a:lnTo>
                  <a:lnTo>
                    <a:pt x="122" y="146"/>
                  </a:lnTo>
                  <a:lnTo>
                    <a:pt x="50" y="154"/>
                  </a:lnTo>
                  <a:lnTo>
                    <a:pt x="0" y="154"/>
                  </a:lnTo>
                  <a:lnTo>
                    <a:pt x="0" y="102"/>
                  </a:lnTo>
                  <a:lnTo>
                    <a:pt x="50" y="102"/>
                  </a:lnTo>
                  <a:lnTo>
                    <a:pt x="129" y="95"/>
                  </a:lnTo>
                  <a:lnTo>
                    <a:pt x="207" y="66"/>
                  </a:lnTo>
                  <a:lnTo>
                    <a:pt x="2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49170" y="53340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d</a:t>
            </a:r>
            <a:r>
              <a:rPr lang="en-US" sz="2800" dirty="0" smtClean="0">
                <a:solidFill>
                  <a:srgbClr val="7030A0"/>
                </a:solidFill>
              </a:rPr>
              <a:t>eformation type, reduced moduli space, etc. …. 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92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8600" y="2209800"/>
            <a:ext cx="3124200" cy="2362200"/>
            <a:chOff x="1600200" y="228600"/>
            <a:chExt cx="7574973" cy="62484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828800" y="1447800"/>
              <a:ext cx="4495800" cy="19812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1752600" y="381000"/>
              <a:ext cx="0" cy="6096000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1936173" y="3453581"/>
              <a:ext cx="7239000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 6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 bwMode="auto">
            <a:xfrm>
              <a:off x="8305800" y="3886200"/>
              <a:ext cx="280458" cy="266700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>
              <a:off x="1905000" y="228600"/>
              <a:ext cx="228600" cy="219694"/>
            </a:xfrm>
            <a:custGeom>
              <a:avLst/>
              <a:gdLst/>
              <a:ahLst/>
              <a:cxnLst>
                <a:cxn ang="0">
                  <a:pos x="2856" y="0"/>
                </a:cxn>
                <a:cxn ang="0">
                  <a:pos x="2932" y="3"/>
                </a:cxn>
                <a:cxn ang="0">
                  <a:pos x="3000" y="19"/>
                </a:cxn>
                <a:cxn ang="0">
                  <a:pos x="3051" y="57"/>
                </a:cxn>
                <a:cxn ang="0">
                  <a:pos x="3078" y="125"/>
                </a:cxn>
                <a:cxn ang="0">
                  <a:pos x="3072" y="227"/>
                </a:cxn>
                <a:cxn ang="0">
                  <a:pos x="3035" y="301"/>
                </a:cxn>
                <a:cxn ang="0">
                  <a:pos x="2977" y="349"/>
                </a:cxn>
                <a:cxn ang="0">
                  <a:pos x="2909" y="375"/>
                </a:cxn>
                <a:cxn ang="0">
                  <a:pos x="2842" y="386"/>
                </a:cxn>
                <a:cxn ang="0">
                  <a:pos x="2785" y="388"/>
                </a:cxn>
                <a:cxn ang="0">
                  <a:pos x="1280" y="2667"/>
                </a:cxn>
                <a:cxn ang="0">
                  <a:pos x="1266" y="2733"/>
                </a:cxn>
                <a:cxn ang="0">
                  <a:pos x="1242" y="2806"/>
                </a:cxn>
                <a:cxn ang="0">
                  <a:pos x="1201" y="2876"/>
                </a:cxn>
                <a:cxn ang="0">
                  <a:pos x="1138" y="2929"/>
                </a:cxn>
                <a:cxn ang="0">
                  <a:pos x="1047" y="2959"/>
                </a:cxn>
                <a:cxn ang="0">
                  <a:pos x="948" y="2953"/>
                </a:cxn>
                <a:cxn ang="0">
                  <a:pos x="883" y="2912"/>
                </a:cxn>
                <a:cxn ang="0">
                  <a:pos x="846" y="2854"/>
                </a:cxn>
                <a:cxn ang="0">
                  <a:pos x="831" y="2791"/>
                </a:cxn>
                <a:cxn ang="0">
                  <a:pos x="834" y="2746"/>
                </a:cxn>
                <a:cxn ang="0">
                  <a:pos x="853" y="2674"/>
                </a:cxn>
                <a:cxn ang="0">
                  <a:pos x="876" y="2586"/>
                </a:cxn>
                <a:cxn ang="0">
                  <a:pos x="1520" y="388"/>
                </a:cxn>
                <a:cxn ang="0">
                  <a:pos x="941" y="389"/>
                </a:cxn>
                <a:cxn ang="0">
                  <a:pos x="843" y="398"/>
                </a:cxn>
                <a:cxn ang="0">
                  <a:pos x="720" y="427"/>
                </a:cxn>
                <a:cxn ang="0">
                  <a:pos x="581" y="488"/>
                </a:cxn>
                <a:cxn ang="0">
                  <a:pos x="432" y="595"/>
                </a:cxn>
                <a:cxn ang="0">
                  <a:pos x="279" y="757"/>
                </a:cxn>
                <a:cxn ang="0">
                  <a:pos x="164" y="923"/>
                </a:cxn>
                <a:cxn ang="0">
                  <a:pos x="128" y="964"/>
                </a:cxn>
                <a:cxn ang="0">
                  <a:pos x="79" y="977"/>
                </a:cxn>
                <a:cxn ang="0">
                  <a:pos x="27" y="965"/>
                </a:cxn>
                <a:cxn ang="0">
                  <a:pos x="5" y="940"/>
                </a:cxn>
                <a:cxn ang="0">
                  <a:pos x="0" y="917"/>
                </a:cxn>
                <a:cxn ang="0">
                  <a:pos x="7" y="888"/>
                </a:cxn>
                <a:cxn ang="0">
                  <a:pos x="43" y="815"/>
                </a:cxn>
                <a:cxn ang="0">
                  <a:pos x="104" y="708"/>
                </a:cxn>
                <a:cxn ang="0">
                  <a:pos x="185" y="582"/>
                </a:cxn>
                <a:cxn ang="0">
                  <a:pos x="283" y="448"/>
                </a:cxn>
                <a:cxn ang="0">
                  <a:pos x="390" y="315"/>
                </a:cxn>
                <a:cxn ang="0">
                  <a:pos x="554" y="161"/>
                </a:cxn>
                <a:cxn ang="0">
                  <a:pos x="706" y="68"/>
                </a:cxn>
                <a:cxn ang="0">
                  <a:pos x="843" y="19"/>
                </a:cxn>
                <a:cxn ang="0">
                  <a:pos x="959" y="2"/>
                </a:cxn>
                <a:cxn ang="0">
                  <a:pos x="1050" y="0"/>
                </a:cxn>
              </a:cxnLst>
              <a:rect l="0" t="0" r="r" b="b"/>
              <a:pathLst>
                <a:path w="3080" h="2961">
                  <a:moveTo>
                    <a:pt x="1050" y="0"/>
                  </a:moveTo>
                  <a:lnTo>
                    <a:pt x="2830" y="0"/>
                  </a:lnTo>
                  <a:lnTo>
                    <a:pt x="2856" y="0"/>
                  </a:lnTo>
                  <a:lnTo>
                    <a:pt x="2881" y="0"/>
                  </a:lnTo>
                  <a:lnTo>
                    <a:pt x="2907" y="1"/>
                  </a:lnTo>
                  <a:lnTo>
                    <a:pt x="2932" y="3"/>
                  </a:lnTo>
                  <a:lnTo>
                    <a:pt x="2956" y="7"/>
                  </a:lnTo>
                  <a:lnTo>
                    <a:pt x="2979" y="12"/>
                  </a:lnTo>
                  <a:lnTo>
                    <a:pt x="3000" y="19"/>
                  </a:lnTo>
                  <a:lnTo>
                    <a:pt x="3020" y="29"/>
                  </a:lnTo>
                  <a:lnTo>
                    <a:pt x="3037" y="41"/>
                  </a:lnTo>
                  <a:lnTo>
                    <a:pt x="3051" y="57"/>
                  </a:lnTo>
                  <a:lnTo>
                    <a:pt x="3064" y="77"/>
                  </a:lnTo>
                  <a:lnTo>
                    <a:pt x="3072" y="99"/>
                  </a:lnTo>
                  <a:lnTo>
                    <a:pt x="3078" y="125"/>
                  </a:lnTo>
                  <a:lnTo>
                    <a:pt x="3080" y="157"/>
                  </a:lnTo>
                  <a:lnTo>
                    <a:pt x="3078" y="194"/>
                  </a:lnTo>
                  <a:lnTo>
                    <a:pt x="3072" y="227"/>
                  </a:lnTo>
                  <a:lnTo>
                    <a:pt x="3063" y="255"/>
                  </a:lnTo>
                  <a:lnTo>
                    <a:pt x="3050" y="279"/>
                  </a:lnTo>
                  <a:lnTo>
                    <a:pt x="3035" y="301"/>
                  </a:lnTo>
                  <a:lnTo>
                    <a:pt x="3017" y="320"/>
                  </a:lnTo>
                  <a:lnTo>
                    <a:pt x="2998" y="336"/>
                  </a:lnTo>
                  <a:lnTo>
                    <a:pt x="2977" y="349"/>
                  </a:lnTo>
                  <a:lnTo>
                    <a:pt x="2955" y="360"/>
                  </a:lnTo>
                  <a:lnTo>
                    <a:pt x="2932" y="369"/>
                  </a:lnTo>
                  <a:lnTo>
                    <a:pt x="2909" y="375"/>
                  </a:lnTo>
                  <a:lnTo>
                    <a:pt x="2886" y="380"/>
                  </a:lnTo>
                  <a:lnTo>
                    <a:pt x="2863" y="383"/>
                  </a:lnTo>
                  <a:lnTo>
                    <a:pt x="2842" y="386"/>
                  </a:lnTo>
                  <a:lnTo>
                    <a:pt x="2821" y="388"/>
                  </a:lnTo>
                  <a:lnTo>
                    <a:pt x="2801" y="388"/>
                  </a:lnTo>
                  <a:lnTo>
                    <a:pt x="2785" y="388"/>
                  </a:lnTo>
                  <a:lnTo>
                    <a:pt x="2770" y="388"/>
                  </a:lnTo>
                  <a:lnTo>
                    <a:pt x="1700" y="388"/>
                  </a:lnTo>
                  <a:lnTo>
                    <a:pt x="1280" y="2667"/>
                  </a:lnTo>
                  <a:lnTo>
                    <a:pt x="1275" y="2688"/>
                  </a:lnTo>
                  <a:lnTo>
                    <a:pt x="1271" y="2710"/>
                  </a:lnTo>
                  <a:lnTo>
                    <a:pt x="1266" y="2733"/>
                  </a:lnTo>
                  <a:lnTo>
                    <a:pt x="1259" y="2757"/>
                  </a:lnTo>
                  <a:lnTo>
                    <a:pt x="1251" y="2782"/>
                  </a:lnTo>
                  <a:lnTo>
                    <a:pt x="1242" y="2806"/>
                  </a:lnTo>
                  <a:lnTo>
                    <a:pt x="1230" y="2831"/>
                  </a:lnTo>
                  <a:lnTo>
                    <a:pt x="1216" y="2854"/>
                  </a:lnTo>
                  <a:lnTo>
                    <a:pt x="1201" y="2876"/>
                  </a:lnTo>
                  <a:lnTo>
                    <a:pt x="1182" y="2895"/>
                  </a:lnTo>
                  <a:lnTo>
                    <a:pt x="1161" y="2914"/>
                  </a:lnTo>
                  <a:lnTo>
                    <a:pt x="1138" y="2929"/>
                  </a:lnTo>
                  <a:lnTo>
                    <a:pt x="1111" y="2943"/>
                  </a:lnTo>
                  <a:lnTo>
                    <a:pt x="1081" y="2953"/>
                  </a:lnTo>
                  <a:lnTo>
                    <a:pt x="1047" y="2959"/>
                  </a:lnTo>
                  <a:lnTo>
                    <a:pt x="1010" y="2961"/>
                  </a:lnTo>
                  <a:lnTo>
                    <a:pt x="976" y="2959"/>
                  </a:lnTo>
                  <a:lnTo>
                    <a:pt x="948" y="2953"/>
                  </a:lnTo>
                  <a:lnTo>
                    <a:pt x="923" y="2942"/>
                  </a:lnTo>
                  <a:lnTo>
                    <a:pt x="901" y="2928"/>
                  </a:lnTo>
                  <a:lnTo>
                    <a:pt x="883" y="2912"/>
                  </a:lnTo>
                  <a:lnTo>
                    <a:pt x="867" y="2894"/>
                  </a:lnTo>
                  <a:lnTo>
                    <a:pt x="855" y="2874"/>
                  </a:lnTo>
                  <a:lnTo>
                    <a:pt x="846" y="2854"/>
                  </a:lnTo>
                  <a:lnTo>
                    <a:pt x="838" y="2832"/>
                  </a:lnTo>
                  <a:lnTo>
                    <a:pt x="833" y="2811"/>
                  </a:lnTo>
                  <a:lnTo>
                    <a:pt x="831" y="2791"/>
                  </a:lnTo>
                  <a:lnTo>
                    <a:pt x="830" y="2772"/>
                  </a:lnTo>
                  <a:lnTo>
                    <a:pt x="831" y="2762"/>
                  </a:lnTo>
                  <a:lnTo>
                    <a:pt x="834" y="2746"/>
                  </a:lnTo>
                  <a:lnTo>
                    <a:pt x="839" y="2727"/>
                  </a:lnTo>
                  <a:lnTo>
                    <a:pt x="845" y="2702"/>
                  </a:lnTo>
                  <a:lnTo>
                    <a:pt x="853" y="2674"/>
                  </a:lnTo>
                  <a:lnTo>
                    <a:pt x="860" y="2646"/>
                  </a:lnTo>
                  <a:lnTo>
                    <a:pt x="868" y="2615"/>
                  </a:lnTo>
                  <a:lnTo>
                    <a:pt x="876" y="2586"/>
                  </a:lnTo>
                  <a:lnTo>
                    <a:pt x="883" y="2557"/>
                  </a:lnTo>
                  <a:lnTo>
                    <a:pt x="890" y="2530"/>
                  </a:lnTo>
                  <a:lnTo>
                    <a:pt x="1520" y="388"/>
                  </a:lnTo>
                  <a:lnTo>
                    <a:pt x="990" y="388"/>
                  </a:lnTo>
                  <a:lnTo>
                    <a:pt x="967" y="389"/>
                  </a:lnTo>
                  <a:lnTo>
                    <a:pt x="941" y="389"/>
                  </a:lnTo>
                  <a:lnTo>
                    <a:pt x="911" y="391"/>
                  </a:lnTo>
                  <a:lnTo>
                    <a:pt x="879" y="393"/>
                  </a:lnTo>
                  <a:lnTo>
                    <a:pt x="843" y="398"/>
                  </a:lnTo>
                  <a:lnTo>
                    <a:pt x="804" y="405"/>
                  </a:lnTo>
                  <a:lnTo>
                    <a:pt x="763" y="414"/>
                  </a:lnTo>
                  <a:lnTo>
                    <a:pt x="720" y="427"/>
                  </a:lnTo>
                  <a:lnTo>
                    <a:pt x="676" y="443"/>
                  </a:lnTo>
                  <a:lnTo>
                    <a:pt x="630" y="464"/>
                  </a:lnTo>
                  <a:lnTo>
                    <a:pt x="581" y="488"/>
                  </a:lnTo>
                  <a:lnTo>
                    <a:pt x="532" y="518"/>
                  </a:lnTo>
                  <a:lnTo>
                    <a:pt x="482" y="553"/>
                  </a:lnTo>
                  <a:lnTo>
                    <a:pt x="432" y="595"/>
                  </a:lnTo>
                  <a:lnTo>
                    <a:pt x="381" y="641"/>
                  </a:lnTo>
                  <a:lnTo>
                    <a:pt x="331" y="696"/>
                  </a:lnTo>
                  <a:lnTo>
                    <a:pt x="279" y="757"/>
                  </a:lnTo>
                  <a:lnTo>
                    <a:pt x="229" y="826"/>
                  </a:lnTo>
                  <a:lnTo>
                    <a:pt x="180" y="902"/>
                  </a:lnTo>
                  <a:lnTo>
                    <a:pt x="164" y="923"/>
                  </a:lnTo>
                  <a:lnTo>
                    <a:pt x="151" y="940"/>
                  </a:lnTo>
                  <a:lnTo>
                    <a:pt x="140" y="954"/>
                  </a:lnTo>
                  <a:lnTo>
                    <a:pt x="128" y="964"/>
                  </a:lnTo>
                  <a:lnTo>
                    <a:pt x="114" y="971"/>
                  </a:lnTo>
                  <a:lnTo>
                    <a:pt x="99" y="976"/>
                  </a:lnTo>
                  <a:lnTo>
                    <a:pt x="79" y="977"/>
                  </a:lnTo>
                  <a:lnTo>
                    <a:pt x="58" y="975"/>
                  </a:lnTo>
                  <a:lnTo>
                    <a:pt x="41" y="971"/>
                  </a:lnTo>
                  <a:lnTo>
                    <a:pt x="27" y="965"/>
                  </a:lnTo>
                  <a:lnTo>
                    <a:pt x="18" y="957"/>
                  </a:lnTo>
                  <a:lnTo>
                    <a:pt x="9" y="949"/>
                  </a:lnTo>
                  <a:lnTo>
                    <a:pt x="5" y="940"/>
                  </a:lnTo>
                  <a:lnTo>
                    <a:pt x="2" y="932"/>
                  </a:lnTo>
                  <a:lnTo>
                    <a:pt x="0" y="924"/>
                  </a:lnTo>
                  <a:lnTo>
                    <a:pt x="0" y="917"/>
                  </a:lnTo>
                  <a:lnTo>
                    <a:pt x="0" y="913"/>
                  </a:lnTo>
                  <a:lnTo>
                    <a:pt x="1" y="904"/>
                  </a:lnTo>
                  <a:lnTo>
                    <a:pt x="7" y="888"/>
                  </a:lnTo>
                  <a:lnTo>
                    <a:pt x="16" y="867"/>
                  </a:lnTo>
                  <a:lnTo>
                    <a:pt x="28" y="843"/>
                  </a:lnTo>
                  <a:lnTo>
                    <a:pt x="43" y="815"/>
                  </a:lnTo>
                  <a:lnTo>
                    <a:pt x="61" y="782"/>
                  </a:lnTo>
                  <a:lnTo>
                    <a:pt x="82" y="747"/>
                  </a:lnTo>
                  <a:lnTo>
                    <a:pt x="104" y="708"/>
                  </a:lnTo>
                  <a:lnTo>
                    <a:pt x="129" y="669"/>
                  </a:lnTo>
                  <a:lnTo>
                    <a:pt x="156" y="626"/>
                  </a:lnTo>
                  <a:lnTo>
                    <a:pt x="185" y="582"/>
                  </a:lnTo>
                  <a:lnTo>
                    <a:pt x="217" y="538"/>
                  </a:lnTo>
                  <a:lnTo>
                    <a:pt x="249" y="493"/>
                  </a:lnTo>
                  <a:lnTo>
                    <a:pt x="283" y="448"/>
                  </a:lnTo>
                  <a:lnTo>
                    <a:pt x="318" y="403"/>
                  </a:lnTo>
                  <a:lnTo>
                    <a:pt x="354" y="358"/>
                  </a:lnTo>
                  <a:lnTo>
                    <a:pt x="390" y="315"/>
                  </a:lnTo>
                  <a:lnTo>
                    <a:pt x="446" y="256"/>
                  </a:lnTo>
                  <a:lnTo>
                    <a:pt x="500" y="205"/>
                  </a:lnTo>
                  <a:lnTo>
                    <a:pt x="554" y="161"/>
                  </a:lnTo>
                  <a:lnTo>
                    <a:pt x="606" y="124"/>
                  </a:lnTo>
                  <a:lnTo>
                    <a:pt x="656" y="92"/>
                  </a:lnTo>
                  <a:lnTo>
                    <a:pt x="706" y="68"/>
                  </a:lnTo>
                  <a:lnTo>
                    <a:pt x="753" y="47"/>
                  </a:lnTo>
                  <a:lnTo>
                    <a:pt x="798" y="31"/>
                  </a:lnTo>
                  <a:lnTo>
                    <a:pt x="843" y="19"/>
                  </a:lnTo>
                  <a:lnTo>
                    <a:pt x="883" y="12"/>
                  </a:lnTo>
                  <a:lnTo>
                    <a:pt x="922" y="6"/>
                  </a:lnTo>
                  <a:lnTo>
                    <a:pt x="959" y="2"/>
                  </a:lnTo>
                  <a:lnTo>
                    <a:pt x="992" y="1"/>
                  </a:lnTo>
                  <a:lnTo>
                    <a:pt x="1023" y="0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6"/>
            <p:cNvSpPr>
              <a:spLocks noChangeAspect="1"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4343401" y="1143000"/>
              <a:ext cx="190611" cy="495300"/>
            </a:xfrm>
            <a:custGeom>
              <a:avLst/>
              <a:gdLst/>
              <a:ahLst/>
              <a:cxnLst>
                <a:cxn ang="0">
                  <a:pos x="1022" y="1393"/>
                </a:cxn>
                <a:cxn ang="0">
                  <a:pos x="1215" y="1577"/>
                </a:cxn>
                <a:cxn ang="0">
                  <a:pos x="1286" y="1843"/>
                </a:cxn>
                <a:cxn ang="0">
                  <a:pos x="1243" y="2070"/>
                </a:cxn>
                <a:cxn ang="0">
                  <a:pos x="1168" y="2269"/>
                </a:cxn>
                <a:cxn ang="0">
                  <a:pos x="1125" y="2390"/>
                </a:cxn>
                <a:cxn ang="0">
                  <a:pos x="1070" y="2527"/>
                </a:cxn>
                <a:cxn ang="0">
                  <a:pos x="758" y="3397"/>
                </a:cxn>
                <a:cxn ang="0">
                  <a:pos x="693" y="3588"/>
                </a:cxn>
                <a:cxn ang="0">
                  <a:pos x="669" y="3726"/>
                </a:cxn>
                <a:cxn ang="0">
                  <a:pos x="682" y="3898"/>
                </a:cxn>
                <a:cxn ang="0">
                  <a:pos x="778" y="3981"/>
                </a:cxn>
                <a:cxn ang="0">
                  <a:pos x="1008" y="3926"/>
                </a:cxn>
                <a:cxn ang="0">
                  <a:pos x="1206" y="3722"/>
                </a:cxn>
                <a:cxn ang="0">
                  <a:pos x="1353" y="3423"/>
                </a:cxn>
                <a:cxn ang="0">
                  <a:pos x="1439" y="3169"/>
                </a:cxn>
                <a:cxn ang="0">
                  <a:pos x="1493" y="3117"/>
                </a:cxn>
                <a:cxn ang="0">
                  <a:pos x="1550" y="3121"/>
                </a:cxn>
                <a:cxn ang="0">
                  <a:pos x="1586" y="3173"/>
                </a:cxn>
                <a:cxn ang="0">
                  <a:pos x="1561" y="3280"/>
                </a:cxn>
                <a:cxn ang="0">
                  <a:pos x="1488" y="3492"/>
                </a:cxn>
                <a:cxn ang="0">
                  <a:pos x="1358" y="3744"/>
                </a:cxn>
                <a:cxn ang="0">
                  <a:pos x="1169" y="3969"/>
                </a:cxn>
                <a:cxn ang="0">
                  <a:pos x="917" y="4105"/>
                </a:cxn>
                <a:cxn ang="0">
                  <a:pos x="617" y="4087"/>
                </a:cxn>
                <a:cxn ang="0">
                  <a:pos x="394" y="3909"/>
                </a:cxn>
                <a:cxn ang="0">
                  <a:pos x="310" y="3617"/>
                </a:cxn>
                <a:cxn ang="0">
                  <a:pos x="356" y="3385"/>
                </a:cxn>
                <a:cxn ang="0">
                  <a:pos x="451" y="3126"/>
                </a:cxn>
                <a:cxn ang="0">
                  <a:pos x="542" y="2876"/>
                </a:cxn>
                <a:cxn ang="0">
                  <a:pos x="659" y="2554"/>
                </a:cxn>
                <a:cxn ang="0">
                  <a:pos x="773" y="2239"/>
                </a:cxn>
                <a:cxn ang="0">
                  <a:pos x="854" y="2014"/>
                </a:cxn>
                <a:cxn ang="0">
                  <a:pos x="903" y="1857"/>
                </a:cxn>
                <a:cxn ang="0">
                  <a:pos x="927" y="1630"/>
                </a:cxn>
                <a:cxn ang="0">
                  <a:pos x="885" y="1511"/>
                </a:cxn>
                <a:cxn ang="0">
                  <a:pos x="815" y="1477"/>
                </a:cxn>
                <a:cxn ang="0">
                  <a:pos x="705" y="1484"/>
                </a:cxn>
                <a:cxn ang="0">
                  <a:pos x="514" y="1585"/>
                </a:cxn>
                <a:cxn ang="0">
                  <a:pos x="329" y="1824"/>
                </a:cxn>
                <a:cxn ang="0">
                  <a:pos x="170" y="2238"/>
                </a:cxn>
                <a:cxn ang="0">
                  <a:pos x="123" y="2336"/>
                </a:cxn>
                <a:cxn ang="0">
                  <a:pos x="63" y="2343"/>
                </a:cxn>
                <a:cxn ang="0">
                  <a:pos x="9" y="2317"/>
                </a:cxn>
                <a:cxn ang="0">
                  <a:pos x="9" y="2238"/>
                </a:cxn>
                <a:cxn ang="0">
                  <a:pos x="65" y="2061"/>
                </a:cxn>
                <a:cxn ang="0">
                  <a:pos x="175" y="1818"/>
                </a:cxn>
                <a:cxn ang="0">
                  <a:pos x="342" y="1573"/>
                </a:cxn>
                <a:cxn ang="0">
                  <a:pos x="570" y="1393"/>
                </a:cxn>
                <a:cxn ang="0">
                  <a:pos x="1304" y="0"/>
                </a:cxn>
                <a:cxn ang="0">
                  <a:pos x="1470" y="64"/>
                </a:cxn>
                <a:cxn ang="0">
                  <a:pos x="1530" y="223"/>
                </a:cxn>
                <a:cxn ang="0">
                  <a:pos x="1452" y="419"/>
                </a:cxn>
                <a:cxn ang="0">
                  <a:pos x="1283" y="529"/>
                </a:cxn>
                <a:cxn ang="0">
                  <a:pos x="1101" y="516"/>
                </a:cxn>
                <a:cxn ang="0">
                  <a:pos x="996" y="389"/>
                </a:cxn>
                <a:cxn ang="0">
                  <a:pos x="1024" y="177"/>
                </a:cxn>
                <a:cxn ang="0">
                  <a:pos x="1210" y="17"/>
                </a:cxn>
              </a:cxnLst>
              <a:rect l="0" t="0" r="r" b="b"/>
              <a:pathLst>
                <a:path w="1586" h="4118">
                  <a:moveTo>
                    <a:pt x="798" y="1341"/>
                  </a:moveTo>
                  <a:lnTo>
                    <a:pt x="859" y="1344"/>
                  </a:lnTo>
                  <a:lnTo>
                    <a:pt x="916" y="1354"/>
                  </a:lnTo>
                  <a:lnTo>
                    <a:pt x="971" y="1371"/>
                  </a:lnTo>
                  <a:lnTo>
                    <a:pt x="1022" y="1393"/>
                  </a:lnTo>
                  <a:lnTo>
                    <a:pt x="1069" y="1421"/>
                  </a:lnTo>
                  <a:lnTo>
                    <a:pt x="1112" y="1454"/>
                  </a:lnTo>
                  <a:lnTo>
                    <a:pt x="1150" y="1490"/>
                  </a:lnTo>
                  <a:lnTo>
                    <a:pt x="1186" y="1532"/>
                  </a:lnTo>
                  <a:lnTo>
                    <a:pt x="1215" y="1577"/>
                  </a:lnTo>
                  <a:lnTo>
                    <a:pt x="1239" y="1625"/>
                  </a:lnTo>
                  <a:lnTo>
                    <a:pt x="1260" y="1676"/>
                  </a:lnTo>
                  <a:lnTo>
                    <a:pt x="1274" y="1730"/>
                  </a:lnTo>
                  <a:lnTo>
                    <a:pt x="1283" y="1785"/>
                  </a:lnTo>
                  <a:lnTo>
                    <a:pt x="1286" y="1843"/>
                  </a:lnTo>
                  <a:lnTo>
                    <a:pt x="1284" y="1891"/>
                  </a:lnTo>
                  <a:lnTo>
                    <a:pt x="1279" y="1936"/>
                  </a:lnTo>
                  <a:lnTo>
                    <a:pt x="1270" y="1980"/>
                  </a:lnTo>
                  <a:lnTo>
                    <a:pt x="1258" y="2025"/>
                  </a:lnTo>
                  <a:lnTo>
                    <a:pt x="1243" y="2070"/>
                  </a:lnTo>
                  <a:lnTo>
                    <a:pt x="1224" y="2119"/>
                  </a:lnTo>
                  <a:lnTo>
                    <a:pt x="1201" y="2170"/>
                  </a:lnTo>
                  <a:lnTo>
                    <a:pt x="1188" y="2208"/>
                  </a:lnTo>
                  <a:lnTo>
                    <a:pt x="1177" y="2241"/>
                  </a:lnTo>
                  <a:lnTo>
                    <a:pt x="1168" y="2269"/>
                  </a:lnTo>
                  <a:lnTo>
                    <a:pt x="1159" y="2294"/>
                  </a:lnTo>
                  <a:lnTo>
                    <a:pt x="1150" y="2318"/>
                  </a:lnTo>
                  <a:lnTo>
                    <a:pt x="1143" y="2341"/>
                  </a:lnTo>
                  <a:lnTo>
                    <a:pt x="1134" y="2365"/>
                  </a:lnTo>
                  <a:lnTo>
                    <a:pt x="1125" y="2390"/>
                  </a:lnTo>
                  <a:lnTo>
                    <a:pt x="1115" y="2417"/>
                  </a:lnTo>
                  <a:lnTo>
                    <a:pt x="1102" y="2449"/>
                  </a:lnTo>
                  <a:lnTo>
                    <a:pt x="1087" y="2484"/>
                  </a:lnTo>
                  <a:lnTo>
                    <a:pt x="1070" y="2527"/>
                  </a:lnTo>
                  <a:lnTo>
                    <a:pt x="1070" y="2527"/>
                  </a:lnTo>
                  <a:lnTo>
                    <a:pt x="845" y="3164"/>
                  </a:lnTo>
                  <a:lnTo>
                    <a:pt x="819" y="3231"/>
                  </a:lnTo>
                  <a:lnTo>
                    <a:pt x="796" y="3292"/>
                  </a:lnTo>
                  <a:lnTo>
                    <a:pt x="776" y="3347"/>
                  </a:lnTo>
                  <a:lnTo>
                    <a:pt x="758" y="3397"/>
                  </a:lnTo>
                  <a:lnTo>
                    <a:pt x="741" y="3443"/>
                  </a:lnTo>
                  <a:lnTo>
                    <a:pt x="726" y="3483"/>
                  </a:lnTo>
                  <a:lnTo>
                    <a:pt x="713" y="3521"/>
                  </a:lnTo>
                  <a:lnTo>
                    <a:pt x="703" y="3555"/>
                  </a:lnTo>
                  <a:lnTo>
                    <a:pt x="693" y="3588"/>
                  </a:lnTo>
                  <a:lnTo>
                    <a:pt x="685" y="3617"/>
                  </a:lnTo>
                  <a:lnTo>
                    <a:pt x="679" y="3646"/>
                  </a:lnTo>
                  <a:lnTo>
                    <a:pt x="674" y="3672"/>
                  </a:lnTo>
                  <a:lnTo>
                    <a:pt x="670" y="3699"/>
                  </a:lnTo>
                  <a:lnTo>
                    <a:pt x="669" y="3726"/>
                  </a:lnTo>
                  <a:lnTo>
                    <a:pt x="666" y="3753"/>
                  </a:lnTo>
                  <a:lnTo>
                    <a:pt x="666" y="3781"/>
                  </a:lnTo>
                  <a:lnTo>
                    <a:pt x="668" y="3826"/>
                  </a:lnTo>
                  <a:lnTo>
                    <a:pt x="673" y="3866"/>
                  </a:lnTo>
                  <a:lnTo>
                    <a:pt x="682" y="3898"/>
                  </a:lnTo>
                  <a:lnTo>
                    <a:pt x="694" y="3925"/>
                  </a:lnTo>
                  <a:lnTo>
                    <a:pt x="710" y="3947"/>
                  </a:lnTo>
                  <a:lnTo>
                    <a:pt x="729" y="3964"/>
                  </a:lnTo>
                  <a:lnTo>
                    <a:pt x="752" y="3974"/>
                  </a:lnTo>
                  <a:lnTo>
                    <a:pt x="778" y="3981"/>
                  </a:lnTo>
                  <a:lnTo>
                    <a:pt x="808" y="3984"/>
                  </a:lnTo>
                  <a:lnTo>
                    <a:pt x="861" y="3980"/>
                  </a:lnTo>
                  <a:lnTo>
                    <a:pt x="912" y="3969"/>
                  </a:lnTo>
                  <a:lnTo>
                    <a:pt x="960" y="3951"/>
                  </a:lnTo>
                  <a:lnTo>
                    <a:pt x="1008" y="3926"/>
                  </a:lnTo>
                  <a:lnTo>
                    <a:pt x="1052" y="3896"/>
                  </a:lnTo>
                  <a:lnTo>
                    <a:pt x="1094" y="3859"/>
                  </a:lnTo>
                  <a:lnTo>
                    <a:pt x="1134" y="3817"/>
                  </a:lnTo>
                  <a:lnTo>
                    <a:pt x="1172" y="3771"/>
                  </a:lnTo>
                  <a:lnTo>
                    <a:pt x="1206" y="3722"/>
                  </a:lnTo>
                  <a:lnTo>
                    <a:pt x="1241" y="3668"/>
                  </a:lnTo>
                  <a:lnTo>
                    <a:pt x="1271" y="3610"/>
                  </a:lnTo>
                  <a:lnTo>
                    <a:pt x="1300" y="3550"/>
                  </a:lnTo>
                  <a:lnTo>
                    <a:pt x="1328" y="3487"/>
                  </a:lnTo>
                  <a:lnTo>
                    <a:pt x="1353" y="3423"/>
                  </a:lnTo>
                  <a:lnTo>
                    <a:pt x="1377" y="3356"/>
                  </a:lnTo>
                  <a:lnTo>
                    <a:pt x="1397" y="3290"/>
                  </a:lnTo>
                  <a:lnTo>
                    <a:pt x="1416" y="3221"/>
                  </a:lnTo>
                  <a:lnTo>
                    <a:pt x="1429" y="3193"/>
                  </a:lnTo>
                  <a:lnTo>
                    <a:pt x="1439" y="3169"/>
                  </a:lnTo>
                  <a:lnTo>
                    <a:pt x="1448" y="3149"/>
                  </a:lnTo>
                  <a:lnTo>
                    <a:pt x="1457" y="3136"/>
                  </a:lnTo>
                  <a:lnTo>
                    <a:pt x="1466" y="3126"/>
                  </a:lnTo>
                  <a:lnTo>
                    <a:pt x="1477" y="3119"/>
                  </a:lnTo>
                  <a:lnTo>
                    <a:pt x="1493" y="3117"/>
                  </a:lnTo>
                  <a:lnTo>
                    <a:pt x="1511" y="3115"/>
                  </a:lnTo>
                  <a:lnTo>
                    <a:pt x="1518" y="3115"/>
                  </a:lnTo>
                  <a:lnTo>
                    <a:pt x="1528" y="3117"/>
                  </a:lnTo>
                  <a:lnTo>
                    <a:pt x="1539" y="3118"/>
                  </a:lnTo>
                  <a:lnTo>
                    <a:pt x="1550" y="3121"/>
                  </a:lnTo>
                  <a:lnTo>
                    <a:pt x="1560" y="3126"/>
                  </a:lnTo>
                  <a:lnTo>
                    <a:pt x="1570" y="3132"/>
                  </a:lnTo>
                  <a:lnTo>
                    <a:pt x="1578" y="3143"/>
                  </a:lnTo>
                  <a:lnTo>
                    <a:pt x="1584" y="3156"/>
                  </a:lnTo>
                  <a:lnTo>
                    <a:pt x="1586" y="3173"/>
                  </a:lnTo>
                  <a:lnTo>
                    <a:pt x="1586" y="3183"/>
                  </a:lnTo>
                  <a:lnTo>
                    <a:pt x="1582" y="3199"/>
                  </a:lnTo>
                  <a:lnTo>
                    <a:pt x="1578" y="3221"/>
                  </a:lnTo>
                  <a:lnTo>
                    <a:pt x="1570" y="3249"/>
                  </a:lnTo>
                  <a:lnTo>
                    <a:pt x="1561" y="3280"/>
                  </a:lnTo>
                  <a:lnTo>
                    <a:pt x="1551" y="3316"/>
                  </a:lnTo>
                  <a:lnTo>
                    <a:pt x="1539" y="3356"/>
                  </a:lnTo>
                  <a:lnTo>
                    <a:pt x="1523" y="3400"/>
                  </a:lnTo>
                  <a:lnTo>
                    <a:pt x="1507" y="3444"/>
                  </a:lnTo>
                  <a:lnTo>
                    <a:pt x="1488" y="3492"/>
                  </a:lnTo>
                  <a:lnTo>
                    <a:pt x="1466" y="3541"/>
                  </a:lnTo>
                  <a:lnTo>
                    <a:pt x="1443" y="3592"/>
                  </a:lnTo>
                  <a:lnTo>
                    <a:pt x="1416" y="3643"/>
                  </a:lnTo>
                  <a:lnTo>
                    <a:pt x="1388" y="3693"/>
                  </a:lnTo>
                  <a:lnTo>
                    <a:pt x="1358" y="3744"/>
                  </a:lnTo>
                  <a:lnTo>
                    <a:pt x="1326" y="3794"/>
                  </a:lnTo>
                  <a:lnTo>
                    <a:pt x="1290" y="3841"/>
                  </a:lnTo>
                  <a:lnTo>
                    <a:pt x="1252" y="3887"/>
                  </a:lnTo>
                  <a:lnTo>
                    <a:pt x="1213" y="3930"/>
                  </a:lnTo>
                  <a:lnTo>
                    <a:pt x="1169" y="3969"/>
                  </a:lnTo>
                  <a:lnTo>
                    <a:pt x="1125" y="4006"/>
                  </a:lnTo>
                  <a:lnTo>
                    <a:pt x="1076" y="4039"/>
                  </a:lnTo>
                  <a:lnTo>
                    <a:pt x="1027" y="4066"/>
                  </a:lnTo>
                  <a:lnTo>
                    <a:pt x="973" y="4088"/>
                  </a:lnTo>
                  <a:lnTo>
                    <a:pt x="917" y="4105"/>
                  </a:lnTo>
                  <a:lnTo>
                    <a:pt x="859" y="4116"/>
                  </a:lnTo>
                  <a:lnTo>
                    <a:pt x="798" y="4118"/>
                  </a:lnTo>
                  <a:lnTo>
                    <a:pt x="734" y="4115"/>
                  </a:lnTo>
                  <a:lnTo>
                    <a:pt x="674" y="4104"/>
                  </a:lnTo>
                  <a:lnTo>
                    <a:pt x="617" y="4087"/>
                  </a:lnTo>
                  <a:lnTo>
                    <a:pt x="563" y="4062"/>
                  </a:lnTo>
                  <a:lnTo>
                    <a:pt x="514" y="4032"/>
                  </a:lnTo>
                  <a:lnTo>
                    <a:pt x="469" y="3997"/>
                  </a:lnTo>
                  <a:lnTo>
                    <a:pt x="430" y="3955"/>
                  </a:lnTo>
                  <a:lnTo>
                    <a:pt x="394" y="3909"/>
                  </a:lnTo>
                  <a:lnTo>
                    <a:pt x="365" y="3858"/>
                  </a:lnTo>
                  <a:lnTo>
                    <a:pt x="342" y="3804"/>
                  </a:lnTo>
                  <a:lnTo>
                    <a:pt x="325" y="3745"/>
                  </a:lnTo>
                  <a:lnTo>
                    <a:pt x="314" y="3682"/>
                  </a:lnTo>
                  <a:lnTo>
                    <a:pt x="310" y="3617"/>
                  </a:lnTo>
                  <a:lnTo>
                    <a:pt x="312" y="3578"/>
                  </a:lnTo>
                  <a:lnTo>
                    <a:pt x="319" y="3533"/>
                  </a:lnTo>
                  <a:lnTo>
                    <a:pt x="329" y="3486"/>
                  </a:lnTo>
                  <a:lnTo>
                    <a:pt x="340" y="3437"/>
                  </a:lnTo>
                  <a:lnTo>
                    <a:pt x="356" y="3385"/>
                  </a:lnTo>
                  <a:lnTo>
                    <a:pt x="374" y="3333"/>
                  </a:lnTo>
                  <a:lnTo>
                    <a:pt x="391" y="3280"/>
                  </a:lnTo>
                  <a:lnTo>
                    <a:pt x="412" y="3227"/>
                  </a:lnTo>
                  <a:lnTo>
                    <a:pt x="431" y="3176"/>
                  </a:lnTo>
                  <a:lnTo>
                    <a:pt x="451" y="3126"/>
                  </a:lnTo>
                  <a:lnTo>
                    <a:pt x="465" y="3085"/>
                  </a:lnTo>
                  <a:lnTo>
                    <a:pt x="482" y="3039"/>
                  </a:lnTo>
                  <a:lnTo>
                    <a:pt x="501" y="2988"/>
                  </a:lnTo>
                  <a:lnTo>
                    <a:pt x="520" y="2935"/>
                  </a:lnTo>
                  <a:lnTo>
                    <a:pt x="542" y="2876"/>
                  </a:lnTo>
                  <a:lnTo>
                    <a:pt x="563" y="2814"/>
                  </a:lnTo>
                  <a:lnTo>
                    <a:pt x="587" y="2751"/>
                  </a:lnTo>
                  <a:lnTo>
                    <a:pt x="610" y="2686"/>
                  </a:lnTo>
                  <a:lnTo>
                    <a:pt x="635" y="2620"/>
                  </a:lnTo>
                  <a:lnTo>
                    <a:pt x="659" y="2554"/>
                  </a:lnTo>
                  <a:lnTo>
                    <a:pt x="683" y="2487"/>
                  </a:lnTo>
                  <a:lnTo>
                    <a:pt x="707" y="2423"/>
                  </a:lnTo>
                  <a:lnTo>
                    <a:pt x="730" y="2358"/>
                  </a:lnTo>
                  <a:lnTo>
                    <a:pt x="753" y="2297"/>
                  </a:lnTo>
                  <a:lnTo>
                    <a:pt x="773" y="2239"/>
                  </a:lnTo>
                  <a:lnTo>
                    <a:pt x="794" y="2184"/>
                  </a:lnTo>
                  <a:lnTo>
                    <a:pt x="812" y="2133"/>
                  </a:lnTo>
                  <a:lnTo>
                    <a:pt x="828" y="2089"/>
                  </a:lnTo>
                  <a:lnTo>
                    <a:pt x="842" y="2048"/>
                  </a:lnTo>
                  <a:lnTo>
                    <a:pt x="854" y="2014"/>
                  </a:lnTo>
                  <a:lnTo>
                    <a:pt x="864" y="1987"/>
                  </a:lnTo>
                  <a:lnTo>
                    <a:pt x="871" y="1962"/>
                  </a:lnTo>
                  <a:lnTo>
                    <a:pt x="882" y="1932"/>
                  </a:lnTo>
                  <a:lnTo>
                    <a:pt x="893" y="1896"/>
                  </a:lnTo>
                  <a:lnTo>
                    <a:pt x="903" y="1857"/>
                  </a:lnTo>
                  <a:lnTo>
                    <a:pt x="913" y="1814"/>
                  </a:lnTo>
                  <a:lnTo>
                    <a:pt x="922" y="1767"/>
                  </a:lnTo>
                  <a:lnTo>
                    <a:pt x="927" y="1718"/>
                  </a:lnTo>
                  <a:lnTo>
                    <a:pt x="929" y="1668"/>
                  </a:lnTo>
                  <a:lnTo>
                    <a:pt x="927" y="1630"/>
                  </a:lnTo>
                  <a:lnTo>
                    <a:pt x="924" y="1598"/>
                  </a:lnTo>
                  <a:lnTo>
                    <a:pt x="917" y="1569"/>
                  </a:lnTo>
                  <a:lnTo>
                    <a:pt x="908" y="1547"/>
                  </a:lnTo>
                  <a:lnTo>
                    <a:pt x="897" y="1527"/>
                  </a:lnTo>
                  <a:lnTo>
                    <a:pt x="885" y="1511"/>
                  </a:lnTo>
                  <a:lnTo>
                    <a:pt x="871" y="1499"/>
                  </a:lnTo>
                  <a:lnTo>
                    <a:pt x="857" y="1492"/>
                  </a:lnTo>
                  <a:lnTo>
                    <a:pt x="843" y="1485"/>
                  </a:lnTo>
                  <a:lnTo>
                    <a:pt x="829" y="1480"/>
                  </a:lnTo>
                  <a:lnTo>
                    <a:pt x="815" y="1477"/>
                  </a:lnTo>
                  <a:lnTo>
                    <a:pt x="803" y="1476"/>
                  </a:lnTo>
                  <a:lnTo>
                    <a:pt x="790" y="1476"/>
                  </a:lnTo>
                  <a:lnTo>
                    <a:pt x="780" y="1476"/>
                  </a:lnTo>
                  <a:lnTo>
                    <a:pt x="743" y="1477"/>
                  </a:lnTo>
                  <a:lnTo>
                    <a:pt x="705" y="1484"/>
                  </a:lnTo>
                  <a:lnTo>
                    <a:pt x="668" y="1494"/>
                  </a:lnTo>
                  <a:lnTo>
                    <a:pt x="629" y="1509"/>
                  </a:lnTo>
                  <a:lnTo>
                    <a:pt x="590" y="1528"/>
                  </a:lnTo>
                  <a:lnTo>
                    <a:pt x="552" y="1553"/>
                  </a:lnTo>
                  <a:lnTo>
                    <a:pt x="514" y="1585"/>
                  </a:lnTo>
                  <a:lnTo>
                    <a:pt x="475" y="1620"/>
                  </a:lnTo>
                  <a:lnTo>
                    <a:pt x="438" y="1662"/>
                  </a:lnTo>
                  <a:lnTo>
                    <a:pt x="400" y="1709"/>
                  </a:lnTo>
                  <a:lnTo>
                    <a:pt x="365" y="1764"/>
                  </a:lnTo>
                  <a:lnTo>
                    <a:pt x="329" y="1824"/>
                  </a:lnTo>
                  <a:lnTo>
                    <a:pt x="295" y="1892"/>
                  </a:lnTo>
                  <a:lnTo>
                    <a:pt x="261" y="1967"/>
                  </a:lnTo>
                  <a:lnTo>
                    <a:pt x="230" y="2049"/>
                  </a:lnTo>
                  <a:lnTo>
                    <a:pt x="198" y="2140"/>
                  </a:lnTo>
                  <a:lnTo>
                    <a:pt x="170" y="2238"/>
                  </a:lnTo>
                  <a:lnTo>
                    <a:pt x="160" y="2269"/>
                  </a:lnTo>
                  <a:lnTo>
                    <a:pt x="151" y="2294"/>
                  </a:lnTo>
                  <a:lnTo>
                    <a:pt x="142" y="2314"/>
                  </a:lnTo>
                  <a:lnTo>
                    <a:pt x="133" y="2327"/>
                  </a:lnTo>
                  <a:lnTo>
                    <a:pt x="123" y="2336"/>
                  </a:lnTo>
                  <a:lnTo>
                    <a:pt x="110" y="2341"/>
                  </a:lnTo>
                  <a:lnTo>
                    <a:pt x="95" y="2343"/>
                  </a:lnTo>
                  <a:lnTo>
                    <a:pt x="76" y="2344"/>
                  </a:lnTo>
                  <a:lnTo>
                    <a:pt x="71" y="2344"/>
                  </a:lnTo>
                  <a:lnTo>
                    <a:pt x="63" y="2343"/>
                  </a:lnTo>
                  <a:lnTo>
                    <a:pt x="51" y="2341"/>
                  </a:lnTo>
                  <a:lnTo>
                    <a:pt x="40" y="2339"/>
                  </a:lnTo>
                  <a:lnTo>
                    <a:pt x="29" y="2334"/>
                  </a:lnTo>
                  <a:lnTo>
                    <a:pt x="18" y="2327"/>
                  </a:lnTo>
                  <a:lnTo>
                    <a:pt x="9" y="2317"/>
                  </a:lnTo>
                  <a:lnTo>
                    <a:pt x="3" y="2303"/>
                  </a:lnTo>
                  <a:lnTo>
                    <a:pt x="0" y="2286"/>
                  </a:lnTo>
                  <a:lnTo>
                    <a:pt x="2" y="2276"/>
                  </a:lnTo>
                  <a:lnTo>
                    <a:pt x="4" y="2260"/>
                  </a:lnTo>
                  <a:lnTo>
                    <a:pt x="9" y="2238"/>
                  </a:lnTo>
                  <a:lnTo>
                    <a:pt x="17" y="2212"/>
                  </a:lnTo>
                  <a:lnTo>
                    <a:pt x="26" y="2179"/>
                  </a:lnTo>
                  <a:lnTo>
                    <a:pt x="36" y="2144"/>
                  </a:lnTo>
                  <a:lnTo>
                    <a:pt x="50" y="2103"/>
                  </a:lnTo>
                  <a:lnTo>
                    <a:pt x="65" y="2061"/>
                  </a:lnTo>
                  <a:lnTo>
                    <a:pt x="82" y="2015"/>
                  </a:lnTo>
                  <a:lnTo>
                    <a:pt x="102" y="1968"/>
                  </a:lnTo>
                  <a:lnTo>
                    <a:pt x="124" y="1918"/>
                  </a:lnTo>
                  <a:lnTo>
                    <a:pt x="148" y="1869"/>
                  </a:lnTo>
                  <a:lnTo>
                    <a:pt x="175" y="1818"/>
                  </a:lnTo>
                  <a:lnTo>
                    <a:pt x="203" y="1767"/>
                  </a:lnTo>
                  <a:lnTo>
                    <a:pt x="233" y="1716"/>
                  </a:lnTo>
                  <a:lnTo>
                    <a:pt x="268" y="1667"/>
                  </a:lnTo>
                  <a:lnTo>
                    <a:pt x="304" y="1619"/>
                  </a:lnTo>
                  <a:lnTo>
                    <a:pt x="342" y="1573"/>
                  </a:lnTo>
                  <a:lnTo>
                    <a:pt x="381" y="1530"/>
                  </a:lnTo>
                  <a:lnTo>
                    <a:pt x="424" y="1490"/>
                  </a:lnTo>
                  <a:lnTo>
                    <a:pt x="470" y="1454"/>
                  </a:lnTo>
                  <a:lnTo>
                    <a:pt x="519" y="1421"/>
                  </a:lnTo>
                  <a:lnTo>
                    <a:pt x="570" y="1393"/>
                  </a:lnTo>
                  <a:lnTo>
                    <a:pt x="622" y="1371"/>
                  </a:lnTo>
                  <a:lnTo>
                    <a:pt x="678" y="1354"/>
                  </a:lnTo>
                  <a:lnTo>
                    <a:pt x="736" y="1344"/>
                  </a:lnTo>
                  <a:lnTo>
                    <a:pt x="798" y="1341"/>
                  </a:lnTo>
                  <a:close/>
                  <a:moveTo>
                    <a:pt x="1304" y="0"/>
                  </a:moveTo>
                  <a:lnTo>
                    <a:pt x="1345" y="3"/>
                  </a:lnTo>
                  <a:lnTo>
                    <a:pt x="1382" y="11"/>
                  </a:lnTo>
                  <a:lnTo>
                    <a:pt x="1415" y="24"/>
                  </a:lnTo>
                  <a:lnTo>
                    <a:pt x="1444" y="42"/>
                  </a:lnTo>
                  <a:lnTo>
                    <a:pt x="1470" y="64"/>
                  </a:lnTo>
                  <a:lnTo>
                    <a:pt x="1490" y="89"/>
                  </a:lnTo>
                  <a:lnTo>
                    <a:pt x="1508" y="118"/>
                  </a:lnTo>
                  <a:lnTo>
                    <a:pt x="1519" y="151"/>
                  </a:lnTo>
                  <a:lnTo>
                    <a:pt x="1527" y="185"/>
                  </a:lnTo>
                  <a:lnTo>
                    <a:pt x="1530" y="223"/>
                  </a:lnTo>
                  <a:lnTo>
                    <a:pt x="1526" y="267"/>
                  </a:lnTo>
                  <a:lnTo>
                    <a:pt x="1516" y="309"/>
                  </a:lnTo>
                  <a:lnTo>
                    <a:pt x="1499" y="348"/>
                  </a:lnTo>
                  <a:lnTo>
                    <a:pt x="1479" y="385"/>
                  </a:lnTo>
                  <a:lnTo>
                    <a:pt x="1452" y="419"/>
                  </a:lnTo>
                  <a:lnTo>
                    <a:pt x="1423" y="449"/>
                  </a:lnTo>
                  <a:lnTo>
                    <a:pt x="1391" y="475"/>
                  </a:lnTo>
                  <a:lnTo>
                    <a:pt x="1356" y="498"/>
                  </a:lnTo>
                  <a:lnTo>
                    <a:pt x="1320" y="516"/>
                  </a:lnTo>
                  <a:lnTo>
                    <a:pt x="1283" y="529"/>
                  </a:lnTo>
                  <a:lnTo>
                    <a:pt x="1247" y="537"/>
                  </a:lnTo>
                  <a:lnTo>
                    <a:pt x="1211" y="540"/>
                  </a:lnTo>
                  <a:lnTo>
                    <a:pt x="1171" y="537"/>
                  </a:lnTo>
                  <a:lnTo>
                    <a:pt x="1134" y="529"/>
                  </a:lnTo>
                  <a:lnTo>
                    <a:pt x="1101" y="516"/>
                  </a:lnTo>
                  <a:lnTo>
                    <a:pt x="1070" y="498"/>
                  </a:lnTo>
                  <a:lnTo>
                    <a:pt x="1046" y="477"/>
                  </a:lnTo>
                  <a:lnTo>
                    <a:pt x="1024" y="451"/>
                  </a:lnTo>
                  <a:lnTo>
                    <a:pt x="1008" y="422"/>
                  </a:lnTo>
                  <a:lnTo>
                    <a:pt x="996" y="389"/>
                  </a:lnTo>
                  <a:lnTo>
                    <a:pt x="989" y="355"/>
                  </a:lnTo>
                  <a:lnTo>
                    <a:pt x="986" y="318"/>
                  </a:lnTo>
                  <a:lnTo>
                    <a:pt x="990" y="270"/>
                  </a:lnTo>
                  <a:lnTo>
                    <a:pt x="1004" y="223"/>
                  </a:lnTo>
                  <a:lnTo>
                    <a:pt x="1024" y="177"/>
                  </a:lnTo>
                  <a:lnTo>
                    <a:pt x="1052" y="135"/>
                  </a:lnTo>
                  <a:lnTo>
                    <a:pt x="1085" y="97"/>
                  </a:lnTo>
                  <a:lnTo>
                    <a:pt x="1123" y="64"/>
                  </a:lnTo>
                  <a:lnTo>
                    <a:pt x="1165" y="38"/>
                  </a:lnTo>
                  <a:lnTo>
                    <a:pt x="1210" y="17"/>
                  </a:lnTo>
                  <a:lnTo>
                    <a:pt x="1257" y="4"/>
                  </a:lnTo>
                  <a:lnTo>
                    <a:pt x="13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" name="Freeform 11"/>
            <p:cNvSpPr>
              <a:spLocks noChangeAspect="1"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4495801" y="2514600"/>
              <a:ext cx="246749" cy="495300"/>
            </a:xfrm>
            <a:custGeom>
              <a:avLst/>
              <a:gdLst/>
              <a:ahLst/>
              <a:cxnLst>
                <a:cxn ang="0">
                  <a:pos x="1560" y="1064"/>
                </a:cxn>
                <a:cxn ang="0">
                  <a:pos x="1730" y="1158"/>
                </a:cxn>
                <a:cxn ang="0">
                  <a:pos x="1840" y="1320"/>
                </a:cxn>
                <a:cxn ang="0">
                  <a:pos x="1867" y="1490"/>
                </a:cxn>
                <a:cxn ang="0">
                  <a:pos x="1853" y="1612"/>
                </a:cxn>
                <a:cxn ang="0">
                  <a:pos x="1327" y="3555"/>
                </a:cxn>
                <a:cxn ang="0">
                  <a:pos x="1159" y="3802"/>
                </a:cxn>
                <a:cxn ang="0">
                  <a:pos x="935" y="3982"/>
                </a:cxn>
                <a:cxn ang="0">
                  <a:pos x="685" y="4089"/>
                </a:cxn>
                <a:cxn ang="0">
                  <a:pos x="441" y="4126"/>
                </a:cxn>
                <a:cxn ang="0">
                  <a:pos x="234" y="4097"/>
                </a:cxn>
                <a:cxn ang="0">
                  <a:pos x="78" y="4012"/>
                </a:cxn>
                <a:cxn ang="0">
                  <a:pos x="3" y="3876"/>
                </a:cxn>
                <a:cxn ang="0">
                  <a:pos x="29" y="3709"/>
                </a:cxn>
                <a:cxn ang="0">
                  <a:pos x="132" y="3601"/>
                </a:cxn>
                <a:cxn ang="0">
                  <a:pos x="268" y="3563"/>
                </a:cxn>
                <a:cxn ang="0">
                  <a:pos x="392" y="3599"/>
                </a:cxn>
                <a:cxn ang="0">
                  <a:pos x="450" y="3682"/>
                </a:cxn>
                <a:cxn ang="0">
                  <a:pos x="448" y="3789"/>
                </a:cxn>
                <a:cxn ang="0">
                  <a:pos x="378" y="3906"/>
                </a:cxn>
                <a:cxn ang="0">
                  <a:pos x="235" y="3983"/>
                </a:cxn>
                <a:cxn ang="0">
                  <a:pos x="385" y="4020"/>
                </a:cxn>
                <a:cxn ang="0">
                  <a:pos x="543" y="4005"/>
                </a:cxn>
                <a:cxn ang="0">
                  <a:pos x="759" y="3886"/>
                </a:cxn>
                <a:cxn ang="0">
                  <a:pos x="932" y="3673"/>
                </a:cxn>
                <a:cxn ang="0">
                  <a:pos x="1048" y="3391"/>
                </a:cxn>
                <a:cxn ang="0">
                  <a:pos x="1533" y="1547"/>
                </a:cxn>
                <a:cxn ang="0">
                  <a:pos x="1551" y="1410"/>
                </a:cxn>
                <a:cxn ang="0">
                  <a:pos x="1538" y="1255"/>
                </a:cxn>
                <a:cxn ang="0">
                  <a:pos x="1492" y="1177"/>
                </a:cxn>
                <a:cxn ang="0">
                  <a:pos x="1427" y="1149"/>
                </a:cxn>
                <a:cxn ang="0">
                  <a:pos x="1279" y="1165"/>
                </a:cxn>
                <a:cxn ang="0">
                  <a:pos x="1067" y="1286"/>
                </a:cxn>
                <a:cxn ang="0">
                  <a:pos x="892" y="1488"/>
                </a:cxn>
                <a:cxn ang="0">
                  <a:pos x="763" y="1733"/>
                </a:cxn>
                <a:cxn ang="0">
                  <a:pos x="720" y="1807"/>
                </a:cxn>
                <a:cxn ang="0">
                  <a:pos x="683" y="1822"/>
                </a:cxn>
                <a:cxn ang="0">
                  <a:pos x="646" y="1820"/>
                </a:cxn>
                <a:cxn ang="0">
                  <a:pos x="609" y="1792"/>
                </a:cxn>
                <a:cxn ang="0">
                  <a:pos x="621" y="1729"/>
                </a:cxn>
                <a:cxn ang="0">
                  <a:pos x="685" y="1595"/>
                </a:cxn>
                <a:cxn ang="0">
                  <a:pos x="799" y="1416"/>
                </a:cxn>
                <a:cxn ang="0">
                  <a:pos x="958" y="1237"/>
                </a:cxn>
                <a:cxn ang="0">
                  <a:pos x="1163" y="1098"/>
                </a:cxn>
                <a:cxn ang="0">
                  <a:pos x="1409" y="1042"/>
                </a:cxn>
                <a:cxn ang="0">
                  <a:pos x="1967" y="24"/>
                </a:cxn>
                <a:cxn ang="0">
                  <a:pos x="2046" y="114"/>
                </a:cxn>
                <a:cxn ang="0">
                  <a:pos x="2051" y="214"/>
                </a:cxn>
                <a:cxn ang="0">
                  <a:pos x="1954" y="358"/>
                </a:cxn>
                <a:cxn ang="0">
                  <a:pos x="1780" y="420"/>
                </a:cxn>
                <a:cxn ang="0">
                  <a:pos x="1659" y="379"/>
                </a:cxn>
                <a:cxn ang="0">
                  <a:pos x="1602" y="279"/>
                </a:cxn>
                <a:cxn ang="0">
                  <a:pos x="1628" y="140"/>
                </a:cxn>
                <a:cxn ang="0">
                  <a:pos x="1734" y="38"/>
                </a:cxn>
                <a:cxn ang="0">
                  <a:pos x="1867" y="0"/>
                </a:cxn>
              </a:cxnLst>
              <a:rect l="0" t="0" r="r" b="b"/>
              <a:pathLst>
                <a:path w="2055" h="4126">
                  <a:moveTo>
                    <a:pt x="1409" y="1042"/>
                  </a:moveTo>
                  <a:lnTo>
                    <a:pt x="1461" y="1045"/>
                  </a:lnTo>
                  <a:lnTo>
                    <a:pt x="1512" y="1052"/>
                  </a:lnTo>
                  <a:lnTo>
                    <a:pt x="1560" y="1064"/>
                  </a:lnTo>
                  <a:lnTo>
                    <a:pt x="1607" y="1081"/>
                  </a:lnTo>
                  <a:lnTo>
                    <a:pt x="1651" y="1103"/>
                  </a:lnTo>
                  <a:lnTo>
                    <a:pt x="1692" y="1128"/>
                  </a:lnTo>
                  <a:lnTo>
                    <a:pt x="1730" y="1158"/>
                  </a:lnTo>
                  <a:lnTo>
                    <a:pt x="1764" y="1193"/>
                  </a:lnTo>
                  <a:lnTo>
                    <a:pt x="1793" y="1231"/>
                  </a:lnTo>
                  <a:lnTo>
                    <a:pt x="1819" y="1274"/>
                  </a:lnTo>
                  <a:lnTo>
                    <a:pt x="1840" y="1320"/>
                  </a:lnTo>
                  <a:lnTo>
                    <a:pt x="1855" y="1368"/>
                  </a:lnTo>
                  <a:lnTo>
                    <a:pt x="1863" y="1422"/>
                  </a:lnTo>
                  <a:lnTo>
                    <a:pt x="1867" y="1478"/>
                  </a:lnTo>
                  <a:lnTo>
                    <a:pt x="1867" y="1490"/>
                  </a:lnTo>
                  <a:lnTo>
                    <a:pt x="1866" y="1509"/>
                  </a:lnTo>
                  <a:lnTo>
                    <a:pt x="1863" y="1537"/>
                  </a:lnTo>
                  <a:lnTo>
                    <a:pt x="1859" y="1571"/>
                  </a:lnTo>
                  <a:lnTo>
                    <a:pt x="1853" y="1612"/>
                  </a:lnTo>
                  <a:lnTo>
                    <a:pt x="1842" y="1657"/>
                  </a:lnTo>
                  <a:lnTo>
                    <a:pt x="1378" y="3406"/>
                  </a:lnTo>
                  <a:lnTo>
                    <a:pt x="1356" y="3483"/>
                  </a:lnTo>
                  <a:lnTo>
                    <a:pt x="1327" y="3555"/>
                  </a:lnTo>
                  <a:lnTo>
                    <a:pt x="1292" y="3623"/>
                  </a:lnTo>
                  <a:lnTo>
                    <a:pt x="1253" y="3687"/>
                  </a:lnTo>
                  <a:lnTo>
                    <a:pt x="1209" y="3747"/>
                  </a:lnTo>
                  <a:lnTo>
                    <a:pt x="1159" y="3802"/>
                  </a:lnTo>
                  <a:lnTo>
                    <a:pt x="1108" y="3853"/>
                  </a:lnTo>
                  <a:lnTo>
                    <a:pt x="1053" y="3901"/>
                  </a:lnTo>
                  <a:lnTo>
                    <a:pt x="995" y="3942"/>
                  </a:lnTo>
                  <a:lnTo>
                    <a:pt x="935" y="3982"/>
                  </a:lnTo>
                  <a:lnTo>
                    <a:pt x="874" y="4014"/>
                  </a:lnTo>
                  <a:lnTo>
                    <a:pt x="811" y="4045"/>
                  </a:lnTo>
                  <a:lnTo>
                    <a:pt x="748" y="4069"/>
                  </a:lnTo>
                  <a:lnTo>
                    <a:pt x="685" y="4089"/>
                  </a:lnTo>
                  <a:lnTo>
                    <a:pt x="623" y="4105"/>
                  </a:lnTo>
                  <a:lnTo>
                    <a:pt x="561" y="4117"/>
                  </a:lnTo>
                  <a:lnTo>
                    <a:pt x="499" y="4123"/>
                  </a:lnTo>
                  <a:lnTo>
                    <a:pt x="441" y="4126"/>
                  </a:lnTo>
                  <a:lnTo>
                    <a:pt x="385" y="4124"/>
                  </a:lnTo>
                  <a:lnTo>
                    <a:pt x="331" y="4118"/>
                  </a:lnTo>
                  <a:lnTo>
                    <a:pt x="281" y="4109"/>
                  </a:lnTo>
                  <a:lnTo>
                    <a:pt x="234" y="4097"/>
                  </a:lnTo>
                  <a:lnTo>
                    <a:pt x="188" y="4080"/>
                  </a:lnTo>
                  <a:lnTo>
                    <a:pt x="147" y="4062"/>
                  </a:lnTo>
                  <a:lnTo>
                    <a:pt x="111" y="4038"/>
                  </a:lnTo>
                  <a:lnTo>
                    <a:pt x="78" y="4012"/>
                  </a:lnTo>
                  <a:lnTo>
                    <a:pt x="51" y="3982"/>
                  </a:lnTo>
                  <a:lnTo>
                    <a:pt x="29" y="3950"/>
                  </a:lnTo>
                  <a:lnTo>
                    <a:pt x="14" y="3914"/>
                  </a:lnTo>
                  <a:lnTo>
                    <a:pt x="3" y="3876"/>
                  </a:lnTo>
                  <a:lnTo>
                    <a:pt x="0" y="3834"/>
                  </a:lnTo>
                  <a:lnTo>
                    <a:pt x="3" y="3788"/>
                  </a:lnTo>
                  <a:lnTo>
                    <a:pt x="12" y="3747"/>
                  </a:lnTo>
                  <a:lnTo>
                    <a:pt x="29" y="3709"/>
                  </a:lnTo>
                  <a:lnTo>
                    <a:pt x="48" y="3675"/>
                  </a:lnTo>
                  <a:lnTo>
                    <a:pt x="73" y="3647"/>
                  </a:lnTo>
                  <a:lnTo>
                    <a:pt x="100" y="3622"/>
                  </a:lnTo>
                  <a:lnTo>
                    <a:pt x="132" y="3601"/>
                  </a:lnTo>
                  <a:lnTo>
                    <a:pt x="164" y="3585"/>
                  </a:lnTo>
                  <a:lnTo>
                    <a:pt x="198" y="3573"/>
                  </a:lnTo>
                  <a:lnTo>
                    <a:pt x="232" y="3565"/>
                  </a:lnTo>
                  <a:lnTo>
                    <a:pt x="268" y="3563"/>
                  </a:lnTo>
                  <a:lnTo>
                    <a:pt x="305" y="3565"/>
                  </a:lnTo>
                  <a:lnTo>
                    <a:pt x="338" y="3573"/>
                  </a:lnTo>
                  <a:lnTo>
                    <a:pt x="367" y="3585"/>
                  </a:lnTo>
                  <a:lnTo>
                    <a:pt x="392" y="3599"/>
                  </a:lnTo>
                  <a:lnTo>
                    <a:pt x="413" y="3618"/>
                  </a:lnTo>
                  <a:lnTo>
                    <a:pt x="429" y="3637"/>
                  </a:lnTo>
                  <a:lnTo>
                    <a:pt x="441" y="3660"/>
                  </a:lnTo>
                  <a:lnTo>
                    <a:pt x="450" y="3682"/>
                  </a:lnTo>
                  <a:lnTo>
                    <a:pt x="455" y="3705"/>
                  </a:lnTo>
                  <a:lnTo>
                    <a:pt x="457" y="3728"/>
                  </a:lnTo>
                  <a:lnTo>
                    <a:pt x="454" y="3758"/>
                  </a:lnTo>
                  <a:lnTo>
                    <a:pt x="448" y="3789"/>
                  </a:lnTo>
                  <a:lnTo>
                    <a:pt x="437" y="3819"/>
                  </a:lnTo>
                  <a:lnTo>
                    <a:pt x="422" y="3849"/>
                  </a:lnTo>
                  <a:lnTo>
                    <a:pt x="403" y="3878"/>
                  </a:lnTo>
                  <a:lnTo>
                    <a:pt x="378" y="3906"/>
                  </a:lnTo>
                  <a:lnTo>
                    <a:pt x="349" y="3931"/>
                  </a:lnTo>
                  <a:lnTo>
                    <a:pt x="316" y="3952"/>
                  </a:lnTo>
                  <a:lnTo>
                    <a:pt x="278" y="3970"/>
                  </a:lnTo>
                  <a:lnTo>
                    <a:pt x="235" y="3983"/>
                  </a:lnTo>
                  <a:lnTo>
                    <a:pt x="278" y="3999"/>
                  </a:lnTo>
                  <a:lnTo>
                    <a:pt x="318" y="4009"/>
                  </a:lnTo>
                  <a:lnTo>
                    <a:pt x="355" y="4016"/>
                  </a:lnTo>
                  <a:lnTo>
                    <a:pt x="385" y="4020"/>
                  </a:lnTo>
                  <a:lnTo>
                    <a:pt x="408" y="4021"/>
                  </a:lnTo>
                  <a:lnTo>
                    <a:pt x="425" y="4021"/>
                  </a:lnTo>
                  <a:lnTo>
                    <a:pt x="485" y="4017"/>
                  </a:lnTo>
                  <a:lnTo>
                    <a:pt x="543" y="4005"/>
                  </a:lnTo>
                  <a:lnTo>
                    <a:pt x="601" y="3986"/>
                  </a:lnTo>
                  <a:lnTo>
                    <a:pt x="656" y="3959"/>
                  </a:lnTo>
                  <a:lnTo>
                    <a:pt x="708" y="3925"/>
                  </a:lnTo>
                  <a:lnTo>
                    <a:pt x="759" y="3886"/>
                  </a:lnTo>
                  <a:lnTo>
                    <a:pt x="807" y="3840"/>
                  </a:lnTo>
                  <a:lnTo>
                    <a:pt x="852" y="3791"/>
                  </a:lnTo>
                  <a:lnTo>
                    <a:pt x="894" y="3734"/>
                  </a:lnTo>
                  <a:lnTo>
                    <a:pt x="932" y="3673"/>
                  </a:lnTo>
                  <a:lnTo>
                    <a:pt x="967" y="3609"/>
                  </a:lnTo>
                  <a:lnTo>
                    <a:pt x="998" y="3539"/>
                  </a:lnTo>
                  <a:lnTo>
                    <a:pt x="1024" y="3467"/>
                  </a:lnTo>
                  <a:lnTo>
                    <a:pt x="1048" y="3391"/>
                  </a:lnTo>
                  <a:lnTo>
                    <a:pt x="1048" y="3391"/>
                  </a:lnTo>
                  <a:lnTo>
                    <a:pt x="1519" y="1613"/>
                  </a:lnTo>
                  <a:lnTo>
                    <a:pt x="1526" y="1579"/>
                  </a:lnTo>
                  <a:lnTo>
                    <a:pt x="1533" y="1547"/>
                  </a:lnTo>
                  <a:lnTo>
                    <a:pt x="1538" y="1516"/>
                  </a:lnTo>
                  <a:lnTo>
                    <a:pt x="1544" y="1483"/>
                  </a:lnTo>
                  <a:lnTo>
                    <a:pt x="1548" y="1449"/>
                  </a:lnTo>
                  <a:lnTo>
                    <a:pt x="1551" y="1410"/>
                  </a:lnTo>
                  <a:lnTo>
                    <a:pt x="1551" y="1365"/>
                  </a:lnTo>
                  <a:lnTo>
                    <a:pt x="1549" y="1323"/>
                  </a:lnTo>
                  <a:lnTo>
                    <a:pt x="1545" y="1287"/>
                  </a:lnTo>
                  <a:lnTo>
                    <a:pt x="1538" y="1255"/>
                  </a:lnTo>
                  <a:lnTo>
                    <a:pt x="1530" y="1229"/>
                  </a:lnTo>
                  <a:lnTo>
                    <a:pt x="1519" y="1208"/>
                  </a:lnTo>
                  <a:lnTo>
                    <a:pt x="1505" y="1190"/>
                  </a:lnTo>
                  <a:lnTo>
                    <a:pt x="1492" y="1177"/>
                  </a:lnTo>
                  <a:lnTo>
                    <a:pt x="1477" y="1166"/>
                  </a:lnTo>
                  <a:lnTo>
                    <a:pt x="1460" y="1158"/>
                  </a:lnTo>
                  <a:lnTo>
                    <a:pt x="1444" y="1153"/>
                  </a:lnTo>
                  <a:lnTo>
                    <a:pt x="1427" y="1149"/>
                  </a:lnTo>
                  <a:lnTo>
                    <a:pt x="1411" y="1148"/>
                  </a:lnTo>
                  <a:lnTo>
                    <a:pt x="1394" y="1148"/>
                  </a:lnTo>
                  <a:lnTo>
                    <a:pt x="1335" y="1152"/>
                  </a:lnTo>
                  <a:lnTo>
                    <a:pt x="1279" y="1165"/>
                  </a:lnTo>
                  <a:lnTo>
                    <a:pt x="1222" y="1185"/>
                  </a:lnTo>
                  <a:lnTo>
                    <a:pt x="1169" y="1212"/>
                  </a:lnTo>
                  <a:lnTo>
                    <a:pt x="1116" y="1246"/>
                  </a:lnTo>
                  <a:lnTo>
                    <a:pt x="1067" y="1286"/>
                  </a:lnTo>
                  <a:lnTo>
                    <a:pt x="1020" y="1330"/>
                  </a:lnTo>
                  <a:lnTo>
                    <a:pt x="975" y="1380"/>
                  </a:lnTo>
                  <a:lnTo>
                    <a:pt x="932" y="1432"/>
                  </a:lnTo>
                  <a:lnTo>
                    <a:pt x="892" y="1488"/>
                  </a:lnTo>
                  <a:lnTo>
                    <a:pt x="855" y="1547"/>
                  </a:lnTo>
                  <a:lnTo>
                    <a:pt x="821" y="1608"/>
                  </a:lnTo>
                  <a:lnTo>
                    <a:pt x="791" y="1670"/>
                  </a:lnTo>
                  <a:lnTo>
                    <a:pt x="763" y="1733"/>
                  </a:lnTo>
                  <a:lnTo>
                    <a:pt x="749" y="1760"/>
                  </a:lnTo>
                  <a:lnTo>
                    <a:pt x="738" y="1780"/>
                  </a:lnTo>
                  <a:lnTo>
                    <a:pt x="729" y="1796"/>
                  </a:lnTo>
                  <a:lnTo>
                    <a:pt x="720" y="1807"/>
                  </a:lnTo>
                  <a:lnTo>
                    <a:pt x="712" y="1815"/>
                  </a:lnTo>
                  <a:lnTo>
                    <a:pt x="704" y="1820"/>
                  </a:lnTo>
                  <a:lnTo>
                    <a:pt x="694" y="1821"/>
                  </a:lnTo>
                  <a:lnTo>
                    <a:pt x="683" y="1822"/>
                  </a:lnTo>
                  <a:lnTo>
                    <a:pt x="670" y="1822"/>
                  </a:lnTo>
                  <a:lnTo>
                    <a:pt x="664" y="1822"/>
                  </a:lnTo>
                  <a:lnTo>
                    <a:pt x="656" y="1822"/>
                  </a:lnTo>
                  <a:lnTo>
                    <a:pt x="646" y="1820"/>
                  </a:lnTo>
                  <a:lnTo>
                    <a:pt x="635" y="1817"/>
                  </a:lnTo>
                  <a:lnTo>
                    <a:pt x="624" y="1812"/>
                  </a:lnTo>
                  <a:lnTo>
                    <a:pt x="615" y="1804"/>
                  </a:lnTo>
                  <a:lnTo>
                    <a:pt x="609" y="1792"/>
                  </a:lnTo>
                  <a:lnTo>
                    <a:pt x="606" y="1778"/>
                  </a:lnTo>
                  <a:lnTo>
                    <a:pt x="608" y="1769"/>
                  </a:lnTo>
                  <a:lnTo>
                    <a:pt x="613" y="1752"/>
                  </a:lnTo>
                  <a:lnTo>
                    <a:pt x="621" y="1729"/>
                  </a:lnTo>
                  <a:lnTo>
                    <a:pt x="632" y="1703"/>
                  </a:lnTo>
                  <a:lnTo>
                    <a:pt x="646" y="1670"/>
                  </a:lnTo>
                  <a:lnTo>
                    <a:pt x="664" y="1634"/>
                  </a:lnTo>
                  <a:lnTo>
                    <a:pt x="685" y="1595"/>
                  </a:lnTo>
                  <a:lnTo>
                    <a:pt x="709" y="1553"/>
                  </a:lnTo>
                  <a:lnTo>
                    <a:pt x="736" y="1508"/>
                  </a:lnTo>
                  <a:lnTo>
                    <a:pt x="766" y="1462"/>
                  </a:lnTo>
                  <a:lnTo>
                    <a:pt x="799" y="1416"/>
                  </a:lnTo>
                  <a:lnTo>
                    <a:pt x="835" y="1371"/>
                  </a:lnTo>
                  <a:lnTo>
                    <a:pt x="873" y="1323"/>
                  </a:lnTo>
                  <a:lnTo>
                    <a:pt x="914" y="1279"/>
                  </a:lnTo>
                  <a:lnTo>
                    <a:pt x="958" y="1237"/>
                  </a:lnTo>
                  <a:lnTo>
                    <a:pt x="1005" y="1196"/>
                  </a:lnTo>
                  <a:lnTo>
                    <a:pt x="1056" y="1160"/>
                  </a:lnTo>
                  <a:lnTo>
                    <a:pt x="1108" y="1127"/>
                  </a:lnTo>
                  <a:lnTo>
                    <a:pt x="1163" y="1098"/>
                  </a:lnTo>
                  <a:lnTo>
                    <a:pt x="1221" y="1075"/>
                  </a:lnTo>
                  <a:lnTo>
                    <a:pt x="1281" y="1058"/>
                  </a:lnTo>
                  <a:lnTo>
                    <a:pt x="1345" y="1046"/>
                  </a:lnTo>
                  <a:lnTo>
                    <a:pt x="1409" y="1042"/>
                  </a:lnTo>
                  <a:close/>
                  <a:moveTo>
                    <a:pt x="1867" y="0"/>
                  </a:moveTo>
                  <a:lnTo>
                    <a:pt x="1904" y="2"/>
                  </a:lnTo>
                  <a:lnTo>
                    <a:pt x="1939" y="11"/>
                  </a:lnTo>
                  <a:lnTo>
                    <a:pt x="1967" y="24"/>
                  </a:lnTo>
                  <a:lnTo>
                    <a:pt x="1994" y="41"/>
                  </a:lnTo>
                  <a:lnTo>
                    <a:pt x="2016" y="64"/>
                  </a:lnTo>
                  <a:lnTo>
                    <a:pt x="2033" y="87"/>
                  </a:lnTo>
                  <a:lnTo>
                    <a:pt x="2046" y="114"/>
                  </a:lnTo>
                  <a:lnTo>
                    <a:pt x="2053" y="142"/>
                  </a:lnTo>
                  <a:lnTo>
                    <a:pt x="2055" y="172"/>
                  </a:lnTo>
                  <a:lnTo>
                    <a:pt x="2055" y="172"/>
                  </a:lnTo>
                  <a:lnTo>
                    <a:pt x="2051" y="214"/>
                  </a:lnTo>
                  <a:lnTo>
                    <a:pt x="2038" y="255"/>
                  </a:lnTo>
                  <a:lnTo>
                    <a:pt x="2016" y="293"/>
                  </a:lnTo>
                  <a:lnTo>
                    <a:pt x="1987" y="328"/>
                  </a:lnTo>
                  <a:lnTo>
                    <a:pt x="1954" y="358"/>
                  </a:lnTo>
                  <a:lnTo>
                    <a:pt x="1914" y="383"/>
                  </a:lnTo>
                  <a:lnTo>
                    <a:pt x="1871" y="403"/>
                  </a:lnTo>
                  <a:lnTo>
                    <a:pt x="1827" y="415"/>
                  </a:lnTo>
                  <a:lnTo>
                    <a:pt x="1780" y="420"/>
                  </a:lnTo>
                  <a:lnTo>
                    <a:pt x="1745" y="417"/>
                  </a:lnTo>
                  <a:lnTo>
                    <a:pt x="1713" y="409"/>
                  </a:lnTo>
                  <a:lnTo>
                    <a:pt x="1684" y="396"/>
                  </a:lnTo>
                  <a:lnTo>
                    <a:pt x="1659" y="379"/>
                  </a:lnTo>
                  <a:lnTo>
                    <a:pt x="1637" y="360"/>
                  </a:lnTo>
                  <a:lnTo>
                    <a:pt x="1621" y="335"/>
                  </a:lnTo>
                  <a:lnTo>
                    <a:pt x="1609" y="309"/>
                  </a:lnTo>
                  <a:lnTo>
                    <a:pt x="1602" y="279"/>
                  </a:lnTo>
                  <a:lnTo>
                    <a:pt x="1599" y="247"/>
                  </a:lnTo>
                  <a:lnTo>
                    <a:pt x="1602" y="209"/>
                  </a:lnTo>
                  <a:lnTo>
                    <a:pt x="1613" y="174"/>
                  </a:lnTo>
                  <a:lnTo>
                    <a:pt x="1628" y="140"/>
                  </a:lnTo>
                  <a:lnTo>
                    <a:pt x="1650" y="110"/>
                  </a:lnTo>
                  <a:lnTo>
                    <a:pt x="1675" y="82"/>
                  </a:lnTo>
                  <a:lnTo>
                    <a:pt x="1703" y="59"/>
                  </a:lnTo>
                  <a:lnTo>
                    <a:pt x="1734" y="38"/>
                  </a:lnTo>
                  <a:lnTo>
                    <a:pt x="1767" y="22"/>
                  </a:lnTo>
                  <a:lnTo>
                    <a:pt x="1800" y="10"/>
                  </a:lnTo>
                  <a:lnTo>
                    <a:pt x="1834" y="2"/>
                  </a:lnTo>
                  <a:lnTo>
                    <a:pt x="18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600200" y="3276600"/>
              <a:ext cx="304800" cy="22860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48200" y="1981200"/>
            <a:ext cx="3429000" cy="2895600"/>
            <a:chOff x="1600200" y="228600"/>
            <a:chExt cx="7391400" cy="6248400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1752600" y="1219200"/>
              <a:ext cx="3048000" cy="30480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1828800" y="2590800"/>
              <a:ext cx="3505200" cy="16002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828800" y="4191000"/>
              <a:ext cx="4343400" cy="17526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43"/>
            <p:cNvGrpSpPr/>
            <p:nvPr/>
          </p:nvGrpSpPr>
          <p:grpSpPr>
            <a:xfrm>
              <a:off x="4953000" y="3048000"/>
              <a:ext cx="533400" cy="2057400"/>
              <a:chOff x="7162800" y="2743200"/>
              <a:chExt cx="533400" cy="2057400"/>
            </a:xfrm>
          </p:grpSpPr>
          <p:sp>
            <p:nvSpPr>
              <p:cNvPr id="36" name="Oval 5"/>
              <p:cNvSpPr/>
              <p:nvPr/>
            </p:nvSpPr>
            <p:spPr>
              <a:xfrm>
                <a:off x="7620000" y="4038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6"/>
              <p:cNvSpPr/>
              <p:nvPr/>
            </p:nvSpPr>
            <p:spPr>
              <a:xfrm>
                <a:off x="7467600" y="3200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7"/>
              <p:cNvSpPr/>
              <p:nvPr/>
            </p:nvSpPr>
            <p:spPr>
              <a:xfrm>
                <a:off x="7239000" y="2743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Oval 8"/>
              <p:cNvSpPr/>
              <p:nvPr/>
            </p:nvSpPr>
            <p:spPr>
              <a:xfrm>
                <a:off x="7620000" y="3505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9"/>
              <p:cNvSpPr/>
              <p:nvPr/>
            </p:nvSpPr>
            <p:spPr>
              <a:xfrm>
                <a:off x="7391400" y="4419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10"/>
              <p:cNvSpPr/>
              <p:nvPr/>
            </p:nvSpPr>
            <p:spPr>
              <a:xfrm>
                <a:off x="7162800" y="4724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" name="Group 4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3200400" y="1143000"/>
              <a:ext cx="416749" cy="495300"/>
              <a:chOff x="2270" y="752"/>
              <a:chExt cx="1077" cy="1280"/>
            </a:xfrm>
          </p:grpSpPr>
          <p:sp>
            <p:nvSpPr>
              <p:cNvPr id="34" name="Freeform 6"/>
              <p:cNvSpPr>
                <a:spLocks noEditPoints="1"/>
              </p:cNvSpPr>
              <p:nvPr/>
            </p:nvSpPr>
            <p:spPr bwMode="auto">
              <a:xfrm>
                <a:off x="2270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2925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>
              <a:off x="1752600" y="4191000"/>
              <a:ext cx="2971800" cy="22860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0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4419600" y="1905000"/>
              <a:ext cx="431840" cy="495300"/>
              <a:chOff x="4094" y="1952"/>
              <a:chExt cx="1116" cy="1280"/>
            </a:xfrm>
          </p:grpSpPr>
          <p:sp>
            <p:nvSpPr>
              <p:cNvPr id="32" name="Freeform 12"/>
              <p:cNvSpPr>
                <a:spLocks noEditPoints="1"/>
              </p:cNvSpPr>
              <p:nvPr/>
            </p:nvSpPr>
            <p:spPr bwMode="auto">
              <a:xfrm>
                <a:off x="4094" y="19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4694" y="248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10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4724400" y="5791200"/>
              <a:ext cx="1072382" cy="495300"/>
              <a:chOff x="3847" y="1375"/>
              <a:chExt cx="2793" cy="1290"/>
            </a:xfrm>
          </p:grpSpPr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3847" y="1375"/>
                <a:ext cx="417" cy="1068"/>
              </a:xfrm>
              <a:custGeom>
                <a:avLst/>
                <a:gdLst/>
                <a:ahLst/>
                <a:cxnLst>
                  <a:cxn ang="0">
                    <a:pos x="513" y="711"/>
                  </a:cxn>
                  <a:cxn ang="0">
                    <a:pos x="620" y="788"/>
                  </a:cxn>
                  <a:cxn ang="0">
                    <a:pos x="673" y="910"/>
                  </a:cxn>
                  <a:cxn ang="0">
                    <a:pos x="666" y="1039"/>
                  </a:cxn>
                  <a:cxn ang="0">
                    <a:pos x="622" y="1153"/>
                  </a:cxn>
                  <a:cxn ang="0">
                    <a:pos x="600" y="1214"/>
                  </a:cxn>
                  <a:cxn ang="0">
                    <a:pos x="575" y="1278"/>
                  </a:cxn>
                  <a:cxn ang="0">
                    <a:pos x="444" y="1640"/>
                  </a:cxn>
                  <a:cxn ang="0">
                    <a:pos x="391" y="1780"/>
                  </a:cxn>
                  <a:cxn ang="0">
                    <a:pos x="362" y="1868"/>
                  </a:cxn>
                  <a:cxn ang="0">
                    <a:pos x="351" y="1936"/>
                  </a:cxn>
                  <a:cxn ang="0">
                    <a:pos x="358" y="2021"/>
                  </a:cxn>
                  <a:cxn ang="0">
                    <a:pos x="402" y="2062"/>
                  </a:cxn>
                  <a:cxn ang="0">
                    <a:pos x="507" y="2047"/>
                  </a:cxn>
                  <a:cxn ang="0">
                    <a:pos x="611" y="1962"/>
                  </a:cxn>
                  <a:cxn ang="0">
                    <a:pos x="689" y="1829"/>
                  </a:cxn>
                  <a:cxn ang="0">
                    <a:pos x="746" y="1669"/>
                  </a:cxn>
                  <a:cxn ang="0">
                    <a:pos x="769" y="1621"/>
                  </a:cxn>
                  <a:cxn ang="0">
                    <a:pos x="802" y="1616"/>
                  </a:cxn>
                  <a:cxn ang="0">
                    <a:pos x="831" y="1630"/>
                  </a:cxn>
                  <a:cxn ang="0">
                    <a:pos x="829" y="1673"/>
                  </a:cxn>
                  <a:cxn ang="0">
                    <a:pos x="802" y="1761"/>
                  </a:cxn>
                  <a:cxn ang="0">
                    <a:pos x="749" y="1881"/>
                  </a:cxn>
                  <a:cxn ang="0">
                    <a:pos x="669" y="2003"/>
                  </a:cxn>
                  <a:cxn ang="0">
                    <a:pos x="560" y="2097"/>
                  </a:cxn>
                  <a:cxn ang="0">
                    <a:pos x="420" y="2135"/>
                  </a:cxn>
                  <a:cxn ang="0">
                    <a:pos x="273" y="2093"/>
                  </a:cxn>
                  <a:cxn ang="0">
                    <a:pos x="182" y="1979"/>
                  </a:cxn>
                  <a:cxn ang="0">
                    <a:pos x="165" y="1839"/>
                  </a:cxn>
                  <a:cxn ang="0">
                    <a:pos x="202" y="1710"/>
                  </a:cxn>
                  <a:cxn ang="0">
                    <a:pos x="249" y="1584"/>
                  </a:cxn>
                  <a:cxn ang="0">
                    <a:pos x="302" y="1444"/>
                  </a:cxn>
                  <a:cxn ang="0">
                    <a:pos x="364" y="1278"/>
                  </a:cxn>
                  <a:cxn ang="0">
                    <a:pos x="418" y="1127"/>
                  </a:cxn>
                  <a:cxn ang="0">
                    <a:pos x="453" y="1030"/>
                  </a:cxn>
                  <a:cxn ang="0">
                    <a:pos x="478" y="945"/>
                  </a:cxn>
                  <a:cxn ang="0">
                    <a:pos x="486" y="833"/>
                  </a:cxn>
                  <a:cxn ang="0">
                    <a:pos x="458" y="777"/>
                  </a:cxn>
                  <a:cxn ang="0">
                    <a:pos x="420" y="764"/>
                  </a:cxn>
                  <a:cxn ang="0">
                    <a:pos x="349" y="775"/>
                  </a:cxn>
                  <a:cxn ang="0">
                    <a:pos x="255" y="834"/>
                  </a:cxn>
                  <a:cxn ang="0">
                    <a:pos x="165" y="958"/>
                  </a:cxn>
                  <a:cxn ang="0">
                    <a:pos x="89" y="1160"/>
                  </a:cxn>
                  <a:cxn ang="0">
                    <a:pos x="65" y="1210"/>
                  </a:cxn>
                  <a:cxn ang="0">
                    <a:pos x="34" y="1214"/>
                  </a:cxn>
                  <a:cxn ang="0">
                    <a:pos x="9" y="1207"/>
                  </a:cxn>
                  <a:cxn ang="0">
                    <a:pos x="2" y="1175"/>
                  </a:cxn>
                  <a:cxn ang="0">
                    <a:pos x="22" y="1103"/>
                  </a:cxn>
                  <a:cxn ang="0">
                    <a:pos x="65" y="991"/>
                  </a:cxn>
                  <a:cxn ang="0">
                    <a:pos x="138" y="868"/>
                  </a:cxn>
                  <a:cxn ang="0">
                    <a:pos x="238" y="759"/>
                  </a:cxn>
                  <a:cxn ang="0">
                    <a:pos x="369" y="700"/>
                  </a:cxn>
                  <a:cxn ang="0">
                    <a:pos x="720" y="3"/>
                  </a:cxn>
                  <a:cxn ang="0">
                    <a:pos x="789" y="57"/>
                  </a:cxn>
                  <a:cxn ang="0">
                    <a:pos x="798" y="154"/>
                  </a:cxn>
                  <a:cxn ang="0">
                    <a:pos x="733" y="245"/>
                  </a:cxn>
                  <a:cxn ang="0">
                    <a:pos x="636" y="280"/>
                  </a:cxn>
                  <a:cxn ang="0">
                    <a:pos x="549" y="247"/>
                  </a:cxn>
                  <a:cxn ang="0">
                    <a:pos x="518" y="165"/>
                  </a:cxn>
                  <a:cxn ang="0">
                    <a:pos x="558" y="64"/>
                  </a:cxn>
                  <a:cxn ang="0">
                    <a:pos x="649" y="5"/>
                  </a:cxn>
                </a:cxnLst>
                <a:rect l="0" t="0" r="r" b="b"/>
                <a:pathLst>
                  <a:path w="835" h="2135">
                    <a:moveTo>
                      <a:pt x="420" y="694"/>
                    </a:moveTo>
                    <a:lnTo>
                      <a:pt x="469" y="700"/>
                    </a:lnTo>
                    <a:lnTo>
                      <a:pt x="513" y="711"/>
                    </a:lnTo>
                    <a:lnTo>
                      <a:pt x="555" y="731"/>
                    </a:lnTo>
                    <a:lnTo>
                      <a:pt x="589" y="757"/>
                    </a:lnTo>
                    <a:lnTo>
                      <a:pt x="620" y="788"/>
                    </a:lnTo>
                    <a:lnTo>
                      <a:pt x="644" y="825"/>
                    </a:lnTo>
                    <a:lnTo>
                      <a:pt x="662" y="866"/>
                    </a:lnTo>
                    <a:lnTo>
                      <a:pt x="673" y="910"/>
                    </a:lnTo>
                    <a:lnTo>
                      <a:pt x="676" y="954"/>
                    </a:lnTo>
                    <a:lnTo>
                      <a:pt x="673" y="998"/>
                    </a:lnTo>
                    <a:lnTo>
                      <a:pt x="666" y="1039"/>
                    </a:lnTo>
                    <a:lnTo>
                      <a:pt x="651" y="1079"/>
                    </a:lnTo>
                    <a:lnTo>
                      <a:pt x="631" y="1125"/>
                    </a:lnTo>
                    <a:lnTo>
                      <a:pt x="622" y="1153"/>
                    </a:lnTo>
                    <a:lnTo>
                      <a:pt x="615" y="1177"/>
                    </a:lnTo>
                    <a:lnTo>
                      <a:pt x="607" y="1196"/>
                    </a:lnTo>
                    <a:lnTo>
                      <a:pt x="600" y="1214"/>
                    </a:lnTo>
                    <a:lnTo>
                      <a:pt x="595" y="1232"/>
                    </a:lnTo>
                    <a:lnTo>
                      <a:pt x="586" y="1253"/>
                    </a:lnTo>
                    <a:lnTo>
                      <a:pt x="575" y="1278"/>
                    </a:lnTo>
                    <a:lnTo>
                      <a:pt x="562" y="1310"/>
                    </a:lnTo>
                    <a:lnTo>
                      <a:pt x="562" y="1310"/>
                    </a:lnTo>
                    <a:lnTo>
                      <a:pt x="444" y="1640"/>
                    </a:lnTo>
                    <a:lnTo>
                      <a:pt x="424" y="1695"/>
                    </a:lnTo>
                    <a:lnTo>
                      <a:pt x="405" y="1741"/>
                    </a:lnTo>
                    <a:lnTo>
                      <a:pt x="391" y="1780"/>
                    </a:lnTo>
                    <a:lnTo>
                      <a:pt x="378" y="1815"/>
                    </a:lnTo>
                    <a:lnTo>
                      <a:pt x="369" y="1842"/>
                    </a:lnTo>
                    <a:lnTo>
                      <a:pt x="362" y="1868"/>
                    </a:lnTo>
                    <a:lnTo>
                      <a:pt x="356" y="1892"/>
                    </a:lnTo>
                    <a:lnTo>
                      <a:pt x="353" y="1914"/>
                    </a:lnTo>
                    <a:lnTo>
                      <a:pt x="351" y="1936"/>
                    </a:lnTo>
                    <a:lnTo>
                      <a:pt x="351" y="1960"/>
                    </a:lnTo>
                    <a:lnTo>
                      <a:pt x="353" y="1993"/>
                    </a:lnTo>
                    <a:lnTo>
                      <a:pt x="358" y="2021"/>
                    </a:lnTo>
                    <a:lnTo>
                      <a:pt x="369" y="2041"/>
                    </a:lnTo>
                    <a:lnTo>
                      <a:pt x="384" y="2054"/>
                    </a:lnTo>
                    <a:lnTo>
                      <a:pt x="402" y="2062"/>
                    </a:lnTo>
                    <a:lnTo>
                      <a:pt x="424" y="2065"/>
                    </a:lnTo>
                    <a:lnTo>
                      <a:pt x="467" y="2060"/>
                    </a:lnTo>
                    <a:lnTo>
                      <a:pt x="507" y="2047"/>
                    </a:lnTo>
                    <a:lnTo>
                      <a:pt x="544" y="2025"/>
                    </a:lnTo>
                    <a:lnTo>
                      <a:pt x="578" y="1997"/>
                    </a:lnTo>
                    <a:lnTo>
                      <a:pt x="611" y="1962"/>
                    </a:lnTo>
                    <a:lnTo>
                      <a:pt x="640" y="1921"/>
                    </a:lnTo>
                    <a:lnTo>
                      <a:pt x="666" y="1877"/>
                    </a:lnTo>
                    <a:lnTo>
                      <a:pt x="689" y="1829"/>
                    </a:lnTo>
                    <a:lnTo>
                      <a:pt x="711" y="1778"/>
                    </a:lnTo>
                    <a:lnTo>
                      <a:pt x="729" y="1724"/>
                    </a:lnTo>
                    <a:lnTo>
                      <a:pt x="746" y="1669"/>
                    </a:lnTo>
                    <a:lnTo>
                      <a:pt x="755" y="1647"/>
                    </a:lnTo>
                    <a:lnTo>
                      <a:pt x="762" y="1630"/>
                    </a:lnTo>
                    <a:lnTo>
                      <a:pt x="769" y="1621"/>
                    </a:lnTo>
                    <a:lnTo>
                      <a:pt x="780" y="1616"/>
                    </a:lnTo>
                    <a:lnTo>
                      <a:pt x="795" y="1616"/>
                    </a:lnTo>
                    <a:lnTo>
                      <a:pt x="802" y="1616"/>
                    </a:lnTo>
                    <a:lnTo>
                      <a:pt x="813" y="1617"/>
                    </a:lnTo>
                    <a:lnTo>
                      <a:pt x="824" y="1621"/>
                    </a:lnTo>
                    <a:lnTo>
                      <a:pt x="831" y="1630"/>
                    </a:lnTo>
                    <a:lnTo>
                      <a:pt x="835" y="1645"/>
                    </a:lnTo>
                    <a:lnTo>
                      <a:pt x="833" y="1654"/>
                    </a:lnTo>
                    <a:lnTo>
                      <a:pt x="829" y="1673"/>
                    </a:lnTo>
                    <a:lnTo>
                      <a:pt x="822" y="1697"/>
                    </a:lnTo>
                    <a:lnTo>
                      <a:pt x="813" y="1726"/>
                    </a:lnTo>
                    <a:lnTo>
                      <a:pt x="802" y="1761"/>
                    </a:lnTo>
                    <a:lnTo>
                      <a:pt x="787" y="1798"/>
                    </a:lnTo>
                    <a:lnTo>
                      <a:pt x="769" y="1839"/>
                    </a:lnTo>
                    <a:lnTo>
                      <a:pt x="749" y="1881"/>
                    </a:lnTo>
                    <a:lnTo>
                      <a:pt x="726" y="1921"/>
                    </a:lnTo>
                    <a:lnTo>
                      <a:pt x="698" y="1964"/>
                    </a:lnTo>
                    <a:lnTo>
                      <a:pt x="669" y="2003"/>
                    </a:lnTo>
                    <a:lnTo>
                      <a:pt x="636" y="2038"/>
                    </a:lnTo>
                    <a:lnTo>
                      <a:pt x="600" y="2071"/>
                    </a:lnTo>
                    <a:lnTo>
                      <a:pt x="560" y="2097"/>
                    </a:lnTo>
                    <a:lnTo>
                      <a:pt x="516" y="2117"/>
                    </a:lnTo>
                    <a:lnTo>
                      <a:pt x="469" y="2130"/>
                    </a:lnTo>
                    <a:lnTo>
                      <a:pt x="420" y="2135"/>
                    </a:lnTo>
                    <a:lnTo>
                      <a:pt x="365" y="2130"/>
                    </a:lnTo>
                    <a:lnTo>
                      <a:pt x="316" y="2115"/>
                    </a:lnTo>
                    <a:lnTo>
                      <a:pt x="273" y="2093"/>
                    </a:lnTo>
                    <a:lnTo>
                      <a:pt x="236" y="2062"/>
                    </a:lnTo>
                    <a:lnTo>
                      <a:pt x="205" y="2023"/>
                    </a:lnTo>
                    <a:lnTo>
                      <a:pt x="182" y="1979"/>
                    </a:lnTo>
                    <a:lnTo>
                      <a:pt x="167" y="1929"/>
                    </a:lnTo>
                    <a:lnTo>
                      <a:pt x="164" y="1875"/>
                    </a:lnTo>
                    <a:lnTo>
                      <a:pt x="165" y="1839"/>
                    </a:lnTo>
                    <a:lnTo>
                      <a:pt x="175" y="1798"/>
                    </a:lnTo>
                    <a:lnTo>
                      <a:pt x="187" y="1756"/>
                    </a:lnTo>
                    <a:lnTo>
                      <a:pt x="202" y="1710"/>
                    </a:lnTo>
                    <a:lnTo>
                      <a:pt x="220" y="1664"/>
                    </a:lnTo>
                    <a:lnTo>
                      <a:pt x="236" y="1619"/>
                    </a:lnTo>
                    <a:lnTo>
                      <a:pt x="249" y="1584"/>
                    </a:lnTo>
                    <a:lnTo>
                      <a:pt x="265" y="1544"/>
                    </a:lnTo>
                    <a:lnTo>
                      <a:pt x="282" y="1496"/>
                    </a:lnTo>
                    <a:lnTo>
                      <a:pt x="302" y="1444"/>
                    </a:lnTo>
                    <a:lnTo>
                      <a:pt x="322" y="1389"/>
                    </a:lnTo>
                    <a:lnTo>
                      <a:pt x="342" y="1334"/>
                    </a:lnTo>
                    <a:lnTo>
                      <a:pt x="364" y="1278"/>
                    </a:lnTo>
                    <a:lnTo>
                      <a:pt x="382" y="1225"/>
                    </a:lnTo>
                    <a:lnTo>
                      <a:pt x="402" y="1173"/>
                    </a:lnTo>
                    <a:lnTo>
                      <a:pt x="418" y="1127"/>
                    </a:lnTo>
                    <a:lnTo>
                      <a:pt x="433" y="1087"/>
                    </a:lnTo>
                    <a:lnTo>
                      <a:pt x="445" y="1054"/>
                    </a:lnTo>
                    <a:lnTo>
                      <a:pt x="453" y="1030"/>
                    </a:lnTo>
                    <a:lnTo>
                      <a:pt x="462" y="1008"/>
                    </a:lnTo>
                    <a:lnTo>
                      <a:pt x="471" y="978"/>
                    </a:lnTo>
                    <a:lnTo>
                      <a:pt x="478" y="945"/>
                    </a:lnTo>
                    <a:lnTo>
                      <a:pt x="486" y="906"/>
                    </a:lnTo>
                    <a:lnTo>
                      <a:pt x="489" y="864"/>
                    </a:lnTo>
                    <a:lnTo>
                      <a:pt x="486" y="833"/>
                    </a:lnTo>
                    <a:lnTo>
                      <a:pt x="480" y="807"/>
                    </a:lnTo>
                    <a:lnTo>
                      <a:pt x="469" y="788"/>
                    </a:lnTo>
                    <a:lnTo>
                      <a:pt x="458" y="777"/>
                    </a:lnTo>
                    <a:lnTo>
                      <a:pt x="445" y="770"/>
                    </a:lnTo>
                    <a:lnTo>
                      <a:pt x="433" y="766"/>
                    </a:lnTo>
                    <a:lnTo>
                      <a:pt x="420" y="764"/>
                    </a:lnTo>
                    <a:lnTo>
                      <a:pt x="409" y="764"/>
                    </a:lnTo>
                    <a:lnTo>
                      <a:pt x="380" y="768"/>
                    </a:lnTo>
                    <a:lnTo>
                      <a:pt x="349" y="775"/>
                    </a:lnTo>
                    <a:lnTo>
                      <a:pt x="318" y="788"/>
                    </a:lnTo>
                    <a:lnTo>
                      <a:pt x="285" y="809"/>
                    </a:lnTo>
                    <a:lnTo>
                      <a:pt x="255" y="834"/>
                    </a:lnTo>
                    <a:lnTo>
                      <a:pt x="224" y="868"/>
                    </a:lnTo>
                    <a:lnTo>
                      <a:pt x="195" y="908"/>
                    </a:lnTo>
                    <a:lnTo>
                      <a:pt x="165" y="958"/>
                    </a:lnTo>
                    <a:lnTo>
                      <a:pt x="138" y="1015"/>
                    </a:lnTo>
                    <a:lnTo>
                      <a:pt x="113" y="1083"/>
                    </a:lnTo>
                    <a:lnTo>
                      <a:pt x="89" y="1160"/>
                    </a:lnTo>
                    <a:lnTo>
                      <a:pt x="80" y="1184"/>
                    </a:lnTo>
                    <a:lnTo>
                      <a:pt x="73" y="1201"/>
                    </a:lnTo>
                    <a:lnTo>
                      <a:pt x="65" y="1210"/>
                    </a:lnTo>
                    <a:lnTo>
                      <a:pt x="54" y="1214"/>
                    </a:lnTo>
                    <a:lnTo>
                      <a:pt x="40" y="1214"/>
                    </a:lnTo>
                    <a:lnTo>
                      <a:pt x="34" y="1214"/>
                    </a:lnTo>
                    <a:lnTo>
                      <a:pt x="27" y="1214"/>
                    </a:lnTo>
                    <a:lnTo>
                      <a:pt x="18" y="1210"/>
                    </a:lnTo>
                    <a:lnTo>
                      <a:pt x="9" y="1207"/>
                    </a:lnTo>
                    <a:lnTo>
                      <a:pt x="2" y="1197"/>
                    </a:lnTo>
                    <a:lnTo>
                      <a:pt x="0" y="1184"/>
                    </a:lnTo>
                    <a:lnTo>
                      <a:pt x="2" y="1175"/>
                    </a:lnTo>
                    <a:lnTo>
                      <a:pt x="5" y="1159"/>
                    </a:lnTo>
                    <a:lnTo>
                      <a:pt x="11" y="1133"/>
                    </a:lnTo>
                    <a:lnTo>
                      <a:pt x="22" y="1103"/>
                    </a:lnTo>
                    <a:lnTo>
                      <a:pt x="33" y="1070"/>
                    </a:lnTo>
                    <a:lnTo>
                      <a:pt x="47" y="1032"/>
                    </a:lnTo>
                    <a:lnTo>
                      <a:pt x="65" y="991"/>
                    </a:lnTo>
                    <a:lnTo>
                      <a:pt x="87" y="950"/>
                    </a:lnTo>
                    <a:lnTo>
                      <a:pt x="111" y="908"/>
                    </a:lnTo>
                    <a:lnTo>
                      <a:pt x="138" y="868"/>
                    </a:lnTo>
                    <a:lnTo>
                      <a:pt x="169" y="827"/>
                    </a:lnTo>
                    <a:lnTo>
                      <a:pt x="202" y="792"/>
                    </a:lnTo>
                    <a:lnTo>
                      <a:pt x="238" y="759"/>
                    </a:lnTo>
                    <a:lnTo>
                      <a:pt x="278" y="733"/>
                    </a:lnTo>
                    <a:lnTo>
                      <a:pt x="322" y="713"/>
                    </a:lnTo>
                    <a:lnTo>
                      <a:pt x="369" y="700"/>
                    </a:lnTo>
                    <a:lnTo>
                      <a:pt x="420" y="694"/>
                    </a:lnTo>
                    <a:close/>
                    <a:moveTo>
                      <a:pt x="686" y="0"/>
                    </a:moveTo>
                    <a:lnTo>
                      <a:pt x="720" y="3"/>
                    </a:lnTo>
                    <a:lnTo>
                      <a:pt x="749" y="14"/>
                    </a:lnTo>
                    <a:lnTo>
                      <a:pt x="773" y="33"/>
                    </a:lnTo>
                    <a:lnTo>
                      <a:pt x="789" y="57"/>
                    </a:lnTo>
                    <a:lnTo>
                      <a:pt x="800" y="84"/>
                    </a:lnTo>
                    <a:lnTo>
                      <a:pt x="804" y="116"/>
                    </a:lnTo>
                    <a:lnTo>
                      <a:pt x="798" y="154"/>
                    </a:lnTo>
                    <a:lnTo>
                      <a:pt x="784" y="189"/>
                    </a:lnTo>
                    <a:lnTo>
                      <a:pt x="762" y="219"/>
                    </a:lnTo>
                    <a:lnTo>
                      <a:pt x="733" y="245"/>
                    </a:lnTo>
                    <a:lnTo>
                      <a:pt x="702" y="263"/>
                    </a:lnTo>
                    <a:lnTo>
                      <a:pt x="669" y="276"/>
                    </a:lnTo>
                    <a:lnTo>
                      <a:pt x="636" y="280"/>
                    </a:lnTo>
                    <a:lnTo>
                      <a:pt x="602" y="276"/>
                    </a:lnTo>
                    <a:lnTo>
                      <a:pt x="573" y="265"/>
                    </a:lnTo>
                    <a:lnTo>
                      <a:pt x="549" y="247"/>
                    </a:lnTo>
                    <a:lnTo>
                      <a:pt x="533" y="223"/>
                    </a:lnTo>
                    <a:lnTo>
                      <a:pt x="522" y="195"/>
                    </a:lnTo>
                    <a:lnTo>
                      <a:pt x="518" y="165"/>
                    </a:lnTo>
                    <a:lnTo>
                      <a:pt x="524" y="129"/>
                    </a:lnTo>
                    <a:lnTo>
                      <a:pt x="536" y="95"/>
                    </a:lnTo>
                    <a:lnTo>
                      <a:pt x="558" y="64"/>
                    </a:lnTo>
                    <a:lnTo>
                      <a:pt x="584" y="38"/>
                    </a:lnTo>
                    <a:lnTo>
                      <a:pt x="616" y="18"/>
                    </a:lnTo>
                    <a:lnTo>
                      <a:pt x="649" y="5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4403" y="2160"/>
                <a:ext cx="683" cy="505"/>
              </a:xfrm>
              <a:custGeom>
                <a:avLst/>
                <a:gdLst/>
                <a:ahLst/>
                <a:cxnLst>
                  <a:cxn ang="0">
                    <a:pos x="346" y="14"/>
                  </a:cxn>
                  <a:cxn ang="0">
                    <a:pos x="453" y="90"/>
                  </a:cxn>
                  <a:cxn ang="0">
                    <a:pos x="520" y="175"/>
                  </a:cxn>
                  <a:cxn ang="0">
                    <a:pos x="660" y="55"/>
                  </a:cxn>
                  <a:cxn ang="0">
                    <a:pos x="869" y="0"/>
                  </a:cxn>
                  <a:cxn ang="0">
                    <a:pos x="988" y="14"/>
                  </a:cxn>
                  <a:cxn ang="0">
                    <a:pos x="1097" y="75"/>
                  </a:cxn>
                  <a:cxn ang="0">
                    <a:pos x="1159" y="208"/>
                  </a:cxn>
                  <a:cxn ang="0">
                    <a:pos x="1140" y="390"/>
                  </a:cxn>
                  <a:cxn ang="0">
                    <a:pos x="1078" y="589"/>
                  </a:cxn>
                  <a:cxn ang="0">
                    <a:pos x="1028" y="729"/>
                  </a:cxn>
                  <a:cxn ang="0">
                    <a:pos x="997" y="831"/>
                  </a:cxn>
                  <a:cxn ang="0">
                    <a:pos x="997" y="913"/>
                  </a:cxn>
                  <a:cxn ang="0">
                    <a:pos x="1048" y="950"/>
                  </a:cxn>
                  <a:cxn ang="0">
                    <a:pos x="1179" y="880"/>
                  </a:cxn>
                  <a:cxn ang="0">
                    <a:pos x="1284" y="676"/>
                  </a:cxn>
                  <a:cxn ang="0">
                    <a:pos x="1309" y="641"/>
                  </a:cxn>
                  <a:cxn ang="0">
                    <a:pos x="1353" y="646"/>
                  </a:cxn>
                  <a:cxn ang="0">
                    <a:pos x="1357" y="698"/>
                  </a:cxn>
                  <a:cxn ang="0">
                    <a:pos x="1308" y="816"/>
                  </a:cxn>
                  <a:cxn ang="0">
                    <a:pos x="1204" y="948"/>
                  </a:cxn>
                  <a:cxn ang="0">
                    <a:pos x="1042" y="1009"/>
                  </a:cxn>
                  <a:cxn ang="0">
                    <a:pos x="893" y="960"/>
                  </a:cxn>
                  <a:cxn ang="0">
                    <a:pos x="829" y="820"/>
                  </a:cxn>
                  <a:cxn ang="0">
                    <a:pos x="851" y="731"/>
                  </a:cxn>
                  <a:cxn ang="0">
                    <a:pos x="908" y="580"/>
                  </a:cxn>
                  <a:cxn ang="0">
                    <a:pos x="971" y="364"/>
                  </a:cxn>
                  <a:cxn ang="0">
                    <a:pos x="993" y="204"/>
                  </a:cxn>
                  <a:cxn ang="0">
                    <a:pos x="977" y="123"/>
                  </a:cxn>
                  <a:cxn ang="0">
                    <a:pos x="900" y="62"/>
                  </a:cxn>
                  <a:cxn ang="0">
                    <a:pos x="717" y="94"/>
                  </a:cxn>
                  <a:cxn ang="0">
                    <a:pos x="578" y="208"/>
                  </a:cxn>
                  <a:cxn ang="0">
                    <a:pos x="491" y="326"/>
                  </a:cxn>
                  <a:cxn ang="0">
                    <a:pos x="451" y="414"/>
                  </a:cxn>
                  <a:cxn ang="0">
                    <a:pos x="396" y="621"/>
                  </a:cxn>
                  <a:cxn ang="0">
                    <a:pos x="364" y="764"/>
                  </a:cxn>
                  <a:cxn ang="0">
                    <a:pos x="333" y="888"/>
                  </a:cxn>
                  <a:cxn ang="0">
                    <a:pos x="295" y="980"/>
                  </a:cxn>
                  <a:cxn ang="0">
                    <a:pos x="205" y="1007"/>
                  </a:cxn>
                  <a:cxn ang="0">
                    <a:pos x="147" y="963"/>
                  </a:cxn>
                  <a:cxn ang="0">
                    <a:pos x="153" y="904"/>
                  </a:cxn>
                  <a:cxn ang="0">
                    <a:pos x="169" y="851"/>
                  </a:cxn>
                  <a:cxn ang="0">
                    <a:pos x="267" y="442"/>
                  </a:cxn>
                  <a:cxn ang="0">
                    <a:pos x="307" y="278"/>
                  </a:cxn>
                  <a:cxn ang="0">
                    <a:pos x="326" y="141"/>
                  </a:cxn>
                  <a:cxn ang="0">
                    <a:pos x="276" y="64"/>
                  </a:cxn>
                  <a:cxn ang="0">
                    <a:pos x="178" y="94"/>
                  </a:cxn>
                  <a:cxn ang="0">
                    <a:pos x="115" y="219"/>
                  </a:cxn>
                  <a:cxn ang="0">
                    <a:pos x="76" y="348"/>
                  </a:cxn>
                  <a:cxn ang="0">
                    <a:pos x="40" y="370"/>
                  </a:cxn>
                  <a:cxn ang="0">
                    <a:pos x="4" y="355"/>
                  </a:cxn>
                  <a:cxn ang="0">
                    <a:pos x="13" y="289"/>
                  </a:cxn>
                  <a:cxn ang="0">
                    <a:pos x="62" y="152"/>
                  </a:cxn>
                  <a:cxn ang="0">
                    <a:pos x="133" y="51"/>
                  </a:cxn>
                  <a:cxn ang="0">
                    <a:pos x="258" y="0"/>
                  </a:cxn>
                </a:cxnLst>
                <a:rect l="0" t="0" r="r" b="b"/>
                <a:pathLst>
                  <a:path w="1364" h="1009">
                    <a:moveTo>
                      <a:pt x="258" y="0"/>
                    </a:moveTo>
                    <a:lnTo>
                      <a:pt x="286" y="1"/>
                    </a:lnTo>
                    <a:lnTo>
                      <a:pt x="315" y="5"/>
                    </a:lnTo>
                    <a:lnTo>
                      <a:pt x="346" y="14"/>
                    </a:lnTo>
                    <a:lnTo>
                      <a:pt x="375" y="25"/>
                    </a:lnTo>
                    <a:lnTo>
                      <a:pt x="404" y="42"/>
                    </a:lnTo>
                    <a:lnTo>
                      <a:pt x="431" y="64"/>
                    </a:lnTo>
                    <a:lnTo>
                      <a:pt x="453" y="90"/>
                    </a:lnTo>
                    <a:lnTo>
                      <a:pt x="473" y="121"/>
                    </a:lnTo>
                    <a:lnTo>
                      <a:pt x="487" y="160"/>
                    </a:lnTo>
                    <a:lnTo>
                      <a:pt x="495" y="204"/>
                    </a:lnTo>
                    <a:lnTo>
                      <a:pt x="520" y="175"/>
                    </a:lnTo>
                    <a:lnTo>
                      <a:pt x="549" y="143"/>
                    </a:lnTo>
                    <a:lnTo>
                      <a:pt x="582" y="112"/>
                    </a:lnTo>
                    <a:lnTo>
                      <a:pt x="620" y="82"/>
                    </a:lnTo>
                    <a:lnTo>
                      <a:pt x="660" y="55"/>
                    </a:lnTo>
                    <a:lnTo>
                      <a:pt x="707" y="33"/>
                    </a:lnTo>
                    <a:lnTo>
                      <a:pt x="757" y="14"/>
                    </a:lnTo>
                    <a:lnTo>
                      <a:pt x="811" y="3"/>
                    </a:lnTo>
                    <a:lnTo>
                      <a:pt x="869" y="0"/>
                    </a:lnTo>
                    <a:lnTo>
                      <a:pt x="898" y="0"/>
                    </a:lnTo>
                    <a:lnTo>
                      <a:pt x="928" y="3"/>
                    </a:lnTo>
                    <a:lnTo>
                      <a:pt x="957" y="7"/>
                    </a:lnTo>
                    <a:lnTo>
                      <a:pt x="988" y="14"/>
                    </a:lnTo>
                    <a:lnTo>
                      <a:pt x="1017" y="24"/>
                    </a:lnTo>
                    <a:lnTo>
                      <a:pt x="1046" y="36"/>
                    </a:lnTo>
                    <a:lnTo>
                      <a:pt x="1073" y="53"/>
                    </a:lnTo>
                    <a:lnTo>
                      <a:pt x="1097" y="75"/>
                    </a:lnTo>
                    <a:lnTo>
                      <a:pt x="1118" y="99"/>
                    </a:lnTo>
                    <a:lnTo>
                      <a:pt x="1137" y="130"/>
                    </a:lnTo>
                    <a:lnTo>
                      <a:pt x="1149" y="165"/>
                    </a:lnTo>
                    <a:lnTo>
                      <a:pt x="1159" y="208"/>
                    </a:lnTo>
                    <a:lnTo>
                      <a:pt x="1160" y="254"/>
                    </a:lnTo>
                    <a:lnTo>
                      <a:pt x="1159" y="296"/>
                    </a:lnTo>
                    <a:lnTo>
                      <a:pt x="1151" y="340"/>
                    </a:lnTo>
                    <a:lnTo>
                      <a:pt x="1140" y="390"/>
                    </a:lnTo>
                    <a:lnTo>
                      <a:pt x="1126" y="442"/>
                    </a:lnTo>
                    <a:lnTo>
                      <a:pt x="1111" y="493"/>
                    </a:lnTo>
                    <a:lnTo>
                      <a:pt x="1095" y="543"/>
                    </a:lnTo>
                    <a:lnTo>
                      <a:pt x="1078" y="589"/>
                    </a:lnTo>
                    <a:lnTo>
                      <a:pt x="1064" y="630"/>
                    </a:lnTo>
                    <a:lnTo>
                      <a:pt x="1051" y="665"/>
                    </a:lnTo>
                    <a:lnTo>
                      <a:pt x="1042" y="691"/>
                    </a:lnTo>
                    <a:lnTo>
                      <a:pt x="1028" y="729"/>
                    </a:lnTo>
                    <a:lnTo>
                      <a:pt x="1015" y="761"/>
                    </a:lnTo>
                    <a:lnTo>
                      <a:pt x="1006" y="786"/>
                    </a:lnTo>
                    <a:lnTo>
                      <a:pt x="1000" y="810"/>
                    </a:lnTo>
                    <a:lnTo>
                      <a:pt x="997" y="831"/>
                    </a:lnTo>
                    <a:lnTo>
                      <a:pt x="993" y="849"/>
                    </a:lnTo>
                    <a:lnTo>
                      <a:pt x="993" y="869"/>
                    </a:lnTo>
                    <a:lnTo>
                      <a:pt x="995" y="893"/>
                    </a:lnTo>
                    <a:lnTo>
                      <a:pt x="997" y="913"/>
                    </a:lnTo>
                    <a:lnTo>
                      <a:pt x="1004" y="928"/>
                    </a:lnTo>
                    <a:lnTo>
                      <a:pt x="1013" y="941"/>
                    </a:lnTo>
                    <a:lnTo>
                      <a:pt x="1028" y="947"/>
                    </a:lnTo>
                    <a:lnTo>
                      <a:pt x="1048" y="950"/>
                    </a:lnTo>
                    <a:lnTo>
                      <a:pt x="1080" y="945"/>
                    </a:lnTo>
                    <a:lnTo>
                      <a:pt x="1115" y="932"/>
                    </a:lnTo>
                    <a:lnTo>
                      <a:pt x="1148" y="910"/>
                    </a:lnTo>
                    <a:lnTo>
                      <a:pt x="1179" y="880"/>
                    </a:lnTo>
                    <a:lnTo>
                      <a:pt x="1209" y="842"/>
                    </a:lnTo>
                    <a:lnTo>
                      <a:pt x="1237" y="794"/>
                    </a:lnTo>
                    <a:lnTo>
                      <a:pt x="1262" y="738"/>
                    </a:lnTo>
                    <a:lnTo>
                      <a:pt x="1284" y="676"/>
                    </a:lnTo>
                    <a:lnTo>
                      <a:pt x="1289" y="663"/>
                    </a:lnTo>
                    <a:lnTo>
                      <a:pt x="1293" y="654"/>
                    </a:lnTo>
                    <a:lnTo>
                      <a:pt x="1300" y="646"/>
                    </a:lnTo>
                    <a:lnTo>
                      <a:pt x="1309" y="641"/>
                    </a:lnTo>
                    <a:lnTo>
                      <a:pt x="1324" y="639"/>
                    </a:lnTo>
                    <a:lnTo>
                      <a:pt x="1331" y="641"/>
                    </a:lnTo>
                    <a:lnTo>
                      <a:pt x="1342" y="641"/>
                    </a:lnTo>
                    <a:lnTo>
                      <a:pt x="1353" y="646"/>
                    </a:lnTo>
                    <a:lnTo>
                      <a:pt x="1360" y="656"/>
                    </a:lnTo>
                    <a:lnTo>
                      <a:pt x="1364" y="670"/>
                    </a:lnTo>
                    <a:lnTo>
                      <a:pt x="1362" y="679"/>
                    </a:lnTo>
                    <a:lnTo>
                      <a:pt x="1357" y="698"/>
                    </a:lnTo>
                    <a:lnTo>
                      <a:pt x="1349" y="722"/>
                    </a:lnTo>
                    <a:lnTo>
                      <a:pt x="1339" y="751"/>
                    </a:lnTo>
                    <a:lnTo>
                      <a:pt x="1324" y="783"/>
                    </a:lnTo>
                    <a:lnTo>
                      <a:pt x="1308" y="816"/>
                    </a:lnTo>
                    <a:lnTo>
                      <a:pt x="1286" y="851"/>
                    </a:lnTo>
                    <a:lnTo>
                      <a:pt x="1262" y="886"/>
                    </a:lnTo>
                    <a:lnTo>
                      <a:pt x="1235" y="919"/>
                    </a:lnTo>
                    <a:lnTo>
                      <a:pt x="1204" y="948"/>
                    </a:lnTo>
                    <a:lnTo>
                      <a:pt x="1168" y="972"/>
                    </a:lnTo>
                    <a:lnTo>
                      <a:pt x="1129" y="993"/>
                    </a:lnTo>
                    <a:lnTo>
                      <a:pt x="1088" y="1006"/>
                    </a:lnTo>
                    <a:lnTo>
                      <a:pt x="1042" y="1009"/>
                    </a:lnTo>
                    <a:lnTo>
                      <a:pt x="1000" y="1007"/>
                    </a:lnTo>
                    <a:lnTo>
                      <a:pt x="962" y="996"/>
                    </a:lnTo>
                    <a:lnTo>
                      <a:pt x="926" y="982"/>
                    </a:lnTo>
                    <a:lnTo>
                      <a:pt x="893" y="960"/>
                    </a:lnTo>
                    <a:lnTo>
                      <a:pt x="868" y="932"/>
                    </a:lnTo>
                    <a:lnTo>
                      <a:pt x="848" y="901"/>
                    </a:lnTo>
                    <a:lnTo>
                      <a:pt x="835" y="862"/>
                    </a:lnTo>
                    <a:lnTo>
                      <a:pt x="829" y="820"/>
                    </a:lnTo>
                    <a:lnTo>
                      <a:pt x="831" y="797"/>
                    </a:lnTo>
                    <a:lnTo>
                      <a:pt x="835" y="777"/>
                    </a:lnTo>
                    <a:lnTo>
                      <a:pt x="842" y="757"/>
                    </a:lnTo>
                    <a:lnTo>
                      <a:pt x="851" y="731"/>
                    </a:lnTo>
                    <a:lnTo>
                      <a:pt x="866" y="700"/>
                    </a:lnTo>
                    <a:lnTo>
                      <a:pt x="877" y="667"/>
                    </a:lnTo>
                    <a:lnTo>
                      <a:pt x="891" y="626"/>
                    </a:lnTo>
                    <a:lnTo>
                      <a:pt x="908" y="580"/>
                    </a:lnTo>
                    <a:lnTo>
                      <a:pt x="926" y="528"/>
                    </a:lnTo>
                    <a:lnTo>
                      <a:pt x="942" y="475"/>
                    </a:lnTo>
                    <a:lnTo>
                      <a:pt x="958" y="420"/>
                    </a:lnTo>
                    <a:lnTo>
                      <a:pt x="971" y="364"/>
                    </a:lnTo>
                    <a:lnTo>
                      <a:pt x="984" y="313"/>
                    </a:lnTo>
                    <a:lnTo>
                      <a:pt x="991" y="263"/>
                    </a:lnTo>
                    <a:lnTo>
                      <a:pt x="993" y="221"/>
                    </a:lnTo>
                    <a:lnTo>
                      <a:pt x="993" y="204"/>
                    </a:lnTo>
                    <a:lnTo>
                      <a:pt x="991" y="186"/>
                    </a:lnTo>
                    <a:lnTo>
                      <a:pt x="989" y="165"/>
                    </a:lnTo>
                    <a:lnTo>
                      <a:pt x="986" y="143"/>
                    </a:lnTo>
                    <a:lnTo>
                      <a:pt x="977" y="123"/>
                    </a:lnTo>
                    <a:lnTo>
                      <a:pt x="966" y="103"/>
                    </a:lnTo>
                    <a:lnTo>
                      <a:pt x="949" y="86"/>
                    </a:lnTo>
                    <a:lnTo>
                      <a:pt x="928" y="71"/>
                    </a:lnTo>
                    <a:lnTo>
                      <a:pt x="900" y="62"/>
                    </a:lnTo>
                    <a:lnTo>
                      <a:pt x="866" y="60"/>
                    </a:lnTo>
                    <a:lnTo>
                      <a:pt x="811" y="64"/>
                    </a:lnTo>
                    <a:lnTo>
                      <a:pt x="762" y="75"/>
                    </a:lnTo>
                    <a:lnTo>
                      <a:pt x="717" y="94"/>
                    </a:lnTo>
                    <a:lnTo>
                      <a:pt x="677" y="117"/>
                    </a:lnTo>
                    <a:lnTo>
                      <a:pt x="640" y="145"/>
                    </a:lnTo>
                    <a:lnTo>
                      <a:pt x="607" y="175"/>
                    </a:lnTo>
                    <a:lnTo>
                      <a:pt x="578" y="208"/>
                    </a:lnTo>
                    <a:lnTo>
                      <a:pt x="551" y="239"/>
                    </a:lnTo>
                    <a:lnTo>
                      <a:pt x="529" y="270"/>
                    </a:lnTo>
                    <a:lnTo>
                      <a:pt x="507" y="300"/>
                    </a:lnTo>
                    <a:lnTo>
                      <a:pt x="491" y="326"/>
                    </a:lnTo>
                    <a:lnTo>
                      <a:pt x="478" y="350"/>
                    </a:lnTo>
                    <a:lnTo>
                      <a:pt x="467" y="370"/>
                    </a:lnTo>
                    <a:lnTo>
                      <a:pt x="458" y="390"/>
                    </a:lnTo>
                    <a:lnTo>
                      <a:pt x="451" y="414"/>
                    </a:lnTo>
                    <a:lnTo>
                      <a:pt x="444" y="440"/>
                    </a:lnTo>
                    <a:lnTo>
                      <a:pt x="435" y="469"/>
                    </a:lnTo>
                    <a:lnTo>
                      <a:pt x="416" y="545"/>
                    </a:lnTo>
                    <a:lnTo>
                      <a:pt x="396" y="621"/>
                    </a:lnTo>
                    <a:lnTo>
                      <a:pt x="389" y="652"/>
                    </a:lnTo>
                    <a:lnTo>
                      <a:pt x="382" y="687"/>
                    </a:lnTo>
                    <a:lnTo>
                      <a:pt x="373" y="726"/>
                    </a:lnTo>
                    <a:lnTo>
                      <a:pt x="364" y="764"/>
                    </a:lnTo>
                    <a:lnTo>
                      <a:pt x="355" y="797"/>
                    </a:lnTo>
                    <a:lnTo>
                      <a:pt x="347" y="825"/>
                    </a:lnTo>
                    <a:lnTo>
                      <a:pt x="340" y="855"/>
                    </a:lnTo>
                    <a:lnTo>
                      <a:pt x="333" y="888"/>
                    </a:lnTo>
                    <a:lnTo>
                      <a:pt x="324" y="921"/>
                    </a:lnTo>
                    <a:lnTo>
                      <a:pt x="316" y="947"/>
                    </a:lnTo>
                    <a:lnTo>
                      <a:pt x="307" y="965"/>
                    </a:lnTo>
                    <a:lnTo>
                      <a:pt x="295" y="980"/>
                    </a:lnTo>
                    <a:lnTo>
                      <a:pt x="276" y="995"/>
                    </a:lnTo>
                    <a:lnTo>
                      <a:pt x="251" y="1006"/>
                    </a:lnTo>
                    <a:lnTo>
                      <a:pt x="224" y="1009"/>
                    </a:lnTo>
                    <a:lnTo>
                      <a:pt x="205" y="1007"/>
                    </a:lnTo>
                    <a:lnTo>
                      <a:pt x="187" y="1004"/>
                    </a:lnTo>
                    <a:lnTo>
                      <a:pt x="171" y="995"/>
                    </a:lnTo>
                    <a:lnTo>
                      <a:pt x="156" y="980"/>
                    </a:lnTo>
                    <a:lnTo>
                      <a:pt x="147" y="963"/>
                    </a:lnTo>
                    <a:lnTo>
                      <a:pt x="144" y="939"/>
                    </a:lnTo>
                    <a:lnTo>
                      <a:pt x="145" y="934"/>
                    </a:lnTo>
                    <a:lnTo>
                      <a:pt x="147" y="921"/>
                    </a:lnTo>
                    <a:lnTo>
                      <a:pt x="153" y="904"/>
                    </a:lnTo>
                    <a:lnTo>
                      <a:pt x="158" y="886"/>
                    </a:lnTo>
                    <a:lnTo>
                      <a:pt x="164" y="867"/>
                    </a:lnTo>
                    <a:lnTo>
                      <a:pt x="169" y="851"/>
                    </a:lnTo>
                    <a:lnTo>
                      <a:pt x="169" y="851"/>
                    </a:lnTo>
                    <a:lnTo>
                      <a:pt x="238" y="560"/>
                    </a:lnTo>
                    <a:lnTo>
                      <a:pt x="247" y="525"/>
                    </a:lnTo>
                    <a:lnTo>
                      <a:pt x="258" y="484"/>
                    </a:lnTo>
                    <a:lnTo>
                      <a:pt x="267" y="442"/>
                    </a:lnTo>
                    <a:lnTo>
                      <a:pt x="278" y="399"/>
                    </a:lnTo>
                    <a:lnTo>
                      <a:pt x="287" y="359"/>
                    </a:lnTo>
                    <a:lnTo>
                      <a:pt x="296" y="320"/>
                    </a:lnTo>
                    <a:lnTo>
                      <a:pt x="307" y="278"/>
                    </a:lnTo>
                    <a:lnTo>
                      <a:pt x="316" y="237"/>
                    </a:lnTo>
                    <a:lnTo>
                      <a:pt x="324" y="200"/>
                    </a:lnTo>
                    <a:lnTo>
                      <a:pt x="327" y="169"/>
                    </a:lnTo>
                    <a:lnTo>
                      <a:pt x="326" y="141"/>
                    </a:lnTo>
                    <a:lnTo>
                      <a:pt x="320" y="114"/>
                    </a:lnTo>
                    <a:lnTo>
                      <a:pt x="311" y="92"/>
                    </a:lnTo>
                    <a:lnTo>
                      <a:pt x="296" y="75"/>
                    </a:lnTo>
                    <a:lnTo>
                      <a:pt x="276" y="64"/>
                    </a:lnTo>
                    <a:lnTo>
                      <a:pt x="253" y="60"/>
                    </a:lnTo>
                    <a:lnTo>
                      <a:pt x="225" y="64"/>
                    </a:lnTo>
                    <a:lnTo>
                      <a:pt x="200" y="75"/>
                    </a:lnTo>
                    <a:lnTo>
                      <a:pt x="178" y="94"/>
                    </a:lnTo>
                    <a:lnTo>
                      <a:pt x="160" y="117"/>
                    </a:lnTo>
                    <a:lnTo>
                      <a:pt x="142" y="147"/>
                    </a:lnTo>
                    <a:lnTo>
                      <a:pt x="127" y="182"/>
                    </a:lnTo>
                    <a:lnTo>
                      <a:pt x="115" y="219"/>
                    </a:lnTo>
                    <a:lnTo>
                      <a:pt x="102" y="261"/>
                    </a:lnTo>
                    <a:lnTo>
                      <a:pt x="89" y="305"/>
                    </a:lnTo>
                    <a:lnTo>
                      <a:pt x="84" y="331"/>
                    </a:lnTo>
                    <a:lnTo>
                      <a:pt x="76" y="348"/>
                    </a:lnTo>
                    <a:lnTo>
                      <a:pt x="71" y="361"/>
                    </a:lnTo>
                    <a:lnTo>
                      <a:pt x="64" y="366"/>
                    </a:lnTo>
                    <a:lnTo>
                      <a:pt x="53" y="370"/>
                    </a:lnTo>
                    <a:lnTo>
                      <a:pt x="40" y="370"/>
                    </a:lnTo>
                    <a:lnTo>
                      <a:pt x="33" y="370"/>
                    </a:lnTo>
                    <a:lnTo>
                      <a:pt x="22" y="368"/>
                    </a:lnTo>
                    <a:lnTo>
                      <a:pt x="13" y="363"/>
                    </a:lnTo>
                    <a:lnTo>
                      <a:pt x="4" y="355"/>
                    </a:lnTo>
                    <a:lnTo>
                      <a:pt x="0" y="340"/>
                    </a:lnTo>
                    <a:lnTo>
                      <a:pt x="2" y="331"/>
                    </a:lnTo>
                    <a:lnTo>
                      <a:pt x="5" y="313"/>
                    </a:lnTo>
                    <a:lnTo>
                      <a:pt x="13" y="289"/>
                    </a:lnTo>
                    <a:lnTo>
                      <a:pt x="22" y="258"/>
                    </a:lnTo>
                    <a:lnTo>
                      <a:pt x="33" y="224"/>
                    </a:lnTo>
                    <a:lnTo>
                      <a:pt x="47" y="189"/>
                    </a:lnTo>
                    <a:lnTo>
                      <a:pt x="62" y="152"/>
                    </a:lnTo>
                    <a:lnTo>
                      <a:pt x="80" y="119"/>
                    </a:lnTo>
                    <a:lnTo>
                      <a:pt x="95" y="97"/>
                    </a:lnTo>
                    <a:lnTo>
                      <a:pt x="111" y="73"/>
                    </a:lnTo>
                    <a:lnTo>
                      <a:pt x="133" y="51"/>
                    </a:lnTo>
                    <a:lnTo>
                      <a:pt x="158" y="31"/>
                    </a:lnTo>
                    <a:lnTo>
                      <a:pt x="187" y="14"/>
                    </a:lnTo>
                    <a:lnTo>
                      <a:pt x="220" y="3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5250" y="2345"/>
                <a:ext cx="750" cy="56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412" y="0"/>
                  </a:cxn>
                  <a:cxn ang="0">
                    <a:pos x="1428" y="0"/>
                  </a:cxn>
                  <a:cxn ang="0">
                    <a:pos x="1446" y="2"/>
                  </a:cxn>
                  <a:cxn ang="0">
                    <a:pos x="1462" y="5"/>
                  </a:cxn>
                  <a:cxn ang="0">
                    <a:pos x="1477" y="11"/>
                  </a:cxn>
                  <a:cxn ang="0">
                    <a:pos x="1490" y="22"/>
                  </a:cxn>
                  <a:cxn ang="0">
                    <a:pos x="1497" y="37"/>
                  </a:cxn>
                  <a:cxn ang="0">
                    <a:pos x="1501" y="61"/>
                  </a:cxn>
                  <a:cxn ang="0">
                    <a:pos x="1497" y="79"/>
                  </a:cxn>
                  <a:cxn ang="0">
                    <a:pos x="1488" y="92"/>
                  </a:cxn>
                  <a:cxn ang="0">
                    <a:pos x="1477" y="101"/>
                  </a:cxn>
                  <a:cxn ang="0">
                    <a:pos x="1461" y="105"/>
                  </a:cxn>
                  <a:cxn ang="0">
                    <a:pos x="1444" y="109"/>
                  </a:cxn>
                  <a:cxn ang="0">
                    <a:pos x="1428" y="110"/>
                  </a:cxn>
                  <a:cxn ang="0">
                    <a:pos x="1412" y="110"/>
                  </a:cxn>
                  <a:cxn ang="0">
                    <a:pos x="89" y="110"/>
                  </a:cxn>
                  <a:cxn ang="0">
                    <a:pos x="71" y="110"/>
                  </a:cxn>
                  <a:cxn ang="0">
                    <a:pos x="53" y="109"/>
                  </a:cxn>
                  <a:cxn ang="0">
                    <a:pos x="37" y="105"/>
                  </a:cxn>
                  <a:cxn ang="0">
                    <a:pos x="22" y="99"/>
                  </a:cxn>
                  <a:cxn ang="0">
                    <a:pos x="11" y="90"/>
                  </a:cxn>
                  <a:cxn ang="0">
                    <a:pos x="2" y="75"/>
                  </a:cxn>
                  <a:cxn ang="0">
                    <a:pos x="0" y="55"/>
                  </a:cxn>
                  <a:cxn ang="0">
                    <a:pos x="2" y="35"/>
                  </a:cxn>
                  <a:cxn ang="0">
                    <a:pos x="11" y="20"/>
                  </a:cxn>
                  <a:cxn ang="0">
                    <a:pos x="22" y="11"/>
                  </a:cxn>
                  <a:cxn ang="0">
                    <a:pos x="37" y="4"/>
                  </a:cxn>
                  <a:cxn ang="0">
                    <a:pos x="53" y="2"/>
                  </a:cxn>
                  <a:cxn ang="0">
                    <a:pos x="71" y="0"/>
                  </a:cxn>
                  <a:cxn ang="0">
                    <a:pos x="89" y="0"/>
                  </a:cxn>
                </a:cxnLst>
                <a:rect l="0" t="0" r="r" b="b"/>
                <a:pathLst>
                  <a:path w="1501" h="110">
                    <a:moveTo>
                      <a:pt x="89" y="0"/>
                    </a:moveTo>
                    <a:lnTo>
                      <a:pt x="1412" y="0"/>
                    </a:lnTo>
                    <a:lnTo>
                      <a:pt x="1428" y="0"/>
                    </a:lnTo>
                    <a:lnTo>
                      <a:pt x="1446" y="2"/>
                    </a:lnTo>
                    <a:lnTo>
                      <a:pt x="1462" y="5"/>
                    </a:lnTo>
                    <a:lnTo>
                      <a:pt x="1477" y="11"/>
                    </a:lnTo>
                    <a:lnTo>
                      <a:pt x="1490" y="22"/>
                    </a:lnTo>
                    <a:lnTo>
                      <a:pt x="1497" y="37"/>
                    </a:lnTo>
                    <a:lnTo>
                      <a:pt x="1501" y="61"/>
                    </a:lnTo>
                    <a:lnTo>
                      <a:pt x="1497" y="79"/>
                    </a:lnTo>
                    <a:lnTo>
                      <a:pt x="1488" y="92"/>
                    </a:lnTo>
                    <a:lnTo>
                      <a:pt x="1477" y="101"/>
                    </a:lnTo>
                    <a:lnTo>
                      <a:pt x="1461" y="105"/>
                    </a:lnTo>
                    <a:lnTo>
                      <a:pt x="1444" y="109"/>
                    </a:lnTo>
                    <a:lnTo>
                      <a:pt x="1428" y="110"/>
                    </a:lnTo>
                    <a:lnTo>
                      <a:pt x="1412" y="110"/>
                    </a:lnTo>
                    <a:lnTo>
                      <a:pt x="89" y="110"/>
                    </a:lnTo>
                    <a:lnTo>
                      <a:pt x="71" y="110"/>
                    </a:lnTo>
                    <a:lnTo>
                      <a:pt x="53" y="109"/>
                    </a:lnTo>
                    <a:lnTo>
                      <a:pt x="37" y="105"/>
                    </a:lnTo>
                    <a:lnTo>
                      <a:pt x="22" y="99"/>
                    </a:lnTo>
                    <a:lnTo>
                      <a:pt x="11" y="90"/>
                    </a:lnTo>
                    <a:lnTo>
                      <a:pt x="2" y="75"/>
                    </a:lnTo>
                    <a:lnTo>
                      <a:pt x="0" y="55"/>
                    </a:lnTo>
                    <a:lnTo>
                      <a:pt x="2" y="35"/>
                    </a:lnTo>
                    <a:lnTo>
                      <a:pt x="11" y="20"/>
                    </a:lnTo>
                    <a:lnTo>
                      <a:pt x="22" y="11"/>
                    </a:lnTo>
                    <a:lnTo>
                      <a:pt x="37" y="4"/>
                    </a:lnTo>
                    <a:lnTo>
                      <a:pt x="53" y="2"/>
                    </a:lnTo>
                    <a:lnTo>
                      <a:pt x="71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auto">
              <a:xfrm>
                <a:off x="6235" y="1908"/>
                <a:ext cx="405" cy="747"/>
              </a:xfrm>
              <a:custGeom>
                <a:avLst/>
                <a:gdLst/>
                <a:ahLst/>
                <a:cxnLst>
                  <a:cxn ang="0">
                    <a:pos x="462" y="0"/>
                  </a:cxn>
                  <a:cxn ang="0">
                    <a:pos x="493" y="9"/>
                  </a:cxn>
                  <a:cxn ang="0">
                    <a:pos x="504" y="38"/>
                  </a:cxn>
                  <a:cxn ang="0">
                    <a:pos x="504" y="1310"/>
                  </a:cxn>
                  <a:cxn ang="0">
                    <a:pos x="506" y="1347"/>
                  </a:cxn>
                  <a:cxn ang="0">
                    <a:pos x="515" y="1374"/>
                  </a:cxn>
                  <a:cxn ang="0">
                    <a:pos x="540" y="1395"/>
                  </a:cxn>
                  <a:cxn ang="0">
                    <a:pos x="589" y="1407"/>
                  </a:cxn>
                  <a:cxn ang="0">
                    <a:pos x="671" y="1415"/>
                  </a:cxn>
                  <a:cxn ang="0">
                    <a:pos x="809" y="1415"/>
                  </a:cxn>
                  <a:cxn ang="0">
                    <a:pos x="789" y="1494"/>
                  </a:cxn>
                  <a:cxn ang="0">
                    <a:pos x="715" y="1492"/>
                  </a:cxn>
                  <a:cxn ang="0">
                    <a:pos x="616" y="1490"/>
                  </a:cxn>
                  <a:cxn ang="0">
                    <a:pos x="518" y="1487"/>
                  </a:cxn>
                  <a:cxn ang="0">
                    <a:pos x="436" y="1485"/>
                  </a:cxn>
                  <a:cxn ang="0">
                    <a:pos x="384" y="1485"/>
                  </a:cxn>
                  <a:cxn ang="0">
                    <a:pos x="311" y="1487"/>
                  </a:cxn>
                  <a:cxn ang="0">
                    <a:pos x="220" y="1489"/>
                  </a:cxn>
                  <a:cxn ang="0">
                    <a:pos x="131" y="1492"/>
                  </a:cxn>
                  <a:cxn ang="0">
                    <a:pos x="58" y="1494"/>
                  </a:cxn>
                  <a:cxn ang="0">
                    <a:pos x="14" y="1494"/>
                  </a:cxn>
                  <a:cxn ang="0">
                    <a:pos x="100" y="1415"/>
                  </a:cxn>
                  <a:cxn ang="0">
                    <a:pos x="200" y="1411"/>
                  </a:cxn>
                  <a:cxn ang="0">
                    <a:pos x="264" y="1402"/>
                  </a:cxn>
                  <a:cxn ang="0">
                    <a:pos x="300" y="1385"/>
                  </a:cxn>
                  <a:cxn ang="0">
                    <a:pos x="316" y="1361"/>
                  </a:cxn>
                  <a:cxn ang="0">
                    <a:pos x="322" y="1330"/>
                  </a:cxn>
                  <a:cxn ang="0">
                    <a:pos x="322" y="166"/>
                  </a:cxn>
                  <a:cxn ang="0">
                    <a:pos x="215" y="202"/>
                  </a:cxn>
                  <a:cxn ang="0">
                    <a:pos x="113" y="221"/>
                  </a:cxn>
                  <a:cxn ang="0">
                    <a:pos x="29" y="224"/>
                  </a:cxn>
                  <a:cxn ang="0">
                    <a:pos x="0" y="145"/>
                  </a:cxn>
                  <a:cxn ang="0">
                    <a:pos x="69" y="143"/>
                  </a:cxn>
                  <a:cxn ang="0">
                    <a:pos x="154" y="136"/>
                  </a:cxn>
                  <a:cxn ang="0">
                    <a:pos x="249" y="114"/>
                  </a:cxn>
                  <a:cxn ang="0">
                    <a:pos x="345" y="70"/>
                  </a:cxn>
                  <a:cxn ang="0">
                    <a:pos x="435" y="0"/>
                  </a:cxn>
                </a:cxnLst>
                <a:rect l="0" t="0" r="r" b="b"/>
                <a:pathLst>
                  <a:path w="809" h="1494">
                    <a:moveTo>
                      <a:pt x="435" y="0"/>
                    </a:moveTo>
                    <a:lnTo>
                      <a:pt x="462" y="0"/>
                    </a:lnTo>
                    <a:lnTo>
                      <a:pt x="482" y="3"/>
                    </a:lnTo>
                    <a:lnTo>
                      <a:pt x="493" y="9"/>
                    </a:lnTo>
                    <a:lnTo>
                      <a:pt x="500" y="22"/>
                    </a:lnTo>
                    <a:lnTo>
                      <a:pt x="504" y="38"/>
                    </a:lnTo>
                    <a:lnTo>
                      <a:pt x="504" y="64"/>
                    </a:lnTo>
                    <a:lnTo>
                      <a:pt x="504" y="1310"/>
                    </a:lnTo>
                    <a:lnTo>
                      <a:pt x="504" y="1330"/>
                    </a:lnTo>
                    <a:lnTo>
                      <a:pt x="506" y="1347"/>
                    </a:lnTo>
                    <a:lnTo>
                      <a:pt x="509" y="1361"/>
                    </a:lnTo>
                    <a:lnTo>
                      <a:pt x="515" y="1374"/>
                    </a:lnTo>
                    <a:lnTo>
                      <a:pt x="526" y="1385"/>
                    </a:lnTo>
                    <a:lnTo>
                      <a:pt x="540" y="1395"/>
                    </a:lnTo>
                    <a:lnTo>
                      <a:pt x="562" y="1402"/>
                    </a:lnTo>
                    <a:lnTo>
                      <a:pt x="589" y="1407"/>
                    </a:lnTo>
                    <a:lnTo>
                      <a:pt x="626" y="1411"/>
                    </a:lnTo>
                    <a:lnTo>
                      <a:pt x="671" y="1415"/>
                    </a:lnTo>
                    <a:lnTo>
                      <a:pt x="726" y="1415"/>
                    </a:lnTo>
                    <a:lnTo>
                      <a:pt x="809" y="1415"/>
                    </a:lnTo>
                    <a:lnTo>
                      <a:pt x="809" y="1494"/>
                    </a:lnTo>
                    <a:lnTo>
                      <a:pt x="789" y="1494"/>
                    </a:lnTo>
                    <a:lnTo>
                      <a:pt x="756" y="1494"/>
                    </a:lnTo>
                    <a:lnTo>
                      <a:pt x="715" y="1492"/>
                    </a:lnTo>
                    <a:lnTo>
                      <a:pt x="667" y="1492"/>
                    </a:lnTo>
                    <a:lnTo>
                      <a:pt x="616" y="1490"/>
                    </a:lnTo>
                    <a:lnTo>
                      <a:pt x="566" y="1489"/>
                    </a:lnTo>
                    <a:lnTo>
                      <a:pt x="518" y="1487"/>
                    </a:lnTo>
                    <a:lnTo>
                      <a:pt x="473" y="1487"/>
                    </a:lnTo>
                    <a:lnTo>
                      <a:pt x="436" y="1485"/>
                    </a:lnTo>
                    <a:lnTo>
                      <a:pt x="409" y="1485"/>
                    </a:lnTo>
                    <a:lnTo>
                      <a:pt x="384" y="1485"/>
                    </a:lnTo>
                    <a:lnTo>
                      <a:pt x="349" y="1487"/>
                    </a:lnTo>
                    <a:lnTo>
                      <a:pt x="311" y="1487"/>
                    </a:lnTo>
                    <a:lnTo>
                      <a:pt x="267" y="1489"/>
                    </a:lnTo>
                    <a:lnTo>
                      <a:pt x="220" y="1489"/>
                    </a:lnTo>
                    <a:lnTo>
                      <a:pt x="175" y="1490"/>
                    </a:lnTo>
                    <a:lnTo>
                      <a:pt x="131" y="1492"/>
                    </a:lnTo>
                    <a:lnTo>
                      <a:pt x="91" y="1492"/>
                    </a:lnTo>
                    <a:lnTo>
                      <a:pt x="58" y="1494"/>
                    </a:lnTo>
                    <a:lnTo>
                      <a:pt x="31" y="1494"/>
                    </a:lnTo>
                    <a:lnTo>
                      <a:pt x="14" y="1494"/>
                    </a:lnTo>
                    <a:lnTo>
                      <a:pt x="14" y="1415"/>
                    </a:lnTo>
                    <a:lnTo>
                      <a:pt x="100" y="1415"/>
                    </a:lnTo>
                    <a:lnTo>
                      <a:pt x="154" y="1415"/>
                    </a:lnTo>
                    <a:lnTo>
                      <a:pt x="200" y="1411"/>
                    </a:lnTo>
                    <a:lnTo>
                      <a:pt x="236" y="1407"/>
                    </a:lnTo>
                    <a:lnTo>
                      <a:pt x="264" y="1402"/>
                    </a:lnTo>
                    <a:lnTo>
                      <a:pt x="285" y="1395"/>
                    </a:lnTo>
                    <a:lnTo>
                      <a:pt x="300" y="1385"/>
                    </a:lnTo>
                    <a:lnTo>
                      <a:pt x="311" y="1374"/>
                    </a:lnTo>
                    <a:lnTo>
                      <a:pt x="316" y="1361"/>
                    </a:lnTo>
                    <a:lnTo>
                      <a:pt x="320" y="1347"/>
                    </a:lnTo>
                    <a:lnTo>
                      <a:pt x="322" y="1330"/>
                    </a:lnTo>
                    <a:lnTo>
                      <a:pt x="322" y="1310"/>
                    </a:lnTo>
                    <a:lnTo>
                      <a:pt x="322" y="166"/>
                    </a:lnTo>
                    <a:lnTo>
                      <a:pt x="269" y="188"/>
                    </a:lnTo>
                    <a:lnTo>
                      <a:pt x="215" y="202"/>
                    </a:lnTo>
                    <a:lnTo>
                      <a:pt x="162" y="213"/>
                    </a:lnTo>
                    <a:lnTo>
                      <a:pt x="113" y="221"/>
                    </a:lnTo>
                    <a:lnTo>
                      <a:pt x="67" y="223"/>
                    </a:lnTo>
                    <a:lnTo>
                      <a:pt x="29" y="224"/>
                    </a:lnTo>
                    <a:lnTo>
                      <a:pt x="0" y="224"/>
                    </a:lnTo>
                    <a:lnTo>
                      <a:pt x="0" y="145"/>
                    </a:lnTo>
                    <a:lnTo>
                      <a:pt x="31" y="145"/>
                    </a:lnTo>
                    <a:lnTo>
                      <a:pt x="69" y="143"/>
                    </a:lnTo>
                    <a:lnTo>
                      <a:pt x="109" y="142"/>
                    </a:lnTo>
                    <a:lnTo>
                      <a:pt x="154" y="136"/>
                    </a:lnTo>
                    <a:lnTo>
                      <a:pt x="200" y="127"/>
                    </a:lnTo>
                    <a:lnTo>
                      <a:pt x="249" y="114"/>
                    </a:lnTo>
                    <a:lnTo>
                      <a:pt x="298" y="95"/>
                    </a:lnTo>
                    <a:lnTo>
                      <a:pt x="345" y="70"/>
                    </a:lnTo>
                    <a:lnTo>
                      <a:pt x="391" y="38"/>
                    </a:lnTo>
                    <a:lnTo>
                      <a:pt x="4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4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3124200" y="5791200"/>
              <a:ext cx="481862" cy="495300"/>
              <a:chOff x="2841" y="2288"/>
              <a:chExt cx="1255" cy="1290"/>
            </a:xfrm>
          </p:grpSpPr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2841" y="2288"/>
                <a:ext cx="423" cy="1068"/>
              </a:xfrm>
              <a:custGeom>
                <a:avLst/>
                <a:gdLst/>
                <a:ahLst/>
                <a:cxnLst>
                  <a:cxn ang="0">
                    <a:pos x="829" y="1089"/>
                  </a:cxn>
                  <a:cxn ang="0">
                    <a:pos x="986" y="1251"/>
                  </a:cxn>
                  <a:cxn ang="0">
                    <a:pos x="1026" y="1477"/>
                  </a:cxn>
                  <a:cxn ang="0">
                    <a:pos x="961" y="1688"/>
                  </a:cxn>
                  <a:cxn ang="0">
                    <a:pos x="918" y="1811"/>
                  </a:cxn>
                  <a:cxn ang="0">
                    <a:pos x="870" y="1930"/>
                  </a:cxn>
                  <a:cxn ang="0">
                    <a:pos x="632" y="2573"/>
                  </a:cxn>
                  <a:cxn ang="0">
                    <a:pos x="561" y="2765"/>
                  </a:cxn>
                  <a:cxn ang="0">
                    <a:pos x="535" y="2891"/>
                  </a:cxn>
                  <a:cxn ang="0">
                    <a:pos x="548" y="3040"/>
                  </a:cxn>
                  <a:cxn ang="0">
                    <a:pos x="645" y="3098"/>
                  </a:cxn>
                  <a:cxn ang="0">
                    <a:pos x="864" y="3011"/>
                  </a:cxn>
                  <a:cxn ang="0">
                    <a:pos x="1025" y="2793"/>
                  </a:cxn>
                  <a:cxn ang="0">
                    <a:pos x="1132" y="2506"/>
                  </a:cxn>
                  <a:cxn ang="0">
                    <a:pos x="1178" y="2427"/>
                  </a:cxn>
                  <a:cxn ang="0">
                    <a:pos x="1233" y="2425"/>
                  </a:cxn>
                  <a:cxn ang="0">
                    <a:pos x="1269" y="2468"/>
                  </a:cxn>
                  <a:cxn ang="0">
                    <a:pos x="1244" y="2567"/>
                  </a:cxn>
                  <a:cxn ang="0">
                    <a:pos x="1168" y="2764"/>
                  </a:cxn>
                  <a:cxn ang="0">
                    <a:pos x="1035" y="2983"/>
                  </a:cxn>
                  <a:cxn ang="0">
                    <a:pos x="840" y="3152"/>
                  </a:cxn>
                  <a:cxn ang="0">
                    <a:pos x="582" y="3200"/>
                  </a:cxn>
                  <a:cxn ang="0">
                    <a:pos x="358" y="3093"/>
                  </a:cxn>
                  <a:cxn ang="0">
                    <a:pos x="251" y="2869"/>
                  </a:cxn>
                  <a:cxn ang="0">
                    <a:pos x="277" y="2655"/>
                  </a:cxn>
                  <a:cxn ang="0">
                    <a:pos x="360" y="2430"/>
                  </a:cxn>
                  <a:cxn ang="0">
                    <a:pos x="442" y="2211"/>
                  </a:cxn>
                  <a:cxn ang="0">
                    <a:pos x="547" y="1931"/>
                  </a:cxn>
                  <a:cxn ang="0">
                    <a:pos x="643" y="1676"/>
                  </a:cxn>
                  <a:cxn ang="0">
                    <a:pos x="698" y="1523"/>
                  </a:cxn>
                  <a:cxn ang="0">
                    <a:pos x="741" y="1342"/>
                  </a:cxn>
                  <a:cxn ang="0">
                    <a:pos x="720" y="1193"/>
                  </a:cxn>
                  <a:cxn ang="0">
                    <a:pos x="657" y="1149"/>
                  </a:cxn>
                  <a:cxn ang="0">
                    <a:pos x="555" y="1156"/>
                  </a:cxn>
                  <a:cxn ang="0">
                    <a:pos x="382" y="1258"/>
                  </a:cxn>
                  <a:cxn ang="0">
                    <a:pos x="218" y="1506"/>
                  </a:cxn>
                  <a:cxn ang="0">
                    <a:pos x="119" y="1790"/>
                  </a:cxn>
                  <a:cxn ang="0">
                    <a:pos x="60" y="1822"/>
                  </a:cxn>
                  <a:cxn ang="0">
                    <a:pos x="17" y="1812"/>
                  </a:cxn>
                  <a:cxn ang="0">
                    <a:pos x="4" y="1754"/>
                  </a:cxn>
                  <a:cxn ang="0">
                    <a:pos x="49" y="1606"/>
                  </a:cxn>
                  <a:cxn ang="0">
                    <a:pos x="150" y="1393"/>
                  </a:cxn>
                  <a:cxn ang="0">
                    <a:pos x="309" y="1186"/>
                  </a:cxn>
                  <a:cxn ang="0">
                    <a:pos x="531" y="1056"/>
                  </a:cxn>
                  <a:cxn ang="0">
                    <a:pos x="1111" y="10"/>
                  </a:cxn>
                  <a:cxn ang="0">
                    <a:pos x="1214" y="111"/>
                  </a:cxn>
                  <a:cxn ang="0">
                    <a:pos x="1195" y="279"/>
                  </a:cxn>
                  <a:cxn ang="0">
                    <a:pos x="1063" y="398"/>
                  </a:cxn>
                  <a:cxn ang="0">
                    <a:pos x="899" y="409"/>
                  </a:cxn>
                  <a:cxn ang="0">
                    <a:pos x="797" y="309"/>
                  </a:cxn>
                  <a:cxn ang="0">
                    <a:pos x="826" y="127"/>
                  </a:cxn>
                  <a:cxn ang="0">
                    <a:pos x="1000" y="4"/>
                  </a:cxn>
                </a:cxnLst>
                <a:rect l="0" t="0" r="r" b="b"/>
                <a:pathLst>
                  <a:path w="1269" h="3203">
                    <a:moveTo>
                      <a:pt x="637" y="1042"/>
                    </a:moveTo>
                    <a:lnTo>
                      <a:pt x="690" y="1046"/>
                    </a:lnTo>
                    <a:lnTo>
                      <a:pt x="739" y="1055"/>
                    </a:lnTo>
                    <a:lnTo>
                      <a:pt x="785" y="1069"/>
                    </a:lnTo>
                    <a:lnTo>
                      <a:pt x="829" y="1089"/>
                    </a:lnTo>
                    <a:lnTo>
                      <a:pt x="868" y="1114"/>
                    </a:lnTo>
                    <a:lnTo>
                      <a:pt x="903" y="1143"/>
                    </a:lnTo>
                    <a:lnTo>
                      <a:pt x="936" y="1176"/>
                    </a:lnTo>
                    <a:lnTo>
                      <a:pt x="962" y="1212"/>
                    </a:lnTo>
                    <a:lnTo>
                      <a:pt x="986" y="1251"/>
                    </a:lnTo>
                    <a:lnTo>
                      <a:pt x="1004" y="1293"/>
                    </a:lnTo>
                    <a:lnTo>
                      <a:pt x="1017" y="1338"/>
                    </a:lnTo>
                    <a:lnTo>
                      <a:pt x="1025" y="1385"/>
                    </a:lnTo>
                    <a:lnTo>
                      <a:pt x="1028" y="1432"/>
                    </a:lnTo>
                    <a:lnTo>
                      <a:pt x="1026" y="1477"/>
                    </a:lnTo>
                    <a:lnTo>
                      <a:pt x="1021" y="1517"/>
                    </a:lnTo>
                    <a:lnTo>
                      <a:pt x="1011" y="1558"/>
                    </a:lnTo>
                    <a:lnTo>
                      <a:pt x="997" y="1598"/>
                    </a:lnTo>
                    <a:lnTo>
                      <a:pt x="982" y="1642"/>
                    </a:lnTo>
                    <a:lnTo>
                      <a:pt x="961" y="1688"/>
                    </a:lnTo>
                    <a:lnTo>
                      <a:pt x="949" y="1720"/>
                    </a:lnTo>
                    <a:lnTo>
                      <a:pt x="940" y="1746"/>
                    </a:lnTo>
                    <a:lnTo>
                      <a:pt x="932" y="1770"/>
                    </a:lnTo>
                    <a:lnTo>
                      <a:pt x="924" y="1791"/>
                    </a:lnTo>
                    <a:lnTo>
                      <a:pt x="918" y="1811"/>
                    </a:lnTo>
                    <a:lnTo>
                      <a:pt x="910" y="1830"/>
                    </a:lnTo>
                    <a:lnTo>
                      <a:pt x="902" y="1851"/>
                    </a:lnTo>
                    <a:lnTo>
                      <a:pt x="893" y="1873"/>
                    </a:lnTo>
                    <a:lnTo>
                      <a:pt x="882" y="1900"/>
                    </a:lnTo>
                    <a:lnTo>
                      <a:pt x="870" y="1930"/>
                    </a:lnTo>
                    <a:lnTo>
                      <a:pt x="855" y="1965"/>
                    </a:lnTo>
                    <a:lnTo>
                      <a:pt x="855" y="1965"/>
                    </a:lnTo>
                    <a:lnTo>
                      <a:pt x="675" y="2460"/>
                    </a:lnTo>
                    <a:lnTo>
                      <a:pt x="652" y="2520"/>
                    </a:lnTo>
                    <a:lnTo>
                      <a:pt x="632" y="2573"/>
                    </a:lnTo>
                    <a:lnTo>
                      <a:pt x="614" y="2620"/>
                    </a:lnTo>
                    <a:lnTo>
                      <a:pt x="598" y="2663"/>
                    </a:lnTo>
                    <a:lnTo>
                      <a:pt x="584" y="2701"/>
                    </a:lnTo>
                    <a:lnTo>
                      <a:pt x="572" y="2735"/>
                    </a:lnTo>
                    <a:lnTo>
                      <a:pt x="561" y="2765"/>
                    </a:lnTo>
                    <a:lnTo>
                      <a:pt x="554" y="2793"/>
                    </a:lnTo>
                    <a:lnTo>
                      <a:pt x="547" y="2819"/>
                    </a:lnTo>
                    <a:lnTo>
                      <a:pt x="542" y="2844"/>
                    </a:lnTo>
                    <a:lnTo>
                      <a:pt x="538" y="2867"/>
                    </a:lnTo>
                    <a:lnTo>
                      <a:pt x="535" y="2891"/>
                    </a:lnTo>
                    <a:lnTo>
                      <a:pt x="533" y="2916"/>
                    </a:lnTo>
                    <a:lnTo>
                      <a:pt x="533" y="2941"/>
                    </a:lnTo>
                    <a:lnTo>
                      <a:pt x="534" y="2980"/>
                    </a:lnTo>
                    <a:lnTo>
                      <a:pt x="539" y="3013"/>
                    </a:lnTo>
                    <a:lnTo>
                      <a:pt x="548" y="3040"/>
                    </a:lnTo>
                    <a:lnTo>
                      <a:pt x="561" y="3061"/>
                    </a:lnTo>
                    <a:lnTo>
                      <a:pt x="577" y="3078"/>
                    </a:lnTo>
                    <a:lnTo>
                      <a:pt x="595" y="3089"/>
                    </a:lnTo>
                    <a:lnTo>
                      <a:pt x="619" y="3095"/>
                    </a:lnTo>
                    <a:lnTo>
                      <a:pt x="645" y="3098"/>
                    </a:lnTo>
                    <a:lnTo>
                      <a:pt x="694" y="3094"/>
                    </a:lnTo>
                    <a:lnTo>
                      <a:pt x="739" y="3083"/>
                    </a:lnTo>
                    <a:lnTo>
                      <a:pt x="783" y="3065"/>
                    </a:lnTo>
                    <a:lnTo>
                      <a:pt x="825" y="3042"/>
                    </a:lnTo>
                    <a:lnTo>
                      <a:pt x="864" y="3011"/>
                    </a:lnTo>
                    <a:lnTo>
                      <a:pt x="901" y="2976"/>
                    </a:lnTo>
                    <a:lnTo>
                      <a:pt x="935" y="2935"/>
                    </a:lnTo>
                    <a:lnTo>
                      <a:pt x="967" y="2892"/>
                    </a:lnTo>
                    <a:lnTo>
                      <a:pt x="996" y="2844"/>
                    </a:lnTo>
                    <a:lnTo>
                      <a:pt x="1025" y="2793"/>
                    </a:lnTo>
                    <a:lnTo>
                      <a:pt x="1050" y="2739"/>
                    </a:lnTo>
                    <a:lnTo>
                      <a:pt x="1075" y="2683"/>
                    </a:lnTo>
                    <a:lnTo>
                      <a:pt x="1096" y="2624"/>
                    </a:lnTo>
                    <a:lnTo>
                      <a:pt x="1115" y="2565"/>
                    </a:lnTo>
                    <a:lnTo>
                      <a:pt x="1132" y="2506"/>
                    </a:lnTo>
                    <a:lnTo>
                      <a:pt x="1144" y="2480"/>
                    </a:lnTo>
                    <a:lnTo>
                      <a:pt x="1153" y="2460"/>
                    </a:lnTo>
                    <a:lnTo>
                      <a:pt x="1161" y="2444"/>
                    </a:lnTo>
                    <a:lnTo>
                      <a:pt x="1169" y="2434"/>
                    </a:lnTo>
                    <a:lnTo>
                      <a:pt x="1178" y="2427"/>
                    </a:lnTo>
                    <a:lnTo>
                      <a:pt x="1191" y="2423"/>
                    </a:lnTo>
                    <a:lnTo>
                      <a:pt x="1208" y="2423"/>
                    </a:lnTo>
                    <a:lnTo>
                      <a:pt x="1215" y="2423"/>
                    </a:lnTo>
                    <a:lnTo>
                      <a:pt x="1224" y="2423"/>
                    </a:lnTo>
                    <a:lnTo>
                      <a:pt x="1233" y="2425"/>
                    </a:lnTo>
                    <a:lnTo>
                      <a:pt x="1244" y="2429"/>
                    </a:lnTo>
                    <a:lnTo>
                      <a:pt x="1253" y="2434"/>
                    </a:lnTo>
                    <a:lnTo>
                      <a:pt x="1261" y="2442"/>
                    </a:lnTo>
                    <a:lnTo>
                      <a:pt x="1266" y="2454"/>
                    </a:lnTo>
                    <a:lnTo>
                      <a:pt x="1269" y="2468"/>
                    </a:lnTo>
                    <a:lnTo>
                      <a:pt x="1267" y="2477"/>
                    </a:lnTo>
                    <a:lnTo>
                      <a:pt x="1265" y="2492"/>
                    </a:lnTo>
                    <a:lnTo>
                      <a:pt x="1259" y="2512"/>
                    </a:lnTo>
                    <a:lnTo>
                      <a:pt x="1253" y="2539"/>
                    </a:lnTo>
                    <a:lnTo>
                      <a:pt x="1244" y="2567"/>
                    </a:lnTo>
                    <a:lnTo>
                      <a:pt x="1233" y="2602"/>
                    </a:lnTo>
                    <a:lnTo>
                      <a:pt x="1220" y="2640"/>
                    </a:lnTo>
                    <a:lnTo>
                      <a:pt x="1204" y="2679"/>
                    </a:lnTo>
                    <a:lnTo>
                      <a:pt x="1187" y="2721"/>
                    </a:lnTo>
                    <a:lnTo>
                      <a:pt x="1168" y="2764"/>
                    </a:lnTo>
                    <a:lnTo>
                      <a:pt x="1145" y="2808"/>
                    </a:lnTo>
                    <a:lnTo>
                      <a:pt x="1122" y="2853"/>
                    </a:lnTo>
                    <a:lnTo>
                      <a:pt x="1096" y="2896"/>
                    </a:lnTo>
                    <a:lnTo>
                      <a:pt x="1067" y="2941"/>
                    </a:lnTo>
                    <a:lnTo>
                      <a:pt x="1035" y="2983"/>
                    </a:lnTo>
                    <a:lnTo>
                      <a:pt x="1001" y="3023"/>
                    </a:lnTo>
                    <a:lnTo>
                      <a:pt x="965" y="3060"/>
                    </a:lnTo>
                    <a:lnTo>
                      <a:pt x="927" y="3095"/>
                    </a:lnTo>
                    <a:lnTo>
                      <a:pt x="885" y="3125"/>
                    </a:lnTo>
                    <a:lnTo>
                      <a:pt x="840" y="3152"/>
                    </a:lnTo>
                    <a:lnTo>
                      <a:pt x="794" y="3174"/>
                    </a:lnTo>
                    <a:lnTo>
                      <a:pt x="745" y="3190"/>
                    </a:lnTo>
                    <a:lnTo>
                      <a:pt x="692" y="3200"/>
                    </a:lnTo>
                    <a:lnTo>
                      <a:pt x="637" y="3203"/>
                    </a:lnTo>
                    <a:lnTo>
                      <a:pt x="582" y="3200"/>
                    </a:lnTo>
                    <a:lnTo>
                      <a:pt x="531" y="3190"/>
                    </a:lnTo>
                    <a:lnTo>
                      <a:pt x="482" y="3174"/>
                    </a:lnTo>
                    <a:lnTo>
                      <a:pt x="437" y="3152"/>
                    </a:lnTo>
                    <a:lnTo>
                      <a:pt x="395" y="3125"/>
                    </a:lnTo>
                    <a:lnTo>
                      <a:pt x="358" y="3093"/>
                    </a:lnTo>
                    <a:lnTo>
                      <a:pt x="326" y="3056"/>
                    </a:lnTo>
                    <a:lnTo>
                      <a:pt x="300" y="3014"/>
                    </a:lnTo>
                    <a:lnTo>
                      <a:pt x="277" y="2970"/>
                    </a:lnTo>
                    <a:lnTo>
                      <a:pt x="262" y="2920"/>
                    </a:lnTo>
                    <a:lnTo>
                      <a:pt x="251" y="2869"/>
                    </a:lnTo>
                    <a:lnTo>
                      <a:pt x="248" y="2814"/>
                    </a:lnTo>
                    <a:lnTo>
                      <a:pt x="250" y="2778"/>
                    </a:lnTo>
                    <a:lnTo>
                      <a:pt x="256" y="2740"/>
                    </a:lnTo>
                    <a:lnTo>
                      <a:pt x="265" y="2698"/>
                    </a:lnTo>
                    <a:lnTo>
                      <a:pt x="277" y="2655"/>
                    </a:lnTo>
                    <a:lnTo>
                      <a:pt x="292" y="2611"/>
                    </a:lnTo>
                    <a:lnTo>
                      <a:pt x="307" y="2565"/>
                    </a:lnTo>
                    <a:lnTo>
                      <a:pt x="324" y="2519"/>
                    </a:lnTo>
                    <a:lnTo>
                      <a:pt x="343" y="2475"/>
                    </a:lnTo>
                    <a:lnTo>
                      <a:pt x="360" y="2430"/>
                    </a:lnTo>
                    <a:lnTo>
                      <a:pt x="373" y="2396"/>
                    </a:lnTo>
                    <a:lnTo>
                      <a:pt x="389" y="2355"/>
                    </a:lnTo>
                    <a:lnTo>
                      <a:pt x="404" y="2311"/>
                    </a:lnTo>
                    <a:lnTo>
                      <a:pt x="423" y="2262"/>
                    </a:lnTo>
                    <a:lnTo>
                      <a:pt x="442" y="2211"/>
                    </a:lnTo>
                    <a:lnTo>
                      <a:pt x="462" y="2158"/>
                    </a:lnTo>
                    <a:lnTo>
                      <a:pt x="483" y="2103"/>
                    </a:lnTo>
                    <a:lnTo>
                      <a:pt x="504" y="2045"/>
                    </a:lnTo>
                    <a:lnTo>
                      <a:pt x="526" y="1989"/>
                    </a:lnTo>
                    <a:lnTo>
                      <a:pt x="547" y="1931"/>
                    </a:lnTo>
                    <a:lnTo>
                      <a:pt x="568" y="1876"/>
                    </a:lnTo>
                    <a:lnTo>
                      <a:pt x="589" y="1821"/>
                    </a:lnTo>
                    <a:lnTo>
                      <a:pt x="607" y="1770"/>
                    </a:lnTo>
                    <a:lnTo>
                      <a:pt x="626" y="1720"/>
                    </a:lnTo>
                    <a:lnTo>
                      <a:pt x="643" y="1676"/>
                    </a:lnTo>
                    <a:lnTo>
                      <a:pt x="658" y="1635"/>
                    </a:lnTo>
                    <a:lnTo>
                      <a:pt x="671" y="1598"/>
                    </a:lnTo>
                    <a:lnTo>
                      <a:pt x="682" y="1568"/>
                    </a:lnTo>
                    <a:lnTo>
                      <a:pt x="690" y="1545"/>
                    </a:lnTo>
                    <a:lnTo>
                      <a:pt x="698" y="1523"/>
                    </a:lnTo>
                    <a:lnTo>
                      <a:pt x="707" y="1495"/>
                    </a:lnTo>
                    <a:lnTo>
                      <a:pt x="717" y="1462"/>
                    </a:lnTo>
                    <a:lnTo>
                      <a:pt x="726" y="1424"/>
                    </a:lnTo>
                    <a:lnTo>
                      <a:pt x="736" y="1385"/>
                    </a:lnTo>
                    <a:lnTo>
                      <a:pt x="741" y="1342"/>
                    </a:lnTo>
                    <a:lnTo>
                      <a:pt x="743" y="1297"/>
                    </a:lnTo>
                    <a:lnTo>
                      <a:pt x="741" y="1263"/>
                    </a:lnTo>
                    <a:lnTo>
                      <a:pt x="737" y="1234"/>
                    </a:lnTo>
                    <a:lnTo>
                      <a:pt x="729" y="1211"/>
                    </a:lnTo>
                    <a:lnTo>
                      <a:pt x="720" y="1193"/>
                    </a:lnTo>
                    <a:lnTo>
                      <a:pt x="709" y="1177"/>
                    </a:lnTo>
                    <a:lnTo>
                      <a:pt x="696" y="1166"/>
                    </a:lnTo>
                    <a:lnTo>
                      <a:pt x="684" y="1158"/>
                    </a:lnTo>
                    <a:lnTo>
                      <a:pt x="670" y="1153"/>
                    </a:lnTo>
                    <a:lnTo>
                      <a:pt x="657" y="1149"/>
                    </a:lnTo>
                    <a:lnTo>
                      <a:pt x="645" y="1148"/>
                    </a:lnTo>
                    <a:lnTo>
                      <a:pt x="633" y="1148"/>
                    </a:lnTo>
                    <a:lnTo>
                      <a:pt x="623" y="1148"/>
                    </a:lnTo>
                    <a:lnTo>
                      <a:pt x="589" y="1149"/>
                    </a:lnTo>
                    <a:lnTo>
                      <a:pt x="555" y="1156"/>
                    </a:lnTo>
                    <a:lnTo>
                      <a:pt x="521" y="1166"/>
                    </a:lnTo>
                    <a:lnTo>
                      <a:pt x="487" y="1181"/>
                    </a:lnTo>
                    <a:lnTo>
                      <a:pt x="451" y="1202"/>
                    </a:lnTo>
                    <a:lnTo>
                      <a:pt x="416" y="1227"/>
                    </a:lnTo>
                    <a:lnTo>
                      <a:pt x="382" y="1258"/>
                    </a:lnTo>
                    <a:lnTo>
                      <a:pt x="348" y="1295"/>
                    </a:lnTo>
                    <a:lnTo>
                      <a:pt x="314" y="1337"/>
                    </a:lnTo>
                    <a:lnTo>
                      <a:pt x="281" y="1386"/>
                    </a:lnTo>
                    <a:lnTo>
                      <a:pt x="250" y="1443"/>
                    </a:lnTo>
                    <a:lnTo>
                      <a:pt x="218" y="1506"/>
                    </a:lnTo>
                    <a:lnTo>
                      <a:pt x="190" y="1576"/>
                    </a:lnTo>
                    <a:lnTo>
                      <a:pt x="162" y="1655"/>
                    </a:lnTo>
                    <a:lnTo>
                      <a:pt x="135" y="1740"/>
                    </a:lnTo>
                    <a:lnTo>
                      <a:pt x="127" y="1769"/>
                    </a:lnTo>
                    <a:lnTo>
                      <a:pt x="119" y="1790"/>
                    </a:lnTo>
                    <a:lnTo>
                      <a:pt x="111" y="1804"/>
                    </a:lnTo>
                    <a:lnTo>
                      <a:pt x="102" y="1813"/>
                    </a:lnTo>
                    <a:lnTo>
                      <a:pt x="91" y="1820"/>
                    </a:lnTo>
                    <a:lnTo>
                      <a:pt x="77" y="1822"/>
                    </a:lnTo>
                    <a:lnTo>
                      <a:pt x="60" y="1822"/>
                    </a:lnTo>
                    <a:lnTo>
                      <a:pt x="56" y="1822"/>
                    </a:lnTo>
                    <a:lnTo>
                      <a:pt x="48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7" y="1812"/>
                    </a:lnTo>
                    <a:lnTo>
                      <a:pt x="9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1" y="1769"/>
                    </a:lnTo>
                    <a:lnTo>
                      <a:pt x="4" y="1754"/>
                    </a:lnTo>
                    <a:lnTo>
                      <a:pt x="9" y="1733"/>
                    </a:lnTo>
                    <a:lnTo>
                      <a:pt x="17" y="1707"/>
                    </a:lnTo>
                    <a:lnTo>
                      <a:pt x="26" y="1677"/>
                    </a:lnTo>
                    <a:lnTo>
                      <a:pt x="36" y="1644"/>
                    </a:lnTo>
                    <a:lnTo>
                      <a:pt x="49" y="1606"/>
                    </a:lnTo>
                    <a:lnTo>
                      <a:pt x="65" y="1567"/>
                    </a:lnTo>
                    <a:lnTo>
                      <a:pt x="83" y="1525"/>
                    </a:lnTo>
                    <a:lnTo>
                      <a:pt x="103" y="1482"/>
                    </a:lnTo>
                    <a:lnTo>
                      <a:pt x="125" y="1437"/>
                    </a:lnTo>
                    <a:lnTo>
                      <a:pt x="150" y="1393"/>
                    </a:lnTo>
                    <a:lnTo>
                      <a:pt x="178" y="1348"/>
                    </a:lnTo>
                    <a:lnTo>
                      <a:pt x="207" y="1305"/>
                    </a:lnTo>
                    <a:lnTo>
                      <a:pt x="238" y="1263"/>
                    </a:lnTo>
                    <a:lnTo>
                      <a:pt x="272" y="1223"/>
                    </a:lnTo>
                    <a:lnTo>
                      <a:pt x="309" y="1186"/>
                    </a:lnTo>
                    <a:lnTo>
                      <a:pt x="348" y="1151"/>
                    </a:lnTo>
                    <a:lnTo>
                      <a:pt x="390" y="1121"/>
                    </a:lnTo>
                    <a:lnTo>
                      <a:pt x="434" y="1094"/>
                    </a:lnTo>
                    <a:lnTo>
                      <a:pt x="482" y="1072"/>
                    </a:lnTo>
                    <a:lnTo>
                      <a:pt x="531" y="1056"/>
                    </a:lnTo>
                    <a:lnTo>
                      <a:pt x="582" y="1046"/>
                    </a:lnTo>
                    <a:lnTo>
                      <a:pt x="637" y="1042"/>
                    </a:lnTo>
                    <a:close/>
                    <a:moveTo>
                      <a:pt x="1043" y="0"/>
                    </a:moveTo>
                    <a:lnTo>
                      <a:pt x="1079" y="2"/>
                    </a:lnTo>
                    <a:lnTo>
                      <a:pt x="1111" y="10"/>
                    </a:lnTo>
                    <a:lnTo>
                      <a:pt x="1140" y="23"/>
                    </a:lnTo>
                    <a:lnTo>
                      <a:pt x="1164" y="39"/>
                    </a:lnTo>
                    <a:lnTo>
                      <a:pt x="1185" y="60"/>
                    </a:lnTo>
                    <a:lnTo>
                      <a:pt x="1202" y="83"/>
                    </a:lnTo>
                    <a:lnTo>
                      <a:pt x="1214" y="111"/>
                    </a:lnTo>
                    <a:lnTo>
                      <a:pt x="1220" y="141"/>
                    </a:lnTo>
                    <a:lnTo>
                      <a:pt x="1223" y="172"/>
                    </a:lnTo>
                    <a:lnTo>
                      <a:pt x="1220" y="210"/>
                    </a:lnTo>
                    <a:lnTo>
                      <a:pt x="1210" y="246"/>
                    </a:lnTo>
                    <a:lnTo>
                      <a:pt x="1195" y="279"/>
                    </a:lnTo>
                    <a:lnTo>
                      <a:pt x="1174" y="310"/>
                    </a:lnTo>
                    <a:lnTo>
                      <a:pt x="1151" y="337"/>
                    </a:lnTo>
                    <a:lnTo>
                      <a:pt x="1123" y="361"/>
                    </a:lnTo>
                    <a:lnTo>
                      <a:pt x="1094" y="381"/>
                    </a:lnTo>
                    <a:lnTo>
                      <a:pt x="1063" y="398"/>
                    </a:lnTo>
                    <a:lnTo>
                      <a:pt x="1032" y="409"/>
                    </a:lnTo>
                    <a:lnTo>
                      <a:pt x="999" y="417"/>
                    </a:lnTo>
                    <a:lnTo>
                      <a:pt x="969" y="420"/>
                    </a:lnTo>
                    <a:lnTo>
                      <a:pt x="932" y="417"/>
                    </a:lnTo>
                    <a:lnTo>
                      <a:pt x="899" y="409"/>
                    </a:lnTo>
                    <a:lnTo>
                      <a:pt x="872" y="396"/>
                    </a:lnTo>
                    <a:lnTo>
                      <a:pt x="847" y="379"/>
                    </a:lnTo>
                    <a:lnTo>
                      <a:pt x="826" y="360"/>
                    </a:lnTo>
                    <a:lnTo>
                      <a:pt x="810" y="335"/>
                    </a:lnTo>
                    <a:lnTo>
                      <a:pt x="797" y="309"/>
                    </a:lnTo>
                    <a:lnTo>
                      <a:pt x="791" y="279"/>
                    </a:lnTo>
                    <a:lnTo>
                      <a:pt x="788" y="247"/>
                    </a:lnTo>
                    <a:lnTo>
                      <a:pt x="793" y="205"/>
                    </a:lnTo>
                    <a:lnTo>
                      <a:pt x="805" y="165"/>
                    </a:lnTo>
                    <a:lnTo>
                      <a:pt x="826" y="127"/>
                    </a:lnTo>
                    <a:lnTo>
                      <a:pt x="852" y="91"/>
                    </a:lnTo>
                    <a:lnTo>
                      <a:pt x="884" y="61"/>
                    </a:lnTo>
                    <a:lnTo>
                      <a:pt x="920" y="35"/>
                    </a:lnTo>
                    <a:lnTo>
                      <a:pt x="959" y="17"/>
                    </a:lnTo>
                    <a:lnTo>
                      <a:pt x="1000" y="4"/>
                    </a:lnTo>
                    <a:lnTo>
                      <a:pt x="10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406" y="3073"/>
                <a:ext cx="690" cy="505"/>
              </a:xfrm>
              <a:custGeom>
                <a:avLst/>
                <a:gdLst/>
                <a:ahLst/>
                <a:cxnLst>
                  <a:cxn ang="0">
                    <a:pos x="508" y="16"/>
                  </a:cxn>
                  <a:cxn ang="0">
                    <a:pos x="652" y="96"/>
                  </a:cxn>
                  <a:cxn ang="0">
                    <a:pos x="743" y="262"/>
                  </a:cxn>
                  <a:cxn ang="0">
                    <a:pos x="871" y="178"/>
                  </a:cxn>
                  <a:cxn ang="0">
                    <a:pos x="1090" y="44"/>
                  </a:cxn>
                  <a:cxn ang="0">
                    <a:pos x="1350" y="0"/>
                  </a:cxn>
                  <a:cxn ang="0">
                    <a:pos x="1515" y="27"/>
                  </a:cxn>
                  <a:cxn ang="0">
                    <a:pos x="1664" y="110"/>
                  </a:cxn>
                  <a:cxn ang="0">
                    <a:pos x="1754" y="283"/>
                  </a:cxn>
                  <a:cxn ang="0">
                    <a:pos x="1747" y="512"/>
                  </a:cxn>
                  <a:cxn ang="0">
                    <a:pos x="1679" y="765"/>
                  </a:cxn>
                  <a:cxn ang="0">
                    <a:pos x="1603" y="981"/>
                  </a:cxn>
                  <a:cxn ang="0">
                    <a:pos x="1540" y="1146"/>
                  </a:cxn>
                  <a:cxn ang="0">
                    <a:pos x="1510" y="1263"/>
                  </a:cxn>
                  <a:cxn ang="0">
                    <a:pos x="1516" y="1377"/>
                  </a:cxn>
                  <a:cxn ang="0">
                    <a:pos x="1590" y="1425"/>
                  </a:cxn>
                  <a:cxn ang="0">
                    <a:pos x="1773" y="1339"/>
                  </a:cxn>
                  <a:cxn ang="0">
                    <a:pos x="1926" y="1083"/>
                  </a:cxn>
                  <a:cxn ang="0">
                    <a:pos x="1972" y="972"/>
                  </a:cxn>
                  <a:cxn ang="0">
                    <a:pos x="2026" y="962"/>
                  </a:cxn>
                  <a:cxn ang="0">
                    <a:pos x="2069" y="990"/>
                  </a:cxn>
                  <a:cxn ang="0">
                    <a:pos x="2052" y="1075"/>
                  </a:cxn>
                  <a:cxn ang="0">
                    <a:pos x="1976" y="1240"/>
                  </a:cxn>
                  <a:cxn ang="0">
                    <a:pos x="1837" y="1415"/>
                  </a:cxn>
                  <a:cxn ang="0">
                    <a:pos x="1632" y="1513"/>
                  </a:cxn>
                  <a:cxn ang="0">
                    <a:pos x="1422" y="1481"/>
                  </a:cxn>
                  <a:cxn ang="0">
                    <a:pos x="1286" y="1352"/>
                  </a:cxn>
                  <a:cxn ang="0">
                    <a:pos x="1264" y="1184"/>
                  </a:cxn>
                  <a:cxn ang="0">
                    <a:pos x="1312" y="1051"/>
                  </a:cxn>
                  <a:cxn ang="0">
                    <a:pos x="1393" y="828"/>
                  </a:cxn>
                  <a:cxn ang="0">
                    <a:pos x="1479" y="537"/>
                  </a:cxn>
                  <a:cxn ang="0">
                    <a:pos x="1507" y="316"/>
                  </a:cxn>
                  <a:cxn ang="0">
                    <a:pos x="1496" y="216"/>
                  </a:cxn>
                  <a:cxn ang="0">
                    <a:pos x="1431" y="122"/>
                  </a:cxn>
                  <a:cxn ang="0">
                    <a:pos x="1256" y="93"/>
                  </a:cxn>
                  <a:cxn ang="0">
                    <a:pos x="1018" y="184"/>
                  </a:cxn>
                  <a:cxn ang="0">
                    <a:pos x="851" y="341"/>
                  </a:cxn>
                  <a:cxn ang="0">
                    <a:pos x="740" y="497"/>
                  </a:cxn>
                  <a:cxn ang="0">
                    <a:pos x="686" y="615"/>
                  </a:cxn>
                  <a:cxn ang="0">
                    <a:pos x="622" y="855"/>
                  </a:cxn>
                  <a:cxn ang="0">
                    <a:pos x="566" y="1090"/>
                  </a:cxn>
                  <a:cxn ang="0">
                    <a:pos x="519" y="1269"/>
                  </a:cxn>
                  <a:cxn ang="0">
                    <a:pos x="474" y="1430"/>
                  </a:cxn>
                  <a:cxn ang="0">
                    <a:pos x="393" y="1505"/>
                  </a:cxn>
                  <a:cxn ang="0">
                    <a:pos x="283" y="1505"/>
                  </a:cxn>
                  <a:cxn ang="0">
                    <a:pos x="220" y="1434"/>
                  </a:cxn>
                  <a:cxn ang="0">
                    <a:pos x="231" y="1357"/>
                  </a:cxn>
                  <a:cxn ang="0">
                    <a:pos x="255" y="1276"/>
                  </a:cxn>
                  <a:cxn ang="0">
                    <a:pos x="403" y="672"/>
                  </a:cxn>
                  <a:cxn ang="0">
                    <a:pos x="453" y="464"/>
                  </a:cxn>
                  <a:cxn ang="0">
                    <a:pos x="494" y="283"/>
                  </a:cxn>
                  <a:cxn ang="0">
                    <a:pos x="475" y="150"/>
                  </a:cxn>
                  <a:cxn ang="0">
                    <a:pos x="382" y="91"/>
                  </a:cxn>
                  <a:cxn ang="0">
                    <a:pos x="248" y="167"/>
                  </a:cxn>
                  <a:cxn ang="0">
                    <a:pos x="162" y="360"/>
                  </a:cxn>
                  <a:cxn ang="0">
                    <a:pos x="113" y="528"/>
                  </a:cxn>
                  <a:cxn ang="0">
                    <a:pos x="59" y="556"/>
                  </a:cxn>
                  <a:cxn ang="0">
                    <a:pos x="15" y="545"/>
                  </a:cxn>
                  <a:cxn ang="0">
                    <a:pos x="3" y="490"/>
                  </a:cxn>
                  <a:cxn ang="0">
                    <a:pos x="42" y="354"/>
                  </a:cxn>
                  <a:cxn ang="0">
                    <a:pos x="119" y="180"/>
                  </a:cxn>
                  <a:cxn ang="0">
                    <a:pos x="219" y="62"/>
                  </a:cxn>
                  <a:cxn ang="0">
                    <a:pos x="390" y="0"/>
                  </a:cxn>
                </a:cxnLst>
                <a:rect l="0" t="0" r="r" b="b"/>
                <a:pathLst>
                  <a:path w="2070" h="1515">
                    <a:moveTo>
                      <a:pt x="390" y="0"/>
                    </a:moveTo>
                    <a:lnTo>
                      <a:pt x="418" y="2"/>
                    </a:lnTo>
                    <a:lnTo>
                      <a:pt x="447" y="4"/>
                    </a:lnTo>
                    <a:lnTo>
                      <a:pt x="477" y="10"/>
                    </a:lnTo>
                    <a:lnTo>
                      <a:pt x="508" y="16"/>
                    </a:lnTo>
                    <a:lnTo>
                      <a:pt x="538" y="27"/>
                    </a:lnTo>
                    <a:lnTo>
                      <a:pt x="568" y="40"/>
                    </a:lnTo>
                    <a:lnTo>
                      <a:pt x="599" y="55"/>
                    </a:lnTo>
                    <a:lnTo>
                      <a:pt x="626" y="74"/>
                    </a:lnTo>
                    <a:lnTo>
                      <a:pt x="652" y="96"/>
                    </a:lnTo>
                    <a:lnTo>
                      <a:pt x="677" y="121"/>
                    </a:lnTo>
                    <a:lnTo>
                      <a:pt x="698" y="151"/>
                    </a:lnTo>
                    <a:lnTo>
                      <a:pt x="716" y="184"/>
                    </a:lnTo>
                    <a:lnTo>
                      <a:pt x="732" y="220"/>
                    </a:lnTo>
                    <a:lnTo>
                      <a:pt x="743" y="262"/>
                    </a:lnTo>
                    <a:lnTo>
                      <a:pt x="750" y="308"/>
                    </a:lnTo>
                    <a:lnTo>
                      <a:pt x="775" y="277"/>
                    </a:lnTo>
                    <a:lnTo>
                      <a:pt x="804" y="244"/>
                    </a:lnTo>
                    <a:lnTo>
                      <a:pt x="836" y="211"/>
                    </a:lnTo>
                    <a:lnTo>
                      <a:pt x="871" y="178"/>
                    </a:lnTo>
                    <a:lnTo>
                      <a:pt x="909" y="147"/>
                    </a:lnTo>
                    <a:lnTo>
                      <a:pt x="949" y="117"/>
                    </a:lnTo>
                    <a:lnTo>
                      <a:pt x="993" y="89"/>
                    </a:lnTo>
                    <a:lnTo>
                      <a:pt x="1040" y="65"/>
                    </a:lnTo>
                    <a:lnTo>
                      <a:pt x="1090" y="44"/>
                    </a:lnTo>
                    <a:lnTo>
                      <a:pt x="1142" y="25"/>
                    </a:lnTo>
                    <a:lnTo>
                      <a:pt x="1198" y="12"/>
                    </a:lnTo>
                    <a:lnTo>
                      <a:pt x="1257" y="3"/>
                    </a:lnTo>
                    <a:lnTo>
                      <a:pt x="1320" y="0"/>
                    </a:lnTo>
                    <a:lnTo>
                      <a:pt x="1350" y="0"/>
                    </a:lnTo>
                    <a:lnTo>
                      <a:pt x="1383" y="3"/>
                    </a:lnTo>
                    <a:lnTo>
                      <a:pt x="1416" y="6"/>
                    </a:lnTo>
                    <a:lnTo>
                      <a:pt x="1448" y="11"/>
                    </a:lnTo>
                    <a:lnTo>
                      <a:pt x="1481" y="17"/>
                    </a:lnTo>
                    <a:lnTo>
                      <a:pt x="1515" y="27"/>
                    </a:lnTo>
                    <a:lnTo>
                      <a:pt x="1547" y="37"/>
                    </a:lnTo>
                    <a:lnTo>
                      <a:pt x="1579" y="51"/>
                    </a:lnTo>
                    <a:lnTo>
                      <a:pt x="1609" y="67"/>
                    </a:lnTo>
                    <a:lnTo>
                      <a:pt x="1637" y="87"/>
                    </a:lnTo>
                    <a:lnTo>
                      <a:pt x="1664" y="110"/>
                    </a:lnTo>
                    <a:lnTo>
                      <a:pt x="1688" y="137"/>
                    </a:lnTo>
                    <a:lnTo>
                      <a:pt x="1709" y="167"/>
                    </a:lnTo>
                    <a:lnTo>
                      <a:pt x="1727" y="202"/>
                    </a:lnTo>
                    <a:lnTo>
                      <a:pt x="1743" y="240"/>
                    </a:lnTo>
                    <a:lnTo>
                      <a:pt x="1754" y="283"/>
                    </a:lnTo>
                    <a:lnTo>
                      <a:pt x="1760" y="330"/>
                    </a:lnTo>
                    <a:lnTo>
                      <a:pt x="1763" y="383"/>
                    </a:lnTo>
                    <a:lnTo>
                      <a:pt x="1761" y="422"/>
                    </a:lnTo>
                    <a:lnTo>
                      <a:pt x="1756" y="467"/>
                    </a:lnTo>
                    <a:lnTo>
                      <a:pt x="1747" y="512"/>
                    </a:lnTo>
                    <a:lnTo>
                      <a:pt x="1736" y="562"/>
                    </a:lnTo>
                    <a:lnTo>
                      <a:pt x="1725" y="612"/>
                    </a:lnTo>
                    <a:lnTo>
                      <a:pt x="1710" y="663"/>
                    </a:lnTo>
                    <a:lnTo>
                      <a:pt x="1695" y="715"/>
                    </a:lnTo>
                    <a:lnTo>
                      <a:pt x="1679" y="765"/>
                    </a:lnTo>
                    <a:lnTo>
                      <a:pt x="1662" y="815"/>
                    </a:lnTo>
                    <a:lnTo>
                      <a:pt x="1646" y="862"/>
                    </a:lnTo>
                    <a:lnTo>
                      <a:pt x="1630" y="905"/>
                    </a:lnTo>
                    <a:lnTo>
                      <a:pt x="1616" y="946"/>
                    </a:lnTo>
                    <a:lnTo>
                      <a:pt x="1603" y="981"/>
                    </a:lnTo>
                    <a:lnTo>
                      <a:pt x="1591" y="1011"/>
                    </a:lnTo>
                    <a:lnTo>
                      <a:pt x="1583" y="1036"/>
                    </a:lnTo>
                    <a:lnTo>
                      <a:pt x="1566" y="1078"/>
                    </a:lnTo>
                    <a:lnTo>
                      <a:pt x="1552" y="1115"/>
                    </a:lnTo>
                    <a:lnTo>
                      <a:pt x="1540" y="1146"/>
                    </a:lnTo>
                    <a:lnTo>
                      <a:pt x="1531" y="1174"/>
                    </a:lnTo>
                    <a:lnTo>
                      <a:pt x="1523" y="1199"/>
                    </a:lnTo>
                    <a:lnTo>
                      <a:pt x="1516" y="1221"/>
                    </a:lnTo>
                    <a:lnTo>
                      <a:pt x="1513" y="1243"/>
                    </a:lnTo>
                    <a:lnTo>
                      <a:pt x="1510" y="1263"/>
                    </a:lnTo>
                    <a:lnTo>
                      <a:pt x="1509" y="1284"/>
                    </a:lnTo>
                    <a:lnTo>
                      <a:pt x="1507" y="1306"/>
                    </a:lnTo>
                    <a:lnTo>
                      <a:pt x="1509" y="1332"/>
                    </a:lnTo>
                    <a:lnTo>
                      <a:pt x="1511" y="1356"/>
                    </a:lnTo>
                    <a:lnTo>
                      <a:pt x="1516" y="1377"/>
                    </a:lnTo>
                    <a:lnTo>
                      <a:pt x="1523" y="1394"/>
                    </a:lnTo>
                    <a:lnTo>
                      <a:pt x="1535" y="1408"/>
                    </a:lnTo>
                    <a:lnTo>
                      <a:pt x="1549" y="1417"/>
                    </a:lnTo>
                    <a:lnTo>
                      <a:pt x="1568" y="1424"/>
                    </a:lnTo>
                    <a:lnTo>
                      <a:pt x="1590" y="1425"/>
                    </a:lnTo>
                    <a:lnTo>
                      <a:pt x="1628" y="1422"/>
                    </a:lnTo>
                    <a:lnTo>
                      <a:pt x="1664" y="1412"/>
                    </a:lnTo>
                    <a:lnTo>
                      <a:pt x="1701" y="1394"/>
                    </a:lnTo>
                    <a:lnTo>
                      <a:pt x="1738" y="1370"/>
                    </a:lnTo>
                    <a:lnTo>
                      <a:pt x="1773" y="1339"/>
                    </a:lnTo>
                    <a:lnTo>
                      <a:pt x="1807" y="1301"/>
                    </a:lnTo>
                    <a:lnTo>
                      <a:pt x="1840" y="1256"/>
                    </a:lnTo>
                    <a:lnTo>
                      <a:pt x="1871" y="1205"/>
                    </a:lnTo>
                    <a:lnTo>
                      <a:pt x="1900" y="1147"/>
                    </a:lnTo>
                    <a:lnTo>
                      <a:pt x="1926" y="1083"/>
                    </a:lnTo>
                    <a:lnTo>
                      <a:pt x="1950" y="1013"/>
                    </a:lnTo>
                    <a:lnTo>
                      <a:pt x="1956" y="1001"/>
                    </a:lnTo>
                    <a:lnTo>
                      <a:pt x="1960" y="989"/>
                    </a:lnTo>
                    <a:lnTo>
                      <a:pt x="1966" y="980"/>
                    </a:lnTo>
                    <a:lnTo>
                      <a:pt x="1972" y="972"/>
                    </a:lnTo>
                    <a:lnTo>
                      <a:pt x="1981" y="965"/>
                    </a:lnTo>
                    <a:lnTo>
                      <a:pt x="1993" y="962"/>
                    </a:lnTo>
                    <a:lnTo>
                      <a:pt x="2010" y="960"/>
                    </a:lnTo>
                    <a:lnTo>
                      <a:pt x="2017" y="960"/>
                    </a:lnTo>
                    <a:lnTo>
                      <a:pt x="2026" y="962"/>
                    </a:lnTo>
                    <a:lnTo>
                      <a:pt x="2036" y="963"/>
                    </a:lnTo>
                    <a:lnTo>
                      <a:pt x="2046" y="965"/>
                    </a:lnTo>
                    <a:lnTo>
                      <a:pt x="2056" y="972"/>
                    </a:lnTo>
                    <a:lnTo>
                      <a:pt x="2063" y="980"/>
                    </a:lnTo>
                    <a:lnTo>
                      <a:pt x="2069" y="990"/>
                    </a:lnTo>
                    <a:lnTo>
                      <a:pt x="2070" y="1006"/>
                    </a:lnTo>
                    <a:lnTo>
                      <a:pt x="2069" y="1015"/>
                    </a:lnTo>
                    <a:lnTo>
                      <a:pt x="2066" y="1031"/>
                    </a:lnTo>
                    <a:lnTo>
                      <a:pt x="2060" y="1051"/>
                    </a:lnTo>
                    <a:lnTo>
                      <a:pt x="2052" y="1075"/>
                    </a:lnTo>
                    <a:lnTo>
                      <a:pt x="2042" y="1104"/>
                    </a:lnTo>
                    <a:lnTo>
                      <a:pt x="2029" y="1136"/>
                    </a:lnTo>
                    <a:lnTo>
                      <a:pt x="2014" y="1170"/>
                    </a:lnTo>
                    <a:lnTo>
                      <a:pt x="1996" y="1205"/>
                    </a:lnTo>
                    <a:lnTo>
                      <a:pt x="1976" y="1240"/>
                    </a:lnTo>
                    <a:lnTo>
                      <a:pt x="1953" y="1277"/>
                    </a:lnTo>
                    <a:lnTo>
                      <a:pt x="1928" y="1314"/>
                    </a:lnTo>
                    <a:lnTo>
                      <a:pt x="1900" y="1349"/>
                    </a:lnTo>
                    <a:lnTo>
                      <a:pt x="1870" y="1383"/>
                    </a:lnTo>
                    <a:lnTo>
                      <a:pt x="1837" y="1415"/>
                    </a:lnTo>
                    <a:lnTo>
                      <a:pt x="1801" y="1442"/>
                    </a:lnTo>
                    <a:lnTo>
                      <a:pt x="1763" y="1467"/>
                    </a:lnTo>
                    <a:lnTo>
                      <a:pt x="1722" y="1488"/>
                    </a:lnTo>
                    <a:lnTo>
                      <a:pt x="1679" y="1502"/>
                    </a:lnTo>
                    <a:lnTo>
                      <a:pt x="1632" y="1513"/>
                    </a:lnTo>
                    <a:lnTo>
                      <a:pt x="1583" y="1515"/>
                    </a:lnTo>
                    <a:lnTo>
                      <a:pt x="1540" y="1514"/>
                    </a:lnTo>
                    <a:lnTo>
                      <a:pt x="1499" y="1508"/>
                    </a:lnTo>
                    <a:lnTo>
                      <a:pt x="1459" y="1497"/>
                    </a:lnTo>
                    <a:lnTo>
                      <a:pt x="1422" y="1481"/>
                    </a:lnTo>
                    <a:lnTo>
                      <a:pt x="1388" y="1463"/>
                    </a:lnTo>
                    <a:lnTo>
                      <a:pt x="1357" y="1441"/>
                    </a:lnTo>
                    <a:lnTo>
                      <a:pt x="1329" y="1415"/>
                    </a:lnTo>
                    <a:lnTo>
                      <a:pt x="1306" y="1384"/>
                    </a:lnTo>
                    <a:lnTo>
                      <a:pt x="1286" y="1352"/>
                    </a:lnTo>
                    <a:lnTo>
                      <a:pt x="1272" y="1314"/>
                    </a:lnTo>
                    <a:lnTo>
                      <a:pt x="1262" y="1274"/>
                    </a:lnTo>
                    <a:lnTo>
                      <a:pt x="1260" y="1231"/>
                    </a:lnTo>
                    <a:lnTo>
                      <a:pt x="1261" y="1206"/>
                    </a:lnTo>
                    <a:lnTo>
                      <a:pt x="1264" y="1184"/>
                    </a:lnTo>
                    <a:lnTo>
                      <a:pt x="1269" y="1163"/>
                    </a:lnTo>
                    <a:lnTo>
                      <a:pt x="1277" y="1141"/>
                    </a:lnTo>
                    <a:lnTo>
                      <a:pt x="1286" y="1115"/>
                    </a:lnTo>
                    <a:lnTo>
                      <a:pt x="1298" y="1086"/>
                    </a:lnTo>
                    <a:lnTo>
                      <a:pt x="1312" y="1051"/>
                    </a:lnTo>
                    <a:lnTo>
                      <a:pt x="1325" y="1017"/>
                    </a:lnTo>
                    <a:lnTo>
                      <a:pt x="1340" y="976"/>
                    </a:lnTo>
                    <a:lnTo>
                      <a:pt x="1357" y="931"/>
                    </a:lnTo>
                    <a:lnTo>
                      <a:pt x="1374" y="880"/>
                    </a:lnTo>
                    <a:lnTo>
                      <a:pt x="1393" y="828"/>
                    </a:lnTo>
                    <a:lnTo>
                      <a:pt x="1412" y="772"/>
                    </a:lnTo>
                    <a:lnTo>
                      <a:pt x="1430" y="713"/>
                    </a:lnTo>
                    <a:lnTo>
                      <a:pt x="1447" y="654"/>
                    </a:lnTo>
                    <a:lnTo>
                      <a:pt x="1464" y="595"/>
                    </a:lnTo>
                    <a:lnTo>
                      <a:pt x="1479" y="537"/>
                    </a:lnTo>
                    <a:lnTo>
                      <a:pt x="1490" y="481"/>
                    </a:lnTo>
                    <a:lnTo>
                      <a:pt x="1499" y="427"/>
                    </a:lnTo>
                    <a:lnTo>
                      <a:pt x="1506" y="376"/>
                    </a:lnTo>
                    <a:lnTo>
                      <a:pt x="1507" y="330"/>
                    </a:lnTo>
                    <a:lnTo>
                      <a:pt x="1507" y="316"/>
                    </a:lnTo>
                    <a:lnTo>
                      <a:pt x="1507" y="299"/>
                    </a:lnTo>
                    <a:lnTo>
                      <a:pt x="1506" y="279"/>
                    </a:lnTo>
                    <a:lnTo>
                      <a:pt x="1503" y="260"/>
                    </a:lnTo>
                    <a:lnTo>
                      <a:pt x="1501" y="239"/>
                    </a:lnTo>
                    <a:lnTo>
                      <a:pt x="1496" y="216"/>
                    </a:lnTo>
                    <a:lnTo>
                      <a:pt x="1488" y="195"/>
                    </a:lnTo>
                    <a:lnTo>
                      <a:pt x="1479" y="175"/>
                    </a:lnTo>
                    <a:lnTo>
                      <a:pt x="1465" y="155"/>
                    </a:lnTo>
                    <a:lnTo>
                      <a:pt x="1450" y="138"/>
                    </a:lnTo>
                    <a:lnTo>
                      <a:pt x="1431" y="122"/>
                    </a:lnTo>
                    <a:lnTo>
                      <a:pt x="1408" y="109"/>
                    </a:lnTo>
                    <a:lnTo>
                      <a:pt x="1380" y="99"/>
                    </a:lnTo>
                    <a:lnTo>
                      <a:pt x="1349" y="92"/>
                    </a:lnTo>
                    <a:lnTo>
                      <a:pt x="1312" y="91"/>
                    </a:lnTo>
                    <a:lnTo>
                      <a:pt x="1256" y="93"/>
                    </a:lnTo>
                    <a:lnTo>
                      <a:pt x="1202" y="103"/>
                    </a:lnTo>
                    <a:lnTo>
                      <a:pt x="1151" y="117"/>
                    </a:lnTo>
                    <a:lnTo>
                      <a:pt x="1104" y="135"/>
                    </a:lnTo>
                    <a:lnTo>
                      <a:pt x="1059" y="157"/>
                    </a:lnTo>
                    <a:lnTo>
                      <a:pt x="1018" y="184"/>
                    </a:lnTo>
                    <a:lnTo>
                      <a:pt x="980" y="211"/>
                    </a:lnTo>
                    <a:lnTo>
                      <a:pt x="944" y="243"/>
                    </a:lnTo>
                    <a:lnTo>
                      <a:pt x="910" y="274"/>
                    </a:lnTo>
                    <a:lnTo>
                      <a:pt x="880" y="308"/>
                    </a:lnTo>
                    <a:lnTo>
                      <a:pt x="851" y="341"/>
                    </a:lnTo>
                    <a:lnTo>
                      <a:pt x="826" y="374"/>
                    </a:lnTo>
                    <a:lnTo>
                      <a:pt x="803" y="405"/>
                    </a:lnTo>
                    <a:lnTo>
                      <a:pt x="778" y="440"/>
                    </a:lnTo>
                    <a:lnTo>
                      <a:pt x="757" y="470"/>
                    </a:lnTo>
                    <a:lnTo>
                      <a:pt x="740" y="497"/>
                    </a:lnTo>
                    <a:lnTo>
                      <a:pt x="726" y="522"/>
                    </a:lnTo>
                    <a:lnTo>
                      <a:pt x="714" y="544"/>
                    </a:lnTo>
                    <a:lnTo>
                      <a:pt x="703" y="566"/>
                    </a:lnTo>
                    <a:lnTo>
                      <a:pt x="694" y="590"/>
                    </a:lnTo>
                    <a:lnTo>
                      <a:pt x="686" y="615"/>
                    </a:lnTo>
                    <a:lnTo>
                      <a:pt x="678" y="641"/>
                    </a:lnTo>
                    <a:lnTo>
                      <a:pt x="669" y="671"/>
                    </a:lnTo>
                    <a:lnTo>
                      <a:pt x="660" y="705"/>
                    </a:lnTo>
                    <a:lnTo>
                      <a:pt x="643" y="781"/>
                    </a:lnTo>
                    <a:lnTo>
                      <a:pt x="622" y="855"/>
                    </a:lnTo>
                    <a:lnTo>
                      <a:pt x="600" y="930"/>
                    </a:lnTo>
                    <a:lnTo>
                      <a:pt x="593" y="964"/>
                    </a:lnTo>
                    <a:lnTo>
                      <a:pt x="585" y="1003"/>
                    </a:lnTo>
                    <a:lnTo>
                      <a:pt x="575" y="1047"/>
                    </a:lnTo>
                    <a:lnTo>
                      <a:pt x="566" y="1090"/>
                    </a:lnTo>
                    <a:lnTo>
                      <a:pt x="554" y="1133"/>
                    </a:lnTo>
                    <a:lnTo>
                      <a:pt x="544" y="1174"/>
                    </a:lnTo>
                    <a:lnTo>
                      <a:pt x="534" y="1209"/>
                    </a:lnTo>
                    <a:lnTo>
                      <a:pt x="525" y="1238"/>
                    </a:lnTo>
                    <a:lnTo>
                      <a:pt x="519" y="1269"/>
                    </a:lnTo>
                    <a:lnTo>
                      <a:pt x="511" y="1305"/>
                    </a:lnTo>
                    <a:lnTo>
                      <a:pt x="502" y="1340"/>
                    </a:lnTo>
                    <a:lnTo>
                      <a:pt x="494" y="1374"/>
                    </a:lnTo>
                    <a:lnTo>
                      <a:pt x="485" y="1405"/>
                    </a:lnTo>
                    <a:lnTo>
                      <a:pt x="474" y="1430"/>
                    </a:lnTo>
                    <a:lnTo>
                      <a:pt x="465" y="1449"/>
                    </a:lnTo>
                    <a:lnTo>
                      <a:pt x="454" y="1464"/>
                    </a:lnTo>
                    <a:lnTo>
                      <a:pt x="439" y="1479"/>
                    </a:lnTo>
                    <a:lnTo>
                      <a:pt x="418" y="1493"/>
                    </a:lnTo>
                    <a:lnTo>
                      <a:pt x="393" y="1505"/>
                    </a:lnTo>
                    <a:lnTo>
                      <a:pt x="367" y="1513"/>
                    </a:lnTo>
                    <a:lnTo>
                      <a:pt x="337" y="1515"/>
                    </a:lnTo>
                    <a:lnTo>
                      <a:pt x="320" y="1515"/>
                    </a:lnTo>
                    <a:lnTo>
                      <a:pt x="301" y="1512"/>
                    </a:lnTo>
                    <a:lnTo>
                      <a:pt x="283" y="1505"/>
                    </a:lnTo>
                    <a:lnTo>
                      <a:pt x="266" y="1497"/>
                    </a:lnTo>
                    <a:lnTo>
                      <a:pt x="250" y="1485"/>
                    </a:lnTo>
                    <a:lnTo>
                      <a:pt x="237" y="1471"/>
                    </a:lnTo>
                    <a:lnTo>
                      <a:pt x="227" y="1454"/>
                    </a:lnTo>
                    <a:lnTo>
                      <a:pt x="220" y="1434"/>
                    </a:lnTo>
                    <a:lnTo>
                      <a:pt x="217" y="1411"/>
                    </a:lnTo>
                    <a:lnTo>
                      <a:pt x="217" y="1404"/>
                    </a:lnTo>
                    <a:lnTo>
                      <a:pt x="221" y="1392"/>
                    </a:lnTo>
                    <a:lnTo>
                      <a:pt x="225" y="1377"/>
                    </a:lnTo>
                    <a:lnTo>
                      <a:pt x="231" y="1357"/>
                    </a:lnTo>
                    <a:lnTo>
                      <a:pt x="236" y="1336"/>
                    </a:lnTo>
                    <a:lnTo>
                      <a:pt x="242" y="1315"/>
                    </a:lnTo>
                    <a:lnTo>
                      <a:pt x="249" y="1294"/>
                    </a:lnTo>
                    <a:lnTo>
                      <a:pt x="255" y="1276"/>
                    </a:lnTo>
                    <a:lnTo>
                      <a:pt x="255" y="1276"/>
                    </a:lnTo>
                    <a:lnTo>
                      <a:pt x="360" y="840"/>
                    </a:lnTo>
                    <a:lnTo>
                      <a:pt x="369" y="804"/>
                    </a:lnTo>
                    <a:lnTo>
                      <a:pt x="381" y="764"/>
                    </a:lnTo>
                    <a:lnTo>
                      <a:pt x="392" y="719"/>
                    </a:lnTo>
                    <a:lnTo>
                      <a:pt x="403" y="672"/>
                    </a:lnTo>
                    <a:lnTo>
                      <a:pt x="414" y="626"/>
                    </a:lnTo>
                    <a:lnTo>
                      <a:pt x="424" y="582"/>
                    </a:lnTo>
                    <a:lnTo>
                      <a:pt x="435" y="540"/>
                    </a:lnTo>
                    <a:lnTo>
                      <a:pt x="444" y="503"/>
                    </a:lnTo>
                    <a:lnTo>
                      <a:pt x="453" y="464"/>
                    </a:lnTo>
                    <a:lnTo>
                      <a:pt x="464" y="425"/>
                    </a:lnTo>
                    <a:lnTo>
                      <a:pt x="473" y="387"/>
                    </a:lnTo>
                    <a:lnTo>
                      <a:pt x="482" y="350"/>
                    </a:lnTo>
                    <a:lnTo>
                      <a:pt x="489" y="315"/>
                    </a:lnTo>
                    <a:lnTo>
                      <a:pt x="494" y="283"/>
                    </a:lnTo>
                    <a:lnTo>
                      <a:pt x="495" y="256"/>
                    </a:lnTo>
                    <a:lnTo>
                      <a:pt x="494" y="226"/>
                    </a:lnTo>
                    <a:lnTo>
                      <a:pt x="490" y="198"/>
                    </a:lnTo>
                    <a:lnTo>
                      <a:pt x="485" y="173"/>
                    </a:lnTo>
                    <a:lnTo>
                      <a:pt x="475" y="150"/>
                    </a:lnTo>
                    <a:lnTo>
                      <a:pt x="464" y="130"/>
                    </a:lnTo>
                    <a:lnTo>
                      <a:pt x="448" y="113"/>
                    </a:lnTo>
                    <a:lnTo>
                      <a:pt x="430" y="101"/>
                    </a:lnTo>
                    <a:lnTo>
                      <a:pt x="407" y="93"/>
                    </a:lnTo>
                    <a:lnTo>
                      <a:pt x="382" y="91"/>
                    </a:lnTo>
                    <a:lnTo>
                      <a:pt x="350" y="93"/>
                    </a:lnTo>
                    <a:lnTo>
                      <a:pt x="321" y="104"/>
                    </a:lnTo>
                    <a:lnTo>
                      <a:pt x="293" y="120"/>
                    </a:lnTo>
                    <a:lnTo>
                      <a:pt x="270" y="140"/>
                    </a:lnTo>
                    <a:lnTo>
                      <a:pt x="248" y="167"/>
                    </a:lnTo>
                    <a:lnTo>
                      <a:pt x="228" y="198"/>
                    </a:lnTo>
                    <a:lnTo>
                      <a:pt x="210" y="233"/>
                    </a:lnTo>
                    <a:lnTo>
                      <a:pt x="193" y="273"/>
                    </a:lnTo>
                    <a:lnTo>
                      <a:pt x="177" y="315"/>
                    </a:lnTo>
                    <a:lnTo>
                      <a:pt x="162" y="360"/>
                    </a:lnTo>
                    <a:lnTo>
                      <a:pt x="148" y="409"/>
                    </a:lnTo>
                    <a:lnTo>
                      <a:pt x="135" y="459"/>
                    </a:lnTo>
                    <a:lnTo>
                      <a:pt x="127" y="487"/>
                    </a:lnTo>
                    <a:lnTo>
                      <a:pt x="121" y="511"/>
                    </a:lnTo>
                    <a:lnTo>
                      <a:pt x="113" y="528"/>
                    </a:lnTo>
                    <a:lnTo>
                      <a:pt x="106" y="541"/>
                    </a:lnTo>
                    <a:lnTo>
                      <a:pt x="97" y="549"/>
                    </a:lnTo>
                    <a:lnTo>
                      <a:pt x="88" y="553"/>
                    </a:lnTo>
                    <a:lnTo>
                      <a:pt x="75" y="556"/>
                    </a:lnTo>
                    <a:lnTo>
                      <a:pt x="59" y="556"/>
                    </a:lnTo>
                    <a:lnTo>
                      <a:pt x="52" y="556"/>
                    </a:lnTo>
                    <a:lnTo>
                      <a:pt x="43" y="554"/>
                    </a:lnTo>
                    <a:lnTo>
                      <a:pt x="34" y="553"/>
                    </a:lnTo>
                    <a:lnTo>
                      <a:pt x="24" y="550"/>
                    </a:lnTo>
                    <a:lnTo>
                      <a:pt x="15" y="545"/>
                    </a:lnTo>
                    <a:lnTo>
                      <a:pt x="7" y="536"/>
                    </a:lnTo>
                    <a:lnTo>
                      <a:pt x="1" y="525"/>
                    </a:lnTo>
                    <a:lnTo>
                      <a:pt x="0" y="511"/>
                    </a:lnTo>
                    <a:lnTo>
                      <a:pt x="0" y="503"/>
                    </a:lnTo>
                    <a:lnTo>
                      <a:pt x="3" y="490"/>
                    </a:lnTo>
                    <a:lnTo>
                      <a:pt x="8" y="470"/>
                    </a:lnTo>
                    <a:lnTo>
                      <a:pt x="15" y="447"/>
                    </a:lnTo>
                    <a:lnTo>
                      <a:pt x="22" y="418"/>
                    </a:lnTo>
                    <a:lnTo>
                      <a:pt x="32" y="388"/>
                    </a:lnTo>
                    <a:lnTo>
                      <a:pt x="42" y="354"/>
                    </a:lnTo>
                    <a:lnTo>
                      <a:pt x="55" y="320"/>
                    </a:lnTo>
                    <a:lnTo>
                      <a:pt x="70" y="283"/>
                    </a:lnTo>
                    <a:lnTo>
                      <a:pt x="85" y="248"/>
                    </a:lnTo>
                    <a:lnTo>
                      <a:pt x="101" y="214"/>
                    </a:lnTo>
                    <a:lnTo>
                      <a:pt x="119" y="180"/>
                    </a:lnTo>
                    <a:lnTo>
                      <a:pt x="134" y="157"/>
                    </a:lnTo>
                    <a:lnTo>
                      <a:pt x="152" y="133"/>
                    </a:lnTo>
                    <a:lnTo>
                      <a:pt x="170" y="108"/>
                    </a:lnTo>
                    <a:lnTo>
                      <a:pt x="193" y="84"/>
                    </a:lnTo>
                    <a:lnTo>
                      <a:pt x="219" y="62"/>
                    </a:lnTo>
                    <a:lnTo>
                      <a:pt x="246" y="42"/>
                    </a:lnTo>
                    <a:lnTo>
                      <a:pt x="278" y="25"/>
                    </a:lnTo>
                    <a:lnTo>
                      <a:pt x="312" y="12"/>
                    </a:lnTo>
                    <a:lnTo>
                      <a:pt x="348" y="3"/>
                    </a:lnTo>
                    <a:lnTo>
                      <a:pt x="39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21" name="Straight Arrow Connector 20"/>
            <p:cNvCxnSpPr/>
            <p:nvPr/>
          </p:nvCxnSpPr>
          <p:spPr>
            <a:xfrm flipV="1">
              <a:off x="1752600" y="381000"/>
              <a:ext cx="0" cy="6096000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752600" y="3733800"/>
              <a:ext cx="7239000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6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auto">
            <a:xfrm>
              <a:off x="8305800" y="3886200"/>
              <a:ext cx="280458" cy="266700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 bwMode="auto">
            <a:xfrm>
              <a:off x="1905000" y="228600"/>
              <a:ext cx="228600" cy="219694"/>
            </a:xfrm>
            <a:custGeom>
              <a:avLst/>
              <a:gdLst/>
              <a:ahLst/>
              <a:cxnLst>
                <a:cxn ang="0">
                  <a:pos x="2856" y="0"/>
                </a:cxn>
                <a:cxn ang="0">
                  <a:pos x="2932" y="3"/>
                </a:cxn>
                <a:cxn ang="0">
                  <a:pos x="3000" y="19"/>
                </a:cxn>
                <a:cxn ang="0">
                  <a:pos x="3051" y="57"/>
                </a:cxn>
                <a:cxn ang="0">
                  <a:pos x="3078" y="125"/>
                </a:cxn>
                <a:cxn ang="0">
                  <a:pos x="3072" y="227"/>
                </a:cxn>
                <a:cxn ang="0">
                  <a:pos x="3035" y="301"/>
                </a:cxn>
                <a:cxn ang="0">
                  <a:pos x="2977" y="349"/>
                </a:cxn>
                <a:cxn ang="0">
                  <a:pos x="2909" y="375"/>
                </a:cxn>
                <a:cxn ang="0">
                  <a:pos x="2842" y="386"/>
                </a:cxn>
                <a:cxn ang="0">
                  <a:pos x="2785" y="388"/>
                </a:cxn>
                <a:cxn ang="0">
                  <a:pos x="1280" y="2667"/>
                </a:cxn>
                <a:cxn ang="0">
                  <a:pos x="1266" y="2733"/>
                </a:cxn>
                <a:cxn ang="0">
                  <a:pos x="1242" y="2806"/>
                </a:cxn>
                <a:cxn ang="0">
                  <a:pos x="1201" y="2876"/>
                </a:cxn>
                <a:cxn ang="0">
                  <a:pos x="1138" y="2929"/>
                </a:cxn>
                <a:cxn ang="0">
                  <a:pos x="1047" y="2959"/>
                </a:cxn>
                <a:cxn ang="0">
                  <a:pos x="948" y="2953"/>
                </a:cxn>
                <a:cxn ang="0">
                  <a:pos x="883" y="2912"/>
                </a:cxn>
                <a:cxn ang="0">
                  <a:pos x="846" y="2854"/>
                </a:cxn>
                <a:cxn ang="0">
                  <a:pos x="831" y="2791"/>
                </a:cxn>
                <a:cxn ang="0">
                  <a:pos x="834" y="2746"/>
                </a:cxn>
                <a:cxn ang="0">
                  <a:pos x="853" y="2674"/>
                </a:cxn>
                <a:cxn ang="0">
                  <a:pos x="876" y="2586"/>
                </a:cxn>
                <a:cxn ang="0">
                  <a:pos x="1520" y="388"/>
                </a:cxn>
                <a:cxn ang="0">
                  <a:pos x="941" y="389"/>
                </a:cxn>
                <a:cxn ang="0">
                  <a:pos x="843" y="398"/>
                </a:cxn>
                <a:cxn ang="0">
                  <a:pos x="720" y="427"/>
                </a:cxn>
                <a:cxn ang="0">
                  <a:pos x="581" y="488"/>
                </a:cxn>
                <a:cxn ang="0">
                  <a:pos x="432" y="595"/>
                </a:cxn>
                <a:cxn ang="0">
                  <a:pos x="279" y="757"/>
                </a:cxn>
                <a:cxn ang="0">
                  <a:pos x="164" y="923"/>
                </a:cxn>
                <a:cxn ang="0">
                  <a:pos x="128" y="964"/>
                </a:cxn>
                <a:cxn ang="0">
                  <a:pos x="79" y="977"/>
                </a:cxn>
                <a:cxn ang="0">
                  <a:pos x="27" y="965"/>
                </a:cxn>
                <a:cxn ang="0">
                  <a:pos x="5" y="940"/>
                </a:cxn>
                <a:cxn ang="0">
                  <a:pos x="0" y="917"/>
                </a:cxn>
                <a:cxn ang="0">
                  <a:pos x="7" y="888"/>
                </a:cxn>
                <a:cxn ang="0">
                  <a:pos x="43" y="815"/>
                </a:cxn>
                <a:cxn ang="0">
                  <a:pos x="104" y="708"/>
                </a:cxn>
                <a:cxn ang="0">
                  <a:pos x="185" y="582"/>
                </a:cxn>
                <a:cxn ang="0">
                  <a:pos x="283" y="448"/>
                </a:cxn>
                <a:cxn ang="0">
                  <a:pos x="390" y="315"/>
                </a:cxn>
                <a:cxn ang="0">
                  <a:pos x="554" y="161"/>
                </a:cxn>
                <a:cxn ang="0">
                  <a:pos x="706" y="68"/>
                </a:cxn>
                <a:cxn ang="0">
                  <a:pos x="843" y="19"/>
                </a:cxn>
                <a:cxn ang="0">
                  <a:pos x="959" y="2"/>
                </a:cxn>
                <a:cxn ang="0">
                  <a:pos x="1050" y="0"/>
                </a:cxn>
              </a:cxnLst>
              <a:rect l="0" t="0" r="r" b="b"/>
              <a:pathLst>
                <a:path w="3080" h="2961">
                  <a:moveTo>
                    <a:pt x="1050" y="0"/>
                  </a:moveTo>
                  <a:lnTo>
                    <a:pt x="2830" y="0"/>
                  </a:lnTo>
                  <a:lnTo>
                    <a:pt x="2856" y="0"/>
                  </a:lnTo>
                  <a:lnTo>
                    <a:pt x="2881" y="0"/>
                  </a:lnTo>
                  <a:lnTo>
                    <a:pt x="2907" y="1"/>
                  </a:lnTo>
                  <a:lnTo>
                    <a:pt x="2932" y="3"/>
                  </a:lnTo>
                  <a:lnTo>
                    <a:pt x="2956" y="7"/>
                  </a:lnTo>
                  <a:lnTo>
                    <a:pt x="2979" y="12"/>
                  </a:lnTo>
                  <a:lnTo>
                    <a:pt x="3000" y="19"/>
                  </a:lnTo>
                  <a:lnTo>
                    <a:pt x="3020" y="29"/>
                  </a:lnTo>
                  <a:lnTo>
                    <a:pt x="3037" y="41"/>
                  </a:lnTo>
                  <a:lnTo>
                    <a:pt x="3051" y="57"/>
                  </a:lnTo>
                  <a:lnTo>
                    <a:pt x="3064" y="77"/>
                  </a:lnTo>
                  <a:lnTo>
                    <a:pt x="3072" y="99"/>
                  </a:lnTo>
                  <a:lnTo>
                    <a:pt x="3078" y="125"/>
                  </a:lnTo>
                  <a:lnTo>
                    <a:pt x="3080" y="157"/>
                  </a:lnTo>
                  <a:lnTo>
                    <a:pt x="3078" y="194"/>
                  </a:lnTo>
                  <a:lnTo>
                    <a:pt x="3072" y="227"/>
                  </a:lnTo>
                  <a:lnTo>
                    <a:pt x="3063" y="255"/>
                  </a:lnTo>
                  <a:lnTo>
                    <a:pt x="3050" y="279"/>
                  </a:lnTo>
                  <a:lnTo>
                    <a:pt x="3035" y="301"/>
                  </a:lnTo>
                  <a:lnTo>
                    <a:pt x="3017" y="320"/>
                  </a:lnTo>
                  <a:lnTo>
                    <a:pt x="2998" y="336"/>
                  </a:lnTo>
                  <a:lnTo>
                    <a:pt x="2977" y="349"/>
                  </a:lnTo>
                  <a:lnTo>
                    <a:pt x="2955" y="360"/>
                  </a:lnTo>
                  <a:lnTo>
                    <a:pt x="2932" y="369"/>
                  </a:lnTo>
                  <a:lnTo>
                    <a:pt x="2909" y="375"/>
                  </a:lnTo>
                  <a:lnTo>
                    <a:pt x="2886" y="380"/>
                  </a:lnTo>
                  <a:lnTo>
                    <a:pt x="2863" y="383"/>
                  </a:lnTo>
                  <a:lnTo>
                    <a:pt x="2842" y="386"/>
                  </a:lnTo>
                  <a:lnTo>
                    <a:pt x="2821" y="388"/>
                  </a:lnTo>
                  <a:lnTo>
                    <a:pt x="2801" y="388"/>
                  </a:lnTo>
                  <a:lnTo>
                    <a:pt x="2785" y="388"/>
                  </a:lnTo>
                  <a:lnTo>
                    <a:pt x="2770" y="388"/>
                  </a:lnTo>
                  <a:lnTo>
                    <a:pt x="1700" y="388"/>
                  </a:lnTo>
                  <a:lnTo>
                    <a:pt x="1280" y="2667"/>
                  </a:lnTo>
                  <a:lnTo>
                    <a:pt x="1275" y="2688"/>
                  </a:lnTo>
                  <a:lnTo>
                    <a:pt x="1271" y="2710"/>
                  </a:lnTo>
                  <a:lnTo>
                    <a:pt x="1266" y="2733"/>
                  </a:lnTo>
                  <a:lnTo>
                    <a:pt x="1259" y="2757"/>
                  </a:lnTo>
                  <a:lnTo>
                    <a:pt x="1251" y="2782"/>
                  </a:lnTo>
                  <a:lnTo>
                    <a:pt x="1242" y="2806"/>
                  </a:lnTo>
                  <a:lnTo>
                    <a:pt x="1230" y="2831"/>
                  </a:lnTo>
                  <a:lnTo>
                    <a:pt x="1216" y="2854"/>
                  </a:lnTo>
                  <a:lnTo>
                    <a:pt x="1201" y="2876"/>
                  </a:lnTo>
                  <a:lnTo>
                    <a:pt x="1182" y="2895"/>
                  </a:lnTo>
                  <a:lnTo>
                    <a:pt x="1161" y="2914"/>
                  </a:lnTo>
                  <a:lnTo>
                    <a:pt x="1138" y="2929"/>
                  </a:lnTo>
                  <a:lnTo>
                    <a:pt x="1111" y="2943"/>
                  </a:lnTo>
                  <a:lnTo>
                    <a:pt x="1081" y="2953"/>
                  </a:lnTo>
                  <a:lnTo>
                    <a:pt x="1047" y="2959"/>
                  </a:lnTo>
                  <a:lnTo>
                    <a:pt x="1010" y="2961"/>
                  </a:lnTo>
                  <a:lnTo>
                    <a:pt x="976" y="2959"/>
                  </a:lnTo>
                  <a:lnTo>
                    <a:pt x="948" y="2953"/>
                  </a:lnTo>
                  <a:lnTo>
                    <a:pt x="923" y="2942"/>
                  </a:lnTo>
                  <a:lnTo>
                    <a:pt x="901" y="2928"/>
                  </a:lnTo>
                  <a:lnTo>
                    <a:pt x="883" y="2912"/>
                  </a:lnTo>
                  <a:lnTo>
                    <a:pt x="867" y="2894"/>
                  </a:lnTo>
                  <a:lnTo>
                    <a:pt x="855" y="2874"/>
                  </a:lnTo>
                  <a:lnTo>
                    <a:pt x="846" y="2854"/>
                  </a:lnTo>
                  <a:lnTo>
                    <a:pt x="838" y="2832"/>
                  </a:lnTo>
                  <a:lnTo>
                    <a:pt x="833" y="2811"/>
                  </a:lnTo>
                  <a:lnTo>
                    <a:pt x="831" y="2791"/>
                  </a:lnTo>
                  <a:lnTo>
                    <a:pt x="830" y="2772"/>
                  </a:lnTo>
                  <a:lnTo>
                    <a:pt x="831" y="2762"/>
                  </a:lnTo>
                  <a:lnTo>
                    <a:pt x="834" y="2746"/>
                  </a:lnTo>
                  <a:lnTo>
                    <a:pt x="839" y="2727"/>
                  </a:lnTo>
                  <a:lnTo>
                    <a:pt x="845" y="2702"/>
                  </a:lnTo>
                  <a:lnTo>
                    <a:pt x="853" y="2674"/>
                  </a:lnTo>
                  <a:lnTo>
                    <a:pt x="860" y="2646"/>
                  </a:lnTo>
                  <a:lnTo>
                    <a:pt x="868" y="2615"/>
                  </a:lnTo>
                  <a:lnTo>
                    <a:pt x="876" y="2586"/>
                  </a:lnTo>
                  <a:lnTo>
                    <a:pt x="883" y="2557"/>
                  </a:lnTo>
                  <a:lnTo>
                    <a:pt x="890" y="2530"/>
                  </a:lnTo>
                  <a:lnTo>
                    <a:pt x="1520" y="388"/>
                  </a:lnTo>
                  <a:lnTo>
                    <a:pt x="990" y="388"/>
                  </a:lnTo>
                  <a:lnTo>
                    <a:pt x="967" y="389"/>
                  </a:lnTo>
                  <a:lnTo>
                    <a:pt x="941" y="389"/>
                  </a:lnTo>
                  <a:lnTo>
                    <a:pt x="911" y="391"/>
                  </a:lnTo>
                  <a:lnTo>
                    <a:pt x="879" y="393"/>
                  </a:lnTo>
                  <a:lnTo>
                    <a:pt x="843" y="398"/>
                  </a:lnTo>
                  <a:lnTo>
                    <a:pt x="804" y="405"/>
                  </a:lnTo>
                  <a:lnTo>
                    <a:pt x="763" y="414"/>
                  </a:lnTo>
                  <a:lnTo>
                    <a:pt x="720" y="427"/>
                  </a:lnTo>
                  <a:lnTo>
                    <a:pt x="676" y="443"/>
                  </a:lnTo>
                  <a:lnTo>
                    <a:pt x="630" y="464"/>
                  </a:lnTo>
                  <a:lnTo>
                    <a:pt x="581" y="488"/>
                  </a:lnTo>
                  <a:lnTo>
                    <a:pt x="532" y="518"/>
                  </a:lnTo>
                  <a:lnTo>
                    <a:pt x="482" y="553"/>
                  </a:lnTo>
                  <a:lnTo>
                    <a:pt x="432" y="595"/>
                  </a:lnTo>
                  <a:lnTo>
                    <a:pt x="381" y="641"/>
                  </a:lnTo>
                  <a:lnTo>
                    <a:pt x="331" y="696"/>
                  </a:lnTo>
                  <a:lnTo>
                    <a:pt x="279" y="757"/>
                  </a:lnTo>
                  <a:lnTo>
                    <a:pt x="229" y="826"/>
                  </a:lnTo>
                  <a:lnTo>
                    <a:pt x="180" y="902"/>
                  </a:lnTo>
                  <a:lnTo>
                    <a:pt x="164" y="923"/>
                  </a:lnTo>
                  <a:lnTo>
                    <a:pt x="151" y="940"/>
                  </a:lnTo>
                  <a:lnTo>
                    <a:pt x="140" y="954"/>
                  </a:lnTo>
                  <a:lnTo>
                    <a:pt x="128" y="964"/>
                  </a:lnTo>
                  <a:lnTo>
                    <a:pt x="114" y="971"/>
                  </a:lnTo>
                  <a:lnTo>
                    <a:pt x="99" y="976"/>
                  </a:lnTo>
                  <a:lnTo>
                    <a:pt x="79" y="977"/>
                  </a:lnTo>
                  <a:lnTo>
                    <a:pt x="58" y="975"/>
                  </a:lnTo>
                  <a:lnTo>
                    <a:pt x="41" y="971"/>
                  </a:lnTo>
                  <a:lnTo>
                    <a:pt x="27" y="965"/>
                  </a:lnTo>
                  <a:lnTo>
                    <a:pt x="18" y="957"/>
                  </a:lnTo>
                  <a:lnTo>
                    <a:pt x="9" y="949"/>
                  </a:lnTo>
                  <a:lnTo>
                    <a:pt x="5" y="940"/>
                  </a:lnTo>
                  <a:lnTo>
                    <a:pt x="2" y="932"/>
                  </a:lnTo>
                  <a:lnTo>
                    <a:pt x="0" y="924"/>
                  </a:lnTo>
                  <a:lnTo>
                    <a:pt x="0" y="917"/>
                  </a:lnTo>
                  <a:lnTo>
                    <a:pt x="0" y="913"/>
                  </a:lnTo>
                  <a:lnTo>
                    <a:pt x="1" y="904"/>
                  </a:lnTo>
                  <a:lnTo>
                    <a:pt x="7" y="888"/>
                  </a:lnTo>
                  <a:lnTo>
                    <a:pt x="16" y="867"/>
                  </a:lnTo>
                  <a:lnTo>
                    <a:pt x="28" y="843"/>
                  </a:lnTo>
                  <a:lnTo>
                    <a:pt x="43" y="815"/>
                  </a:lnTo>
                  <a:lnTo>
                    <a:pt x="61" y="782"/>
                  </a:lnTo>
                  <a:lnTo>
                    <a:pt x="82" y="747"/>
                  </a:lnTo>
                  <a:lnTo>
                    <a:pt x="104" y="708"/>
                  </a:lnTo>
                  <a:lnTo>
                    <a:pt x="129" y="669"/>
                  </a:lnTo>
                  <a:lnTo>
                    <a:pt x="156" y="626"/>
                  </a:lnTo>
                  <a:lnTo>
                    <a:pt x="185" y="582"/>
                  </a:lnTo>
                  <a:lnTo>
                    <a:pt x="217" y="538"/>
                  </a:lnTo>
                  <a:lnTo>
                    <a:pt x="249" y="493"/>
                  </a:lnTo>
                  <a:lnTo>
                    <a:pt x="283" y="448"/>
                  </a:lnTo>
                  <a:lnTo>
                    <a:pt x="318" y="403"/>
                  </a:lnTo>
                  <a:lnTo>
                    <a:pt x="354" y="358"/>
                  </a:lnTo>
                  <a:lnTo>
                    <a:pt x="390" y="315"/>
                  </a:lnTo>
                  <a:lnTo>
                    <a:pt x="446" y="256"/>
                  </a:lnTo>
                  <a:lnTo>
                    <a:pt x="500" y="205"/>
                  </a:lnTo>
                  <a:lnTo>
                    <a:pt x="554" y="161"/>
                  </a:lnTo>
                  <a:lnTo>
                    <a:pt x="606" y="124"/>
                  </a:lnTo>
                  <a:lnTo>
                    <a:pt x="656" y="92"/>
                  </a:lnTo>
                  <a:lnTo>
                    <a:pt x="706" y="68"/>
                  </a:lnTo>
                  <a:lnTo>
                    <a:pt x="753" y="47"/>
                  </a:lnTo>
                  <a:lnTo>
                    <a:pt x="798" y="31"/>
                  </a:lnTo>
                  <a:lnTo>
                    <a:pt x="843" y="19"/>
                  </a:lnTo>
                  <a:lnTo>
                    <a:pt x="883" y="12"/>
                  </a:lnTo>
                  <a:lnTo>
                    <a:pt x="922" y="6"/>
                  </a:lnTo>
                  <a:lnTo>
                    <a:pt x="959" y="2"/>
                  </a:lnTo>
                  <a:lnTo>
                    <a:pt x="992" y="1"/>
                  </a:lnTo>
                  <a:lnTo>
                    <a:pt x="1023" y="0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00200" y="4038600"/>
              <a:ext cx="304800" cy="22860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itle 4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smtClean="0"/>
              <a:t>Rigid Half-Plane Webs</a:t>
            </a:r>
            <a:endParaRPr lang="en-US" kern="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562600"/>
            <a:ext cx="22669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6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609600" y="1066800"/>
            <a:ext cx="2819400" cy="2286000"/>
            <a:chOff x="1600200" y="228600"/>
            <a:chExt cx="7391400" cy="624840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828800" y="4419600"/>
              <a:ext cx="5410200" cy="4572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1752600" y="2133600"/>
              <a:ext cx="4495800" cy="12954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1828800" y="457200"/>
              <a:ext cx="2895600" cy="29718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1752600" y="381000"/>
              <a:ext cx="0" cy="6096000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752600" y="3733800"/>
              <a:ext cx="7239000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6"/>
            <p:cNvSpPr>
              <a:spLocks noChangeAspect="1"/>
            </p:cNvSpPr>
            <p:nvPr>
              <p:custDataLst>
                <p:tags r:id="rId23"/>
              </p:custDataLst>
            </p:nvPr>
          </p:nvSpPr>
          <p:spPr bwMode="auto">
            <a:xfrm>
              <a:off x="8305800" y="3886200"/>
              <a:ext cx="280458" cy="266700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 noChangeAspect="1"/>
            </p:cNvSpPr>
            <p:nvPr>
              <p:custDataLst>
                <p:tags r:id="rId24"/>
              </p:custDataLst>
            </p:nvPr>
          </p:nvSpPr>
          <p:spPr bwMode="auto">
            <a:xfrm>
              <a:off x="1905000" y="228600"/>
              <a:ext cx="228600" cy="219694"/>
            </a:xfrm>
            <a:custGeom>
              <a:avLst/>
              <a:gdLst/>
              <a:ahLst/>
              <a:cxnLst>
                <a:cxn ang="0">
                  <a:pos x="2856" y="0"/>
                </a:cxn>
                <a:cxn ang="0">
                  <a:pos x="2932" y="3"/>
                </a:cxn>
                <a:cxn ang="0">
                  <a:pos x="3000" y="19"/>
                </a:cxn>
                <a:cxn ang="0">
                  <a:pos x="3051" y="57"/>
                </a:cxn>
                <a:cxn ang="0">
                  <a:pos x="3078" y="125"/>
                </a:cxn>
                <a:cxn ang="0">
                  <a:pos x="3072" y="227"/>
                </a:cxn>
                <a:cxn ang="0">
                  <a:pos x="3035" y="301"/>
                </a:cxn>
                <a:cxn ang="0">
                  <a:pos x="2977" y="349"/>
                </a:cxn>
                <a:cxn ang="0">
                  <a:pos x="2909" y="375"/>
                </a:cxn>
                <a:cxn ang="0">
                  <a:pos x="2842" y="386"/>
                </a:cxn>
                <a:cxn ang="0">
                  <a:pos x="2785" y="388"/>
                </a:cxn>
                <a:cxn ang="0">
                  <a:pos x="1280" y="2667"/>
                </a:cxn>
                <a:cxn ang="0">
                  <a:pos x="1266" y="2733"/>
                </a:cxn>
                <a:cxn ang="0">
                  <a:pos x="1242" y="2806"/>
                </a:cxn>
                <a:cxn ang="0">
                  <a:pos x="1201" y="2876"/>
                </a:cxn>
                <a:cxn ang="0">
                  <a:pos x="1138" y="2929"/>
                </a:cxn>
                <a:cxn ang="0">
                  <a:pos x="1047" y="2959"/>
                </a:cxn>
                <a:cxn ang="0">
                  <a:pos x="948" y="2953"/>
                </a:cxn>
                <a:cxn ang="0">
                  <a:pos x="883" y="2912"/>
                </a:cxn>
                <a:cxn ang="0">
                  <a:pos x="846" y="2854"/>
                </a:cxn>
                <a:cxn ang="0">
                  <a:pos x="831" y="2791"/>
                </a:cxn>
                <a:cxn ang="0">
                  <a:pos x="834" y="2746"/>
                </a:cxn>
                <a:cxn ang="0">
                  <a:pos x="853" y="2674"/>
                </a:cxn>
                <a:cxn ang="0">
                  <a:pos x="876" y="2586"/>
                </a:cxn>
                <a:cxn ang="0">
                  <a:pos x="1520" y="388"/>
                </a:cxn>
                <a:cxn ang="0">
                  <a:pos x="941" y="389"/>
                </a:cxn>
                <a:cxn ang="0">
                  <a:pos x="843" y="398"/>
                </a:cxn>
                <a:cxn ang="0">
                  <a:pos x="720" y="427"/>
                </a:cxn>
                <a:cxn ang="0">
                  <a:pos x="581" y="488"/>
                </a:cxn>
                <a:cxn ang="0">
                  <a:pos x="432" y="595"/>
                </a:cxn>
                <a:cxn ang="0">
                  <a:pos x="279" y="757"/>
                </a:cxn>
                <a:cxn ang="0">
                  <a:pos x="164" y="923"/>
                </a:cxn>
                <a:cxn ang="0">
                  <a:pos x="128" y="964"/>
                </a:cxn>
                <a:cxn ang="0">
                  <a:pos x="79" y="977"/>
                </a:cxn>
                <a:cxn ang="0">
                  <a:pos x="27" y="965"/>
                </a:cxn>
                <a:cxn ang="0">
                  <a:pos x="5" y="940"/>
                </a:cxn>
                <a:cxn ang="0">
                  <a:pos x="0" y="917"/>
                </a:cxn>
                <a:cxn ang="0">
                  <a:pos x="7" y="888"/>
                </a:cxn>
                <a:cxn ang="0">
                  <a:pos x="43" y="815"/>
                </a:cxn>
                <a:cxn ang="0">
                  <a:pos x="104" y="708"/>
                </a:cxn>
                <a:cxn ang="0">
                  <a:pos x="185" y="582"/>
                </a:cxn>
                <a:cxn ang="0">
                  <a:pos x="283" y="448"/>
                </a:cxn>
                <a:cxn ang="0">
                  <a:pos x="390" y="315"/>
                </a:cxn>
                <a:cxn ang="0">
                  <a:pos x="554" y="161"/>
                </a:cxn>
                <a:cxn ang="0">
                  <a:pos x="706" y="68"/>
                </a:cxn>
                <a:cxn ang="0">
                  <a:pos x="843" y="19"/>
                </a:cxn>
                <a:cxn ang="0">
                  <a:pos x="959" y="2"/>
                </a:cxn>
                <a:cxn ang="0">
                  <a:pos x="1050" y="0"/>
                </a:cxn>
              </a:cxnLst>
              <a:rect l="0" t="0" r="r" b="b"/>
              <a:pathLst>
                <a:path w="3080" h="2961">
                  <a:moveTo>
                    <a:pt x="1050" y="0"/>
                  </a:moveTo>
                  <a:lnTo>
                    <a:pt x="2830" y="0"/>
                  </a:lnTo>
                  <a:lnTo>
                    <a:pt x="2856" y="0"/>
                  </a:lnTo>
                  <a:lnTo>
                    <a:pt x="2881" y="0"/>
                  </a:lnTo>
                  <a:lnTo>
                    <a:pt x="2907" y="1"/>
                  </a:lnTo>
                  <a:lnTo>
                    <a:pt x="2932" y="3"/>
                  </a:lnTo>
                  <a:lnTo>
                    <a:pt x="2956" y="7"/>
                  </a:lnTo>
                  <a:lnTo>
                    <a:pt x="2979" y="12"/>
                  </a:lnTo>
                  <a:lnTo>
                    <a:pt x="3000" y="19"/>
                  </a:lnTo>
                  <a:lnTo>
                    <a:pt x="3020" y="29"/>
                  </a:lnTo>
                  <a:lnTo>
                    <a:pt x="3037" y="41"/>
                  </a:lnTo>
                  <a:lnTo>
                    <a:pt x="3051" y="57"/>
                  </a:lnTo>
                  <a:lnTo>
                    <a:pt x="3064" y="77"/>
                  </a:lnTo>
                  <a:lnTo>
                    <a:pt x="3072" y="99"/>
                  </a:lnTo>
                  <a:lnTo>
                    <a:pt x="3078" y="125"/>
                  </a:lnTo>
                  <a:lnTo>
                    <a:pt x="3080" y="157"/>
                  </a:lnTo>
                  <a:lnTo>
                    <a:pt x="3078" y="194"/>
                  </a:lnTo>
                  <a:lnTo>
                    <a:pt x="3072" y="227"/>
                  </a:lnTo>
                  <a:lnTo>
                    <a:pt x="3063" y="255"/>
                  </a:lnTo>
                  <a:lnTo>
                    <a:pt x="3050" y="279"/>
                  </a:lnTo>
                  <a:lnTo>
                    <a:pt x="3035" y="301"/>
                  </a:lnTo>
                  <a:lnTo>
                    <a:pt x="3017" y="320"/>
                  </a:lnTo>
                  <a:lnTo>
                    <a:pt x="2998" y="336"/>
                  </a:lnTo>
                  <a:lnTo>
                    <a:pt x="2977" y="349"/>
                  </a:lnTo>
                  <a:lnTo>
                    <a:pt x="2955" y="360"/>
                  </a:lnTo>
                  <a:lnTo>
                    <a:pt x="2932" y="369"/>
                  </a:lnTo>
                  <a:lnTo>
                    <a:pt x="2909" y="375"/>
                  </a:lnTo>
                  <a:lnTo>
                    <a:pt x="2886" y="380"/>
                  </a:lnTo>
                  <a:lnTo>
                    <a:pt x="2863" y="383"/>
                  </a:lnTo>
                  <a:lnTo>
                    <a:pt x="2842" y="386"/>
                  </a:lnTo>
                  <a:lnTo>
                    <a:pt x="2821" y="388"/>
                  </a:lnTo>
                  <a:lnTo>
                    <a:pt x="2801" y="388"/>
                  </a:lnTo>
                  <a:lnTo>
                    <a:pt x="2785" y="388"/>
                  </a:lnTo>
                  <a:lnTo>
                    <a:pt x="2770" y="388"/>
                  </a:lnTo>
                  <a:lnTo>
                    <a:pt x="1700" y="388"/>
                  </a:lnTo>
                  <a:lnTo>
                    <a:pt x="1280" y="2667"/>
                  </a:lnTo>
                  <a:lnTo>
                    <a:pt x="1275" y="2688"/>
                  </a:lnTo>
                  <a:lnTo>
                    <a:pt x="1271" y="2710"/>
                  </a:lnTo>
                  <a:lnTo>
                    <a:pt x="1266" y="2733"/>
                  </a:lnTo>
                  <a:lnTo>
                    <a:pt x="1259" y="2757"/>
                  </a:lnTo>
                  <a:lnTo>
                    <a:pt x="1251" y="2782"/>
                  </a:lnTo>
                  <a:lnTo>
                    <a:pt x="1242" y="2806"/>
                  </a:lnTo>
                  <a:lnTo>
                    <a:pt x="1230" y="2831"/>
                  </a:lnTo>
                  <a:lnTo>
                    <a:pt x="1216" y="2854"/>
                  </a:lnTo>
                  <a:lnTo>
                    <a:pt x="1201" y="2876"/>
                  </a:lnTo>
                  <a:lnTo>
                    <a:pt x="1182" y="2895"/>
                  </a:lnTo>
                  <a:lnTo>
                    <a:pt x="1161" y="2914"/>
                  </a:lnTo>
                  <a:lnTo>
                    <a:pt x="1138" y="2929"/>
                  </a:lnTo>
                  <a:lnTo>
                    <a:pt x="1111" y="2943"/>
                  </a:lnTo>
                  <a:lnTo>
                    <a:pt x="1081" y="2953"/>
                  </a:lnTo>
                  <a:lnTo>
                    <a:pt x="1047" y="2959"/>
                  </a:lnTo>
                  <a:lnTo>
                    <a:pt x="1010" y="2961"/>
                  </a:lnTo>
                  <a:lnTo>
                    <a:pt x="976" y="2959"/>
                  </a:lnTo>
                  <a:lnTo>
                    <a:pt x="948" y="2953"/>
                  </a:lnTo>
                  <a:lnTo>
                    <a:pt x="923" y="2942"/>
                  </a:lnTo>
                  <a:lnTo>
                    <a:pt x="901" y="2928"/>
                  </a:lnTo>
                  <a:lnTo>
                    <a:pt x="883" y="2912"/>
                  </a:lnTo>
                  <a:lnTo>
                    <a:pt x="867" y="2894"/>
                  </a:lnTo>
                  <a:lnTo>
                    <a:pt x="855" y="2874"/>
                  </a:lnTo>
                  <a:lnTo>
                    <a:pt x="846" y="2854"/>
                  </a:lnTo>
                  <a:lnTo>
                    <a:pt x="838" y="2832"/>
                  </a:lnTo>
                  <a:lnTo>
                    <a:pt x="833" y="2811"/>
                  </a:lnTo>
                  <a:lnTo>
                    <a:pt x="831" y="2791"/>
                  </a:lnTo>
                  <a:lnTo>
                    <a:pt x="830" y="2772"/>
                  </a:lnTo>
                  <a:lnTo>
                    <a:pt x="831" y="2762"/>
                  </a:lnTo>
                  <a:lnTo>
                    <a:pt x="834" y="2746"/>
                  </a:lnTo>
                  <a:lnTo>
                    <a:pt x="839" y="2727"/>
                  </a:lnTo>
                  <a:lnTo>
                    <a:pt x="845" y="2702"/>
                  </a:lnTo>
                  <a:lnTo>
                    <a:pt x="853" y="2674"/>
                  </a:lnTo>
                  <a:lnTo>
                    <a:pt x="860" y="2646"/>
                  </a:lnTo>
                  <a:lnTo>
                    <a:pt x="868" y="2615"/>
                  </a:lnTo>
                  <a:lnTo>
                    <a:pt x="876" y="2586"/>
                  </a:lnTo>
                  <a:lnTo>
                    <a:pt x="883" y="2557"/>
                  </a:lnTo>
                  <a:lnTo>
                    <a:pt x="890" y="2530"/>
                  </a:lnTo>
                  <a:lnTo>
                    <a:pt x="1520" y="388"/>
                  </a:lnTo>
                  <a:lnTo>
                    <a:pt x="990" y="388"/>
                  </a:lnTo>
                  <a:lnTo>
                    <a:pt x="967" y="389"/>
                  </a:lnTo>
                  <a:lnTo>
                    <a:pt x="941" y="389"/>
                  </a:lnTo>
                  <a:lnTo>
                    <a:pt x="911" y="391"/>
                  </a:lnTo>
                  <a:lnTo>
                    <a:pt x="879" y="393"/>
                  </a:lnTo>
                  <a:lnTo>
                    <a:pt x="843" y="398"/>
                  </a:lnTo>
                  <a:lnTo>
                    <a:pt x="804" y="405"/>
                  </a:lnTo>
                  <a:lnTo>
                    <a:pt x="763" y="414"/>
                  </a:lnTo>
                  <a:lnTo>
                    <a:pt x="720" y="427"/>
                  </a:lnTo>
                  <a:lnTo>
                    <a:pt x="676" y="443"/>
                  </a:lnTo>
                  <a:lnTo>
                    <a:pt x="630" y="464"/>
                  </a:lnTo>
                  <a:lnTo>
                    <a:pt x="581" y="488"/>
                  </a:lnTo>
                  <a:lnTo>
                    <a:pt x="532" y="518"/>
                  </a:lnTo>
                  <a:lnTo>
                    <a:pt x="482" y="553"/>
                  </a:lnTo>
                  <a:lnTo>
                    <a:pt x="432" y="595"/>
                  </a:lnTo>
                  <a:lnTo>
                    <a:pt x="381" y="641"/>
                  </a:lnTo>
                  <a:lnTo>
                    <a:pt x="331" y="696"/>
                  </a:lnTo>
                  <a:lnTo>
                    <a:pt x="279" y="757"/>
                  </a:lnTo>
                  <a:lnTo>
                    <a:pt x="229" y="826"/>
                  </a:lnTo>
                  <a:lnTo>
                    <a:pt x="180" y="902"/>
                  </a:lnTo>
                  <a:lnTo>
                    <a:pt x="164" y="923"/>
                  </a:lnTo>
                  <a:lnTo>
                    <a:pt x="151" y="940"/>
                  </a:lnTo>
                  <a:lnTo>
                    <a:pt x="140" y="954"/>
                  </a:lnTo>
                  <a:lnTo>
                    <a:pt x="128" y="964"/>
                  </a:lnTo>
                  <a:lnTo>
                    <a:pt x="114" y="971"/>
                  </a:lnTo>
                  <a:lnTo>
                    <a:pt x="99" y="976"/>
                  </a:lnTo>
                  <a:lnTo>
                    <a:pt x="79" y="977"/>
                  </a:lnTo>
                  <a:lnTo>
                    <a:pt x="58" y="975"/>
                  </a:lnTo>
                  <a:lnTo>
                    <a:pt x="41" y="971"/>
                  </a:lnTo>
                  <a:lnTo>
                    <a:pt x="27" y="965"/>
                  </a:lnTo>
                  <a:lnTo>
                    <a:pt x="18" y="957"/>
                  </a:lnTo>
                  <a:lnTo>
                    <a:pt x="9" y="949"/>
                  </a:lnTo>
                  <a:lnTo>
                    <a:pt x="5" y="940"/>
                  </a:lnTo>
                  <a:lnTo>
                    <a:pt x="2" y="932"/>
                  </a:lnTo>
                  <a:lnTo>
                    <a:pt x="0" y="924"/>
                  </a:lnTo>
                  <a:lnTo>
                    <a:pt x="0" y="917"/>
                  </a:lnTo>
                  <a:lnTo>
                    <a:pt x="0" y="913"/>
                  </a:lnTo>
                  <a:lnTo>
                    <a:pt x="1" y="904"/>
                  </a:lnTo>
                  <a:lnTo>
                    <a:pt x="7" y="888"/>
                  </a:lnTo>
                  <a:lnTo>
                    <a:pt x="16" y="867"/>
                  </a:lnTo>
                  <a:lnTo>
                    <a:pt x="28" y="843"/>
                  </a:lnTo>
                  <a:lnTo>
                    <a:pt x="43" y="815"/>
                  </a:lnTo>
                  <a:lnTo>
                    <a:pt x="61" y="782"/>
                  </a:lnTo>
                  <a:lnTo>
                    <a:pt x="82" y="747"/>
                  </a:lnTo>
                  <a:lnTo>
                    <a:pt x="104" y="708"/>
                  </a:lnTo>
                  <a:lnTo>
                    <a:pt x="129" y="669"/>
                  </a:lnTo>
                  <a:lnTo>
                    <a:pt x="156" y="626"/>
                  </a:lnTo>
                  <a:lnTo>
                    <a:pt x="185" y="582"/>
                  </a:lnTo>
                  <a:lnTo>
                    <a:pt x="217" y="538"/>
                  </a:lnTo>
                  <a:lnTo>
                    <a:pt x="249" y="493"/>
                  </a:lnTo>
                  <a:lnTo>
                    <a:pt x="283" y="448"/>
                  </a:lnTo>
                  <a:lnTo>
                    <a:pt x="318" y="403"/>
                  </a:lnTo>
                  <a:lnTo>
                    <a:pt x="354" y="358"/>
                  </a:lnTo>
                  <a:lnTo>
                    <a:pt x="390" y="315"/>
                  </a:lnTo>
                  <a:lnTo>
                    <a:pt x="446" y="256"/>
                  </a:lnTo>
                  <a:lnTo>
                    <a:pt x="500" y="205"/>
                  </a:lnTo>
                  <a:lnTo>
                    <a:pt x="554" y="161"/>
                  </a:lnTo>
                  <a:lnTo>
                    <a:pt x="606" y="124"/>
                  </a:lnTo>
                  <a:lnTo>
                    <a:pt x="656" y="92"/>
                  </a:lnTo>
                  <a:lnTo>
                    <a:pt x="706" y="68"/>
                  </a:lnTo>
                  <a:lnTo>
                    <a:pt x="753" y="47"/>
                  </a:lnTo>
                  <a:lnTo>
                    <a:pt x="798" y="31"/>
                  </a:lnTo>
                  <a:lnTo>
                    <a:pt x="843" y="19"/>
                  </a:lnTo>
                  <a:lnTo>
                    <a:pt x="883" y="12"/>
                  </a:lnTo>
                  <a:lnTo>
                    <a:pt x="922" y="6"/>
                  </a:lnTo>
                  <a:lnTo>
                    <a:pt x="959" y="2"/>
                  </a:lnTo>
                  <a:lnTo>
                    <a:pt x="992" y="1"/>
                  </a:lnTo>
                  <a:lnTo>
                    <a:pt x="1023" y="0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ChangeAspect="1"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2362200" y="1295400"/>
              <a:ext cx="190611" cy="495300"/>
            </a:xfrm>
            <a:custGeom>
              <a:avLst/>
              <a:gdLst/>
              <a:ahLst/>
              <a:cxnLst>
                <a:cxn ang="0">
                  <a:pos x="1022" y="1393"/>
                </a:cxn>
                <a:cxn ang="0">
                  <a:pos x="1215" y="1577"/>
                </a:cxn>
                <a:cxn ang="0">
                  <a:pos x="1286" y="1843"/>
                </a:cxn>
                <a:cxn ang="0">
                  <a:pos x="1243" y="2070"/>
                </a:cxn>
                <a:cxn ang="0">
                  <a:pos x="1168" y="2269"/>
                </a:cxn>
                <a:cxn ang="0">
                  <a:pos x="1125" y="2390"/>
                </a:cxn>
                <a:cxn ang="0">
                  <a:pos x="1070" y="2527"/>
                </a:cxn>
                <a:cxn ang="0">
                  <a:pos x="758" y="3397"/>
                </a:cxn>
                <a:cxn ang="0">
                  <a:pos x="693" y="3588"/>
                </a:cxn>
                <a:cxn ang="0">
                  <a:pos x="669" y="3726"/>
                </a:cxn>
                <a:cxn ang="0">
                  <a:pos x="682" y="3898"/>
                </a:cxn>
                <a:cxn ang="0">
                  <a:pos x="778" y="3981"/>
                </a:cxn>
                <a:cxn ang="0">
                  <a:pos x="1008" y="3926"/>
                </a:cxn>
                <a:cxn ang="0">
                  <a:pos x="1206" y="3722"/>
                </a:cxn>
                <a:cxn ang="0">
                  <a:pos x="1353" y="3423"/>
                </a:cxn>
                <a:cxn ang="0">
                  <a:pos x="1439" y="3169"/>
                </a:cxn>
                <a:cxn ang="0">
                  <a:pos x="1493" y="3117"/>
                </a:cxn>
                <a:cxn ang="0">
                  <a:pos x="1550" y="3121"/>
                </a:cxn>
                <a:cxn ang="0">
                  <a:pos x="1586" y="3173"/>
                </a:cxn>
                <a:cxn ang="0">
                  <a:pos x="1561" y="3280"/>
                </a:cxn>
                <a:cxn ang="0">
                  <a:pos x="1488" y="3492"/>
                </a:cxn>
                <a:cxn ang="0">
                  <a:pos x="1358" y="3744"/>
                </a:cxn>
                <a:cxn ang="0">
                  <a:pos x="1169" y="3969"/>
                </a:cxn>
                <a:cxn ang="0">
                  <a:pos x="917" y="4105"/>
                </a:cxn>
                <a:cxn ang="0">
                  <a:pos x="617" y="4087"/>
                </a:cxn>
                <a:cxn ang="0">
                  <a:pos x="394" y="3909"/>
                </a:cxn>
                <a:cxn ang="0">
                  <a:pos x="310" y="3617"/>
                </a:cxn>
                <a:cxn ang="0">
                  <a:pos x="356" y="3385"/>
                </a:cxn>
                <a:cxn ang="0">
                  <a:pos x="451" y="3126"/>
                </a:cxn>
                <a:cxn ang="0">
                  <a:pos x="542" y="2876"/>
                </a:cxn>
                <a:cxn ang="0">
                  <a:pos x="659" y="2554"/>
                </a:cxn>
                <a:cxn ang="0">
                  <a:pos x="773" y="2239"/>
                </a:cxn>
                <a:cxn ang="0">
                  <a:pos x="854" y="2014"/>
                </a:cxn>
                <a:cxn ang="0">
                  <a:pos x="903" y="1857"/>
                </a:cxn>
                <a:cxn ang="0">
                  <a:pos x="927" y="1630"/>
                </a:cxn>
                <a:cxn ang="0">
                  <a:pos x="885" y="1511"/>
                </a:cxn>
                <a:cxn ang="0">
                  <a:pos x="815" y="1477"/>
                </a:cxn>
                <a:cxn ang="0">
                  <a:pos x="705" y="1484"/>
                </a:cxn>
                <a:cxn ang="0">
                  <a:pos x="514" y="1585"/>
                </a:cxn>
                <a:cxn ang="0">
                  <a:pos x="329" y="1824"/>
                </a:cxn>
                <a:cxn ang="0">
                  <a:pos x="170" y="2238"/>
                </a:cxn>
                <a:cxn ang="0">
                  <a:pos x="123" y="2336"/>
                </a:cxn>
                <a:cxn ang="0">
                  <a:pos x="63" y="2343"/>
                </a:cxn>
                <a:cxn ang="0">
                  <a:pos x="9" y="2317"/>
                </a:cxn>
                <a:cxn ang="0">
                  <a:pos x="9" y="2238"/>
                </a:cxn>
                <a:cxn ang="0">
                  <a:pos x="65" y="2061"/>
                </a:cxn>
                <a:cxn ang="0">
                  <a:pos x="175" y="1818"/>
                </a:cxn>
                <a:cxn ang="0">
                  <a:pos x="342" y="1573"/>
                </a:cxn>
                <a:cxn ang="0">
                  <a:pos x="570" y="1393"/>
                </a:cxn>
                <a:cxn ang="0">
                  <a:pos x="1304" y="0"/>
                </a:cxn>
                <a:cxn ang="0">
                  <a:pos x="1470" y="64"/>
                </a:cxn>
                <a:cxn ang="0">
                  <a:pos x="1530" y="223"/>
                </a:cxn>
                <a:cxn ang="0">
                  <a:pos x="1452" y="419"/>
                </a:cxn>
                <a:cxn ang="0">
                  <a:pos x="1283" y="529"/>
                </a:cxn>
                <a:cxn ang="0">
                  <a:pos x="1101" y="516"/>
                </a:cxn>
                <a:cxn ang="0">
                  <a:pos x="996" y="389"/>
                </a:cxn>
                <a:cxn ang="0">
                  <a:pos x="1024" y="177"/>
                </a:cxn>
                <a:cxn ang="0">
                  <a:pos x="1210" y="17"/>
                </a:cxn>
              </a:cxnLst>
              <a:rect l="0" t="0" r="r" b="b"/>
              <a:pathLst>
                <a:path w="1586" h="4118">
                  <a:moveTo>
                    <a:pt x="798" y="1341"/>
                  </a:moveTo>
                  <a:lnTo>
                    <a:pt x="859" y="1344"/>
                  </a:lnTo>
                  <a:lnTo>
                    <a:pt x="916" y="1354"/>
                  </a:lnTo>
                  <a:lnTo>
                    <a:pt x="971" y="1371"/>
                  </a:lnTo>
                  <a:lnTo>
                    <a:pt x="1022" y="1393"/>
                  </a:lnTo>
                  <a:lnTo>
                    <a:pt x="1069" y="1421"/>
                  </a:lnTo>
                  <a:lnTo>
                    <a:pt x="1112" y="1454"/>
                  </a:lnTo>
                  <a:lnTo>
                    <a:pt x="1150" y="1490"/>
                  </a:lnTo>
                  <a:lnTo>
                    <a:pt x="1186" y="1532"/>
                  </a:lnTo>
                  <a:lnTo>
                    <a:pt x="1215" y="1577"/>
                  </a:lnTo>
                  <a:lnTo>
                    <a:pt x="1239" y="1625"/>
                  </a:lnTo>
                  <a:lnTo>
                    <a:pt x="1260" y="1676"/>
                  </a:lnTo>
                  <a:lnTo>
                    <a:pt x="1274" y="1730"/>
                  </a:lnTo>
                  <a:lnTo>
                    <a:pt x="1283" y="1785"/>
                  </a:lnTo>
                  <a:lnTo>
                    <a:pt x="1286" y="1843"/>
                  </a:lnTo>
                  <a:lnTo>
                    <a:pt x="1284" y="1891"/>
                  </a:lnTo>
                  <a:lnTo>
                    <a:pt x="1279" y="1936"/>
                  </a:lnTo>
                  <a:lnTo>
                    <a:pt x="1270" y="1980"/>
                  </a:lnTo>
                  <a:lnTo>
                    <a:pt x="1258" y="2025"/>
                  </a:lnTo>
                  <a:lnTo>
                    <a:pt x="1243" y="2070"/>
                  </a:lnTo>
                  <a:lnTo>
                    <a:pt x="1224" y="2119"/>
                  </a:lnTo>
                  <a:lnTo>
                    <a:pt x="1201" y="2170"/>
                  </a:lnTo>
                  <a:lnTo>
                    <a:pt x="1188" y="2208"/>
                  </a:lnTo>
                  <a:lnTo>
                    <a:pt x="1177" y="2241"/>
                  </a:lnTo>
                  <a:lnTo>
                    <a:pt x="1168" y="2269"/>
                  </a:lnTo>
                  <a:lnTo>
                    <a:pt x="1159" y="2294"/>
                  </a:lnTo>
                  <a:lnTo>
                    <a:pt x="1150" y="2318"/>
                  </a:lnTo>
                  <a:lnTo>
                    <a:pt x="1143" y="2341"/>
                  </a:lnTo>
                  <a:lnTo>
                    <a:pt x="1134" y="2365"/>
                  </a:lnTo>
                  <a:lnTo>
                    <a:pt x="1125" y="2390"/>
                  </a:lnTo>
                  <a:lnTo>
                    <a:pt x="1115" y="2417"/>
                  </a:lnTo>
                  <a:lnTo>
                    <a:pt x="1102" y="2449"/>
                  </a:lnTo>
                  <a:lnTo>
                    <a:pt x="1087" y="2484"/>
                  </a:lnTo>
                  <a:lnTo>
                    <a:pt x="1070" y="2527"/>
                  </a:lnTo>
                  <a:lnTo>
                    <a:pt x="1070" y="2527"/>
                  </a:lnTo>
                  <a:lnTo>
                    <a:pt x="845" y="3164"/>
                  </a:lnTo>
                  <a:lnTo>
                    <a:pt x="819" y="3231"/>
                  </a:lnTo>
                  <a:lnTo>
                    <a:pt x="796" y="3292"/>
                  </a:lnTo>
                  <a:lnTo>
                    <a:pt x="776" y="3347"/>
                  </a:lnTo>
                  <a:lnTo>
                    <a:pt x="758" y="3397"/>
                  </a:lnTo>
                  <a:lnTo>
                    <a:pt x="741" y="3443"/>
                  </a:lnTo>
                  <a:lnTo>
                    <a:pt x="726" y="3483"/>
                  </a:lnTo>
                  <a:lnTo>
                    <a:pt x="713" y="3521"/>
                  </a:lnTo>
                  <a:lnTo>
                    <a:pt x="703" y="3555"/>
                  </a:lnTo>
                  <a:lnTo>
                    <a:pt x="693" y="3588"/>
                  </a:lnTo>
                  <a:lnTo>
                    <a:pt x="685" y="3617"/>
                  </a:lnTo>
                  <a:lnTo>
                    <a:pt x="679" y="3646"/>
                  </a:lnTo>
                  <a:lnTo>
                    <a:pt x="674" y="3672"/>
                  </a:lnTo>
                  <a:lnTo>
                    <a:pt x="670" y="3699"/>
                  </a:lnTo>
                  <a:lnTo>
                    <a:pt x="669" y="3726"/>
                  </a:lnTo>
                  <a:lnTo>
                    <a:pt x="666" y="3753"/>
                  </a:lnTo>
                  <a:lnTo>
                    <a:pt x="666" y="3781"/>
                  </a:lnTo>
                  <a:lnTo>
                    <a:pt x="668" y="3826"/>
                  </a:lnTo>
                  <a:lnTo>
                    <a:pt x="673" y="3866"/>
                  </a:lnTo>
                  <a:lnTo>
                    <a:pt x="682" y="3898"/>
                  </a:lnTo>
                  <a:lnTo>
                    <a:pt x="694" y="3925"/>
                  </a:lnTo>
                  <a:lnTo>
                    <a:pt x="710" y="3947"/>
                  </a:lnTo>
                  <a:lnTo>
                    <a:pt x="729" y="3964"/>
                  </a:lnTo>
                  <a:lnTo>
                    <a:pt x="752" y="3974"/>
                  </a:lnTo>
                  <a:lnTo>
                    <a:pt x="778" y="3981"/>
                  </a:lnTo>
                  <a:lnTo>
                    <a:pt x="808" y="3984"/>
                  </a:lnTo>
                  <a:lnTo>
                    <a:pt x="861" y="3980"/>
                  </a:lnTo>
                  <a:lnTo>
                    <a:pt x="912" y="3969"/>
                  </a:lnTo>
                  <a:lnTo>
                    <a:pt x="960" y="3951"/>
                  </a:lnTo>
                  <a:lnTo>
                    <a:pt x="1008" y="3926"/>
                  </a:lnTo>
                  <a:lnTo>
                    <a:pt x="1052" y="3896"/>
                  </a:lnTo>
                  <a:lnTo>
                    <a:pt x="1094" y="3859"/>
                  </a:lnTo>
                  <a:lnTo>
                    <a:pt x="1134" y="3817"/>
                  </a:lnTo>
                  <a:lnTo>
                    <a:pt x="1172" y="3771"/>
                  </a:lnTo>
                  <a:lnTo>
                    <a:pt x="1206" y="3722"/>
                  </a:lnTo>
                  <a:lnTo>
                    <a:pt x="1241" y="3668"/>
                  </a:lnTo>
                  <a:lnTo>
                    <a:pt x="1271" y="3610"/>
                  </a:lnTo>
                  <a:lnTo>
                    <a:pt x="1300" y="3550"/>
                  </a:lnTo>
                  <a:lnTo>
                    <a:pt x="1328" y="3487"/>
                  </a:lnTo>
                  <a:lnTo>
                    <a:pt x="1353" y="3423"/>
                  </a:lnTo>
                  <a:lnTo>
                    <a:pt x="1377" y="3356"/>
                  </a:lnTo>
                  <a:lnTo>
                    <a:pt x="1397" y="3290"/>
                  </a:lnTo>
                  <a:lnTo>
                    <a:pt x="1416" y="3221"/>
                  </a:lnTo>
                  <a:lnTo>
                    <a:pt x="1429" y="3193"/>
                  </a:lnTo>
                  <a:lnTo>
                    <a:pt x="1439" y="3169"/>
                  </a:lnTo>
                  <a:lnTo>
                    <a:pt x="1448" y="3149"/>
                  </a:lnTo>
                  <a:lnTo>
                    <a:pt x="1457" y="3136"/>
                  </a:lnTo>
                  <a:lnTo>
                    <a:pt x="1466" y="3126"/>
                  </a:lnTo>
                  <a:lnTo>
                    <a:pt x="1477" y="3119"/>
                  </a:lnTo>
                  <a:lnTo>
                    <a:pt x="1493" y="3117"/>
                  </a:lnTo>
                  <a:lnTo>
                    <a:pt x="1511" y="3115"/>
                  </a:lnTo>
                  <a:lnTo>
                    <a:pt x="1518" y="3115"/>
                  </a:lnTo>
                  <a:lnTo>
                    <a:pt x="1528" y="3117"/>
                  </a:lnTo>
                  <a:lnTo>
                    <a:pt x="1539" y="3118"/>
                  </a:lnTo>
                  <a:lnTo>
                    <a:pt x="1550" y="3121"/>
                  </a:lnTo>
                  <a:lnTo>
                    <a:pt x="1560" y="3126"/>
                  </a:lnTo>
                  <a:lnTo>
                    <a:pt x="1570" y="3132"/>
                  </a:lnTo>
                  <a:lnTo>
                    <a:pt x="1578" y="3143"/>
                  </a:lnTo>
                  <a:lnTo>
                    <a:pt x="1584" y="3156"/>
                  </a:lnTo>
                  <a:lnTo>
                    <a:pt x="1586" y="3173"/>
                  </a:lnTo>
                  <a:lnTo>
                    <a:pt x="1586" y="3183"/>
                  </a:lnTo>
                  <a:lnTo>
                    <a:pt x="1582" y="3199"/>
                  </a:lnTo>
                  <a:lnTo>
                    <a:pt x="1578" y="3221"/>
                  </a:lnTo>
                  <a:lnTo>
                    <a:pt x="1570" y="3249"/>
                  </a:lnTo>
                  <a:lnTo>
                    <a:pt x="1561" y="3280"/>
                  </a:lnTo>
                  <a:lnTo>
                    <a:pt x="1551" y="3316"/>
                  </a:lnTo>
                  <a:lnTo>
                    <a:pt x="1539" y="3356"/>
                  </a:lnTo>
                  <a:lnTo>
                    <a:pt x="1523" y="3400"/>
                  </a:lnTo>
                  <a:lnTo>
                    <a:pt x="1507" y="3444"/>
                  </a:lnTo>
                  <a:lnTo>
                    <a:pt x="1488" y="3492"/>
                  </a:lnTo>
                  <a:lnTo>
                    <a:pt x="1466" y="3541"/>
                  </a:lnTo>
                  <a:lnTo>
                    <a:pt x="1443" y="3592"/>
                  </a:lnTo>
                  <a:lnTo>
                    <a:pt x="1416" y="3643"/>
                  </a:lnTo>
                  <a:lnTo>
                    <a:pt x="1388" y="3693"/>
                  </a:lnTo>
                  <a:lnTo>
                    <a:pt x="1358" y="3744"/>
                  </a:lnTo>
                  <a:lnTo>
                    <a:pt x="1326" y="3794"/>
                  </a:lnTo>
                  <a:lnTo>
                    <a:pt x="1290" y="3841"/>
                  </a:lnTo>
                  <a:lnTo>
                    <a:pt x="1252" y="3887"/>
                  </a:lnTo>
                  <a:lnTo>
                    <a:pt x="1213" y="3930"/>
                  </a:lnTo>
                  <a:lnTo>
                    <a:pt x="1169" y="3969"/>
                  </a:lnTo>
                  <a:lnTo>
                    <a:pt x="1125" y="4006"/>
                  </a:lnTo>
                  <a:lnTo>
                    <a:pt x="1076" y="4039"/>
                  </a:lnTo>
                  <a:lnTo>
                    <a:pt x="1027" y="4066"/>
                  </a:lnTo>
                  <a:lnTo>
                    <a:pt x="973" y="4088"/>
                  </a:lnTo>
                  <a:lnTo>
                    <a:pt x="917" y="4105"/>
                  </a:lnTo>
                  <a:lnTo>
                    <a:pt x="859" y="4116"/>
                  </a:lnTo>
                  <a:lnTo>
                    <a:pt x="798" y="4118"/>
                  </a:lnTo>
                  <a:lnTo>
                    <a:pt x="734" y="4115"/>
                  </a:lnTo>
                  <a:lnTo>
                    <a:pt x="674" y="4104"/>
                  </a:lnTo>
                  <a:lnTo>
                    <a:pt x="617" y="4087"/>
                  </a:lnTo>
                  <a:lnTo>
                    <a:pt x="563" y="4062"/>
                  </a:lnTo>
                  <a:lnTo>
                    <a:pt x="514" y="4032"/>
                  </a:lnTo>
                  <a:lnTo>
                    <a:pt x="469" y="3997"/>
                  </a:lnTo>
                  <a:lnTo>
                    <a:pt x="430" y="3955"/>
                  </a:lnTo>
                  <a:lnTo>
                    <a:pt x="394" y="3909"/>
                  </a:lnTo>
                  <a:lnTo>
                    <a:pt x="365" y="3858"/>
                  </a:lnTo>
                  <a:lnTo>
                    <a:pt x="342" y="3804"/>
                  </a:lnTo>
                  <a:lnTo>
                    <a:pt x="325" y="3745"/>
                  </a:lnTo>
                  <a:lnTo>
                    <a:pt x="314" y="3682"/>
                  </a:lnTo>
                  <a:lnTo>
                    <a:pt x="310" y="3617"/>
                  </a:lnTo>
                  <a:lnTo>
                    <a:pt x="312" y="3578"/>
                  </a:lnTo>
                  <a:lnTo>
                    <a:pt x="319" y="3533"/>
                  </a:lnTo>
                  <a:lnTo>
                    <a:pt x="329" y="3486"/>
                  </a:lnTo>
                  <a:lnTo>
                    <a:pt x="340" y="3437"/>
                  </a:lnTo>
                  <a:lnTo>
                    <a:pt x="356" y="3385"/>
                  </a:lnTo>
                  <a:lnTo>
                    <a:pt x="374" y="3333"/>
                  </a:lnTo>
                  <a:lnTo>
                    <a:pt x="391" y="3280"/>
                  </a:lnTo>
                  <a:lnTo>
                    <a:pt x="412" y="3227"/>
                  </a:lnTo>
                  <a:lnTo>
                    <a:pt x="431" y="3176"/>
                  </a:lnTo>
                  <a:lnTo>
                    <a:pt x="451" y="3126"/>
                  </a:lnTo>
                  <a:lnTo>
                    <a:pt x="465" y="3085"/>
                  </a:lnTo>
                  <a:lnTo>
                    <a:pt x="482" y="3039"/>
                  </a:lnTo>
                  <a:lnTo>
                    <a:pt x="501" y="2988"/>
                  </a:lnTo>
                  <a:lnTo>
                    <a:pt x="520" y="2935"/>
                  </a:lnTo>
                  <a:lnTo>
                    <a:pt x="542" y="2876"/>
                  </a:lnTo>
                  <a:lnTo>
                    <a:pt x="563" y="2814"/>
                  </a:lnTo>
                  <a:lnTo>
                    <a:pt x="587" y="2751"/>
                  </a:lnTo>
                  <a:lnTo>
                    <a:pt x="610" y="2686"/>
                  </a:lnTo>
                  <a:lnTo>
                    <a:pt x="635" y="2620"/>
                  </a:lnTo>
                  <a:lnTo>
                    <a:pt x="659" y="2554"/>
                  </a:lnTo>
                  <a:lnTo>
                    <a:pt x="683" y="2487"/>
                  </a:lnTo>
                  <a:lnTo>
                    <a:pt x="707" y="2423"/>
                  </a:lnTo>
                  <a:lnTo>
                    <a:pt x="730" y="2358"/>
                  </a:lnTo>
                  <a:lnTo>
                    <a:pt x="753" y="2297"/>
                  </a:lnTo>
                  <a:lnTo>
                    <a:pt x="773" y="2239"/>
                  </a:lnTo>
                  <a:lnTo>
                    <a:pt x="794" y="2184"/>
                  </a:lnTo>
                  <a:lnTo>
                    <a:pt x="812" y="2133"/>
                  </a:lnTo>
                  <a:lnTo>
                    <a:pt x="828" y="2089"/>
                  </a:lnTo>
                  <a:lnTo>
                    <a:pt x="842" y="2048"/>
                  </a:lnTo>
                  <a:lnTo>
                    <a:pt x="854" y="2014"/>
                  </a:lnTo>
                  <a:lnTo>
                    <a:pt x="864" y="1987"/>
                  </a:lnTo>
                  <a:lnTo>
                    <a:pt x="871" y="1962"/>
                  </a:lnTo>
                  <a:lnTo>
                    <a:pt x="882" y="1932"/>
                  </a:lnTo>
                  <a:lnTo>
                    <a:pt x="893" y="1896"/>
                  </a:lnTo>
                  <a:lnTo>
                    <a:pt x="903" y="1857"/>
                  </a:lnTo>
                  <a:lnTo>
                    <a:pt x="913" y="1814"/>
                  </a:lnTo>
                  <a:lnTo>
                    <a:pt x="922" y="1767"/>
                  </a:lnTo>
                  <a:lnTo>
                    <a:pt x="927" y="1718"/>
                  </a:lnTo>
                  <a:lnTo>
                    <a:pt x="929" y="1668"/>
                  </a:lnTo>
                  <a:lnTo>
                    <a:pt x="927" y="1630"/>
                  </a:lnTo>
                  <a:lnTo>
                    <a:pt x="924" y="1598"/>
                  </a:lnTo>
                  <a:lnTo>
                    <a:pt x="917" y="1569"/>
                  </a:lnTo>
                  <a:lnTo>
                    <a:pt x="908" y="1547"/>
                  </a:lnTo>
                  <a:lnTo>
                    <a:pt x="897" y="1527"/>
                  </a:lnTo>
                  <a:lnTo>
                    <a:pt x="885" y="1511"/>
                  </a:lnTo>
                  <a:lnTo>
                    <a:pt x="871" y="1499"/>
                  </a:lnTo>
                  <a:lnTo>
                    <a:pt x="857" y="1492"/>
                  </a:lnTo>
                  <a:lnTo>
                    <a:pt x="843" y="1485"/>
                  </a:lnTo>
                  <a:lnTo>
                    <a:pt x="829" y="1480"/>
                  </a:lnTo>
                  <a:lnTo>
                    <a:pt x="815" y="1477"/>
                  </a:lnTo>
                  <a:lnTo>
                    <a:pt x="803" y="1476"/>
                  </a:lnTo>
                  <a:lnTo>
                    <a:pt x="790" y="1476"/>
                  </a:lnTo>
                  <a:lnTo>
                    <a:pt x="780" y="1476"/>
                  </a:lnTo>
                  <a:lnTo>
                    <a:pt x="743" y="1477"/>
                  </a:lnTo>
                  <a:lnTo>
                    <a:pt x="705" y="1484"/>
                  </a:lnTo>
                  <a:lnTo>
                    <a:pt x="668" y="1494"/>
                  </a:lnTo>
                  <a:lnTo>
                    <a:pt x="629" y="1509"/>
                  </a:lnTo>
                  <a:lnTo>
                    <a:pt x="590" y="1528"/>
                  </a:lnTo>
                  <a:lnTo>
                    <a:pt x="552" y="1553"/>
                  </a:lnTo>
                  <a:lnTo>
                    <a:pt x="514" y="1585"/>
                  </a:lnTo>
                  <a:lnTo>
                    <a:pt x="475" y="1620"/>
                  </a:lnTo>
                  <a:lnTo>
                    <a:pt x="438" y="1662"/>
                  </a:lnTo>
                  <a:lnTo>
                    <a:pt x="400" y="1709"/>
                  </a:lnTo>
                  <a:lnTo>
                    <a:pt x="365" y="1764"/>
                  </a:lnTo>
                  <a:lnTo>
                    <a:pt x="329" y="1824"/>
                  </a:lnTo>
                  <a:lnTo>
                    <a:pt x="295" y="1892"/>
                  </a:lnTo>
                  <a:lnTo>
                    <a:pt x="261" y="1967"/>
                  </a:lnTo>
                  <a:lnTo>
                    <a:pt x="230" y="2049"/>
                  </a:lnTo>
                  <a:lnTo>
                    <a:pt x="198" y="2140"/>
                  </a:lnTo>
                  <a:lnTo>
                    <a:pt x="170" y="2238"/>
                  </a:lnTo>
                  <a:lnTo>
                    <a:pt x="160" y="2269"/>
                  </a:lnTo>
                  <a:lnTo>
                    <a:pt x="151" y="2294"/>
                  </a:lnTo>
                  <a:lnTo>
                    <a:pt x="142" y="2314"/>
                  </a:lnTo>
                  <a:lnTo>
                    <a:pt x="133" y="2327"/>
                  </a:lnTo>
                  <a:lnTo>
                    <a:pt x="123" y="2336"/>
                  </a:lnTo>
                  <a:lnTo>
                    <a:pt x="110" y="2341"/>
                  </a:lnTo>
                  <a:lnTo>
                    <a:pt x="95" y="2343"/>
                  </a:lnTo>
                  <a:lnTo>
                    <a:pt x="76" y="2344"/>
                  </a:lnTo>
                  <a:lnTo>
                    <a:pt x="71" y="2344"/>
                  </a:lnTo>
                  <a:lnTo>
                    <a:pt x="63" y="2343"/>
                  </a:lnTo>
                  <a:lnTo>
                    <a:pt x="51" y="2341"/>
                  </a:lnTo>
                  <a:lnTo>
                    <a:pt x="40" y="2339"/>
                  </a:lnTo>
                  <a:lnTo>
                    <a:pt x="29" y="2334"/>
                  </a:lnTo>
                  <a:lnTo>
                    <a:pt x="18" y="2327"/>
                  </a:lnTo>
                  <a:lnTo>
                    <a:pt x="9" y="2317"/>
                  </a:lnTo>
                  <a:lnTo>
                    <a:pt x="3" y="2303"/>
                  </a:lnTo>
                  <a:lnTo>
                    <a:pt x="0" y="2286"/>
                  </a:lnTo>
                  <a:lnTo>
                    <a:pt x="2" y="2276"/>
                  </a:lnTo>
                  <a:lnTo>
                    <a:pt x="4" y="2260"/>
                  </a:lnTo>
                  <a:lnTo>
                    <a:pt x="9" y="2238"/>
                  </a:lnTo>
                  <a:lnTo>
                    <a:pt x="17" y="2212"/>
                  </a:lnTo>
                  <a:lnTo>
                    <a:pt x="26" y="2179"/>
                  </a:lnTo>
                  <a:lnTo>
                    <a:pt x="36" y="2144"/>
                  </a:lnTo>
                  <a:lnTo>
                    <a:pt x="50" y="2103"/>
                  </a:lnTo>
                  <a:lnTo>
                    <a:pt x="65" y="2061"/>
                  </a:lnTo>
                  <a:lnTo>
                    <a:pt x="82" y="2015"/>
                  </a:lnTo>
                  <a:lnTo>
                    <a:pt x="102" y="1968"/>
                  </a:lnTo>
                  <a:lnTo>
                    <a:pt x="124" y="1918"/>
                  </a:lnTo>
                  <a:lnTo>
                    <a:pt x="148" y="1869"/>
                  </a:lnTo>
                  <a:lnTo>
                    <a:pt x="175" y="1818"/>
                  </a:lnTo>
                  <a:lnTo>
                    <a:pt x="203" y="1767"/>
                  </a:lnTo>
                  <a:lnTo>
                    <a:pt x="233" y="1716"/>
                  </a:lnTo>
                  <a:lnTo>
                    <a:pt x="268" y="1667"/>
                  </a:lnTo>
                  <a:lnTo>
                    <a:pt x="304" y="1619"/>
                  </a:lnTo>
                  <a:lnTo>
                    <a:pt x="342" y="1573"/>
                  </a:lnTo>
                  <a:lnTo>
                    <a:pt x="381" y="1530"/>
                  </a:lnTo>
                  <a:lnTo>
                    <a:pt x="424" y="1490"/>
                  </a:lnTo>
                  <a:lnTo>
                    <a:pt x="470" y="1454"/>
                  </a:lnTo>
                  <a:lnTo>
                    <a:pt x="519" y="1421"/>
                  </a:lnTo>
                  <a:lnTo>
                    <a:pt x="570" y="1393"/>
                  </a:lnTo>
                  <a:lnTo>
                    <a:pt x="622" y="1371"/>
                  </a:lnTo>
                  <a:lnTo>
                    <a:pt x="678" y="1354"/>
                  </a:lnTo>
                  <a:lnTo>
                    <a:pt x="736" y="1344"/>
                  </a:lnTo>
                  <a:lnTo>
                    <a:pt x="798" y="1341"/>
                  </a:lnTo>
                  <a:close/>
                  <a:moveTo>
                    <a:pt x="1304" y="0"/>
                  </a:moveTo>
                  <a:lnTo>
                    <a:pt x="1345" y="3"/>
                  </a:lnTo>
                  <a:lnTo>
                    <a:pt x="1382" y="11"/>
                  </a:lnTo>
                  <a:lnTo>
                    <a:pt x="1415" y="24"/>
                  </a:lnTo>
                  <a:lnTo>
                    <a:pt x="1444" y="42"/>
                  </a:lnTo>
                  <a:lnTo>
                    <a:pt x="1470" y="64"/>
                  </a:lnTo>
                  <a:lnTo>
                    <a:pt x="1490" y="89"/>
                  </a:lnTo>
                  <a:lnTo>
                    <a:pt x="1508" y="118"/>
                  </a:lnTo>
                  <a:lnTo>
                    <a:pt x="1519" y="151"/>
                  </a:lnTo>
                  <a:lnTo>
                    <a:pt x="1527" y="185"/>
                  </a:lnTo>
                  <a:lnTo>
                    <a:pt x="1530" y="223"/>
                  </a:lnTo>
                  <a:lnTo>
                    <a:pt x="1526" y="267"/>
                  </a:lnTo>
                  <a:lnTo>
                    <a:pt x="1516" y="309"/>
                  </a:lnTo>
                  <a:lnTo>
                    <a:pt x="1499" y="348"/>
                  </a:lnTo>
                  <a:lnTo>
                    <a:pt x="1479" y="385"/>
                  </a:lnTo>
                  <a:lnTo>
                    <a:pt x="1452" y="419"/>
                  </a:lnTo>
                  <a:lnTo>
                    <a:pt x="1423" y="449"/>
                  </a:lnTo>
                  <a:lnTo>
                    <a:pt x="1391" y="475"/>
                  </a:lnTo>
                  <a:lnTo>
                    <a:pt x="1356" y="498"/>
                  </a:lnTo>
                  <a:lnTo>
                    <a:pt x="1320" y="516"/>
                  </a:lnTo>
                  <a:lnTo>
                    <a:pt x="1283" y="529"/>
                  </a:lnTo>
                  <a:lnTo>
                    <a:pt x="1247" y="537"/>
                  </a:lnTo>
                  <a:lnTo>
                    <a:pt x="1211" y="540"/>
                  </a:lnTo>
                  <a:lnTo>
                    <a:pt x="1171" y="537"/>
                  </a:lnTo>
                  <a:lnTo>
                    <a:pt x="1134" y="529"/>
                  </a:lnTo>
                  <a:lnTo>
                    <a:pt x="1101" y="516"/>
                  </a:lnTo>
                  <a:lnTo>
                    <a:pt x="1070" y="498"/>
                  </a:lnTo>
                  <a:lnTo>
                    <a:pt x="1046" y="477"/>
                  </a:lnTo>
                  <a:lnTo>
                    <a:pt x="1024" y="451"/>
                  </a:lnTo>
                  <a:lnTo>
                    <a:pt x="1008" y="422"/>
                  </a:lnTo>
                  <a:lnTo>
                    <a:pt x="996" y="389"/>
                  </a:lnTo>
                  <a:lnTo>
                    <a:pt x="989" y="355"/>
                  </a:lnTo>
                  <a:lnTo>
                    <a:pt x="986" y="318"/>
                  </a:lnTo>
                  <a:lnTo>
                    <a:pt x="990" y="270"/>
                  </a:lnTo>
                  <a:lnTo>
                    <a:pt x="1004" y="223"/>
                  </a:lnTo>
                  <a:lnTo>
                    <a:pt x="1024" y="177"/>
                  </a:lnTo>
                  <a:lnTo>
                    <a:pt x="1052" y="135"/>
                  </a:lnTo>
                  <a:lnTo>
                    <a:pt x="1085" y="97"/>
                  </a:lnTo>
                  <a:lnTo>
                    <a:pt x="1123" y="64"/>
                  </a:lnTo>
                  <a:lnTo>
                    <a:pt x="1165" y="38"/>
                  </a:lnTo>
                  <a:lnTo>
                    <a:pt x="1210" y="17"/>
                  </a:lnTo>
                  <a:lnTo>
                    <a:pt x="1257" y="4"/>
                  </a:lnTo>
                  <a:lnTo>
                    <a:pt x="13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1752600" y="1524000"/>
              <a:ext cx="3962400" cy="19050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905000" y="4876800"/>
              <a:ext cx="4419600" cy="9906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1600200" y="3276600"/>
              <a:ext cx="304800" cy="22860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00200" y="4724400"/>
              <a:ext cx="304800" cy="22860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1"/>
            <p:cNvSpPr>
              <a:spLocks noChangeAspect="1"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4800600" y="2971800"/>
              <a:ext cx="246749" cy="495300"/>
            </a:xfrm>
            <a:custGeom>
              <a:avLst/>
              <a:gdLst/>
              <a:ahLst/>
              <a:cxnLst>
                <a:cxn ang="0">
                  <a:pos x="1560" y="1064"/>
                </a:cxn>
                <a:cxn ang="0">
                  <a:pos x="1730" y="1158"/>
                </a:cxn>
                <a:cxn ang="0">
                  <a:pos x="1840" y="1320"/>
                </a:cxn>
                <a:cxn ang="0">
                  <a:pos x="1867" y="1490"/>
                </a:cxn>
                <a:cxn ang="0">
                  <a:pos x="1853" y="1612"/>
                </a:cxn>
                <a:cxn ang="0">
                  <a:pos x="1327" y="3555"/>
                </a:cxn>
                <a:cxn ang="0">
                  <a:pos x="1159" y="3802"/>
                </a:cxn>
                <a:cxn ang="0">
                  <a:pos x="935" y="3982"/>
                </a:cxn>
                <a:cxn ang="0">
                  <a:pos x="685" y="4089"/>
                </a:cxn>
                <a:cxn ang="0">
                  <a:pos x="441" y="4126"/>
                </a:cxn>
                <a:cxn ang="0">
                  <a:pos x="234" y="4097"/>
                </a:cxn>
                <a:cxn ang="0">
                  <a:pos x="78" y="4012"/>
                </a:cxn>
                <a:cxn ang="0">
                  <a:pos x="3" y="3876"/>
                </a:cxn>
                <a:cxn ang="0">
                  <a:pos x="29" y="3709"/>
                </a:cxn>
                <a:cxn ang="0">
                  <a:pos x="132" y="3601"/>
                </a:cxn>
                <a:cxn ang="0">
                  <a:pos x="268" y="3563"/>
                </a:cxn>
                <a:cxn ang="0">
                  <a:pos x="392" y="3599"/>
                </a:cxn>
                <a:cxn ang="0">
                  <a:pos x="450" y="3682"/>
                </a:cxn>
                <a:cxn ang="0">
                  <a:pos x="448" y="3789"/>
                </a:cxn>
                <a:cxn ang="0">
                  <a:pos x="378" y="3906"/>
                </a:cxn>
                <a:cxn ang="0">
                  <a:pos x="235" y="3983"/>
                </a:cxn>
                <a:cxn ang="0">
                  <a:pos x="385" y="4020"/>
                </a:cxn>
                <a:cxn ang="0">
                  <a:pos x="543" y="4005"/>
                </a:cxn>
                <a:cxn ang="0">
                  <a:pos x="759" y="3886"/>
                </a:cxn>
                <a:cxn ang="0">
                  <a:pos x="932" y="3673"/>
                </a:cxn>
                <a:cxn ang="0">
                  <a:pos x="1048" y="3391"/>
                </a:cxn>
                <a:cxn ang="0">
                  <a:pos x="1533" y="1547"/>
                </a:cxn>
                <a:cxn ang="0">
                  <a:pos x="1551" y="1410"/>
                </a:cxn>
                <a:cxn ang="0">
                  <a:pos x="1538" y="1255"/>
                </a:cxn>
                <a:cxn ang="0">
                  <a:pos x="1492" y="1177"/>
                </a:cxn>
                <a:cxn ang="0">
                  <a:pos x="1427" y="1149"/>
                </a:cxn>
                <a:cxn ang="0">
                  <a:pos x="1279" y="1165"/>
                </a:cxn>
                <a:cxn ang="0">
                  <a:pos x="1067" y="1286"/>
                </a:cxn>
                <a:cxn ang="0">
                  <a:pos x="892" y="1488"/>
                </a:cxn>
                <a:cxn ang="0">
                  <a:pos x="763" y="1733"/>
                </a:cxn>
                <a:cxn ang="0">
                  <a:pos x="720" y="1807"/>
                </a:cxn>
                <a:cxn ang="0">
                  <a:pos x="683" y="1822"/>
                </a:cxn>
                <a:cxn ang="0">
                  <a:pos x="646" y="1820"/>
                </a:cxn>
                <a:cxn ang="0">
                  <a:pos x="609" y="1792"/>
                </a:cxn>
                <a:cxn ang="0">
                  <a:pos x="621" y="1729"/>
                </a:cxn>
                <a:cxn ang="0">
                  <a:pos x="685" y="1595"/>
                </a:cxn>
                <a:cxn ang="0">
                  <a:pos x="799" y="1416"/>
                </a:cxn>
                <a:cxn ang="0">
                  <a:pos x="958" y="1237"/>
                </a:cxn>
                <a:cxn ang="0">
                  <a:pos x="1163" y="1098"/>
                </a:cxn>
                <a:cxn ang="0">
                  <a:pos x="1409" y="1042"/>
                </a:cxn>
                <a:cxn ang="0">
                  <a:pos x="1967" y="24"/>
                </a:cxn>
                <a:cxn ang="0">
                  <a:pos x="2046" y="114"/>
                </a:cxn>
                <a:cxn ang="0">
                  <a:pos x="2051" y="214"/>
                </a:cxn>
                <a:cxn ang="0">
                  <a:pos x="1954" y="358"/>
                </a:cxn>
                <a:cxn ang="0">
                  <a:pos x="1780" y="420"/>
                </a:cxn>
                <a:cxn ang="0">
                  <a:pos x="1659" y="379"/>
                </a:cxn>
                <a:cxn ang="0">
                  <a:pos x="1602" y="279"/>
                </a:cxn>
                <a:cxn ang="0">
                  <a:pos x="1628" y="140"/>
                </a:cxn>
                <a:cxn ang="0">
                  <a:pos x="1734" y="38"/>
                </a:cxn>
                <a:cxn ang="0">
                  <a:pos x="1867" y="0"/>
                </a:cxn>
              </a:cxnLst>
              <a:rect l="0" t="0" r="r" b="b"/>
              <a:pathLst>
                <a:path w="2055" h="4126">
                  <a:moveTo>
                    <a:pt x="1409" y="1042"/>
                  </a:moveTo>
                  <a:lnTo>
                    <a:pt x="1461" y="1045"/>
                  </a:lnTo>
                  <a:lnTo>
                    <a:pt x="1512" y="1052"/>
                  </a:lnTo>
                  <a:lnTo>
                    <a:pt x="1560" y="1064"/>
                  </a:lnTo>
                  <a:lnTo>
                    <a:pt x="1607" y="1081"/>
                  </a:lnTo>
                  <a:lnTo>
                    <a:pt x="1651" y="1103"/>
                  </a:lnTo>
                  <a:lnTo>
                    <a:pt x="1692" y="1128"/>
                  </a:lnTo>
                  <a:lnTo>
                    <a:pt x="1730" y="1158"/>
                  </a:lnTo>
                  <a:lnTo>
                    <a:pt x="1764" y="1193"/>
                  </a:lnTo>
                  <a:lnTo>
                    <a:pt x="1793" y="1231"/>
                  </a:lnTo>
                  <a:lnTo>
                    <a:pt x="1819" y="1274"/>
                  </a:lnTo>
                  <a:lnTo>
                    <a:pt x="1840" y="1320"/>
                  </a:lnTo>
                  <a:lnTo>
                    <a:pt x="1855" y="1368"/>
                  </a:lnTo>
                  <a:lnTo>
                    <a:pt x="1863" y="1422"/>
                  </a:lnTo>
                  <a:lnTo>
                    <a:pt x="1867" y="1478"/>
                  </a:lnTo>
                  <a:lnTo>
                    <a:pt x="1867" y="1490"/>
                  </a:lnTo>
                  <a:lnTo>
                    <a:pt x="1866" y="1509"/>
                  </a:lnTo>
                  <a:lnTo>
                    <a:pt x="1863" y="1537"/>
                  </a:lnTo>
                  <a:lnTo>
                    <a:pt x="1859" y="1571"/>
                  </a:lnTo>
                  <a:lnTo>
                    <a:pt x="1853" y="1612"/>
                  </a:lnTo>
                  <a:lnTo>
                    <a:pt x="1842" y="1657"/>
                  </a:lnTo>
                  <a:lnTo>
                    <a:pt x="1378" y="3406"/>
                  </a:lnTo>
                  <a:lnTo>
                    <a:pt x="1356" y="3483"/>
                  </a:lnTo>
                  <a:lnTo>
                    <a:pt x="1327" y="3555"/>
                  </a:lnTo>
                  <a:lnTo>
                    <a:pt x="1292" y="3623"/>
                  </a:lnTo>
                  <a:lnTo>
                    <a:pt x="1253" y="3687"/>
                  </a:lnTo>
                  <a:lnTo>
                    <a:pt x="1209" y="3747"/>
                  </a:lnTo>
                  <a:lnTo>
                    <a:pt x="1159" y="3802"/>
                  </a:lnTo>
                  <a:lnTo>
                    <a:pt x="1108" y="3853"/>
                  </a:lnTo>
                  <a:lnTo>
                    <a:pt x="1053" y="3901"/>
                  </a:lnTo>
                  <a:lnTo>
                    <a:pt x="995" y="3942"/>
                  </a:lnTo>
                  <a:lnTo>
                    <a:pt x="935" y="3982"/>
                  </a:lnTo>
                  <a:lnTo>
                    <a:pt x="874" y="4014"/>
                  </a:lnTo>
                  <a:lnTo>
                    <a:pt x="811" y="4045"/>
                  </a:lnTo>
                  <a:lnTo>
                    <a:pt x="748" y="4069"/>
                  </a:lnTo>
                  <a:lnTo>
                    <a:pt x="685" y="4089"/>
                  </a:lnTo>
                  <a:lnTo>
                    <a:pt x="623" y="4105"/>
                  </a:lnTo>
                  <a:lnTo>
                    <a:pt x="561" y="4117"/>
                  </a:lnTo>
                  <a:lnTo>
                    <a:pt x="499" y="4123"/>
                  </a:lnTo>
                  <a:lnTo>
                    <a:pt x="441" y="4126"/>
                  </a:lnTo>
                  <a:lnTo>
                    <a:pt x="385" y="4124"/>
                  </a:lnTo>
                  <a:lnTo>
                    <a:pt x="331" y="4118"/>
                  </a:lnTo>
                  <a:lnTo>
                    <a:pt x="281" y="4109"/>
                  </a:lnTo>
                  <a:lnTo>
                    <a:pt x="234" y="4097"/>
                  </a:lnTo>
                  <a:lnTo>
                    <a:pt x="188" y="4080"/>
                  </a:lnTo>
                  <a:lnTo>
                    <a:pt x="147" y="4062"/>
                  </a:lnTo>
                  <a:lnTo>
                    <a:pt x="111" y="4038"/>
                  </a:lnTo>
                  <a:lnTo>
                    <a:pt x="78" y="4012"/>
                  </a:lnTo>
                  <a:lnTo>
                    <a:pt x="51" y="3982"/>
                  </a:lnTo>
                  <a:lnTo>
                    <a:pt x="29" y="3950"/>
                  </a:lnTo>
                  <a:lnTo>
                    <a:pt x="14" y="3914"/>
                  </a:lnTo>
                  <a:lnTo>
                    <a:pt x="3" y="3876"/>
                  </a:lnTo>
                  <a:lnTo>
                    <a:pt x="0" y="3834"/>
                  </a:lnTo>
                  <a:lnTo>
                    <a:pt x="3" y="3788"/>
                  </a:lnTo>
                  <a:lnTo>
                    <a:pt x="12" y="3747"/>
                  </a:lnTo>
                  <a:lnTo>
                    <a:pt x="29" y="3709"/>
                  </a:lnTo>
                  <a:lnTo>
                    <a:pt x="48" y="3675"/>
                  </a:lnTo>
                  <a:lnTo>
                    <a:pt x="73" y="3647"/>
                  </a:lnTo>
                  <a:lnTo>
                    <a:pt x="100" y="3622"/>
                  </a:lnTo>
                  <a:lnTo>
                    <a:pt x="132" y="3601"/>
                  </a:lnTo>
                  <a:lnTo>
                    <a:pt x="164" y="3585"/>
                  </a:lnTo>
                  <a:lnTo>
                    <a:pt x="198" y="3573"/>
                  </a:lnTo>
                  <a:lnTo>
                    <a:pt x="232" y="3565"/>
                  </a:lnTo>
                  <a:lnTo>
                    <a:pt x="268" y="3563"/>
                  </a:lnTo>
                  <a:lnTo>
                    <a:pt x="305" y="3565"/>
                  </a:lnTo>
                  <a:lnTo>
                    <a:pt x="338" y="3573"/>
                  </a:lnTo>
                  <a:lnTo>
                    <a:pt x="367" y="3585"/>
                  </a:lnTo>
                  <a:lnTo>
                    <a:pt x="392" y="3599"/>
                  </a:lnTo>
                  <a:lnTo>
                    <a:pt x="413" y="3618"/>
                  </a:lnTo>
                  <a:lnTo>
                    <a:pt x="429" y="3637"/>
                  </a:lnTo>
                  <a:lnTo>
                    <a:pt x="441" y="3660"/>
                  </a:lnTo>
                  <a:lnTo>
                    <a:pt x="450" y="3682"/>
                  </a:lnTo>
                  <a:lnTo>
                    <a:pt x="455" y="3705"/>
                  </a:lnTo>
                  <a:lnTo>
                    <a:pt x="457" y="3728"/>
                  </a:lnTo>
                  <a:lnTo>
                    <a:pt x="454" y="3758"/>
                  </a:lnTo>
                  <a:lnTo>
                    <a:pt x="448" y="3789"/>
                  </a:lnTo>
                  <a:lnTo>
                    <a:pt x="437" y="3819"/>
                  </a:lnTo>
                  <a:lnTo>
                    <a:pt x="422" y="3849"/>
                  </a:lnTo>
                  <a:lnTo>
                    <a:pt x="403" y="3878"/>
                  </a:lnTo>
                  <a:lnTo>
                    <a:pt x="378" y="3906"/>
                  </a:lnTo>
                  <a:lnTo>
                    <a:pt x="349" y="3931"/>
                  </a:lnTo>
                  <a:lnTo>
                    <a:pt x="316" y="3952"/>
                  </a:lnTo>
                  <a:lnTo>
                    <a:pt x="278" y="3970"/>
                  </a:lnTo>
                  <a:lnTo>
                    <a:pt x="235" y="3983"/>
                  </a:lnTo>
                  <a:lnTo>
                    <a:pt x="278" y="3999"/>
                  </a:lnTo>
                  <a:lnTo>
                    <a:pt x="318" y="4009"/>
                  </a:lnTo>
                  <a:lnTo>
                    <a:pt x="355" y="4016"/>
                  </a:lnTo>
                  <a:lnTo>
                    <a:pt x="385" y="4020"/>
                  </a:lnTo>
                  <a:lnTo>
                    <a:pt x="408" y="4021"/>
                  </a:lnTo>
                  <a:lnTo>
                    <a:pt x="425" y="4021"/>
                  </a:lnTo>
                  <a:lnTo>
                    <a:pt x="485" y="4017"/>
                  </a:lnTo>
                  <a:lnTo>
                    <a:pt x="543" y="4005"/>
                  </a:lnTo>
                  <a:lnTo>
                    <a:pt x="601" y="3986"/>
                  </a:lnTo>
                  <a:lnTo>
                    <a:pt x="656" y="3959"/>
                  </a:lnTo>
                  <a:lnTo>
                    <a:pt x="708" y="3925"/>
                  </a:lnTo>
                  <a:lnTo>
                    <a:pt x="759" y="3886"/>
                  </a:lnTo>
                  <a:lnTo>
                    <a:pt x="807" y="3840"/>
                  </a:lnTo>
                  <a:lnTo>
                    <a:pt x="852" y="3791"/>
                  </a:lnTo>
                  <a:lnTo>
                    <a:pt x="894" y="3734"/>
                  </a:lnTo>
                  <a:lnTo>
                    <a:pt x="932" y="3673"/>
                  </a:lnTo>
                  <a:lnTo>
                    <a:pt x="967" y="3609"/>
                  </a:lnTo>
                  <a:lnTo>
                    <a:pt x="998" y="3539"/>
                  </a:lnTo>
                  <a:lnTo>
                    <a:pt x="1024" y="3467"/>
                  </a:lnTo>
                  <a:lnTo>
                    <a:pt x="1048" y="3391"/>
                  </a:lnTo>
                  <a:lnTo>
                    <a:pt x="1048" y="3391"/>
                  </a:lnTo>
                  <a:lnTo>
                    <a:pt x="1519" y="1613"/>
                  </a:lnTo>
                  <a:lnTo>
                    <a:pt x="1526" y="1579"/>
                  </a:lnTo>
                  <a:lnTo>
                    <a:pt x="1533" y="1547"/>
                  </a:lnTo>
                  <a:lnTo>
                    <a:pt x="1538" y="1516"/>
                  </a:lnTo>
                  <a:lnTo>
                    <a:pt x="1544" y="1483"/>
                  </a:lnTo>
                  <a:lnTo>
                    <a:pt x="1548" y="1449"/>
                  </a:lnTo>
                  <a:lnTo>
                    <a:pt x="1551" y="1410"/>
                  </a:lnTo>
                  <a:lnTo>
                    <a:pt x="1551" y="1365"/>
                  </a:lnTo>
                  <a:lnTo>
                    <a:pt x="1549" y="1323"/>
                  </a:lnTo>
                  <a:lnTo>
                    <a:pt x="1545" y="1287"/>
                  </a:lnTo>
                  <a:lnTo>
                    <a:pt x="1538" y="1255"/>
                  </a:lnTo>
                  <a:lnTo>
                    <a:pt x="1530" y="1229"/>
                  </a:lnTo>
                  <a:lnTo>
                    <a:pt x="1519" y="1208"/>
                  </a:lnTo>
                  <a:lnTo>
                    <a:pt x="1505" y="1190"/>
                  </a:lnTo>
                  <a:lnTo>
                    <a:pt x="1492" y="1177"/>
                  </a:lnTo>
                  <a:lnTo>
                    <a:pt x="1477" y="1166"/>
                  </a:lnTo>
                  <a:lnTo>
                    <a:pt x="1460" y="1158"/>
                  </a:lnTo>
                  <a:lnTo>
                    <a:pt x="1444" y="1153"/>
                  </a:lnTo>
                  <a:lnTo>
                    <a:pt x="1427" y="1149"/>
                  </a:lnTo>
                  <a:lnTo>
                    <a:pt x="1411" y="1148"/>
                  </a:lnTo>
                  <a:lnTo>
                    <a:pt x="1394" y="1148"/>
                  </a:lnTo>
                  <a:lnTo>
                    <a:pt x="1335" y="1152"/>
                  </a:lnTo>
                  <a:lnTo>
                    <a:pt x="1279" y="1165"/>
                  </a:lnTo>
                  <a:lnTo>
                    <a:pt x="1222" y="1185"/>
                  </a:lnTo>
                  <a:lnTo>
                    <a:pt x="1169" y="1212"/>
                  </a:lnTo>
                  <a:lnTo>
                    <a:pt x="1116" y="1246"/>
                  </a:lnTo>
                  <a:lnTo>
                    <a:pt x="1067" y="1286"/>
                  </a:lnTo>
                  <a:lnTo>
                    <a:pt x="1020" y="1330"/>
                  </a:lnTo>
                  <a:lnTo>
                    <a:pt x="975" y="1380"/>
                  </a:lnTo>
                  <a:lnTo>
                    <a:pt x="932" y="1432"/>
                  </a:lnTo>
                  <a:lnTo>
                    <a:pt x="892" y="1488"/>
                  </a:lnTo>
                  <a:lnTo>
                    <a:pt x="855" y="1547"/>
                  </a:lnTo>
                  <a:lnTo>
                    <a:pt x="821" y="1608"/>
                  </a:lnTo>
                  <a:lnTo>
                    <a:pt x="791" y="1670"/>
                  </a:lnTo>
                  <a:lnTo>
                    <a:pt x="763" y="1733"/>
                  </a:lnTo>
                  <a:lnTo>
                    <a:pt x="749" y="1760"/>
                  </a:lnTo>
                  <a:lnTo>
                    <a:pt x="738" y="1780"/>
                  </a:lnTo>
                  <a:lnTo>
                    <a:pt x="729" y="1796"/>
                  </a:lnTo>
                  <a:lnTo>
                    <a:pt x="720" y="1807"/>
                  </a:lnTo>
                  <a:lnTo>
                    <a:pt x="712" y="1815"/>
                  </a:lnTo>
                  <a:lnTo>
                    <a:pt x="704" y="1820"/>
                  </a:lnTo>
                  <a:lnTo>
                    <a:pt x="694" y="1821"/>
                  </a:lnTo>
                  <a:lnTo>
                    <a:pt x="683" y="1822"/>
                  </a:lnTo>
                  <a:lnTo>
                    <a:pt x="670" y="1822"/>
                  </a:lnTo>
                  <a:lnTo>
                    <a:pt x="664" y="1822"/>
                  </a:lnTo>
                  <a:lnTo>
                    <a:pt x="656" y="1822"/>
                  </a:lnTo>
                  <a:lnTo>
                    <a:pt x="646" y="1820"/>
                  </a:lnTo>
                  <a:lnTo>
                    <a:pt x="635" y="1817"/>
                  </a:lnTo>
                  <a:lnTo>
                    <a:pt x="624" y="1812"/>
                  </a:lnTo>
                  <a:lnTo>
                    <a:pt x="615" y="1804"/>
                  </a:lnTo>
                  <a:lnTo>
                    <a:pt x="609" y="1792"/>
                  </a:lnTo>
                  <a:lnTo>
                    <a:pt x="606" y="1778"/>
                  </a:lnTo>
                  <a:lnTo>
                    <a:pt x="608" y="1769"/>
                  </a:lnTo>
                  <a:lnTo>
                    <a:pt x="613" y="1752"/>
                  </a:lnTo>
                  <a:lnTo>
                    <a:pt x="621" y="1729"/>
                  </a:lnTo>
                  <a:lnTo>
                    <a:pt x="632" y="1703"/>
                  </a:lnTo>
                  <a:lnTo>
                    <a:pt x="646" y="1670"/>
                  </a:lnTo>
                  <a:lnTo>
                    <a:pt x="664" y="1634"/>
                  </a:lnTo>
                  <a:lnTo>
                    <a:pt x="685" y="1595"/>
                  </a:lnTo>
                  <a:lnTo>
                    <a:pt x="709" y="1553"/>
                  </a:lnTo>
                  <a:lnTo>
                    <a:pt x="736" y="1508"/>
                  </a:lnTo>
                  <a:lnTo>
                    <a:pt x="766" y="1462"/>
                  </a:lnTo>
                  <a:lnTo>
                    <a:pt x="799" y="1416"/>
                  </a:lnTo>
                  <a:lnTo>
                    <a:pt x="835" y="1371"/>
                  </a:lnTo>
                  <a:lnTo>
                    <a:pt x="873" y="1323"/>
                  </a:lnTo>
                  <a:lnTo>
                    <a:pt x="914" y="1279"/>
                  </a:lnTo>
                  <a:lnTo>
                    <a:pt x="958" y="1237"/>
                  </a:lnTo>
                  <a:lnTo>
                    <a:pt x="1005" y="1196"/>
                  </a:lnTo>
                  <a:lnTo>
                    <a:pt x="1056" y="1160"/>
                  </a:lnTo>
                  <a:lnTo>
                    <a:pt x="1108" y="1127"/>
                  </a:lnTo>
                  <a:lnTo>
                    <a:pt x="1163" y="1098"/>
                  </a:lnTo>
                  <a:lnTo>
                    <a:pt x="1221" y="1075"/>
                  </a:lnTo>
                  <a:lnTo>
                    <a:pt x="1281" y="1058"/>
                  </a:lnTo>
                  <a:lnTo>
                    <a:pt x="1345" y="1046"/>
                  </a:lnTo>
                  <a:lnTo>
                    <a:pt x="1409" y="1042"/>
                  </a:lnTo>
                  <a:close/>
                  <a:moveTo>
                    <a:pt x="1867" y="0"/>
                  </a:moveTo>
                  <a:lnTo>
                    <a:pt x="1904" y="2"/>
                  </a:lnTo>
                  <a:lnTo>
                    <a:pt x="1939" y="11"/>
                  </a:lnTo>
                  <a:lnTo>
                    <a:pt x="1967" y="24"/>
                  </a:lnTo>
                  <a:lnTo>
                    <a:pt x="1994" y="41"/>
                  </a:lnTo>
                  <a:lnTo>
                    <a:pt x="2016" y="64"/>
                  </a:lnTo>
                  <a:lnTo>
                    <a:pt x="2033" y="87"/>
                  </a:lnTo>
                  <a:lnTo>
                    <a:pt x="2046" y="114"/>
                  </a:lnTo>
                  <a:lnTo>
                    <a:pt x="2053" y="142"/>
                  </a:lnTo>
                  <a:lnTo>
                    <a:pt x="2055" y="172"/>
                  </a:lnTo>
                  <a:lnTo>
                    <a:pt x="2055" y="172"/>
                  </a:lnTo>
                  <a:lnTo>
                    <a:pt x="2051" y="214"/>
                  </a:lnTo>
                  <a:lnTo>
                    <a:pt x="2038" y="255"/>
                  </a:lnTo>
                  <a:lnTo>
                    <a:pt x="2016" y="293"/>
                  </a:lnTo>
                  <a:lnTo>
                    <a:pt x="1987" y="328"/>
                  </a:lnTo>
                  <a:lnTo>
                    <a:pt x="1954" y="358"/>
                  </a:lnTo>
                  <a:lnTo>
                    <a:pt x="1914" y="383"/>
                  </a:lnTo>
                  <a:lnTo>
                    <a:pt x="1871" y="403"/>
                  </a:lnTo>
                  <a:lnTo>
                    <a:pt x="1827" y="415"/>
                  </a:lnTo>
                  <a:lnTo>
                    <a:pt x="1780" y="420"/>
                  </a:lnTo>
                  <a:lnTo>
                    <a:pt x="1745" y="417"/>
                  </a:lnTo>
                  <a:lnTo>
                    <a:pt x="1713" y="409"/>
                  </a:lnTo>
                  <a:lnTo>
                    <a:pt x="1684" y="396"/>
                  </a:lnTo>
                  <a:lnTo>
                    <a:pt x="1659" y="379"/>
                  </a:lnTo>
                  <a:lnTo>
                    <a:pt x="1637" y="360"/>
                  </a:lnTo>
                  <a:lnTo>
                    <a:pt x="1621" y="335"/>
                  </a:lnTo>
                  <a:lnTo>
                    <a:pt x="1609" y="309"/>
                  </a:lnTo>
                  <a:lnTo>
                    <a:pt x="1602" y="279"/>
                  </a:lnTo>
                  <a:lnTo>
                    <a:pt x="1599" y="247"/>
                  </a:lnTo>
                  <a:lnTo>
                    <a:pt x="1602" y="209"/>
                  </a:lnTo>
                  <a:lnTo>
                    <a:pt x="1613" y="174"/>
                  </a:lnTo>
                  <a:lnTo>
                    <a:pt x="1628" y="140"/>
                  </a:lnTo>
                  <a:lnTo>
                    <a:pt x="1650" y="110"/>
                  </a:lnTo>
                  <a:lnTo>
                    <a:pt x="1675" y="82"/>
                  </a:lnTo>
                  <a:lnTo>
                    <a:pt x="1703" y="59"/>
                  </a:lnTo>
                  <a:lnTo>
                    <a:pt x="1734" y="38"/>
                  </a:lnTo>
                  <a:lnTo>
                    <a:pt x="1767" y="22"/>
                  </a:lnTo>
                  <a:lnTo>
                    <a:pt x="1800" y="10"/>
                  </a:lnTo>
                  <a:lnTo>
                    <a:pt x="1834" y="2"/>
                  </a:lnTo>
                  <a:lnTo>
                    <a:pt x="18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/>
            <p:cNvSpPr>
              <a:spLocks noChangeAspect="1"/>
            </p:cNvSpPr>
            <p:nvPr>
              <p:custDataLst>
                <p:tags r:id="rId27"/>
              </p:custDataLst>
            </p:nvPr>
          </p:nvSpPr>
          <p:spPr bwMode="auto">
            <a:xfrm>
              <a:off x="4038600" y="5943600"/>
              <a:ext cx="324196" cy="495300"/>
            </a:xfrm>
            <a:custGeom>
              <a:avLst/>
              <a:gdLst/>
              <a:ahLst/>
              <a:cxnLst>
                <a:cxn ang="0">
                  <a:pos x="1159" y="29"/>
                </a:cxn>
                <a:cxn ang="0">
                  <a:pos x="646" y="2127"/>
                </a:cxn>
                <a:cxn ang="0">
                  <a:pos x="986" y="1891"/>
                </a:cxn>
                <a:cxn ang="0">
                  <a:pos x="1313" y="1553"/>
                </a:cxn>
                <a:cxn ang="0">
                  <a:pos x="1606" y="1328"/>
                </a:cxn>
                <a:cxn ang="0">
                  <a:pos x="1822" y="1247"/>
                </a:cxn>
                <a:cxn ang="0">
                  <a:pos x="2021" y="1247"/>
                </a:cxn>
                <a:cxn ang="0">
                  <a:pos x="2207" y="1363"/>
                </a:cxn>
                <a:cxn ang="0">
                  <a:pos x="2269" y="1547"/>
                </a:cxn>
                <a:cxn ang="0">
                  <a:pos x="2181" y="1770"/>
                </a:cxn>
                <a:cxn ang="0">
                  <a:pos x="1993" y="1849"/>
                </a:cxn>
                <a:cxn ang="0">
                  <a:pos x="1840" y="1783"/>
                </a:cxn>
                <a:cxn ang="0">
                  <a:pos x="1805" y="1665"/>
                </a:cxn>
                <a:cxn ang="0">
                  <a:pos x="1844" y="1548"/>
                </a:cxn>
                <a:cxn ang="0">
                  <a:pos x="1977" y="1434"/>
                </a:cxn>
                <a:cxn ang="0">
                  <a:pos x="2076" y="1394"/>
                </a:cxn>
                <a:cxn ang="0">
                  <a:pos x="2006" y="1359"/>
                </a:cxn>
                <a:cxn ang="0">
                  <a:pos x="1938" y="1346"/>
                </a:cxn>
                <a:cxn ang="0">
                  <a:pos x="1620" y="1443"/>
                </a:cxn>
                <a:cxn ang="0">
                  <a:pos x="1265" y="1753"/>
                </a:cxn>
                <a:cxn ang="0">
                  <a:pos x="947" y="2059"/>
                </a:cxn>
                <a:cxn ang="0">
                  <a:pos x="975" y="2216"/>
                </a:cxn>
                <a:cxn ang="0">
                  <a:pos x="1301" y="2339"/>
                </a:cxn>
                <a:cxn ang="0">
                  <a:pos x="1487" y="2552"/>
                </a:cxn>
                <a:cxn ang="0">
                  <a:pos x="1511" y="2753"/>
                </a:cxn>
                <a:cxn ang="0">
                  <a:pos x="1472" y="2959"/>
                </a:cxn>
                <a:cxn ang="0">
                  <a:pos x="1470" y="3245"/>
                </a:cxn>
                <a:cxn ang="0">
                  <a:pos x="1566" y="3351"/>
                </a:cxn>
                <a:cxn ang="0">
                  <a:pos x="1771" y="3307"/>
                </a:cxn>
                <a:cxn ang="0">
                  <a:pos x="1943" y="3066"/>
                </a:cxn>
                <a:cxn ang="0">
                  <a:pos x="2054" y="2719"/>
                </a:cxn>
                <a:cxn ang="0">
                  <a:pos x="2119" y="2660"/>
                </a:cxn>
                <a:cxn ang="0">
                  <a:pos x="2174" y="2681"/>
                </a:cxn>
                <a:cxn ang="0">
                  <a:pos x="2170" y="2763"/>
                </a:cxn>
                <a:cxn ang="0">
                  <a:pos x="2104" y="2979"/>
                </a:cxn>
                <a:cxn ang="0">
                  <a:pos x="1967" y="3254"/>
                </a:cxn>
                <a:cxn ang="0">
                  <a:pos x="1738" y="3444"/>
                </a:cxn>
                <a:cxn ang="0">
                  <a:pos x="1449" y="3439"/>
                </a:cxn>
                <a:cxn ang="0">
                  <a:pos x="1213" y="3251"/>
                </a:cxn>
                <a:cxn ang="0">
                  <a:pos x="1144" y="2936"/>
                </a:cxn>
                <a:cxn ang="0">
                  <a:pos x="1179" y="2748"/>
                </a:cxn>
                <a:cxn ang="0">
                  <a:pos x="1158" y="2575"/>
                </a:cxn>
                <a:cxn ang="0">
                  <a:pos x="1004" y="2403"/>
                </a:cxn>
                <a:cxn ang="0">
                  <a:pos x="787" y="2315"/>
                </a:cxn>
                <a:cxn ang="0">
                  <a:pos x="598" y="2281"/>
                </a:cxn>
                <a:cxn ang="0">
                  <a:pos x="551" y="2473"/>
                </a:cxn>
                <a:cxn ang="0">
                  <a:pos x="469" y="2795"/>
                </a:cxn>
                <a:cxn ang="0">
                  <a:pos x="383" y="3123"/>
                </a:cxn>
                <a:cxn ang="0">
                  <a:pos x="324" y="3339"/>
                </a:cxn>
                <a:cxn ang="0">
                  <a:pos x="211" y="3451"/>
                </a:cxn>
                <a:cxn ang="0">
                  <a:pos x="82" y="3452"/>
                </a:cxn>
                <a:cxn ang="0">
                  <a:pos x="2" y="3355"/>
                </a:cxn>
                <a:cxn ang="0">
                  <a:pos x="6" y="3275"/>
                </a:cxn>
                <a:cxn ang="0">
                  <a:pos x="763" y="276"/>
                </a:cxn>
                <a:cxn ang="0">
                  <a:pos x="729" y="227"/>
                </a:cxn>
                <a:cxn ang="0">
                  <a:pos x="561" y="201"/>
                </a:cxn>
                <a:cxn ang="0">
                  <a:pos x="410" y="188"/>
                </a:cxn>
                <a:cxn ang="0">
                  <a:pos x="407" y="86"/>
                </a:cxn>
                <a:cxn ang="0">
                  <a:pos x="476" y="49"/>
                </a:cxn>
                <a:cxn ang="0">
                  <a:pos x="694" y="30"/>
                </a:cxn>
                <a:cxn ang="0">
                  <a:pos x="993" y="5"/>
                </a:cxn>
              </a:cxnLst>
              <a:rect l="0" t="0" r="r" b="b"/>
              <a:pathLst>
                <a:path w="2269" h="3465">
                  <a:moveTo>
                    <a:pt x="1095" y="0"/>
                  </a:moveTo>
                  <a:lnTo>
                    <a:pt x="1115" y="2"/>
                  </a:lnTo>
                  <a:lnTo>
                    <a:pt x="1133" y="6"/>
                  </a:lnTo>
                  <a:lnTo>
                    <a:pt x="1145" y="13"/>
                  </a:lnTo>
                  <a:lnTo>
                    <a:pt x="1153" y="20"/>
                  </a:lnTo>
                  <a:lnTo>
                    <a:pt x="1159" y="29"/>
                  </a:lnTo>
                  <a:lnTo>
                    <a:pt x="1163" y="37"/>
                  </a:lnTo>
                  <a:lnTo>
                    <a:pt x="1164" y="44"/>
                  </a:lnTo>
                  <a:lnTo>
                    <a:pt x="1166" y="50"/>
                  </a:lnTo>
                  <a:lnTo>
                    <a:pt x="1166" y="54"/>
                  </a:lnTo>
                  <a:lnTo>
                    <a:pt x="1166" y="54"/>
                  </a:lnTo>
                  <a:lnTo>
                    <a:pt x="646" y="2127"/>
                  </a:lnTo>
                  <a:lnTo>
                    <a:pt x="702" y="2102"/>
                  </a:lnTo>
                  <a:lnTo>
                    <a:pt x="760" y="2071"/>
                  </a:lnTo>
                  <a:lnTo>
                    <a:pt x="817" y="2033"/>
                  </a:lnTo>
                  <a:lnTo>
                    <a:pt x="873" y="1989"/>
                  </a:lnTo>
                  <a:lnTo>
                    <a:pt x="931" y="1943"/>
                  </a:lnTo>
                  <a:lnTo>
                    <a:pt x="986" y="1891"/>
                  </a:lnTo>
                  <a:lnTo>
                    <a:pt x="1041" y="1838"/>
                  </a:lnTo>
                  <a:lnTo>
                    <a:pt x="1095" y="1783"/>
                  </a:lnTo>
                  <a:lnTo>
                    <a:pt x="1147" y="1727"/>
                  </a:lnTo>
                  <a:lnTo>
                    <a:pt x="1197" y="1670"/>
                  </a:lnTo>
                  <a:lnTo>
                    <a:pt x="1256" y="1608"/>
                  </a:lnTo>
                  <a:lnTo>
                    <a:pt x="1313" y="1553"/>
                  </a:lnTo>
                  <a:lnTo>
                    <a:pt x="1367" y="1502"/>
                  </a:lnTo>
                  <a:lnTo>
                    <a:pt x="1420" y="1457"/>
                  </a:lnTo>
                  <a:lnTo>
                    <a:pt x="1469" y="1417"/>
                  </a:lnTo>
                  <a:lnTo>
                    <a:pt x="1516" y="1383"/>
                  </a:lnTo>
                  <a:lnTo>
                    <a:pt x="1562" y="1353"/>
                  </a:lnTo>
                  <a:lnTo>
                    <a:pt x="1606" y="1328"/>
                  </a:lnTo>
                  <a:lnTo>
                    <a:pt x="1646" y="1307"/>
                  </a:lnTo>
                  <a:lnTo>
                    <a:pt x="1685" y="1289"/>
                  </a:lnTo>
                  <a:lnTo>
                    <a:pt x="1722" y="1274"/>
                  </a:lnTo>
                  <a:lnTo>
                    <a:pt x="1757" y="1262"/>
                  </a:lnTo>
                  <a:lnTo>
                    <a:pt x="1790" y="1254"/>
                  </a:lnTo>
                  <a:lnTo>
                    <a:pt x="1822" y="1247"/>
                  </a:lnTo>
                  <a:lnTo>
                    <a:pt x="1851" y="1242"/>
                  </a:lnTo>
                  <a:lnTo>
                    <a:pt x="1879" y="1239"/>
                  </a:lnTo>
                  <a:lnTo>
                    <a:pt x="1905" y="1238"/>
                  </a:lnTo>
                  <a:lnTo>
                    <a:pt x="1929" y="1238"/>
                  </a:lnTo>
                  <a:lnTo>
                    <a:pt x="1977" y="1241"/>
                  </a:lnTo>
                  <a:lnTo>
                    <a:pt x="2021" y="1247"/>
                  </a:lnTo>
                  <a:lnTo>
                    <a:pt x="2060" y="1259"/>
                  </a:lnTo>
                  <a:lnTo>
                    <a:pt x="2097" y="1273"/>
                  </a:lnTo>
                  <a:lnTo>
                    <a:pt x="2130" y="1292"/>
                  </a:lnTo>
                  <a:lnTo>
                    <a:pt x="2159" y="1313"/>
                  </a:lnTo>
                  <a:lnTo>
                    <a:pt x="2185" y="1337"/>
                  </a:lnTo>
                  <a:lnTo>
                    <a:pt x="2207" y="1363"/>
                  </a:lnTo>
                  <a:lnTo>
                    <a:pt x="2226" y="1392"/>
                  </a:lnTo>
                  <a:lnTo>
                    <a:pt x="2241" y="1422"/>
                  </a:lnTo>
                  <a:lnTo>
                    <a:pt x="2253" y="1452"/>
                  </a:lnTo>
                  <a:lnTo>
                    <a:pt x="2262" y="1483"/>
                  </a:lnTo>
                  <a:lnTo>
                    <a:pt x="2267" y="1515"/>
                  </a:lnTo>
                  <a:lnTo>
                    <a:pt x="2269" y="1547"/>
                  </a:lnTo>
                  <a:lnTo>
                    <a:pt x="2265" y="1593"/>
                  </a:lnTo>
                  <a:lnTo>
                    <a:pt x="2258" y="1637"/>
                  </a:lnTo>
                  <a:lnTo>
                    <a:pt x="2245" y="1676"/>
                  </a:lnTo>
                  <a:lnTo>
                    <a:pt x="2226" y="1711"/>
                  </a:lnTo>
                  <a:lnTo>
                    <a:pt x="2206" y="1742"/>
                  </a:lnTo>
                  <a:lnTo>
                    <a:pt x="2181" y="1770"/>
                  </a:lnTo>
                  <a:lnTo>
                    <a:pt x="2153" y="1794"/>
                  </a:lnTo>
                  <a:lnTo>
                    <a:pt x="2124" y="1813"/>
                  </a:lnTo>
                  <a:lnTo>
                    <a:pt x="2092" y="1829"/>
                  </a:lnTo>
                  <a:lnTo>
                    <a:pt x="2060" y="1839"/>
                  </a:lnTo>
                  <a:lnTo>
                    <a:pt x="2026" y="1847"/>
                  </a:lnTo>
                  <a:lnTo>
                    <a:pt x="1993" y="1849"/>
                  </a:lnTo>
                  <a:lnTo>
                    <a:pt x="1959" y="1847"/>
                  </a:lnTo>
                  <a:lnTo>
                    <a:pt x="1927" y="1839"/>
                  </a:lnTo>
                  <a:lnTo>
                    <a:pt x="1900" y="1830"/>
                  </a:lnTo>
                  <a:lnTo>
                    <a:pt x="1877" y="1817"/>
                  </a:lnTo>
                  <a:lnTo>
                    <a:pt x="1857" y="1801"/>
                  </a:lnTo>
                  <a:lnTo>
                    <a:pt x="1840" y="1783"/>
                  </a:lnTo>
                  <a:lnTo>
                    <a:pt x="1827" y="1764"/>
                  </a:lnTo>
                  <a:lnTo>
                    <a:pt x="1817" y="1743"/>
                  </a:lnTo>
                  <a:lnTo>
                    <a:pt x="1810" y="1722"/>
                  </a:lnTo>
                  <a:lnTo>
                    <a:pt x="1805" y="1700"/>
                  </a:lnTo>
                  <a:lnTo>
                    <a:pt x="1803" y="1679"/>
                  </a:lnTo>
                  <a:lnTo>
                    <a:pt x="1805" y="1665"/>
                  </a:lnTo>
                  <a:lnTo>
                    <a:pt x="1806" y="1650"/>
                  </a:lnTo>
                  <a:lnTo>
                    <a:pt x="1810" y="1632"/>
                  </a:lnTo>
                  <a:lnTo>
                    <a:pt x="1814" y="1613"/>
                  </a:lnTo>
                  <a:lnTo>
                    <a:pt x="1822" y="1591"/>
                  </a:lnTo>
                  <a:lnTo>
                    <a:pt x="1832" y="1569"/>
                  </a:lnTo>
                  <a:lnTo>
                    <a:pt x="1844" y="1548"/>
                  </a:lnTo>
                  <a:lnTo>
                    <a:pt x="1857" y="1526"/>
                  </a:lnTo>
                  <a:lnTo>
                    <a:pt x="1876" y="1505"/>
                  </a:lnTo>
                  <a:lnTo>
                    <a:pt x="1895" y="1484"/>
                  </a:lnTo>
                  <a:lnTo>
                    <a:pt x="1920" y="1465"/>
                  </a:lnTo>
                  <a:lnTo>
                    <a:pt x="1946" y="1448"/>
                  </a:lnTo>
                  <a:lnTo>
                    <a:pt x="1977" y="1434"/>
                  </a:lnTo>
                  <a:lnTo>
                    <a:pt x="2012" y="1422"/>
                  </a:lnTo>
                  <a:lnTo>
                    <a:pt x="2052" y="1412"/>
                  </a:lnTo>
                  <a:lnTo>
                    <a:pt x="2096" y="1407"/>
                  </a:lnTo>
                  <a:lnTo>
                    <a:pt x="2086" y="1403"/>
                  </a:lnTo>
                  <a:lnTo>
                    <a:pt x="2081" y="1398"/>
                  </a:lnTo>
                  <a:lnTo>
                    <a:pt x="2076" y="1394"/>
                  </a:lnTo>
                  <a:lnTo>
                    <a:pt x="2071" y="1393"/>
                  </a:lnTo>
                  <a:lnTo>
                    <a:pt x="2056" y="1381"/>
                  </a:lnTo>
                  <a:lnTo>
                    <a:pt x="2044" y="1373"/>
                  </a:lnTo>
                  <a:lnTo>
                    <a:pt x="2032" y="1367"/>
                  </a:lnTo>
                  <a:lnTo>
                    <a:pt x="2020" y="1362"/>
                  </a:lnTo>
                  <a:lnTo>
                    <a:pt x="2006" y="1359"/>
                  </a:lnTo>
                  <a:lnTo>
                    <a:pt x="1990" y="1357"/>
                  </a:lnTo>
                  <a:lnTo>
                    <a:pt x="1970" y="1353"/>
                  </a:lnTo>
                  <a:lnTo>
                    <a:pt x="1961" y="1350"/>
                  </a:lnTo>
                  <a:lnTo>
                    <a:pt x="1955" y="1347"/>
                  </a:lnTo>
                  <a:lnTo>
                    <a:pt x="1948" y="1346"/>
                  </a:lnTo>
                  <a:lnTo>
                    <a:pt x="1938" y="1346"/>
                  </a:lnTo>
                  <a:lnTo>
                    <a:pt x="1922" y="1346"/>
                  </a:lnTo>
                  <a:lnTo>
                    <a:pt x="1861" y="1350"/>
                  </a:lnTo>
                  <a:lnTo>
                    <a:pt x="1800" y="1363"/>
                  </a:lnTo>
                  <a:lnTo>
                    <a:pt x="1740" y="1382"/>
                  </a:lnTo>
                  <a:lnTo>
                    <a:pt x="1680" y="1410"/>
                  </a:lnTo>
                  <a:lnTo>
                    <a:pt x="1620" y="1443"/>
                  </a:lnTo>
                  <a:lnTo>
                    <a:pt x="1560" y="1483"/>
                  </a:lnTo>
                  <a:lnTo>
                    <a:pt x="1502" y="1529"/>
                  </a:lnTo>
                  <a:lnTo>
                    <a:pt x="1442" y="1579"/>
                  </a:lnTo>
                  <a:lnTo>
                    <a:pt x="1382" y="1633"/>
                  </a:lnTo>
                  <a:lnTo>
                    <a:pt x="1323" y="1692"/>
                  </a:lnTo>
                  <a:lnTo>
                    <a:pt x="1265" y="1753"/>
                  </a:lnTo>
                  <a:lnTo>
                    <a:pt x="1205" y="1818"/>
                  </a:lnTo>
                  <a:lnTo>
                    <a:pt x="1159" y="1863"/>
                  </a:lnTo>
                  <a:lnTo>
                    <a:pt x="1109" y="1911"/>
                  </a:lnTo>
                  <a:lnTo>
                    <a:pt x="1058" y="1961"/>
                  </a:lnTo>
                  <a:lnTo>
                    <a:pt x="1003" y="2011"/>
                  </a:lnTo>
                  <a:lnTo>
                    <a:pt x="947" y="2059"/>
                  </a:lnTo>
                  <a:lnTo>
                    <a:pt x="889" y="2105"/>
                  </a:lnTo>
                  <a:lnTo>
                    <a:pt x="831" y="2145"/>
                  </a:lnTo>
                  <a:lnTo>
                    <a:pt x="772" y="2181"/>
                  </a:lnTo>
                  <a:lnTo>
                    <a:pt x="842" y="2191"/>
                  </a:lnTo>
                  <a:lnTo>
                    <a:pt x="909" y="2203"/>
                  </a:lnTo>
                  <a:lnTo>
                    <a:pt x="975" y="2216"/>
                  </a:lnTo>
                  <a:lnTo>
                    <a:pt x="1037" y="2231"/>
                  </a:lnTo>
                  <a:lnTo>
                    <a:pt x="1097" y="2249"/>
                  </a:lnTo>
                  <a:lnTo>
                    <a:pt x="1153" y="2268"/>
                  </a:lnTo>
                  <a:lnTo>
                    <a:pt x="1206" y="2289"/>
                  </a:lnTo>
                  <a:lnTo>
                    <a:pt x="1256" y="2312"/>
                  </a:lnTo>
                  <a:lnTo>
                    <a:pt x="1301" y="2339"/>
                  </a:lnTo>
                  <a:lnTo>
                    <a:pt x="1344" y="2367"/>
                  </a:lnTo>
                  <a:lnTo>
                    <a:pt x="1382" y="2399"/>
                  </a:lnTo>
                  <a:lnTo>
                    <a:pt x="1415" y="2432"/>
                  </a:lnTo>
                  <a:lnTo>
                    <a:pt x="1444" y="2469"/>
                  </a:lnTo>
                  <a:lnTo>
                    <a:pt x="1469" y="2509"/>
                  </a:lnTo>
                  <a:lnTo>
                    <a:pt x="1487" y="2552"/>
                  </a:lnTo>
                  <a:lnTo>
                    <a:pt x="1502" y="2598"/>
                  </a:lnTo>
                  <a:lnTo>
                    <a:pt x="1510" y="2647"/>
                  </a:lnTo>
                  <a:lnTo>
                    <a:pt x="1513" y="2700"/>
                  </a:lnTo>
                  <a:lnTo>
                    <a:pt x="1513" y="2718"/>
                  </a:lnTo>
                  <a:lnTo>
                    <a:pt x="1513" y="2736"/>
                  </a:lnTo>
                  <a:lnTo>
                    <a:pt x="1511" y="2753"/>
                  </a:lnTo>
                  <a:lnTo>
                    <a:pt x="1509" y="2772"/>
                  </a:lnTo>
                  <a:lnTo>
                    <a:pt x="1507" y="2795"/>
                  </a:lnTo>
                  <a:lnTo>
                    <a:pt x="1503" y="2821"/>
                  </a:lnTo>
                  <a:lnTo>
                    <a:pt x="1497" y="2855"/>
                  </a:lnTo>
                  <a:lnTo>
                    <a:pt x="1483" y="2904"/>
                  </a:lnTo>
                  <a:lnTo>
                    <a:pt x="1472" y="2959"/>
                  </a:lnTo>
                  <a:lnTo>
                    <a:pt x="1464" y="3015"/>
                  </a:lnTo>
                  <a:lnTo>
                    <a:pt x="1459" y="3072"/>
                  </a:lnTo>
                  <a:lnTo>
                    <a:pt x="1458" y="3125"/>
                  </a:lnTo>
                  <a:lnTo>
                    <a:pt x="1459" y="3170"/>
                  </a:lnTo>
                  <a:lnTo>
                    <a:pt x="1463" y="3210"/>
                  </a:lnTo>
                  <a:lnTo>
                    <a:pt x="1470" y="3245"/>
                  </a:lnTo>
                  <a:lnTo>
                    <a:pt x="1481" y="3273"/>
                  </a:lnTo>
                  <a:lnTo>
                    <a:pt x="1493" y="3297"/>
                  </a:lnTo>
                  <a:lnTo>
                    <a:pt x="1508" y="3317"/>
                  </a:lnTo>
                  <a:lnTo>
                    <a:pt x="1526" y="3332"/>
                  </a:lnTo>
                  <a:lnTo>
                    <a:pt x="1544" y="3343"/>
                  </a:lnTo>
                  <a:lnTo>
                    <a:pt x="1566" y="3351"/>
                  </a:lnTo>
                  <a:lnTo>
                    <a:pt x="1590" y="3355"/>
                  </a:lnTo>
                  <a:lnTo>
                    <a:pt x="1615" y="3356"/>
                  </a:lnTo>
                  <a:lnTo>
                    <a:pt x="1658" y="3354"/>
                  </a:lnTo>
                  <a:lnTo>
                    <a:pt x="1697" y="3344"/>
                  </a:lnTo>
                  <a:lnTo>
                    <a:pt x="1735" y="3329"/>
                  </a:lnTo>
                  <a:lnTo>
                    <a:pt x="1771" y="3307"/>
                  </a:lnTo>
                  <a:lnTo>
                    <a:pt x="1803" y="3279"/>
                  </a:lnTo>
                  <a:lnTo>
                    <a:pt x="1835" y="3246"/>
                  </a:lnTo>
                  <a:lnTo>
                    <a:pt x="1865" y="3209"/>
                  </a:lnTo>
                  <a:lnTo>
                    <a:pt x="1893" y="3165"/>
                  </a:lnTo>
                  <a:lnTo>
                    <a:pt x="1918" y="3117"/>
                  </a:lnTo>
                  <a:lnTo>
                    <a:pt x="1943" y="3066"/>
                  </a:lnTo>
                  <a:lnTo>
                    <a:pt x="1966" y="3009"/>
                  </a:lnTo>
                  <a:lnTo>
                    <a:pt x="1988" y="2949"/>
                  </a:lnTo>
                  <a:lnTo>
                    <a:pt x="2009" y="2885"/>
                  </a:lnTo>
                  <a:lnTo>
                    <a:pt x="2028" y="2817"/>
                  </a:lnTo>
                  <a:lnTo>
                    <a:pt x="2048" y="2745"/>
                  </a:lnTo>
                  <a:lnTo>
                    <a:pt x="2054" y="2719"/>
                  </a:lnTo>
                  <a:lnTo>
                    <a:pt x="2060" y="2699"/>
                  </a:lnTo>
                  <a:lnTo>
                    <a:pt x="2067" y="2683"/>
                  </a:lnTo>
                  <a:lnTo>
                    <a:pt x="2076" y="2672"/>
                  </a:lnTo>
                  <a:lnTo>
                    <a:pt x="2087" y="2665"/>
                  </a:lnTo>
                  <a:lnTo>
                    <a:pt x="2100" y="2661"/>
                  </a:lnTo>
                  <a:lnTo>
                    <a:pt x="2119" y="2660"/>
                  </a:lnTo>
                  <a:lnTo>
                    <a:pt x="2126" y="2661"/>
                  </a:lnTo>
                  <a:lnTo>
                    <a:pt x="2136" y="2661"/>
                  </a:lnTo>
                  <a:lnTo>
                    <a:pt x="2146" y="2663"/>
                  </a:lnTo>
                  <a:lnTo>
                    <a:pt x="2157" y="2666"/>
                  </a:lnTo>
                  <a:lnTo>
                    <a:pt x="2166" y="2672"/>
                  </a:lnTo>
                  <a:lnTo>
                    <a:pt x="2174" y="2681"/>
                  </a:lnTo>
                  <a:lnTo>
                    <a:pt x="2180" y="2691"/>
                  </a:lnTo>
                  <a:lnTo>
                    <a:pt x="2182" y="2707"/>
                  </a:lnTo>
                  <a:lnTo>
                    <a:pt x="2181" y="2712"/>
                  </a:lnTo>
                  <a:lnTo>
                    <a:pt x="2179" y="2724"/>
                  </a:lnTo>
                  <a:lnTo>
                    <a:pt x="2175" y="2741"/>
                  </a:lnTo>
                  <a:lnTo>
                    <a:pt x="2170" y="2763"/>
                  </a:lnTo>
                  <a:lnTo>
                    <a:pt x="2163" y="2791"/>
                  </a:lnTo>
                  <a:lnTo>
                    <a:pt x="2154" y="2822"/>
                  </a:lnTo>
                  <a:lnTo>
                    <a:pt x="2144" y="2857"/>
                  </a:lnTo>
                  <a:lnTo>
                    <a:pt x="2132" y="2895"/>
                  </a:lnTo>
                  <a:lnTo>
                    <a:pt x="2119" y="2936"/>
                  </a:lnTo>
                  <a:lnTo>
                    <a:pt x="2104" y="2979"/>
                  </a:lnTo>
                  <a:lnTo>
                    <a:pt x="2087" y="3024"/>
                  </a:lnTo>
                  <a:lnTo>
                    <a:pt x="2067" y="3068"/>
                  </a:lnTo>
                  <a:lnTo>
                    <a:pt x="2047" y="3114"/>
                  </a:lnTo>
                  <a:lnTo>
                    <a:pt x="2025" y="3158"/>
                  </a:lnTo>
                  <a:lnTo>
                    <a:pt x="2000" y="3203"/>
                  </a:lnTo>
                  <a:lnTo>
                    <a:pt x="1967" y="3254"/>
                  </a:lnTo>
                  <a:lnTo>
                    <a:pt x="1932" y="3301"/>
                  </a:lnTo>
                  <a:lnTo>
                    <a:pt x="1895" y="3341"/>
                  </a:lnTo>
                  <a:lnTo>
                    <a:pt x="1857" y="3375"/>
                  </a:lnTo>
                  <a:lnTo>
                    <a:pt x="1818" y="3403"/>
                  </a:lnTo>
                  <a:lnTo>
                    <a:pt x="1778" y="3426"/>
                  </a:lnTo>
                  <a:lnTo>
                    <a:pt x="1738" y="3444"/>
                  </a:lnTo>
                  <a:lnTo>
                    <a:pt x="1695" y="3456"/>
                  </a:lnTo>
                  <a:lnTo>
                    <a:pt x="1651" y="3463"/>
                  </a:lnTo>
                  <a:lnTo>
                    <a:pt x="1607" y="3465"/>
                  </a:lnTo>
                  <a:lnTo>
                    <a:pt x="1552" y="3462"/>
                  </a:lnTo>
                  <a:lnTo>
                    <a:pt x="1499" y="3453"/>
                  </a:lnTo>
                  <a:lnTo>
                    <a:pt x="1449" y="3439"/>
                  </a:lnTo>
                  <a:lnTo>
                    <a:pt x="1401" y="3420"/>
                  </a:lnTo>
                  <a:lnTo>
                    <a:pt x="1356" y="3396"/>
                  </a:lnTo>
                  <a:lnTo>
                    <a:pt x="1315" y="3366"/>
                  </a:lnTo>
                  <a:lnTo>
                    <a:pt x="1277" y="3332"/>
                  </a:lnTo>
                  <a:lnTo>
                    <a:pt x="1243" y="3293"/>
                  </a:lnTo>
                  <a:lnTo>
                    <a:pt x="1213" y="3251"/>
                  </a:lnTo>
                  <a:lnTo>
                    <a:pt x="1189" y="3203"/>
                  </a:lnTo>
                  <a:lnTo>
                    <a:pt x="1169" y="3152"/>
                  </a:lnTo>
                  <a:lnTo>
                    <a:pt x="1155" y="3097"/>
                  </a:lnTo>
                  <a:lnTo>
                    <a:pt x="1145" y="3039"/>
                  </a:lnTo>
                  <a:lnTo>
                    <a:pt x="1142" y="2978"/>
                  </a:lnTo>
                  <a:lnTo>
                    <a:pt x="1144" y="2936"/>
                  </a:lnTo>
                  <a:lnTo>
                    <a:pt x="1148" y="2893"/>
                  </a:lnTo>
                  <a:lnTo>
                    <a:pt x="1156" y="2850"/>
                  </a:lnTo>
                  <a:lnTo>
                    <a:pt x="1166" y="2808"/>
                  </a:lnTo>
                  <a:lnTo>
                    <a:pt x="1172" y="2784"/>
                  </a:lnTo>
                  <a:lnTo>
                    <a:pt x="1177" y="2765"/>
                  </a:lnTo>
                  <a:lnTo>
                    <a:pt x="1179" y="2748"/>
                  </a:lnTo>
                  <a:lnTo>
                    <a:pt x="1180" y="2732"/>
                  </a:lnTo>
                  <a:lnTo>
                    <a:pt x="1181" y="2717"/>
                  </a:lnTo>
                  <a:lnTo>
                    <a:pt x="1181" y="2700"/>
                  </a:lnTo>
                  <a:lnTo>
                    <a:pt x="1179" y="2654"/>
                  </a:lnTo>
                  <a:lnTo>
                    <a:pt x="1170" y="2613"/>
                  </a:lnTo>
                  <a:lnTo>
                    <a:pt x="1158" y="2575"/>
                  </a:lnTo>
                  <a:lnTo>
                    <a:pt x="1140" y="2539"/>
                  </a:lnTo>
                  <a:lnTo>
                    <a:pt x="1119" y="2507"/>
                  </a:lnTo>
                  <a:lnTo>
                    <a:pt x="1095" y="2478"/>
                  </a:lnTo>
                  <a:lnTo>
                    <a:pt x="1067" y="2450"/>
                  </a:lnTo>
                  <a:lnTo>
                    <a:pt x="1036" y="2426"/>
                  </a:lnTo>
                  <a:lnTo>
                    <a:pt x="1004" y="2403"/>
                  </a:lnTo>
                  <a:lnTo>
                    <a:pt x="970" y="2384"/>
                  </a:lnTo>
                  <a:lnTo>
                    <a:pt x="933" y="2366"/>
                  </a:lnTo>
                  <a:lnTo>
                    <a:pt x="898" y="2351"/>
                  </a:lnTo>
                  <a:lnTo>
                    <a:pt x="860" y="2336"/>
                  </a:lnTo>
                  <a:lnTo>
                    <a:pt x="823" y="2324"/>
                  </a:lnTo>
                  <a:lnTo>
                    <a:pt x="787" y="2315"/>
                  </a:lnTo>
                  <a:lnTo>
                    <a:pt x="750" y="2306"/>
                  </a:lnTo>
                  <a:lnTo>
                    <a:pt x="716" y="2299"/>
                  </a:lnTo>
                  <a:lnTo>
                    <a:pt x="683" y="2293"/>
                  </a:lnTo>
                  <a:lnTo>
                    <a:pt x="652" y="2288"/>
                  </a:lnTo>
                  <a:lnTo>
                    <a:pt x="624" y="2285"/>
                  </a:lnTo>
                  <a:lnTo>
                    <a:pt x="598" y="2281"/>
                  </a:lnTo>
                  <a:lnTo>
                    <a:pt x="594" y="2299"/>
                  </a:lnTo>
                  <a:lnTo>
                    <a:pt x="587" y="2323"/>
                  </a:lnTo>
                  <a:lnTo>
                    <a:pt x="580" y="2353"/>
                  </a:lnTo>
                  <a:lnTo>
                    <a:pt x="572" y="2389"/>
                  </a:lnTo>
                  <a:lnTo>
                    <a:pt x="562" y="2429"/>
                  </a:lnTo>
                  <a:lnTo>
                    <a:pt x="551" y="2473"/>
                  </a:lnTo>
                  <a:lnTo>
                    <a:pt x="539" y="2521"/>
                  </a:lnTo>
                  <a:lnTo>
                    <a:pt x="525" y="2571"/>
                  </a:lnTo>
                  <a:lnTo>
                    <a:pt x="512" y="2625"/>
                  </a:lnTo>
                  <a:lnTo>
                    <a:pt x="498" y="2681"/>
                  </a:lnTo>
                  <a:lnTo>
                    <a:pt x="484" y="2737"/>
                  </a:lnTo>
                  <a:lnTo>
                    <a:pt x="469" y="2795"/>
                  </a:lnTo>
                  <a:lnTo>
                    <a:pt x="454" y="2852"/>
                  </a:lnTo>
                  <a:lnTo>
                    <a:pt x="440" y="2910"/>
                  </a:lnTo>
                  <a:lnTo>
                    <a:pt x="425" y="2966"/>
                  </a:lnTo>
                  <a:lnTo>
                    <a:pt x="410" y="3020"/>
                  </a:lnTo>
                  <a:lnTo>
                    <a:pt x="397" y="3073"/>
                  </a:lnTo>
                  <a:lnTo>
                    <a:pt x="383" y="3123"/>
                  </a:lnTo>
                  <a:lnTo>
                    <a:pt x="371" y="3171"/>
                  </a:lnTo>
                  <a:lnTo>
                    <a:pt x="359" y="3215"/>
                  </a:lnTo>
                  <a:lnTo>
                    <a:pt x="348" y="3253"/>
                  </a:lnTo>
                  <a:lnTo>
                    <a:pt x="339" y="3288"/>
                  </a:lnTo>
                  <a:lnTo>
                    <a:pt x="331" y="3317"/>
                  </a:lnTo>
                  <a:lnTo>
                    <a:pt x="324" y="3339"/>
                  </a:lnTo>
                  <a:lnTo>
                    <a:pt x="319" y="3355"/>
                  </a:lnTo>
                  <a:lnTo>
                    <a:pt x="315" y="3365"/>
                  </a:lnTo>
                  <a:lnTo>
                    <a:pt x="297" y="3391"/>
                  </a:lnTo>
                  <a:lnTo>
                    <a:pt x="272" y="3415"/>
                  </a:lnTo>
                  <a:lnTo>
                    <a:pt x="243" y="3435"/>
                  </a:lnTo>
                  <a:lnTo>
                    <a:pt x="211" y="3451"/>
                  </a:lnTo>
                  <a:lnTo>
                    <a:pt x="177" y="3462"/>
                  </a:lnTo>
                  <a:lnTo>
                    <a:pt x="141" y="3465"/>
                  </a:lnTo>
                  <a:lnTo>
                    <a:pt x="129" y="3464"/>
                  </a:lnTo>
                  <a:lnTo>
                    <a:pt x="115" y="3462"/>
                  </a:lnTo>
                  <a:lnTo>
                    <a:pt x="99" y="3458"/>
                  </a:lnTo>
                  <a:lnTo>
                    <a:pt x="82" y="3452"/>
                  </a:lnTo>
                  <a:lnTo>
                    <a:pt x="64" y="3444"/>
                  </a:lnTo>
                  <a:lnTo>
                    <a:pt x="49" y="3433"/>
                  </a:lnTo>
                  <a:lnTo>
                    <a:pt x="33" y="3419"/>
                  </a:lnTo>
                  <a:lnTo>
                    <a:pt x="19" y="3402"/>
                  </a:lnTo>
                  <a:lnTo>
                    <a:pt x="9" y="3380"/>
                  </a:lnTo>
                  <a:lnTo>
                    <a:pt x="2" y="3355"/>
                  </a:lnTo>
                  <a:lnTo>
                    <a:pt x="0" y="3326"/>
                  </a:lnTo>
                  <a:lnTo>
                    <a:pt x="0" y="3315"/>
                  </a:lnTo>
                  <a:lnTo>
                    <a:pt x="1" y="3306"/>
                  </a:lnTo>
                  <a:lnTo>
                    <a:pt x="1" y="3296"/>
                  </a:lnTo>
                  <a:lnTo>
                    <a:pt x="3" y="3287"/>
                  </a:lnTo>
                  <a:lnTo>
                    <a:pt x="6" y="3275"/>
                  </a:lnTo>
                  <a:lnTo>
                    <a:pt x="9" y="3260"/>
                  </a:lnTo>
                  <a:lnTo>
                    <a:pt x="16" y="3241"/>
                  </a:lnTo>
                  <a:lnTo>
                    <a:pt x="23" y="3218"/>
                  </a:lnTo>
                  <a:lnTo>
                    <a:pt x="749" y="386"/>
                  </a:lnTo>
                  <a:lnTo>
                    <a:pt x="763" y="287"/>
                  </a:lnTo>
                  <a:lnTo>
                    <a:pt x="763" y="276"/>
                  </a:lnTo>
                  <a:lnTo>
                    <a:pt x="762" y="267"/>
                  </a:lnTo>
                  <a:lnTo>
                    <a:pt x="761" y="258"/>
                  </a:lnTo>
                  <a:lnTo>
                    <a:pt x="756" y="249"/>
                  </a:lnTo>
                  <a:lnTo>
                    <a:pt x="750" y="241"/>
                  </a:lnTo>
                  <a:lnTo>
                    <a:pt x="741" y="233"/>
                  </a:lnTo>
                  <a:lnTo>
                    <a:pt x="729" y="227"/>
                  </a:lnTo>
                  <a:lnTo>
                    <a:pt x="713" y="219"/>
                  </a:lnTo>
                  <a:lnTo>
                    <a:pt x="694" y="215"/>
                  </a:lnTo>
                  <a:lnTo>
                    <a:pt x="668" y="210"/>
                  </a:lnTo>
                  <a:lnTo>
                    <a:pt x="639" y="206"/>
                  </a:lnTo>
                  <a:lnTo>
                    <a:pt x="602" y="204"/>
                  </a:lnTo>
                  <a:lnTo>
                    <a:pt x="561" y="201"/>
                  </a:lnTo>
                  <a:lnTo>
                    <a:pt x="512" y="201"/>
                  </a:lnTo>
                  <a:lnTo>
                    <a:pt x="484" y="201"/>
                  </a:lnTo>
                  <a:lnTo>
                    <a:pt x="460" y="200"/>
                  </a:lnTo>
                  <a:lnTo>
                    <a:pt x="440" y="198"/>
                  </a:lnTo>
                  <a:lnTo>
                    <a:pt x="424" y="194"/>
                  </a:lnTo>
                  <a:lnTo>
                    <a:pt x="410" y="188"/>
                  </a:lnTo>
                  <a:lnTo>
                    <a:pt x="402" y="179"/>
                  </a:lnTo>
                  <a:lnTo>
                    <a:pt x="396" y="165"/>
                  </a:lnTo>
                  <a:lnTo>
                    <a:pt x="394" y="147"/>
                  </a:lnTo>
                  <a:lnTo>
                    <a:pt x="396" y="122"/>
                  </a:lnTo>
                  <a:lnTo>
                    <a:pt x="399" y="102"/>
                  </a:lnTo>
                  <a:lnTo>
                    <a:pt x="407" y="86"/>
                  </a:lnTo>
                  <a:lnTo>
                    <a:pt x="415" y="74"/>
                  </a:lnTo>
                  <a:lnTo>
                    <a:pt x="426" y="65"/>
                  </a:lnTo>
                  <a:lnTo>
                    <a:pt x="438" y="59"/>
                  </a:lnTo>
                  <a:lnTo>
                    <a:pt x="451" y="54"/>
                  </a:lnTo>
                  <a:lnTo>
                    <a:pt x="463" y="51"/>
                  </a:lnTo>
                  <a:lnTo>
                    <a:pt x="476" y="49"/>
                  </a:lnTo>
                  <a:lnTo>
                    <a:pt x="489" y="47"/>
                  </a:lnTo>
                  <a:lnTo>
                    <a:pt x="519" y="44"/>
                  </a:lnTo>
                  <a:lnTo>
                    <a:pt x="556" y="42"/>
                  </a:lnTo>
                  <a:lnTo>
                    <a:pt x="597" y="38"/>
                  </a:lnTo>
                  <a:lnTo>
                    <a:pt x="644" y="33"/>
                  </a:lnTo>
                  <a:lnTo>
                    <a:pt x="694" y="30"/>
                  </a:lnTo>
                  <a:lnTo>
                    <a:pt x="745" y="25"/>
                  </a:lnTo>
                  <a:lnTo>
                    <a:pt x="798" y="20"/>
                  </a:lnTo>
                  <a:lnTo>
                    <a:pt x="849" y="15"/>
                  </a:lnTo>
                  <a:lnTo>
                    <a:pt x="900" y="12"/>
                  </a:lnTo>
                  <a:lnTo>
                    <a:pt x="948" y="8"/>
                  </a:lnTo>
                  <a:lnTo>
                    <a:pt x="993" y="5"/>
                  </a:lnTo>
                  <a:lnTo>
                    <a:pt x="1034" y="2"/>
                  </a:lnTo>
                  <a:lnTo>
                    <a:pt x="1068" y="1"/>
                  </a:lnTo>
                  <a:lnTo>
                    <a:pt x="10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943600" y="1143000"/>
            <a:ext cx="2667000" cy="2057400"/>
            <a:chOff x="5410200" y="1600200"/>
            <a:chExt cx="2667000" cy="2057400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5465190" y="2879802"/>
              <a:ext cx="989814" cy="200722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5465190" y="1650380"/>
              <a:ext cx="0" cy="2007220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465190" y="2754351"/>
              <a:ext cx="2612010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6"/>
            <p:cNvSpPr>
              <a:spLocks noChangeAspect="1"/>
            </p:cNvSpPr>
            <p:nvPr>
              <p:custDataLst>
                <p:tags r:id="rId17"/>
              </p:custDataLst>
            </p:nvPr>
          </p:nvSpPr>
          <p:spPr bwMode="auto">
            <a:xfrm>
              <a:off x="7829746" y="2804532"/>
              <a:ext cx="101196" cy="87816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"/>
            <p:cNvSpPr>
              <a:spLocks noChangeAspect="1"/>
            </p:cNvSpPr>
            <p:nvPr>
              <p:custDataLst>
                <p:tags r:id="rId18"/>
              </p:custDataLst>
            </p:nvPr>
          </p:nvSpPr>
          <p:spPr bwMode="auto">
            <a:xfrm>
              <a:off x="5520179" y="1600200"/>
              <a:ext cx="82485" cy="72338"/>
            </a:xfrm>
            <a:custGeom>
              <a:avLst/>
              <a:gdLst/>
              <a:ahLst/>
              <a:cxnLst>
                <a:cxn ang="0">
                  <a:pos x="2856" y="0"/>
                </a:cxn>
                <a:cxn ang="0">
                  <a:pos x="2932" y="3"/>
                </a:cxn>
                <a:cxn ang="0">
                  <a:pos x="3000" y="19"/>
                </a:cxn>
                <a:cxn ang="0">
                  <a:pos x="3051" y="57"/>
                </a:cxn>
                <a:cxn ang="0">
                  <a:pos x="3078" y="125"/>
                </a:cxn>
                <a:cxn ang="0">
                  <a:pos x="3072" y="227"/>
                </a:cxn>
                <a:cxn ang="0">
                  <a:pos x="3035" y="301"/>
                </a:cxn>
                <a:cxn ang="0">
                  <a:pos x="2977" y="349"/>
                </a:cxn>
                <a:cxn ang="0">
                  <a:pos x="2909" y="375"/>
                </a:cxn>
                <a:cxn ang="0">
                  <a:pos x="2842" y="386"/>
                </a:cxn>
                <a:cxn ang="0">
                  <a:pos x="2785" y="388"/>
                </a:cxn>
                <a:cxn ang="0">
                  <a:pos x="1280" y="2667"/>
                </a:cxn>
                <a:cxn ang="0">
                  <a:pos x="1266" y="2733"/>
                </a:cxn>
                <a:cxn ang="0">
                  <a:pos x="1242" y="2806"/>
                </a:cxn>
                <a:cxn ang="0">
                  <a:pos x="1201" y="2876"/>
                </a:cxn>
                <a:cxn ang="0">
                  <a:pos x="1138" y="2929"/>
                </a:cxn>
                <a:cxn ang="0">
                  <a:pos x="1047" y="2959"/>
                </a:cxn>
                <a:cxn ang="0">
                  <a:pos x="948" y="2953"/>
                </a:cxn>
                <a:cxn ang="0">
                  <a:pos x="883" y="2912"/>
                </a:cxn>
                <a:cxn ang="0">
                  <a:pos x="846" y="2854"/>
                </a:cxn>
                <a:cxn ang="0">
                  <a:pos x="831" y="2791"/>
                </a:cxn>
                <a:cxn ang="0">
                  <a:pos x="834" y="2746"/>
                </a:cxn>
                <a:cxn ang="0">
                  <a:pos x="853" y="2674"/>
                </a:cxn>
                <a:cxn ang="0">
                  <a:pos x="876" y="2586"/>
                </a:cxn>
                <a:cxn ang="0">
                  <a:pos x="1520" y="388"/>
                </a:cxn>
                <a:cxn ang="0">
                  <a:pos x="941" y="389"/>
                </a:cxn>
                <a:cxn ang="0">
                  <a:pos x="843" y="398"/>
                </a:cxn>
                <a:cxn ang="0">
                  <a:pos x="720" y="427"/>
                </a:cxn>
                <a:cxn ang="0">
                  <a:pos x="581" y="488"/>
                </a:cxn>
                <a:cxn ang="0">
                  <a:pos x="432" y="595"/>
                </a:cxn>
                <a:cxn ang="0">
                  <a:pos x="279" y="757"/>
                </a:cxn>
                <a:cxn ang="0">
                  <a:pos x="164" y="923"/>
                </a:cxn>
                <a:cxn ang="0">
                  <a:pos x="128" y="964"/>
                </a:cxn>
                <a:cxn ang="0">
                  <a:pos x="79" y="977"/>
                </a:cxn>
                <a:cxn ang="0">
                  <a:pos x="27" y="965"/>
                </a:cxn>
                <a:cxn ang="0">
                  <a:pos x="5" y="940"/>
                </a:cxn>
                <a:cxn ang="0">
                  <a:pos x="0" y="917"/>
                </a:cxn>
                <a:cxn ang="0">
                  <a:pos x="7" y="888"/>
                </a:cxn>
                <a:cxn ang="0">
                  <a:pos x="43" y="815"/>
                </a:cxn>
                <a:cxn ang="0">
                  <a:pos x="104" y="708"/>
                </a:cxn>
                <a:cxn ang="0">
                  <a:pos x="185" y="582"/>
                </a:cxn>
                <a:cxn ang="0">
                  <a:pos x="283" y="448"/>
                </a:cxn>
                <a:cxn ang="0">
                  <a:pos x="390" y="315"/>
                </a:cxn>
                <a:cxn ang="0">
                  <a:pos x="554" y="161"/>
                </a:cxn>
                <a:cxn ang="0">
                  <a:pos x="706" y="68"/>
                </a:cxn>
                <a:cxn ang="0">
                  <a:pos x="843" y="19"/>
                </a:cxn>
                <a:cxn ang="0">
                  <a:pos x="959" y="2"/>
                </a:cxn>
                <a:cxn ang="0">
                  <a:pos x="1050" y="0"/>
                </a:cxn>
              </a:cxnLst>
              <a:rect l="0" t="0" r="r" b="b"/>
              <a:pathLst>
                <a:path w="3080" h="2961">
                  <a:moveTo>
                    <a:pt x="1050" y="0"/>
                  </a:moveTo>
                  <a:lnTo>
                    <a:pt x="2830" y="0"/>
                  </a:lnTo>
                  <a:lnTo>
                    <a:pt x="2856" y="0"/>
                  </a:lnTo>
                  <a:lnTo>
                    <a:pt x="2881" y="0"/>
                  </a:lnTo>
                  <a:lnTo>
                    <a:pt x="2907" y="1"/>
                  </a:lnTo>
                  <a:lnTo>
                    <a:pt x="2932" y="3"/>
                  </a:lnTo>
                  <a:lnTo>
                    <a:pt x="2956" y="7"/>
                  </a:lnTo>
                  <a:lnTo>
                    <a:pt x="2979" y="12"/>
                  </a:lnTo>
                  <a:lnTo>
                    <a:pt x="3000" y="19"/>
                  </a:lnTo>
                  <a:lnTo>
                    <a:pt x="3020" y="29"/>
                  </a:lnTo>
                  <a:lnTo>
                    <a:pt x="3037" y="41"/>
                  </a:lnTo>
                  <a:lnTo>
                    <a:pt x="3051" y="57"/>
                  </a:lnTo>
                  <a:lnTo>
                    <a:pt x="3064" y="77"/>
                  </a:lnTo>
                  <a:lnTo>
                    <a:pt x="3072" y="99"/>
                  </a:lnTo>
                  <a:lnTo>
                    <a:pt x="3078" y="125"/>
                  </a:lnTo>
                  <a:lnTo>
                    <a:pt x="3080" y="157"/>
                  </a:lnTo>
                  <a:lnTo>
                    <a:pt x="3078" y="194"/>
                  </a:lnTo>
                  <a:lnTo>
                    <a:pt x="3072" y="227"/>
                  </a:lnTo>
                  <a:lnTo>
                    <a:pt x="3063" y="255"/>
                  </a:lnTo>
                  <a:lnTo>
                    <a:pt x="3050" y="279"/>
                  </a:lnTo>
                  <a:lnTo>
                    <a:pt x="3035" y="301"/>
                  </a:lnTo>
                  <a:lnTo>
                    <a:pt x="3017" y="320"/>
                  </a:lnTo>
                  <a:lnTo>
                    <a:pt x="2998" y="336"/>
                  </a:lnTo>
                  <a:lnTo>
                    <a:pt x="2977" y="349"/>
                  </a:lnTo>
                  <a:lnTo>
                    <a:pt x="2955" y="360"/>
                  </a:lnTo>
                  <a:lnTo>
                    <a:pt x="2932" y="369"/>
                  </a:lnTo>
                  <a:lnTo>
                    <a:pt x="2909" y="375"/>
                  </a:lnTo>
                  <a:lnTo>
                    <a:pt x="2886" y="380"/>
                  </a:lnTo>
                  <a:lnTo>
                    <a:pt x="2863" y="383"/>
                  </a:lnTo>
                  <a:lnTo>
                    <a:pt x="2842" y="386"/>
                  </a:lnTo>
                  <a:lnTo>
                    <a:pt x="2821" y="388"/>
                  </a:lnTo>
                  <a:lnTo>
                    <a:pt x="2801" y="388"/>
                  </a:lnTo>
                  <a:lnTo>
                    <a:pt x="2785" y="388"/>
                  </a:lnTo>
                  <a:lnTo>
                    <a:pt x="2770" y="388"/>
                  </a:lnTo>
                  <a:lnTo>
                    <a:pt x="1700" y="388"/>
                  </a:lnTo>
                  <a:lnTo>
                    <a:pt x="1280" y="2667"/>
                  </a:lnTo>
                  <a:lnTo>
                    <a:pt x="1275" y="2688"/>
                  </a:lnTo>
                  <a:lnTo>
                    <a:pt x="1271" y="2710"/>
                  </a:lnTo>
                  <a:lnTo>
                    <a:pt x="1266" y="2733"/>
                  </a:lnTo>
                  <a:lnTo>
                    <a:pt x="1259" y="2757"/>
                  </a:lnTo>
                  <a:lnTo>
                    <a:pt x="1251" y="2782"/>
                  </a:lnTo>
                  <a:lnTo>
                    <a:pt x="1242" y="2806"/>
                  </a:lnTo>
                  <a:lnTo>
                    <a:pt x="1230" y="2831"/>
                  </a:lnTo>
                  <a:lnTo>
                    <a:pt x="1216" y="2854"/>
                  </a:lnTo>
                  <a:lnTo>
                    <a:pt x="1201" y="2876"/>
                  </a:lnTo>
                  <a:lnTo>
                    <a:pt x="1182" y="2895"/>
                  </a:lnTo>
                  <a:lnTo>
                    <a:pt x="1161" y="2914"/>
                  </a:lnTo>
                  <a:lnTo>
                    <a:pt x="1138" y="2929"/>
                  </a:lnTo>
                  <a:lnTo>
                    <a:pt x="1111" y="2943"/>
                  </a:lnTo>
                  <a:lnTo>
                    <a:pt x="1081" y="2953"/>
                  </a:lnTo>
                  <a:lnTo>
                    <a:pt x="1047" y="2959"/>
                  </a:lnTo>
                  <a:lnTo>
                    <a:pt x="1010" y="2961"/>
                  </a:lnTo>
                  <a:lnTo>
                    <a:pt x="976" y="2959"/>
                  </a:lnTo>
                  <a:lnTo>
                    <a:pt x="948" y="2953"/>
                  </a:lnTo>
                  <a:lnTo>
                    <a:pt x="923" y="2942"/>
                  </a:lnTo>
                  <a:lnTo>
                    <a:pt x="901" y="2928"/>
                  </a:lnTo>
                  <a:lnTo>
                    <a:pt x="883" y="2912"/>
                  </a:lnTo>
                  <a:lnTo>
                    <a:pt x="867" y="2894"/>
                  </a:lnTo>
                  <a:lnTo>
                    <a:pt x="855" y="2874"/>
                  </a:lnTo>
                  <a:lnTo>
                    <a:pt x="846" y="2854"/>
                  </a:lnTo>
                  <a:lnTo>
                    <a:pt x="838" y="2832"/>
                  </a:lnTo>
                  <a:lnTo>
                    <a:pt x="833" y="2811"/>
                  </a:lnTo>
                  <a:lnTo>
                    <a:pt x="831" y="2791"/>
                  </a:lnTo>
                  <a:lnTo>
                    <a:pt x="830" y="2772"/>
                  </a:lnTo>
                  <a:lnTo>
                    <a:pt x="831" y="2762"/>
                  </a:lnTo>
                  <a:lnTo>
                    <a:pt x="834" y="2746"/>
                  </a:lnTo>
                  <a:lnTo>
                    <a:pt x="839" y="2727"/>
                  </a:lnTo>
                  <a:lnTo>
                    <a:pt x="845" y="2702"/>
                  </a:lnTo>
                  <a:lnTo>
                    <a:pt x="853" y="2674"/>
                  </a:lnTo>
                  <a:lnTo>
                    <a:pt x="860" y="2646"/>
                  </a:lnTo>
                  <a:lnTo>
                    <a:pt x="868" y="2615"/>
                  </a:lnTo>
                  <a:lnTo>
                    <a:pt x="876" y="2586"/>
                  </a:lnTo>
                  <a:lnTo>
                    <a:pt x="883" y="2557"/>
                  </a:lnTo>
                  <a:lnTo>
                    <a:pt x="890" y="2530"/>
                  </a:lnTo>
                  <a:lnTo>
                    <a:pt x="1520" y="388"/>
                  </a:lnTo>
                  <a:lnTo>
                    <a:pt x="990" y="388"/>
                  </a:lnTo>
                  <a:lnTo>
                    <a:pt x="967" y="389"/>
                  </a:lnTo>
                  <a:lnTo>
                    <a:pt x="941" y="389"/>
                  </a:lnTo>
                  <a:lnTo>
                    <a:pt x="911" y="391"/>
                  </a:lnTo>
                  <a:lnTo>
                    <a:pt x="879" y="393"/>
                  </a:lnTo>
                  <a:lnTo>
                    <a:pt x="843" y="398"/>
                  </a:lnTo>
                  <a:lnTo>
                    <a:pt x="804" y="405"/>
                  </a:lnTo>
                  <a:lnTo>
                    <a:pt x="763" y="414"/>
                  </a:lnTo>
                  <a:lnTo>
                    <a:pt x="720" y="427"/>
                  </a:lnTo>
                  <a:lnTo>
                    <a:pt x="676" y="443"/>
                  </a:lnTo>
                  <a:lnTo>
                    <a:pt x="630" y="464"/>
                  </a:lnTo>
                  <a:lnTo>
                    <a:pt x="581" y="488"/>
                  </a:lnTo>
                  <a:lnTo>
                    <a:pt x="532" y="518"/>
                  </a:lnTo>
                  <a:lnTo>
                    <a:pt x="482" y="553"/>
                  </a:lnTo>
                  <a:lnTo>
                    <a:pt x="432" y="595"/>
                  </a:lnTo>
                  <a:lnTo>
                    <a:pt x="381" y="641"/>
                  </a:lnTo>
                  <a:lnTo>
                    <a:pt x="331" y="696"/>
                  </a:lnTo>
                  <a:lnTo>
                    <a:pt x="279" y="757"/>
                  </a:lnTo>
                  <a:lnTo>
                    <a:pt x="229" y="826"/>
                  </a:lnTo>
                  <a:lnTo>
                    <a:pt x="180" y="902"/>
                  </a:lnTo>
                  <a:lnTo>
                    <a:pt x="164" y="923"/>
                  </a:lnTo>
                  <a:lnTo>
                    <a:pt x="151" y="940"/>
                  </a:lnTo>
                  <a:lnTo>
                    <a:pt x="140" y="954"/>
                  </a:lnTo>
                  <a:lnTo>
                    <a:pt x="128" y="964"/>
                  </a:lnTo>
                  <a:lnTo>
                    <a:pt x="114" y="971"/>
                  </a:lnTo>
                  <a:lnTo>
                    <a:pt x="99" y="976"/>
                  </a:lnTo>
                  <a:lnTo>
                    <a:pt x="79" y="977"/>
                  </a:lnTo>
                  <a:lnTo>
                    <a:pt x="58" y="975"/>
                  </a:lnTo>
                  <a:lnTo>
                    <a:pt x="41" y="971"/>
                  </a:lnTo>
                  <a:lnTo>
                    <a:pt x="27" y="965"/>
                  </a:lnTo>
                  <a:lnTo>
                    <a:pt x="18" y="957"/>
                  </a:lnTo>
                  <a:lnTo>
                    <a:pt x="9" y="949"/>
                  </a:lnTo>
                  <a:lnTo>
                    <a:pt x="5" y="940"/>
                  </a:lnTo>
                  <a:lnTo>
                    <a:pt x="2" y="932"/>
                  </a:lnTo>
                  <a:lnTo>
                    <a:pt x="0" y="924"/>
                  </a:lnTo>
                  <a:lnTo>
                    <a:pt x="0" y="917"/>
                  </a:lnTo>
                  <a:lnTo>
                    <a:pt x="0" y="913"/>
                  </a:lnTo>
                  <a:lnTo>
                    <a:pt x="1" y="904"/>
                  </a:lnTo>
                  <a:lnTo>
                    <a:pt x="7" y="888"/>
                  </a:lnTo>
                  <a:lnTo>
                    <a:pt x="16" y="867"/>
                  </a:lnTo>
                  <a:lnTo>
                    <a:pt x="28" y="843"/>
                  </a:lnTo>
                  <a:lnTo>
                    <a:pt x="43" y="815"/>
                  </a:lnTo>
                  <a:lnTo>
                    <a:pt x="61" y="782"/>
                  </a:lnTo>
                  <a:lnTo>
                    <a:pt x="82" y="747"/>
                  </a:lnTo>
                  <a:lnTo>
                    <a:pt x="104" y="708"/>
                  </a:lnTo>
                  <a:lnTo>
                    <a:pt x="129" y="669"/>
                  </a:lnTo>
                  <a:lnTo>
                    <a:pt x="156" y="626"/>
                  </a:lnTo>
                  <a:lnTo>
                    <a:pt x="185" y="582"/>
                  </a:lnTo>
                  <a:lnTo>
                    <a:pt x="217" y="538"/>
                  </a:lnTo>
                  <a:lnTo>
                    <a:pt x="249" y="493"/>
                  </a:lnTo>
                  <a:lnTo>
                    <a:pt x="283" y="448"/>
                  </a:lnTo>
                  <a:lnTo>
                    <a:pt x="318" y="403"/>
                  </a:lnTo>
                  <a:lnTo>
                    <a:pt x="354" y="358"/>
                  </a:lnTo>
                  <a:lnTo>
                    <a:pt x="390" y="315"/>
                  </a:lnTo>
                  <a:lnTo>
                    <a:pt x="446" y="256"/>
                  </a:lnTo>
                  <a:lnTo>
                    <a:pt x="500" y="205"/>
                  </a:lnTo>
                  <a:lnTo>
                    <a:pt x="554" y="161"/>
                  </a:lnTo>
                  <a:lnTo>
                    <a:pt x="606" y="124"/>
                  </a:lnTo>
                  <a:lnTo>
                    <a:pt x="656" y="92"/>
                  </a:lnTo>
                  <a:lnTo>
                    <a:pt x="706" y="68"/>
                  </a:lnTo>
                  <a:lnTo>
                    <a:pt x="753" y="47"/>
                  </a:lnTo>
                  <a:lnTo>
                    <a:pt x="798" y="31"/>
                  </a:lnTo>
                  <a:lnTo>
                    <a:pt x="843" y="19"/>
                  </a:lnTo>
                  <a:lnTo>
                    <a:pt x="883" y="12"/>
                  </a:lnTo>
                  <a:lnTo>
                    <a:pt x="922" y="6"/>
                  </a:lnTo>
                  <a:lnTo>
                    <a:pt x="959" y="2"/>
                  </a:lnTo>
                  <a:lnTo>
                    <a:pt x="992" y="1"/>
                  </a:lnTo>
                  <a:lnTo>
                    <a:pt x="1023" y="0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427509" y="2829622"/>
              <a:ext cx="82485" cy="75271"/>
            </a:xfrm>
            <a:prstGeom prst="ellipse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5"/>
            <p:cNvGrpSpPr/>
            <p:nvPr/>
          </p:nvGrpSpPr>
          <p:grpSpPr>
            <a:xfrm>
              <a:off x="6455004" y="1876193"/>
              <a:ext cx="1594701" cy="1756317"/>
              <a:chOff x="1752600" y="1143000"/>
              <a:chExt cx="4419600" cy="5334000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flipV="1">
                <a:off x="1752600" y="1219200"/>
                <a:ext cx="3048000" cy="3048000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V="1">
                <a:off x="1828800" y="2590800"/>
                <a:ext cx="3505200" cy="1600200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1828800" y="4191000"/>
                <a:ext cx="4343400" cy="1752600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30"/>
              <p:cNvGrpSpPr/>
              <p:nvPr/>
            </p:nvGrpSpPr>
            <p:grpSpPr>
              <a:xfrm>
                <a:off x="4953000" y="3048000"/>
                <a:ext cx="533400" cy="2057400"/>
                <a:chOff x="7162800" y="2743200"/>
                <a:chExt cx="533400" cy="2057400"/>
              </a:xfrm>
            </p:grpSpPr>
            <p:sp>
              <p:nvSpPr>
                <p:cNvPr id="47" name="Oval 14"/>
                <p:cNvSpPr/>
                <p:nvPr/>
              </p:nvSpPr>
              <p:spPr>
                <a:xfrm>
                  <a:off x="7620000" y="40386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7467600" y="32004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" name="Oval 16"/>
                <p:cNvSpPr/>
                <p:nvPr/>
              </p:nvSpPr>
              <p:spPr>
                <a:xfrm>
                  <a:off x="7239000" y="27432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Oval 17"/>
                <p:cNvSpPr/>
                <p:nvPr/>
              </p:nvSpPr>
              <p:spPr>
                <a:xfrm>
                  <a:off x="7620000" y="35052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" name="Oval 18"/>
                <p:cNvSpPr/>
                <p:nvPr/>
              </p:nvSpPr>
              <p:spPr>
                <a:xfrm>
                  <a:off x="7391400" y="44196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7162800" y="47244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6" name="Group 4"/>
              <p:cNvGrpSpPr>
                <a:grpSpLocks noChangeAspect="1"/>
              </p:cNvGrpSpPr>
              <p:nvPr>
                <p:custDataLst>
                  <p:tags r:id="rId19"/>
                </p:custDataLst>
              </p:nvPr>
            </p:nvGrpSpPr>
            <p:grpSpPr bwMode="auto">
              <a:xfrm>
                <a:off x="3200400" y="1143000"/>
                <a:ext cx="416749" cy="495300"/>
                <a:chOff x="2270" y="752"/>
                <a:chExt cx="1077" cy="1280"/>
              </a:xfrm>
            </p:grpSpPr>
            <p:sp>
              <p:nvSpPr>
                <p:cNvPr id="45" name="Freeform 6"/>
                <p:cNvSpPr>
                  <a:spLocks noEditPoints="1"/>
                </p:cNvSpPr>
                <p:nvPr/>
              </p:nvSpPr>
              <p:spPr bwMode="auto">
                <a:xfrm>
                  <a:off x="2270" y="752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7"/>
                <p:cNvSpPr>
                  <a:spLocks/>
                </p:cNvSpPr>
                <p:nvPr/>
              </p:nvSpPr>
              <p:spPr bwMode="auto">
                <a:xfrm>
                  <a:off x="2925" y="1284"/>
                  <a:ext cx="422" cy="748"/>
                </a:xfrm>
                <a:custGeom>
                  <a:avLst/>
                  <a:gdLst/>
                  <a:ahLst/>
                  <a:cxnLst>
                    <a:cxn ang="0">
                      <a:pos x="715" y="1"/>
                    </a:cxn>
                    <a:cxn ang="0">
                      <a:pos x="759" y="8"/>
                    </a:cxn>
                    <a:cxn ang="0">
                      <a:pos x="781" y="28"/>
                    </a:cxn>
                    <a:cxn ang="0">
                      <a:pos x="789" y="68"/>
                    </a:cxn>
                    <a:cxn ang="0">
                      <a:pos x="789" y="1966"/>
                    </a:cxn>
                    <a:cxn ang="0">
                      <a:pos x="790" y="2008"/>
                    </a:cxn>
                    <a:cxn ang="0">
                      <a:pos x="796" y="2042"/>
                    </a:cxn>
                    <a:cxn ang="0">
                      <a:pos x="810" y="2070"/>
                    </a:cxn>
                    <a:cxn ang="0">
                      <a:pos x="842" y="2091"/>
                    </a:cxn>
                    <a:cxn ang="0">
                      <a:pos x="891" y="2107"/>
                    </a:cxn>
                    <a:cxn ang="0">
                      <a:pos x="967" y="2118"/>
                    </a:cxn>
                    <a:cxn ang="0">
                      <a:pos x="1072" y="2123"/>
                    </a:cxn>
                    <a:cxn ang="0">
                      <a:pos x="1268" y="2124"/>
                    </a:cxn>
                    <a:cxn ang="0">
                      <a:pos x="1248" y="2243"/>
                    </a:cxn>
                    <a:cxn ang="0">
                      <a:pos x="1183" y="2242"/>
                    </a:cxn>
                    <a:cxn ang="0">
                      <a:pos x="1095" y="2239"/>
                    </a:cxn>
                    <a:cxn ang="0">
                      <a:pos x="993" y="2237"/>
                    </a:cxn>
                    <a:cxn ang="0">
                      <a:pos x="886" y="2234"/>
                    </a:cxn>
                    <a:cxn ang="0">
                      <a:pos x="786" y="2232"/>
                    </a:cxn>
                    <a:cxn ang="0">
                      <a:pos x="701" y="2229"/>
                    </a:cxn>
                    <a:cxn ang="0">
                      <a:pos x="642" y="2229"/>
                    </a:cxn>
                    <a:cxn ang="0">
                      <a:pos x="577" y="2229"/>
                    </a:cxn>
                    <a:cxn ang="0">
                      <a:pos x="489" y="2232"/>
                    </a:cxn>
                    <a:cxn ang="0">
                      <a:pos x="388" y="2234"/>
                    </a:cxn>
                    <a:cxn ang="0">
                      <a:pos x="283" y="2237"/>
                    </a:cxn>
                    <a:cxn ang="0">
                      <a:pos x="184" y="2239"/>
                    </a:cxn>
                    <a:cxn ang="0">
                      <a:pos x="99" y="2242"/>
                    </a:cxn>
                    <a:cxn ang="0">
                      <a:pos x="40" y="2243"/>
                    </a:cxn>
                    <a:cxn ang="0">
                      <a:pos x="23" y="2124"/>
                    </a:cxn>
                    <a:cxn ang="0">
                      <a:pos x="219" y="2123"/>
                    </a:cxn>
                    <a:cxn ang="0">
                      <a:pos x="324" y="2118"/>
                    </a:cxn>
                    <a:cxn ang="0">
                      <a:pos x="399" y="2107"/>
                    </a:cxn>
                    <a:cxn ang="0">
                      <a:pos x="450" y="2091"/>
                    </a:cxn>
                    <a:cxn ang="0">
                      <a:pos x="480" y="2070"/>
                    </a:cxn>
                    <a:cxn ang="0">
                      <a:pos x="496" y="2042"/>
                    </a:cxn>
                    <a:cxn ang="0">
                      <a:pos x="501" y="2008"/>
                    </a:cxn>
                    <a:cxn ang="0">
                      <a:pos x="503" y="1966"/>
                    </a:cxn>
                    <a:cxn ang="0">
                      <a:pos x="446" y="273"/>
                    </a:cxn>
                    <a:cxn ang="0">
                      <a:pos x="328" y="307"/>
                    </a:cxn>
                    <a:cxn ang="0">
                      <a:pos x="214" y="326"/>
                    </a:cxn>
                    <a:cxn ang="0">
                      <a:pos x="111" y="335"/>
                    </a:cxn>
                    <a:cxn ang="0">
                      <a:pos x="30" y="338"/>
                    </a:cxn>
                    <a:cxn ang="0">
                      <a:pos x="0" y="218"/>
                    </a:cxn>
                    <a:cxn ang="0">
                      <a:pos x="72" y="218"/>
                    </a:cxn>
                    <a:cxn ang="0">
                      <a:pos x="161" y="212"/>
                    </a:cxn>
                    <a:cxn ang="0">
                      <a:pos x="261" y="201"/>
                    </a:cxn>
                    <a:cxn ang="0">
                      <a:pos x="368" y="177"/>
                    </a:cxn>
                    <a:cxn ang="0">
                      <a:pos x="477" y="139"/>
                    </a:cxn>
                    <a:cxn ang="0">
                      <a:pos x="582" y="81"/>
                    </a:cxn>
                    <a:cxn ang="0">
                      <a:pos x="681" y="0"/>
                    </a:cxn>
                  </a:cxnLst>
                  <a:rect l="0" t="0" r="r" b="b"/>
                  <a:pathLst>
                    <a:path w="1268" h="2243">
                      <a:moveTo>
                        <a:pt x="681" y="0"/>
                      </a:moveTo>
                      <a:lnTo>
                        <a:pt x="715" y="1"/>
                      </a:lnTo>
                      <a:lnTo>
                        <a:pt x="740" y="3"/>
                      </a:lnTo>
                      <a:lnTo>
                        <a:pt x="759" y="8"/>
                      </a:lnTo>
                      <a:lnTo>
                        <a:pt x="773" y="16"/>
                      </a:lnTo>
                      <a:lnTo>
                        <a:pt x="781" y="28"/>
                      </a:lnTo>
                      <a:lnTo>
                        <a:pt x="786" y="45"/>
                      </a:lnTo>
                      <a:lnTo>
                        <a:pt x="789" y="68"/>
                      </a:lnTo>
                      <a:lnTo>
                        <a:pt x="789" y="98"/>
                      </a:lnTo>
                      <a:lnTo>
                        <a:pt x="789" y="1966"/>
                      </a:lnTo>
                      <a:lnTo>
                        <a:pt x="789" y="1988"/>
                      </a:lnTo>
                      <a:lnTo>
                        <a:pt x="790" y="2008"/>
                      </a:lnTo>
                      <a:lnTo>
                        <a:pt x="792" y="2026"/>
                      </a:lnTo>
                      <a:lnTo>
                        <a:pt x="796" y="2042"/>
                      </a:lnTo>
                      <a:lnTo>
                        <a:pt x="802" y="2057"/>
                      </a:lnTo>
                      <a:lnTo>
                        <a:pt x="810" y="2070"/>
                      </a:lnTo>
                      <a:lnTo>
                        <a:pt x="824" y="2082"/>
                      </a:lnTo>
                      <a:lnTo>
                        <a:pt x="842" y="2091"/>
                      </a:lnTo>
                      <a:lnTo>
                        <a:pt x="864" y="2101"/>
                      </a:lnTo>
                      <a:lnTo>
                        <a:pt x="891" y="2107"/>
                      </a:lnTo>
                      <a:lnTo>
                        <a:pt x="927" y="2114"/>
                      </a:lnTo>
                      <a:lnTo>
                        <a:pt x="967" y="2118"/>
                      </a:lnTo>
                      <a:lnTo>
                        <a:pt x="1016" y="2122"/>
                      </a:lnTo>
                      <a:lnTo>
                        <a:pt x="1072" y="2123"/>
                      </a:lnTo>
                      <a:lnTo>
                        <a:pt x="1137" y="2124"/>
                      </a:lnTo>
                      <a:lnTo>
                        <a:pt x="1268" y="2124"/>
                      </a:lnTo>
                      <a:lnTo>
                        <a:pt x="1268" y="2243"/>
                      </a:lnTo>
                      <a:lnTo>
                        <a:pt x="1248" y="2243"/>
                      </a:lnTo>
                      <a:lnTo>
                        <a:pt x="1220" y="2243"/>
                      </a:lnTo>
                      <a:lnTo>
                        <a:pt x="1183" y="2242"/>
                      </a:lnTo>
                      <a:lnTo>
                        <a:pt x="1141" y="2241"/>
                      </a:lnTo>
                      <a:lnTo>
                        <a:pt x="1095" y="2239"/>
                      </a:lnTo>
                      <a:lnTo>
                        <a:pt x="1045" y="2238"/>
                      </a:lnTo>
                      <a:lnTo>
                        <a:pt x="993" y="2237"/>
                      </a:lnTo>
                      <a:lnTo>
                        <a:pt x="940" y="2235"/>
                      </a:lnTo>
                      <a:lnTo>
                        <a:pt x="886" y="2234"/>
                      </a:lnTo>
                      <a:lnTo>
                        <a:pt x="835" y="2233"/>
                      </a:lnTo>
                      <a:lnTo>
                        <a:pt x="786" y="2232"/>
                      </a:lnTo>
                      <a:lnTo>
                        <a:pt x="742" y="2230"/>
                      </a:lnTo>
                      <a:lnTo>
                        <a:pt x="701" y="2229"/>
                      </a:lnTo>
                      <a:lnTo>
                        <a:pt x="667" y="2229"/>
                      </a:lnTo>
                      <a:lnTo>
                        <a:pt x="642" y="2229"/>
                      </a:lnTo>
                      <a:lnTo>
                        <a:pt x="613" y="2229"/>
                      </a:lnTo>
                      <a:lnTo>
                        <a:pt x="577" y="2229"/>
                      </a:lnTo>
                      <a:lnTo>
                        <a:pt x="536" y="2230"/>
                      </a:lnTo>
                      <a:lnTo>
                        <a:pt x="489" y="2232"/>
                      </a:lnTo>
                      <a:lnTo>
                        <a:pt x="441" y="2233"/>
                      </a:lnTo>
                      <a:lnTo>
                        <a:pt x="388" y="2234"/>
                      </a:lnTo>
                      <a:lnTo>
                        <a:pt x="335" y="2235"/>
                      </a:lnTo>
                      <a:lnTo>
                        <a:pt x="283" y="2237"/>
                      </a:lnTo>
                      <a:lnTo>
                        <a:pt x="233" y="2238"/>
                      </a:lnTo>
                      <a:lnTo>
                        <a:pt x="184" y="2239"/>
                      </a:lnTo>
                      <a:lnTo>
                        <a:pt x="139" y="2241"/>
                      </a:lnTo>
                      <a:lnTo>
                        <a:pt x="99" y="2242"/>
                      </a:lnTo>
                      <a:lnTo>
                        <a:pt x="67" y="2243"/>
                      </a:lnTo>
                      <a:lnTo>
                        <a:pt x="40" y="2243"/>
                      </a:lnTo>
                      <a:lnTo>
                        <a:pt x="23" y="2243"/>
                      </a:lnTo>
                      <a:lnTo>
                        <a:pt x="23" y="2124"/>
                      </a:lnTo>
                      <a:lnTo>
                        <a:pt x="154" y="2124"/>
                      </a:lnTo>
                      <a:lnTo>
                        <a:pt x="219" y="2123"/>
                      </a:lnTo>
                      <a:lnTo>
                        <a:pt x="276" y="2122"/>
                      </a:lnTo>
                      <a:lnTo>
                        <a:pt x="324" y="2118"/>
                      </a:lnTo>
                      <a:lnTo>
                        <a:pt x="365" y="2114"/>
                      </a:lnTo>
                      <a:lnTo>
                        <a:pt x="399" y="2107"/>
                      </a:lnTo>
                      <a:lnTo>
                        <a:pt x="427" y="2101"/>
                      </a:lnTo>
                      <a:lnTo>
                        <a:pt x="450" y="2091"/>
                      </a:lnTo>
                      <a:lnTo>
                        <a:pt x="468" y="2082"/>
                      </a:lnTo>
                      <a:lnTo>
                        <a:pt x="480" y="2070"/>
                      </a:lnTo>
                      <a:lnTo>
                        <a:pt x="489" y="2057"/>
                      </a:lnTo>
                      <a:lnTo>
                        <a:pt x="496" y="2042"/>
                      </a:lnTo>
                      <a:lnTo>
                        <a:pt x="500" y="2026"/>
                      </a:lnTo>
                      <a:lnTo>
                        <a:pt x="501" y="2008"/>
                      </a:lnTo>
                      <a:lnTo>
                        <a:pt x="503" y="1988"/>
                      </a:lnTo>
                      <a:lnTo>
                        <a:pt x="503" y="1966"/>
                      </a:lnTo>
                      <a:lnTo>
                        <a:pt x="503" y="248"/>
                      </a:lnTo>
                      <a:lnTo>
                        <a:pt x="446" y="273"/>
                      </a:lnTo>
                      <a:lnTo>
                        <a:pt x="387" y="292"/>
                      </a:lnTo>
                      <a:lnTo>
                        <a:pt x="328" y="307"/>
                      </a:lnTo>
                      <a:lnTo>
                        <a:pt x="269" y="318"/>
                      </a:lnTo>
                      <a:lnTo>
                        <a:pt x="214" y="326"/>
                      </a:lnTo>
                      <a:lnTo>
                        <a:pt x="160" y="333"/>
                      </a:lnTo>
                      <a:lnTo>
                        <a:pt x="111" y="335"/>
                      </a:lnTo>
                      <a:lnTo>
                        <a:pt x="67" y="337"/>
                      </a:lnTo>
                      <a:lnTo>
                        <a:pt x="30" y="338"/>
                      </a:lnTo>
                      <a:lnTo>
                        <a:pt x="0" y="338"/>
                      </a:lnTo>
                      <a:lnTo>
                        <a:pt x="0" y="218"/>
                      </a:lnTo>
                      <a:lnTo>
                        <a:pt x="34" y="218"/>
                      </a:lnTo>
                      <a:lnTo>
                        <a:pt x="72" y="218"/>
                      </a:lnTo>
                      <a:lnTo>
                        <a:pt x="115" y="216"/>
                      </a:lnTo>
                      <a:lnTo>
                        <a:pt x="161" y="212"/>
                      </a:lnTo>
                      <a:lnTo>
                        <a:pt x="210" y="208"/>
                      </a:lnTo>
                      <a:lnTo>
                        <a:pt x="261" y="201"/>
                      </a:lnTo>
                      <a:lnTo>
                        <a:pt x="314" y="191"/>
                      </a:lnTo>
                      <a:lnTo>
                        <a:pt x="368" y="177"/>
                      </a:lnTo>
                      <a:lnTo>
                        <a:pt x="422" y="160"/>
                      </a:lnTo>
                      <a:lnTo>
                        <a:pt x="477" y="139"/>
                      </a:lnTo>
                      <a:lnTo>
                        <a:pt x="530" y="113"/>
                      </a:lnTo>
                      <a:lnTo>
                        <a:pt x="582" y="81"/>
                      </a:lnTo>
                      <a:lnTo>
                        <a:pt x="632" y="43"/>
                      </a:lnTo>
                      <a:lnTo>
                        <a:pt x="6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33" name="Straight Arrow Connector 32"/>
              <p:cNvCxnSpPr/>
              <p:nvPr/>
            </p:nvCxnSpPr>
            <p:spPr>
              <a:xfrm>
                <a:off x="1752600" y="4191000"/>
                <a:ext cx="2971800" cy="2286000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10"/>
              <p:cNvGrpSpPr>
                <a:grpSpLocks noChangeAspect="1"/>
              </p:cNvGrpSpPr>
              <p:nvPr>
                <p:custDataLst>
                  <p:tags r:id="rId20"/>
                </p:custDataLst>
              </p:nvPr>
            </p:nvGrpSpPr>
            <p:grpSpPr bwMode="auto">
              <a:xfrm>
                <a:off x="4419600" y="1905000"/>
                <a:ext cx="431840" cy="495300"/>
                <a:chOff x="4094" y="1952"/>
                <a:chExt cx="1116" cy="1280"/>
              </a:xfrm>
            </p:grpSpPr>
            <p:sp>
              <p:nvSpPr>
                <p:cNvPr id="43" name="Freeform 12"/>
                <p:cNvSpPr>
                  <a:spLocks noEditPoints="1"/>
                </p:cNvSpPr>
                <p:nvPr/>
              </p:nvSpPr>
              <p:spPr bwMode="auto">
                <a:xfrm>
                  <a:off x="4094" y="1952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/>
              </p:nvSpPr>
              <p:spPr bwMode="auto">
                <a:xfrm>
                  <a:off x="4694" y="2484"/>
                  <a:ext cx="516" cy="748"/>
                </a:xfrm>
                <a:custGeom>
                  <a:avLst/>
                  <a:gdLst/>
                  <a:ahLst/>
                  <a:cxnLst>
                    <a:cxn ang="0">
                      <a:pos x="874" y="9"/>
                    </a:cxn>
                    <a:cxn ang="0">
                      <a:pos x="1077" y="58"/>
                    </a:cxn>
                    <a:cxn ang="0">
                      <a:pos x="1254" y="143"/>
                    </a:cxn>
                    <a:cxn ang="0">
                      <a:pos x="1396" y="262"/>
                    </a:cxn>
                    <a:cxn ang="0">
                      <a:pos x="1496" y="414"/>
                    </a:cxn>
                    <a:cxn ang="0">
                      <a:pos x="1545" y="595"/>
                    </a:cxn>
                    <a:cxn ang="0">
                      <a:pos x="1535" y="785"/>
                    </a:cxn>
                    <a:cxn ang="0">
                      <a:pos x="1474" y="950"/>
                    </a:cxn>
                    <a:cxn ang="0">
                      <a:pos x="1373" y="1096"/>
                    </a:cxn>
                    <a:cxn ang="0">
                      <a:pos x="1242" y="1227"/>
                    </a:cxn>
                    <a:cxn ang="0">
                      <a:pos x="1095" y="1349"/>
                    </a:cxn>
                    <a:cxn ang="0">
                      <a:pos x="973" y="1442"/>
                    </a:cxn>
                    <a:cxn ang="0">
                      <a:pos x="874" y="1519"/>
                    </a:cxn>
                    <a:cxn ang="0">
                      <a:pos x="772" y="1600"/>
                    </a:cxn>
                    <a:cxn ang="0">
                      <a:pos x="658" y="1695"/>
                    </a:cxn>
                    <a:cxn ang="0">
                      <a:pos x="520" y="1811"/>
                    </a:cxn>
                    <a:cxn ang="0">
                      <a:pos x="348" y="1958"/>
                    </a:cxn>
                    <a:cxn ang="0">
                      <a:pos x="1026" y="1958"/>
                    </a:cxn>
                    <a:cxn ang="0">
                      <a:pos x="1117" y="1958"/>
                    </a:cxn>
                    <a:cxn ang="0">
                      <a:pos x="1223" y="1954"/>
                    </a:cxn>
                    <a:cxn ang="0">
                      <a:pos x="1308" y="1945"/>
                    </a:cxn>
                    <a:cxn ang="0">
                      <a:pos x="1350" y="1922"/>
                    </a:cxn>
                    <a:cxn ang="0">
                      <a:pos x="1383" y="1836"/>
                    </a:cxn>
                    <a:cxn ang="0">
                      <a:pos x="1410" y="1722"/>
                    </a:cxn>
                    <a:cxn ang="0">
                      <a:pos x="1423" y="1629"/>
                    </a:cxn>
                    <a:cxn ang="0">
                      <a:pos x="1439" y="2243"/>
                    </a:cxn>
                    <a:cxn ang="0">
                      <a:pos x="1" y="2187"/>
                    </a:cxn>
                    <a:cxn ang="0">
                      <a:pos x="9" y="2142"/>
                    </a:cxn>
                    <a:cxn ang="0">
                      <a:pos x="39" y="2108"/>
                    </a:cxn>
                    <a:cxn ang="0">
                      <a:pos x="934" y="1243"/>
                    </a:cxn>
                    <a:cxn ang="0">
                      <a:pos x="1034" y="1121"/>
                    </a:cxn>
                    <a:cxn ang="0">
                      <a:pos x="1129" y="969"/>
                    </a:cxn>
                    <a:cxn ang="0">
                      <a:pos x="1192" y="791"/>
                    </a:cxn>
                    <a:cxn ang="0">
                      <a:pos x="1204" y="610"/>
                    </a:cxn>
                    <a:cxn ang="0">
                      <a:pos x="1172" y="462"/>
                    </a:cxn>
                    <a:cxn ang="0">
                      <a:pos x="1102" y="329"/>
                    </a:cxn>
                    <a:cxn ang="0">
                      <a:pos x="995" y="220"/>
                    </a:cxn>
                    <a:cxn ang="0">
                      <a:pos x="852" y="147"/>
                    </a:cxn>
                    <a:cxn ang="0">
                      <a:pos x="674" y="121"/>
                    </a:cxn>
                    <a:cxn ang="0">
                      <a:pos x="552" y="134"/>
                    </a:cxn>
                    <a:cxn ang="0">
                      <a:pos x="423" y="177"/>
                    </a:cxn>
                    <a:cxn ang="0">
                      <a:pos x="300" y="258"/>
                    </a:cxn>
                    <a:cxn ang="0">
                      <a:pos x="197" y="384"/>
                    </a:cxn>
                    <a:cxn ang="0">
                      <a:pos x="242" y="444"/>
                    </a:cxn>
                    <a:cxn ang="0">
                      <a:pos x="315" y="479"/>
                    </a:cxn>
                    <a:cxn ang="0">
                      <a:pos x="354" y="531"/>
                    </a:cxn>
                    <a:cxn ang="0">
                      <a:pos x="370" y="584"/>
                    </a:cxn>
                    <a:cxn ang="0">
                      <a:pos x="369" y="650"/>
                    </a:cxn>
                    <a:cxn ang="0">
                      <a:pos x="331" y="731"/>
                    </a:cxn>
                    <a:cxn ang="0">
                      <a:pos x="263" y="779"/>
                    </a:cxn>
                    <a:cxn ang="0">
                      <a:pos x="186" y="796"/>
                    </a:cxn>
                    <a:cxn ang="0">
                      <a:pos x="151" y="792"/>
                    </a:cxn>
                    <a:cxn ang="0">
                      <a:pos x="100" y="777"/>
                    </a:cxn>
                    <a:cxn ang="0">
                      <a:pos x="47" y="740"/>
                    </a:cxn>
                    <a:cxn ang="0">
                      <a:pos x="9" y="673"/>
                    </a:cxn>
                    <a:cxn ang="0">
                      <a:pos x="4" y="550"/>
                    </a:cxn>
                    <a:cxn ang="0">
                      <a:pos x="53" y="380"/>
                    </a:cxn>
                    <a:cxn ang="0">
                      <a:pos x="157" y="231"/>
                    </a:cxn>
                    <a:cxn ang="0">
                      <a:pos x="306" y="110"/>
                    </a:cxn>
                    <a:cxn ang="0">
                      <a:pos x="500" y="29"/>
                    </a:cxn>
                    <a:cxn ang="0">
                      <a:pos x="728" y="0"/>
                    </a:cxn>
                  </a:cxnLst>
                  <a:rect l="0" t="0" r="r" b="b"/>
                  <a:pathLst>
                    <a:path w="1547" h="2243">
                      <a:moveTo>
                        <a:pt x="728" y="0"/>
                      </a:moveTo>
                      <a:lnTo>
                        <a:pt x="801" y="3"/>
                      </a:lnTo>
                      <a:lnTo>
                        <a:pt x="874" y="9"/>
                      </a:lnTo>
                      <a:lnTo>
                        <a:pt x="944" y="21"/>
                      </a:lnTo>
                      <a:lnTo>
                        <a:pt x="1011" y="37"/>
                      </a:lnTo>
                      <a:lnTo>
                        <a:pt x="1077" y="58"/>
                      </a:lnTo>
                      <a:lnTo>
                        <a:pt x="1140" y="81"/>
                      </a:lnTo>
                      <a:lnTo>
                        <a:pt x="1199" y="110"/>
                      </a:lnTo>
                      <a:lnTo>
                        <a:pt x="1254" y="143"/>
                      </a:lnTo>
                      <a:lnTo>
                        <a:pt x="1306" y="178"/>
                      </a:lnTo>
                      <a:lnTo>
                        <a:pt x="1353" y="219"/>
                      </a:lnTo>
                      <a:lnTo>
                        <a:pt x="1396" y="262"/>
                      </a:lnTo>
                      <a:lnTo>
                        <a:pt x="1434" y="309"/>
                      </a:lnTo>
                      <a:lnTo>
                        <a:pt x="1468" y="360"/>
                      </a:lnTo>
                      <a:lnTo>
                        <a:pt x="1496" y="414"/>
                      </a:lnTo>
                      <a:lnTo>
                        <a:pt x="1518" y="472"/>
                      </a:lnTo>
                      <a:lnTo>
                        <a:pt x="1534" y="532"/>
                      </a:lnTo>
                      <a:lnTo>
                        <a:pt x="1545" y="595"/>
                      </a:lnTo>
                      <a:lnTo>
                        <a:pt x="1547" y="660"/>
                      </a:lnTo>
                      <a:lnTo>
                        <a:pt x="1545" y="724"/>
                      </a:lnTo>
                      <a:lnTo>
                        <a:pt x="1535" y="785"/>
                      </a:lnTo>
                      <a:lnTo>
                        <a:pt x="1520" y="842"/>
                      </a:lnTo>
                      <a:lnTo>
                        <a:pt x="1499" y="897"/>
                      </a:lnTo>
                      <a:lnTo>
                        <a:pt x="1474" y="950"/>
                      </a:lnTo>
                      <a:lnTo>
                        <a:pt x="1443" y="1001"/>
                      </a:lnTo>
                      <a:lnTo>
                        <a:pt x="1410" y="1049"/>
                      </a:lnTo>
                      <a:lnTo>
                        <a:pt x="1373" y="1096"/>
                      </a:lnTo>
                      <a:lnTo>
                        <a:pt x="1331" y="1141"/>
                      </a:lnTo>
                      <a:lnTo>
                        <a:pt x="1288" y="1185"/>
                      </a:lnTo>
                      <a:lnTo>
                        <a:pt x="1242" y="1227"/>
                      </a:lnTo>
                      <a:lnTo>
                        <a:pt x="1195" y="1269"/>
                      </a:lnTo>
                      <a:lnTo>
                        <a:pt x="1146" y="1310"/>
                      </a:lnTo>
                      <a:lnTo>
                        <a:pt x="1095" y="1349"/>
                      </a:lnTo>
                      <a:lnTo>
                        <a:pt x="1045" y="1388"/>
                      </a:lnTo>
                      <a:lnTo>
                        <a:pt x="1009" y="1416"/>
                      </a:lnTo>
                      <a:lnTo>
                        <a:pt x="973" y="1442"/>
                      </a:lnTo>
                      <a:lnTo>
                        <a:pt x="940" y="1468"/>
                      </a:lnTo>
                      <a:lnTo>
                        <a:pt x="907" y="1493"/>
                      </a:lnTo>
                      <a:lnTo>
                        <a:pt x="874" y="1519"/>
                      </a:lnTo>
                      <a:lnTo>
                        <a:pt x="841" y="1545"/>
                      </a:lnTo>
                      <a:lnTo>
                        <a:pt x="807" y="1572"/>
                      </a:lnTo>
                      <a:lnTo>
                        <a:pt x="772" y="1600"/>
                      </a:lnTo>
                      <a:lnTo>
                        <a:pt x="736" y="1629"/>
                      </a:lnTo>
                      <a:lnTo>
                        <a:pt x="698" y="1661"/>
                      </a:lnTo>
                      <a:lnTo>
                        <a:pt x="658" y="1695"/>
                      </a:lnTo>
                      <a:lnTo>
                        <a:pt x="616" y="1730"/>
                      </a:lnTo>
                      <a:lnTo>
                        <a:pt x="570" y="1769"/>
                      </a:lnTo>
                      <a:lnTo>
                        <a:pt x="520" y="1811"/>
                      </a:lnTo>
                      <a:lnTo>
                        <a:pt x="467" y="1856"/>
                      </a:lnTo>
                      <a:lnTo>
                        <a:pt x="410" y="1905"/>
                      </a:lnTo>
                      <a:lnTo>
                        <a:pt x="348" y="1958"/>
                      </a:lnTo>
                      <a:lnTo>
                        <a:pt x="991" y="1958"/>
                      </a:lnTo>
                      <a:lnTo>
                        <a:pt x="1005" y="1958"/>
                      </a:lnTo>
                      <a:lnTo>
                        <a:pt x="1026" y="1958"/>
                      </a:lnTo>
                      <a:lnTo>
                        <a:pt x="1053" y="1958"/>
                      </a:lnTo>
                      <a:lnTo>
                        <a:pt x="1083" y="1958"/>
                      </a:lnTo>
                      <a:lnTo>
                        <a:pt x="1117" y="1958"/>
                      </a:lnTo>
                      <a:lnTo>
                        <a:pt x="1152" y="1957"/>
                      </a:lnTo>
                      <a:lnTo>
                        <a:pt x="1188" y="1955"/>
                      </a:lnTo>
                      <a:lnTo>
                        <a:pt x="1223" y="1954"/>
                      </a:lnTo>
                      <a:lnTo>
                        <a:pt x="1256" y="1951"/>
                      </a:lnTo>
                      <a:lnTo>
                        <a:pt x="1284" y="1949"/>
                      </a:lnTo>
                      <a:lnTo>
                        <a:pt x="1308" y="1945"/>
                      </a:lnTo>
                      <a:lnTo>
                        <a:pt x="1327" y="1941"/>
                      </a:lnTo>
                      <a:lnTo>
                        <a:pt x="1338" y="1937"/>
                      </a:lnTo>
                      <a:lnTo>
                        <a:pt x="1350" y="1922"/>
                      </a:lnTo>
                      <a:lnTo>
                        <a:pt x="1361" y="1900"/>
                      </a:lnTo>
                      <a:lnTo>
                        <a:pt x="1372" y="1870"/>
                      </a:lnTo>
                      <a:lnTo>
                        <a:pt x="1383" y="1836"/>
                      </a:lnTo>
                      <a:lnTo>
                        <a:pt x="1392" y="1799"/>
                      </a:lnTo>
                      <a:lnTo>
                        <a:pt x="1401" y="1760"/>
                      </a:lnTo>
                      <a:lnTo>
                        <a:pt x="1410" y="1722"/>
                      </a:lnTo>
                      <a:lnTo>
                        <a:pt x="1415" y="1687"/>
                      </a:lnTo>
                      <a:lnTo>
                        <a:pt x="1420" y="1654"/>
                      </a:lnTo>
                      <a:lnTo>
                        <a:pt x="1423" y="1629"/>
                      </a:lnTo>
                      <a:lnTo>
                        <a:pt x="1547" y="1629"/>
                      </a:lnTo>
                      <a:lnTo>
                        <a:pt x="1547" y="1629"/>
                      </a:lnTo>
                      <a:lnTo>
                        <a:pt x="1439" y="2243"/>
                      </a:lnTo>
                      <a:lnTo>
                        <a:pt x="0" y="2243"/>
                      </a:lnTo>
                      <a:lnTo>
                        <a:pt x="0" y="2212"/>
                      </a:lnTo>
                      <a:lnTo>
                        <a:pt x="1" y="2187"/>
                      </a:lnTo>
                      <a:lnTo>
                        <a:pt x="3" y="2169"/>
                      </a:lnTo>
                      <a:lnTo>
                        <a:pt x="5" y="2154"/>
                      </a:lnTo>
                      <a:lnTo>
                        <a:pt x="9" y="2142"/>
                      </a:lnTo>
                      <a:lnTo>
                        <a:pt x="16" y="2132"/>
                      </a:lnTo>
                      <a:lnTo>
                        <a:pt x="26" y="2122"/>
                      </a:lnTo>
                      <a:lnTo>
                        <a:pt x="39" y="2108"/>
                      </a:lnTo>
                      <a:lnTo>
                        <a:pt x="874" y="1306"/>
                      </a:lnTo>
                      <a:lnTo>
                        <a:pt x="903" y="1277"/>
                      </a:lnTo>
                      <a:lnTo>
                        <a:pt x="934" y="1243"/>
                      </a:lnTo>
                      <a:lnTo>
                        <a:pt x="967" y="1206"/>
                      </a:lnTo>
                      <a:lnTo>
                        <a:pt x="1000" y="1164"/>
                      </a:lnTo>
                      <a:lnTo>
                        <a:pt x="1034" y="1121"/>
                      </a:lnTo>
                      <a:lnTo>
                        <a:pt x="1068" y="1073"/>
                      </a:lnTo>
                      <a:lnTo>
                        <a:pt x="1099" y="1023"/>
                      </a:lnTo>
                      <a:lnTo>
                        <a:pt x="1129" y="969"/>
                      </a:lnTo>
                      <a:lnTo>
                        <a:pt x="1154" y="913"/>
                      </a:lnTo>
                      <a:lnTo>
                        <a:pt x="1176" y="853"/>
                      </a:lnTo>
                      <a:lnTo>
                        <a:pt x="1192" y="791"/>
                      </a:lnTo>
                      <a:lnTo>
                        <a:pt x="1203" y="727"/>
                      </a:lnTo>
                      <a:lnTo>
                        <a:pt x="1207" y="660"/>
                      </a:lnTo>
                      <a:lnTo>
                        <a:pt x="1204" y="610"/>
                      </a:lnTo>
                      <a:lnTo>
                        <a:pt x="1198" y="561"/>
                      </a:lnTo>
                      <a:lnTo>
                        <a:pt x="1187" y="511"/>
                      </a:lnTo>
                      <a:lnTo>
                        <a:pt x="1172" y="462"/>
                      </a:lnTo>
                      <a:lnTo>
                        <a:pt x="1153" y="415"/>
                      </a:lnTo>
                      <a:lnTo>
                        <a:pt x="1130" y="371"/>
                      </a:lnTo>
                      <a:lnTo>
                        <a:pt x="1102" y="329"/>
                      </a:lnTo>
                      <a:lnTo>
                        <a:pt x="1071" y="290"/>
                      </a:lnTo>
                      <a:lnTo>
                        <a:pt x="1034" y="253"/>
                      </a:lnTo>
                      <a:lnTo>
                        <a:pt x="995" y="220"/>
                      </a:lnTo>
                      <a:lnTo>
                        <a:pt x="951" y="191"/>
                      </a:lnTo>
                      <a:lnTo>
                        <a:pt x="903" y="166"/>
                      </a:lnTo>
                      <a:lnTo>
                        <a:pt x="852" y="147"/>
                      </a:lnTo>
                      <a:lnTo>
                        <a:pt x="797" y="132"/>
                      </a:lnTo>
                      <a:lnTo>
                        <a:pt x="736" y="123"/>
                      </a:lnTo>
                      <a:lnTo>
                        <a:pt x="674" y="121"/>
                      </a:lnTo>
                      <a:lnTo>
                        <a:pt x="635" y="122"/>
                      </a:lnTo>
                      <a:lnTo>
                        <a:pt x="594" y="126"/>
                      </a:lnTo>
                      <a:lnTo>
                        <a:pt x="552" y="134"/>
                      </a:lnTo>
                      <a:lnTo>
                        <a:pt x="509" y="144"/>
                      </a:lnTo>
                      <a:lnTo>
                        <a:pt x="466" y="159"/>
                      </a:lnTo>
                      <a:lnTo>
                        <a:pt x="423" y="177"/>
                      </a:lnTo>
                      <a:lnTo>
                        <a:pt x="381" y="201"/>
                      </a:lnTo>
                      <a:lnTo>
                        <a:pt x="339" y="227"/>
                      </a:lnTo>
                      <a:lnTo>
                        <a:pt x="300" y="258"/>
                      </a:lnTo>
                      <a:lnTo>
                        <a:pt x="263" y="295"/>
                      </a:lnTo>
                      <a:lnTo>
                        <a:pt x="228" y="337"/>
                      </a:lnTo>
                      <a:lnTo>
                        <a:pt x="197" y="384"/>
                      </a:lnTo>
                      <a:lnTo>
                        <a:pt x="170" y="436"/>
                      </a:lnTo>
                      <a:lnTo>
                        <a:pt x="209" y="438"/>
                      </a:lnTo>
                      <a:lnTo>
                        <a:pt x="242" y="444"/>
                      </a:lnTo>
                      <a:lnTo>
                        <a:pt x="270" y="453"/>
                      </a:lnTo>
                      <a:lnTo>
                        <a:pt x="294" y="465"/>
                      </a:lnTo>
                      <a:lnTo>
                        <a:pt x="315" y="479"/>
                      </a:lnTo>
                      <a:lnTo>
                        <a:pt x="331" y="495"/>
                      </a:lnTo>
                      <a:lnTo>
                        <a:pt x="344" y="512"/>
                      </a:lnTo>
                      <a:lnTo>
                        <a:pt x="354" y="531"/>
                      </a:lnTo>
                      <a:lnTo>
                        <a:pt x="362" y="549"/>
                      </a:lnTo>
                      <a:lnTo>
                        <a:pt x="366" y="567"/>
                      </a:lnTo>
                      <a:lnTo>
                        <a:pt x="370" y="584"/>
                      </a:lnTo>
                      <a:lnTo>
                        <a:pt x="371" y="601"/>
                      </a:lnTo>
                      <a:lnTo>
                        <a:pt x="371" y="616"/>
                      </a:lnTo>
                      <a:lnTo>
                        <a:pt x="369" y="650"/>
                      </a:lnTo>
                      <a:lnTo>
                        <a:pt x="360" y="681"/>
                      </a:lnTo>
                      <a:lnTo>
                        <a:pt x="347" y="707"/>
                      </a:lnTo>
                      <a:lnTo>
                        <a:pt x="331" y="731"/>
                      </a:lnTo>
                      <a:lnTo>
                        <a:pt x="311" y="751"/>
                      </a:lnTo>
                      <a:lnTo>
                        <a:pt x="288" y="768"/>
                      </a:lnTo>
                      <a:lnTo>
                        <a:pt x="263" y="779"/>
                      </a:lnTo>
                      <a:lnTo>
                        <a:pt x="238" y="788"/>
                      </a:lnTo>
                      <a:lnTo>
                        <a:pt x="212" y="794"/>
                      </a:lnTo>
                      <a:lnTo>
                        <a:pt x="186" y="796"/>
                      </a:lnTo>
                      <a:lnTo>
                        <a:pt x="178" y="796"/>
                      </a:lnTo>
                      <a:lnTo>
                        <a:pt x="166" y="795"/>
                      </a:lnTo>
                      <a:lnTo>
                        <a:pt x="151" y="792"/>
                      </a:lnTo>
                      <a:lnTo>
                        <a:pt x="135" y="788"/>
                      </a:lnTo>
                      <a:lnTo>
                        <a:pt x="117" y="783"/>
                      </a:lnTo>
                      <a:lnTo>
                        <a:pt x="100" y="777"/>
                      </a:lnTo>
                      <a:lnTo>
                        <a:pt x="81" y="766"/>
                      </a:lnTo>
                      <a:lnTo>
                        <a:pt x="63" y="754"/>
                      </a:lnTo>
                      <a:lnTo>
                        <a:pt x="47" y="740"/>
                      </a:lnTo>
                      <a:lnTo>
                        <a:pt x="31" y="720"/>
                      </a:lnTo>
                      <a:lnTo>
                        <a:pt x="19" y="699"/>
                      </a:lnTo>
                      <a:lnTo>
                        <a:pt x="9" y="673"/>
                      </a:lnTo>
                      <a:lnTo>
                        <a:pt x="3" y="643"/>
                      </a:lnTo>
                      <a:lnTo>
                        <a:pt x="0" y="608"/>
                      </a:lnTo>
                      <a:lnTo>
                        <a:pt x="4" y="550"/>
                      </a:lnTo>
                      <a:lnTo>
                        <a:pt x="14" y="491"/>
                      </a:lnTo>
                      <a:lnTo>
                        <a:pt x="30" y="435"/>
                      </a:lnTo>
                      <a:lnTo>
                        <a:pt x="53" y="380"/>
                      </a:lnTo>
                      <a:lnTo>
                        <a:pt x="81" y="328"/>
                      </a:lnTo>
                      <a:lnTo>
                        <a:pt x="116" y="278"/>
                      </a:lnTo>
                      <a:lnTo>
                        <a:pt x="157" y="231"/>
                      </a:lnTo>
                      <a:lnTo>
                        <a:pt x="201" y="186"/>
                      </a:lnTo>
                      <a:lnTo>
                        <a:pt x="251" y="146"/>
                      </a:lnTo>
                      <a:lnTo>
                        <a:pt x="306" y="110"/>
                      </a:lnTo>
                      <a:lnTo>
                        <a:pt x="367" y="77"/>
                      </a:lnTo>
                      <a:lnTo>
                        <a:pt x="431" y="51"/>
                      </a:lnTo>
                      <a:lnTo>
                        <a:pt x="500" y="29"/>
                      </a:lnTo>
                      <a:lnTo>
                        <a:pt x="571" y="13"/>
                      </a:lnTo>
                      <a:lnTo>
                        <a:pt x="648" y="4"/>
                      </a:lnTo>
                      <a:lnTo>
                        <a:pt x="7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10"/>
              <p:cNvGrpSpPr>
                <a:grpSpLocks noChangeAspect="1"/>
              </p:cNvGrpSpPr>
              <p:nvPr>
                <p:custDataLst>
                  <p:tags r:id="rId21"/>
                </p:custDataLst>
              </p:nvPr>
            </p:nvGrpSpPr>
            <p:grpSpPr bwMode="auto">
              <a:xfrm>
                <a:off x="4724400" y="5791200"/>
                <a:ext cx="1072382" cy="495300"/>
                <a:chOff x="3847" y="1375"/>
                <a:chExt cx="2793" cy="1290"/>
              </a:xfrm>
            </p:grpSpPr>
            <p:sp>
              <p:nvSpPr>
                <p:cNvPr id="39" name="Freeform 12"/>
                <p:cNvSpPr>
                  <a:spLocks noEditPoints="1"/>
                </p:cNvSpPr>
                <p:nvPr/>
              </p:nvSpPr>
              <p:spPr bwMode="auto">
                <a:xfrm>
                  <a:off x="3847" y="1375"/>
                  <a:ext cx="417" cy="1068"/>
                </a:xfrm>
                <a:custGeom>
                  <a:avLst/>
                  <a:gdLst/>
                  <a:ahLst/>
                  <a:cxnLst>
                    <a:cxn ang="0">
                      <a:pos x="513" y="711"/>
                    </a:cxn>
                    <a:cxn ang="0">
                      <a:pos x="620" y="788"/>
                    </a:cxn>
                    <a:cxn ang="0">
                      <a:pos x="673" y="910"/>
                    </a:cxn>
                    <a:cxn ang="0">
                      <a:pos x="666" y="1039"/>
                    </a:cxn>
                    <a:cxn ang="0">
                      <a:pos x="622" y="1153"/>
                    </a:cxn>
                    <a:cxn ang="0">
                      <a:pos x="600" y="1214"/>
                    </a:cxn>
                    <a:cxn ang="0">
                      <a:pos x="575" y="1278"/>
                    </a:cxn>
                    <a:cxn ang="0">
                      <a:pos x="444" y="1640"/>
                    </a:cxn>
                    <a:cxn ang="0">
                      <a:pos x="391" y="1780"/>
                    </a:cxn>
                    <a:cxn ang="0">
                      <a:pos x="362" y="1868"/>
                    </a:cxn>
                    <a:cxn ang="0">
                      <a:pos x="351" y="1936"/>
                    </a:cxn>
                    <a:cxn ang="0">
                      <a:pos x="358" y="2021"/>
                    </a:cxn>
                    <a:cxn ang="0">
                      <a:pos x="402" y="2062"/>
                    </a:cxn>
                    <a:cxn ang="0">
                      <a:pos x="507" y="2047"/>
                    </a:cxn>
                    <a:cxn ang="0">
                      <a:pos x="611" y="1962"/>
                    </a:cxn>
                    <a:cxn ang="0">
                      <a:pos x="689" y="1829"/>
                    </a:cxn>
                    <a:cxn ang="0">
                      <a:pos x="746" y="1669"/>
                    </a:cxn>
                    <a:cxn ang="0">
                      <a:pos x="769" y="1621"/>
                    </a:cxn>
                    <a:cxn ang="0">
                      <a:pos x="802" y="1616"/>
                    </a:cxn>
                    <a:cxn ang="0">
                      <a:pos x="831" y="1630"/>
                    </a:cxn>
                    <a:cxn ang="0">
                      <a:pos x="829" y="1673"/>
                    </a:cxn>
                    <a:cxn ang="0">
                      <a:pos x="802" y="1761"/>
                    </a:cxn>
                    <a:cxn ang="0">
                      <a:pos x="749" y="1881"/>
                    </a:cxn>
                    <a:cxn ang="0">
                      <a:pos x="669" y="2003"/>
                    </a:cxn>
                    <a:cxn ang="0">
                      <a:pos x="560" y="2097"/>
                    </a:cxn>
                    <a:cxn ang="0">
                      <a:pos x="420" y="2135"/>
                    </a:cxn>
                    <a:cxn ang="0">
                      <a:pos x="273" y="2093"/>
                    </a:cxn>
                    <a:cxn ang="0">
                      <a:pos x="182" y="1979"/>
                    </a:cxn>
                    <a:cxn ang="0">
                      <a:pos x="165" y="1839"/>
                    </a:cxn>
                    <a:cxn ang="0">
                      <a:pos x="202" y="1710"/>
                    </a:cxn>
                    <a:cxn ang="0">
                      <a:pos x="249" y="1584"/>
                    </a:cxn>
                    <a:cxn ang="0">
                      <a:pos x="302" y="1444"/>
                    </a:cxn>
                    <a:cxn ang="0">
                      <a:pos x="364" y="1278"/>
                    </a:cxn>
                    <a:cxn ang="0">
                      <a:pos x="418" y="1127"/>
                    </a:cxn>
                    <a:cxn ang="0">
                      <a:pos x="453" y="1030"/>
                    </a:cxn>
                    <a:cxn ang="0">
                      <a:pos x="478" y="945"/>
                    </a:cxn>
                    <a:cxn ang="0">
                      <a:pos x="486" y="833"/>
                    </a:cxn>
                    <a:cxn ang="0">
                      <a:pos x="458" y="777"/>
                    </a:cxn>
                    <a:cxn ang="0">
                      <a:pos x="420" y="764"/>
                    </a:cxn>
                    <a:cxn ang="0">
                      <a:pos x="349" y="775"/>
                    </a:cxn>
                    <a:cxn ang="0">
                      <a:pos x="255" y="834"/>
                    </a:cxn>
                    <a:cxn ang="0">
                      <a:pos x="165" y="958"/>
                    </a:cxn>
                    <a:cxn ang="0">
                      <a:pos x="89" y="1160"/>
                    </a:cxn>
                    <a:cxn ang="0">
                      <a:pos x="65" y="1210"/>
                    </a:cxn>
                    <a:cxn ang="0">
                      <a:pos x="34" y="1214"/>
                    </a:cxn>
                    <a:cxn ang="0">
                      <a:pos x="9" y="1207"/>
                    </a:cxn>
                    <a:cxn ang="0">
                      <a:pos x="2" y="1175"/>
                    </a:cxn>
                    <a:cxn ang="0">
                      <a:pos x="22" y="1103"/>
                    </a:cxn>
                    <a:cxn ang="0">
                      <a:pos x="65" y="991"/>
                    </a:cxn>
                    <a:cxn ang="0">
                      <a:pos x="138" y="868"/>
                    </a:cxn>
                    <a:cxn ang="0">
                      <a:pos x="238" y="759"/>
                    </a:cxn>
                    <a:cxn ang="0">
                      <a:pos x="369" y="700"/>
                    </a:cxn>
                    <a:cxn ang="0">
                      <a:pos x="720" y="3"/>
                    </a:cxn>
                    <a:cxn ang="0">
                      <a:pos x="789" y="57"/>
                    </a:cxn>
                    <a:cxn ang="0">
                      <a:pos x="798" y="154"/>
                    </a:cxn>
                    <a:cxn ang="0">
                      <a:pos x="733" y="245"/>
                    </a:cxn>
                    <a:cxn ang="0">
                      <a:pos x="636" y="280"/>
                    </a:cxn>
                    <a:cxn ang="0">
                      <a:pos x="549" y="247"/>
                    </a:cxn>
                    <a:cxn ang="0">
                      <a:pos x="518" y="165"/>
                    </a:cxn>
                    <a:cxn ang="0">
                      <a:pos x="558" y="64"/>
                    </a:cxn>
                    <a:cxn ang="0">
                      <a:pos x="649" y="5"/>
                    </a:cxn>
                  </a:cxnLst>
                  <a:rect l="0" t="0" r="r" b="b"/>
                  <a:pathLst>
                    <a:path w="835" h="2135">
                      <a:moveTo>
                        <a:pt x="420" y="694"/>
                      </a:moveTo>
                      <a:lnTo>
                        <a:pt x="469" y="700"/>
                      </a:lnTo>
                      <a:lnTo>
                        <a:pt x="513" y="711"/>
                      </a:lnTo>
                      <a:lnTo>
                        <a:pt x="555" y="731"/>
                      </a:lnTo>
                      <a:lnTo>
                        <a:pt x="589" y="757"/>
                      </a:lnTo>
                      <a:lnTo>
                        <a:pt x="620" y="788"/>
                      </a:lnTo>
                      <a:lnTo>
                        <a:pt x="644" y="825"/>
                      </a:lnTo>
                      <a:lnTo>
                        <a:pt x="662" y="866"/>
                      </a:lnTo>
                      <a:lnTo>
                        <a:pt x="673" y="910"/>
                      </a:lnTo>
                      <a:lnTo>
                        <a:pt x="676" y="954"/>
                      </a:lnTo>
                      <a:lnTo>
                        <a:pt x="673" y="998"/>
                      </a:lnTo>
                      <a:lnTo>
                        <a:pt x="666" y="1039"/>
                      </a:lnTo>
                      <a:lnTo>
                        <a:pt x="651" y="1079"/>
                      </a:lnTo>
                      <a:lnTo>
                        <a:pt x="631" y="1125"/>
                      </a:lnTo>
                      <a:lnTo>
                        <a:pt x="622" y="1153"/>
                      </a:lnTo>
                      <a:lnTo>
                        <a:pt x="615" y="1177"/>
                      </a:lnTo>
                      <a:lnTo>
                        <a:pt x="607" y="1196"/>
                      </a:lnTo>
                      <a:lnTo>
                        <a:pt x="600" y="1214"/>
                      </a:lnTo>
                      <a:lnTo>
                        <a:pt x="595" y="1232"/>
                      </a:lnTo>
                      <a:lnTo>
                        <a:pt x="586" y="1253"/>
                      </a:lnTo>
                      <a:lnTo>
                        <a:pt x="575" y="1278"/>
                      </a:lnTo>
                      <a:lnTo>
                        <a:pt x="562" y="1310"/>
                      </a:lnTo>
                      <a:lnTo>
                        <a:pt x="562" y="1310"/>
                      </a:lnTo>
                      <a:lnTo>
                        <a:pt x="444" y="1640"/>
                      </a:lnTo>
                      <a:lnTo>
                        <a:pt x="424" y="1695"/>
                      </a:lnTo>
                      <a:lnTo>
                        <a:pt x="405" y="1741"/>
                      </a:lnTo>
                      <a:lnTo>
                        <a:pt x="391" y="1780"/>
                      </a:lnTo>
                      <a:lnTo>
                        <a:pt x="378" y="1815"/>
                      </a:lnTo>
                      <a:lnTo>
                        <a:pt x="369" y="1842"/>
                      </a:lnTo>
                      <a:lnTo>
                        <a:pt x="362" y="1868"/>
                      </a:lnTo>
                      <a:lnTo>
                        <a:pt x="356" y="1892"/>
                      </a:lnTo>
                      <a:lnTo>
                        <a:pt x="353" y="1914"/>
                      </a:lnTo>
                      <a:lnTo>
                        <a:pt x="351" y="1936"/>
                      </a:lnTo>
                      <a:lnTo>
                        <a:pt x="351" y="1960"/>
                      </a:lnTo>
                      <a:lnTo>
                        <a:pt x="353" y="1993"/>
                      </a:lnTo>
                      <a:lnTo>
                        <a:pt x="358" y="2021"/>
                      </a:lnTo>
                      <a:lnTo>
                        <a:pt x="369" y="2041"/>
                      </a:lnTo>
                      <a:lnTo>
                        <a:pt x="384" y="2054"/>
                      </a:lnTo>
                      <a:lnTo>
                        <a:pt x="402" y="2062"/>
                      </a:lnTo>
                      <a:lnTo>
                        <a:pt x="424" y="2065"/>
                      </a:lnTo>
                      <a:lnTo>
                        <a:pt x="467" y="2060"/>
                      </a:lnTo>
                      <a:lnTo>
                        <a:pt x="507" y="2047"/>
                      </a:lnTo>
                      <a:lnTo>
                        <a:pt x="544" y="2025"/>
                      </a:lnTo>
                      <a:lnTo>
                        <a:pt x="578" y="1997"/>
                      </a:lnTo>
                      <a:lnTo>
                        <a:pt x="611" y="1962"/>
                      </a:lnTo>
                      <a:lnTo>
                        <a:pt x="640" y="1921"/>
                      </a:lnTo>
                      <a:lnTo>
                        <a:pt x="666" y="1877"/>
                      </a:lnTo>
                      <a:lnTo>
                        <a:pt x="689" y="1829"/>
                      </a:lnTo>
                      <a:lnTo>
                        <a:pt x="711" y="1778"/>
                      </a:lnTo>
                      <a:lnTo>
                        <a:pt x="729" y="1724"/>
                      </a:lnTo>
                      <a:lnTo>
                        <a:pt x="746" y="1669"/>
                      </a:lnTo>
                      <a:lnTo>
                        <a:pt x="755" y="1647"/>
                      </a:lnTo>
                      <a:lnTo>
                        <a:pt x="762" y="1630"/>
                      </a:lnTo>
                      <a:lnTo>
                        <a:pt x="769" y="1621"/>
                      </a:lnTo>
                      <a:lnTo>
                        <a:pt x="780" y="1616"/>
                      </a:lnTo>
                      <a:lnTo>
                        <a:pt x="795" y="1616"/>
                      </a:lnTo>
                      <a:lnTo>
                        <a:pt x="802" y="1616"/>
                      </a:lnTo>
                      <a:lnTo>
                        <a:pt x="813" y="1617"/>
                      </a:lnTo>
                      <a:lnTo>
                        <a:pt x="824" y="1621"/>
                      </a:lnTo>
                      <a:lnTo>
                        <a:pt x="831" y="1630"/>
                      </a:lnTo>
                      <a:lnTo>
                        <a:pt x="835" y="1645"/>
                      </a:lnTo>
                      <a:lnTo>
                        <a:pt x="833" y="1654"/>
                      </a:lnTo>
                      <a:lnTo>
                        <a:pt x="829" y="1673"/>
                      </a:lnTo>
                      <a:lnTo>
                        <a:pt x="822" y="1697"/>
                      </a:lnTo>
                      <a:lnTo>
                        <a:pt x="813" y="1726"/>
                      </a:lnTo>
                      <a:lnTo>
                        <a:pt x="802" y="1761"/>
                      </a:lnTo>
                      <a:lnTo>
                        <a:pt x="787" y="1798"/>
                      </a:lnTo>
                      <a:lnTo>
                        <a:pt x="769" y="1839"/>
                      </a:lnTo>
                      <a:lnTo>
                        <a:pt x="749" y="1881"/>
                      </a:lnTo>
                      <a:lnTo>
                        <a:pt x="726" y="1921"/>
                      </a:lnTo>
                      <a:lnTo>
                        <a:pt x="698" y="1964"/>
                      </a:lnTo>
                      <a:lnTo>
                        <a:pt x="669" y="2003"/>
                      </a:lnTo>
                      <a:lnTo>
                        <a:pt x="636" y="2038"/>
                      </a:lnTo>
                      <a:lnTo>
                        <a:pt x="600" y="2071"/>
                      </a:lnTo>
                      <a:lnTo>
                        <a:pt x="560" y="2097"/>
                      </a:lnTo>
                      <a:lnTo>
                        <a:pt x="516" y="2117"/>
                      </a:lnTo>
                      <a:lnTo>
                        <a:pt x="469" y="2130"/>
                      </a:lnTo>
                      <a:lnTo>
                        <a:pt x="420" y="2135"/>
                      </a:lnTo>
                      <a:lnTo>
                        <a:pt x="365" y="2130"/>
                      </a:lnTo>
                      <a:lnTo>
                        <a:pt x="316" y="2115"/>
                      </a:lnTo>
                      <a:lnTo>
                        <a:pt x="273" y="2093"/>
                      </a:lnTo>
                      <a:lnTo>
                        <a:pt x="236" y="2062"/>
                      </a:lnTo>
                      <a:lnTo>
                        <a:pt x="205" y="2023"/>
                      </a:lnTo>
                      <a:lnTo>
                        <a:pt x="182" y="1979"/>
                      </a:lnTo>
                      <a:lnTo>
                        <a:pt x="167" y="1929"/>
                      </a:lnTo>
                      <a:lnTo>
                        <a:pt x="164" y="1875"/>
                      </a:lnTo>
                      <a:lnTo>
                        <a:pt x="165" y="1839"/>
                      </a:lnTo>
                      <a:lnTo>
                        <a:pt x="175" y="1798"/>
                      </a:lnTo>
                      <a:lnTo>
                        <a:pt x="187" y="1756"/>
                      </a:lnTo>
                      <a:lnTo>
                        <a:pt x="202" y="1710"/>
                      </a:lnTo>
                      <a:lnTo>
                        <a:pt x="220" y="1664"/>
                      </a:lnTo>
                      <a:lnTo>
                        <a:pt x="236" y="1619"/>
                      </a:lnTo>
                      <a:lnTo>
                        <a:pt x="249" y="1584"/>
                      </a:lnTo>
                      <a:lnTo>
                        <a:pt x="265" y="1544"/>
                      </a:lnTo>
                      <a:lnTo>
                        <a:pt x="282" y="1496"/>
                      </a:lnTo>
                      <a:lnTo>
                        <a:pt x="302" y="1444"/>
                      </a:lnTo>
                      <a:lnTo>
                        <a:pt x="322" y="1389"/>
                      </a:lnTo>
                      <a:lnTo>
                        <a:pt x="342" y="1334"/>
                      </a:lnTo>
                      <a:lnTo>
                        <a:pt x="364" y="1278"/>
                      </a:lnTo>
                      <a:lnTo>
                        <a:pt x="382" y="1225"/>
                      </a:lnTo>
                      <a:lnTo>
                        <a:pt x="402" y="1173"/>
                      </a:lnTo>
                      <a:lnTo>
                        <a:pt x="418" y="1127"/>
                      </a:lnTo>
                      <a:lnTo>
                        <a:pt x="433" y="1087"/>
                      </a:lnTo>
                      <a:lnTo>
                        <a:pt x="445" y="1054"/>
                      </a:lnTo>
                      <a:lnTo>
                        <a:pt x="453" y="1030"/>
                      </a:lnTo>
                      <a:lnTo>
                        <a:pt x="462" y="1008"/>
                      </a:lnTo>
                      <a:lnTo>
                        <a:pt x="471" y="978"/>
                      </a:lnTo>
                      <a:lnTo>
                        <a:pt x="478" y="945"/>
                      </a:lnTo>
                      <a:lnTo>
                        <a:pt x="486" y="906"/>
                      </a:lnTo>
                      <a:lnTo>
                        <a:pt x="489" y="864"/>
                      </a:lnTo>
                      <a:lnTo>
                        <a:pt x="486" y="833"/>
                      </a:lnTo>
                      <a:lnTo>
                        <a:pt x="480" y="807"/>
                      </a:lnTo>
                      <a:lnTo>
                        <a:pt x="469" y="788"/>
                      </a:lnTo>
                      <a:lnTo>
                        <a:pt x="458" y="777"/>
                      </a:lnTo>
                      <a:lnTo>
                        <a:pt x="445" y="770"/>
                      </a:lnTo>
                      <a:lnTo>
                        <a:pt x="433" y="766"/>
                      </a:lnTo>
                      <a:lnTo>
                        <a:pt x="420" y="764"/>
                      </a:lnTo>
                      <a:lnTo>
                        <a:pt x="409" y="764"/>
                      </a:lnTo>
                      <a:lnTo>
                        <a:pt x="380" y="768"/>
                      </a:lnTo>
                      <a:lnTo>
                        <a:pt x="349" y="775"/>
                      </a:lnTo>
                      <a:lnTo>
                        <a:pt x="318" y="788"/>
                      </a:lnTo>
                      <a:lnTo>
                        <a:pt x="285" y="809"/>
                      </a:lnTo>
                      <a:lnTo>
                        <a:pt x="255" y="834"/>
                      </a:lnTo>
                      <a:lnTo>
                        <a:pt x="224" y="868"/>
                      </a:lnTo>
                      <a:lnTo>
                        <a:pt x="195" y="908"/>
                      </a:lnTo>
                      <a:lnTo>
                        <a:pt x="165" y="958"/>
                      </a:lnTo>
                      <a:lnTo>
                        <a:pt x="138" y="1015"/>
                      </a:lnTo>
                      <a:lnTo>
                        <a:pt x="113" y="1083"/>
                      </a:lnTo>
                      <a:lnTo>
                        <a:pt x="89" y="1160"/>
                      </a:lnTo>
                      <a:lnTo>
                        <a:pt x="80" y="1184"/>
                      </a:lnTo>
                      <a:lnTo>
                        <a:pt x="73" y="1201"/>
                      </a:lnTo>
                      <a:lnTo>
                        <a:pt x="65" y="1210"/>
                      </a:lnTo>
                      <a:lnTo>
                        <a:pt x="54" y="1214"/>
                      </a:lnTo>
                      <a:lnTo>
                        <a:pt x="40" y="1214"/>
                      </a:lnTo>
                      <a:lnTo>
                        <a:pt x="34" y="1214"/>
                      </a:lnTo>
                      <a:lnTo>
                        <a:pt x="27" y="1214"/>
                      </a:lnTo>
                      <a:lnTo>
                        <a:pt x="18" y="1210"/>
                      </a:lnTo>
                      <a:lnTo>
                        <a:pt x="9" y="1207"/>
                      </a:lnTo>
                      <a:lnTo>
                        <a:pt x="2" y="1197"/>
                      </a:lnTo>
                      <a:lnTo>
                        <a:pt x="0" y="1184"/>
                      </a:lnTo>
                      <a:lnTo>
                        <a:pt x="2" y="1175"/>
                      </a:lnTo>
                      <a:lnTo>
                        <a:pt x="5" y="1159"/>
                      </a:lnTo>
                      <a:lnTo>
                        <a:pt x="11" y="1133"/>
                      </a:lnTo>
                      <a:lnTo>
                        <a:pt x="22" y="1103"/>
                      </a:lnTo>
                      <a:lnTo>
                        <a:pt x="33" y="1070"/>
                      </a:lnTo>
                      <a:lnTo>
                        <a:pt x="47" y="1032"/>
                      </a:lnTo>
                      <a:lnTo>
                        <a:pt x="65" y="991"/>
                      </a:lnTo>
                      <a:lnTo>
                        <a:pt x="87" y="950"/>
                      </a:lnTo>
                      <a:lnTo>
                        <a:pt x="111" y="908"/>
                      </a:lnTo>
                      <a:lnTo>
                        <a:pt x="138" y="868"/>
                      </a:lnTo>
                      <a:lnTo>
                        <a:pt x="169" y="827"/>
                      </a:lnTo>
                      <a:lnTo>
                        <a:pt x="202" y="792"/>
                      </a:lnTo>
                      <a:lnTo>
                        <a:pt x="238" y="759"/>
                      </a:lnTo>
                      <a:lnTo>
                        <a:pt x="278" y="733"/>
                      </a:lnTo>
                      <a:lnTo>
                        <a:pt x="322" y="713"/>
                      </a:lnTo>
                      <a:lnTo>
                        <a:pt x="369" y="700"/>
                      </a:lnTo>
                      <a:lnTo>
                        <a:pt x="420" y="694"/>
                      </a:lnTo>
                      <a:close/>
                      <a:moveTo>
                        <a:pt x="686" y="0"/>
                      </a:moveTo>
                      <a:lnTo>
                        <a:pt x="720" y="3"/>
                      </a:lnTo>
                      <a:lnTo>
                        <a:pt x="749" y="14"/>
                      </a:lnTo>
                      <a:lnTo>
                        <a:pt x="773" y="33"/>
                      </a:lnTo>
                      <a:lnTo>
                        <a:pt x="789" y="57"/>
                      </a:lnTo>
                      <a:lnTo>
                        <a:pt x="800" y="84"/>
                      </a:lnTo>
                      <a:lnTo>
                        <a:pt x="804" y="116"/>
                      </a:lnTo>
                      <a:lnTo>
                        <a:pt x="798" y="154"/>
                      </a:lnTo>
                      <a:lnTo>
                        <a:pt x="784" y="189"/>
                      </a:lnTo>
                      <a:lnTo>
                        <a:pt x="762" y="219"/>
                      </a:lnTo>
                      <a:lnTo>
                        <a:pt x="733" y="245"/>
                      </a:lnTo>
                      <a:lnTo>
                        <a:pt x="702" y="263"/>
                      </a:lnTo>
                      <a:lnTo>
                        <a:pt x="669" y="276"/>
                      </a:lnTo>
                      <a:lnTo>
                        <a:pt x="636" y="280"/>
                      </a:lnTo>
                      <a:lnTo>
                        <a:pt x="602" y="276"/>
                      </a:lnTo>
                      <a:lnTo>
                        <a:pt x="573" y="265"/>
                      </a:lnTo>
                      <a:lnTo>
                        <a:pt x="549" y="247"/>
                      </a:lnTo>
                      <a:lnTo>
                        <a:pt x="533" y="223"/>
                      </a:lnTo>
                      <a:lnTo>
                        <a:pt x="522" y="195"/>
                      </a:lnTo>
                      <a:lnTo>
                        <a:pt x="518" y="165"/>
                      </a:lnTo>
                      <a:lnTo>
                        <a:pt x="524" y="129"/>
                      </a:lnTo>
                      <a:lnTo>
                        <a:pt x="536" y="95"/>
                      </a:lnTo>
                      <a:lnTo>
                        <a:pt x="558" y="64"/>
                      </a:lnTo>
                      <a:lnTo>
                        <a:pt x="584" y="38"/>
                      </a:lnTo>
                      <a:lnTo>
                        <a:pt x="616" y="18"/>
                      </a:lnTo>
                      <a:lnTo>
                        <a:pt x="649" y="5"/>
                      </a:lnTo>
                      <a:lnTo>
                        <a:pt x="68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3"/>
                <p:cNvSpPr>
                  <a:spLocks/>
                </p:cNvSpPr>
                <p:nvPr/>
              </p:nvSpPr>
              <p:spPr bwMode="auto">
                <a:xfrm>
                  <a:off x="4403" y="2160"/>
                  <a:ext cx="683" cy="505"/>
                </a:xfrm>
                <a:custGeom>
                  <a:avLst/>
                  <a:gdLst/>
                  <a:ahLst/>
                  <a:cxnLst>
                    <a:cxn ang="0">
                      <a:pos x="346" y="14"/>
                    </a:cxn>
                    <a:cxn ang="0">
                      <a:pos x="453" y="90"/>
                    </a:cxn>
                    <a:cxn ang="0">
                      <a:pos x="520" y="175"/>
                    </a:cxn>
                    <a:cxn ang="0">
                      <a:pos x="660" y="55"/>
                    </a:cxn>
                    <a:cxn ang="0">
                      <a:pos x="869" y="0"/>
                    </a:cxn>
                    <a:cxn ang="0">
                      <a:pos x="988" y="14"/>
                    </a:cxn>
                    <a:cxn ang="0">
                      <a:pos x="1097" y="75"/>
                    </a:cxn>
                    <a:cxn ang="0">
                      <a:pos x="1159" y="208"/>
                    </a:cxn>
                    <a:cxn ang="0">
                      <a:pos x="1140" y="390"/>
                    </a:cxn>
                    <a:cxn ang="0">
                      <a:pos x="1078" y="589"/>
                    </a:cxn>
                    <a:cxn ang="0">
                      <a:pos x="1028" y="729"/>
                    </a:cxn>
                    <a:cxn ang="0">
                      <a:pos x="997" y="831"/>
                    </a:cxn>
                    <a:cxn ang="0">
                      <a:pos x="997" y="913"/>
                    </a:cxn>
                    <a:cxn ang="0">
                      <a:pos x="1048" y="950"/>
                    </a:cxn>
                    <a:cxn ang="0">
                      <a:pos x="1179" y="880"/>
                    </a:cxn>
                    <a:cxn ang="0">
                      <a:pos x="1284" y="676"/>
                    </a:cxn>
                    <a:cxn ang="0">
                      <a:pos x="1309" y="641"/>
                    </a:cxn>
                    <a:cxn ang="0">
                      <a:pos x="1353" y="646"/>
                    </a:cxn>
                    <a:cxn ang="0">
                      <a:pos x="1357" y="698"/>
                    </a:cxn>
                    <a:cxn ang="0">
                      <a:pos x="1308" y="816"/>
                    </a:cxn>
                    <a:cxn ang="0">
                      <a:pos x="1204" y="948"/>
                    </a:cxn>
                    <a:cxn ang="0">
                      <a:pos x="1042" y="1009"/>
                    </a:cxn>
                    <a:cxn ang="0">
                      <a:pos x="893" y="960"/>
                    </a:cxn>
                    <a:cxn ang="0">
                      <a:pos x="829" y="820"/>
                    </a:cxn>
                    <a:cxn ang="0">
                      <a:pos x="851" y="731"/>
                    </a:cxn>
                    <a:cxn ang="0">
                      <a:pos x="908" y="580"/>
                    </a:cxn>
                    <a:cxn ang="0">
                      <a:pos x="971" y="364"/>
                    </a:cxn>
                    <a:cxn ang="0">
                      <a:pos x="993" y="204"/>
                    </a:cxn>
                    <a:cxn ang="0">
                      <a:pos x="977" y="123"/>
                    </a:cxn>
                    <a:cxn ang="0">
                      <a:pos x="900" y="62"/>
                    </a:cxn>
                    <a:cxn ang="0">
                      <a:pos x="717" y="94"/>
                    </a:cxn>
                    <a:cxn ang="0">
                      <a:pos x="578" y="208"/>
                    </a:cxn>
                    <a:cxn ang="0">
                      <a:pos x="491" y="326"/>
                    </a:cxn>
                    <a:cxn ang="0">
                      <a:pos x="451" y="414"/>
                    </a:cxn>
                    <a:cxn ang="0">
                      <a:pos x="396" y="621"/>
                    </a:cxn>
                    <a:cxn ang="0">
                      <a:pos x="364" y="764"/>
                    </a:cxn>
                    <a:cxn ang="0">
                      <a:pos x="333" y="888"/>
                    </a:cxn>
                    <a:cxn ang="0">
                      <a:pos x="295" y="980"/>
                    </a:cxn>
                    <a:cxn ang="0">
                      <a:pos x="205" y="1007"/>
                    </a:cxn>
                    <a:cxn ang="0">
                      <a:pos x="147" y="963"/>
                    </a:cxn>
                    <a:cxn ang="0">
                      <a:pos x="153" y="904"/>
                    </a:cxn>
                    <a:cxn ang="0">
                      <a:pos x="169" y="851"/>
                    </a:cxn>
                    <a:cxn ang="0">
                      <a:pos x="267" y="442"/>
                    </a:cxn>
                    <a:cxn ang="0">
                      <a:pos x="307" y="278"/>
                    </a:cxn>
                    <a:cxn ang="0">
                      <a:pos x="326" y="141"/>
                    </a:cxn>
                    <a:cxn ang="0">
                      <a:pos x="276" y="64"/>
                    </a:cxn>
                    <a:cxn ang="0">
                      <a:pos x="178" y="94"/>
                    </a:cxn>
                    <a:cxn ang="0">
                      <a:pos x="115" y="219"/>
                    </a:cxn>
                    <a:cxn ang="0">
                      <a:pos x="76" y="348"/>
                    </a:cxn>
                    <a:cxn ang="0">
                      <a:pos x="40" y="370"/>
                    </a:cxn>
                    <a:cxn ang="0">
                      <a:pos x="4" y="355"/>
                    </a:cxn>
                    <a:cxn ang="0">
                      <a:pos x="13" y="289"/>
                    </a:cxn>
                    <a:cxn ang="0">
                      <a:pos x="62" y="152"/>
                    </a:cxn>
                    <a:cxn ang="0">
                      <a:pos x="133" y="51"/>
                    </a:cxn>
                    <a:cxn ang="0">
                      <a:pos x="258" y="0"/>
                    </a:cxn>
                  </a:cxnLst>
                  <a:rect l="0" t="0" r="r" b="b"/>
                  <a:pathLst>
                    <a:path w="1364" h="1009">
                      <a:moveTo>
                        <a:pt x="258" y="0"/>
                      </a:moveTo>
                      <a:lnTo>
                        <a:pt x="286" y="1"/>
                      </a:lnTo>
                      <a:lnTo>
                        <a:pt x="315" y="5"/>
                      </a:lnTo>
                      <a:lnTo>
                        <a:pt x="346" y="14"/>
                      </a:lnTo>
                      <a:lnTo>
                        <a:pt x="375" y="25"/>
                      </a:lnTo>
                      <a:lnTo>
                        <a:pt x="404" y="42"/>
                      </a:lnTo>
                      <a:lnTo>
                        <a:pt x="431" y="64"/>
                      </a:lnTo>
                      <a:lnTo>
                        <a:pt x="453" y="90"/>
                      </a:lnTo>
                      <a:lnTo>
                        <a:pt x="473" y="121"/>
                      </a:lnTo>
                      <a:lnTo>
                        <a:pt x="487" y="160"/>
                      </a:lnTo>
                      <a:lnTo>
                        <a:pt x="495" y="204"/>
                      </a:lnTo>
                      <a:lnTo>
                        <a:pt x="520" y="175"/>
                      </a:lnTo>
                      <a:lnTo>
                        <a:pt x="549" y="143"/>
                      </a:lnTo>
                      <a:lnTo>
                        <a:pt x="582" y="112"/>
                      </a:lnTo>
                      <a:lnTo>
                        <a:pt x="620" y="82"/>
                      </a:lnTo>
                      <a:lnTo>
                        <a:pt x="660" y="55"/>
                      </a:lnTo>
                      <a:lnTo>
                        <a:pt x="707" y="33"/>
                      </a:lnTo>
                      <a:lnTo>
                        <a:pt x="757" y="14"/>
                      </a:lnTo>
                      <a:lnTo>
                        <a:pt x="811" y="3"/>
                      </a:lnTo>
                      <a:lnTo>
                        <a:pt x="869" y="0"/>
                      </a:lnTo>
                      <a:lnTo>
                        <a:pt x="898" y="0"/>
                      </a:lnTo>
                      <a:lnTo>
                        <a:pt x="928" y="3"/>
                      </a:lnTo>
                      <a:lnTo>
                        <a:pt x="957" y="7"/>
                      </a:lnTo>
                      <a:lnTo>
                        <a:pt x="988" y="14"/>
                      </a:lnTo>
                      <a:lnTo>
                        <a:pt x="1017" y="24"/>
                      </a:lnTo>
                      <a:lnTo>
                        <a:pt x="1046" y="36"/>
                      </a:lnTo>
                      <a:lnTo>
                        <a:pt x="1073" y="53"/>
                      </a:lnTo>
                      <a:lnTo>
                        <a:pt x="1097" y="75"/>
                      </a:lnTo>
                      <a:lnTo>
                        <a:pt x="1118" y="99"/>
                      </a:lnTo>
                      <a:lnTo>
                        <a:pt x="1137" y="130"/>
                      </a:lnTo>
                      <a:lnTo>
                        <a:pt x="1149" y="165"/>
                      </a:lnTo>
                      <a:lnTo>
                        <a:pt x="1159" y="208"/>
                      </a:lnTo>
                      <a:lnTo>
                        <a:pt x="1160" y="254"/>
                      </a:lnTo>
                      <a:lnTo>
                        <a:pt x="1159" y="296"/>
                      </a:lnTo>
                      <a:lnTo>
                        <a:pt x="1151" y="340"/>
                      </a:lnTo>
                      <a:lnTo>
                        <a:pt x="1140" y="390"/>
                      </a:lnTo>
                      <a:lnTo>
                        <a:pt x="1126" y="442"/>
                      </a:lnTo>
                      <a:lnTo>
                        <a:pt x="1111" y="493"/>
                      </a:lnTo>
                      <a:lnTo>
                        <a:pt x="1095" y="543"/>
                      </a:lnTo>
                      <a:lnTo>
                        <a:pt x="1078" y="589"/>
                      </a:lnTo>
                      <a:lnTo>
                        <a:pt x="1064" y="630"/>
                      </a:lnTo>
                      <a:lnTo>
                        <a:pt x="1051" y="665"/>
                      </a:lnTo>
                      <a:lnTo>
                        <a:pt x="1042" y="691"/>
                      </a:lnTo>
                      <a:lnTo>
                        <a:pt x="1028" y="729"/>
                      </a:lnTo>
                      <a:lnTo>
                        <a:pt x="1015" y="761"/>
                      </a:lnTo>
                      <a:lnTo>
                        <a:pt x="1006" y="786"/>
                      </a:lnTo>
                      <a:lnTo>
                        <a:pt x="1000" y="810"/>
                      </a:lnTo>
                      <a:lnTo>
                        <a:pt x="997" y="831"/>
                      </a:lnTo>
                      <a:lnTo>
                        <a:pt x="993" y="849"/>
                      </a:lnTo>
                      <a:lnTo>
                        <a:pt x="993" y="869"/>
                      </a:lnTo>
                      <a:lnTo>
                        <a:pt x="995" y="893"/>
                      </a:lnTo>
                      <a:lnTo>
                        <a:pt x="997" y="913"/>
                      </a:lnTo>
                      <a:lnTo>
                        <a:pt x="1004" y="928"/>
                      </a:lnTo>
                      <a:lnTo>
                        <a:pt x="1013" y="941"/>
                      </a:lnTo>
                      <a:lnTo>
                        <a:pt x="1028" y="947"/>
                      </a:lnTo>
                      <a:lnTo>
                        <a:pt x="1048" y="950"/>
                      </a:lnTo>
                      <a:lnTo>
                        <a:pt x="1080" y="945"/>
                      </a:lnTo>
                      <a:lnTo>
                        <a:pt x="1115" y="932"/>
                      </a:lnTo>
                      <a:lnTo>
                        <a:pt x="1148" y="910"/>
                      </a:lnTo>
                      <a:lnTo>
                        <a:pt x="1179" y="880"/>
                      </a:lnTo>
                      <a:lnTo>
                        <a:pt x="1209" y="842"/>
                      </a:lnTo>
                      <a:lnTo>
                        <a:pt x="1237" y="794"/>
                      </a:lnTo>
                      <a:lnTo>
                        <a:pt x="1262" y="738"/>
                      </a:lnTo>
                      <a:lnTo>
                        <a:pt x="1284" y="676"/>
                      </a:lnTo>
                      <a:lnTo>
                        <a:pt x="1289" y="663"/>
                      </a:lnTo>
                      <a:lnTo>
                        <a:pt x="1293" y="654"/>
                      </a:lnTo>
                      <a:lnTo>
                        <a:pt x="1300" y="646"/>
                      </a:lnTo>
                      <a:lnTo>
                        <a:pt x="1309" y="641"/>
                      </a:lnTo>
                      <a:lnTo>
                        <a:pt x="1324" y="639"/>
                      </a:lnTo>
                      <a:lnTo>
                        <a:pt x="1331" y="641"/>
                      </a:lnTo>
                      <a:lnTo>
                        <a:pt x="1342" y="641"/>
                      </a:lnTo>
                      <a:lnTo>
                        <a:pt x="1353" y="646"/>
                      </a:lnTo>
                      <a:lnTo>
                        <a:pt x="1360" y="656"/>
                      </a:lnTo>
                      <a:lnTo>
                        <a:pt x="1364" y="670"/>
                      </a:lnTo>
                      <a:lnTo>
                        <a:pt x="1362" y="679"/>
                      </a:lnTo>
                      <a:lnTo>
                        <a:pt x="1357" y="698"/>
                      </a:lnTo>
                      <a:lnTo>
                        <a:pt x="1349" y="722"/>
                      </a:lnTo>
                      <a:lnTo>
                        <a:pt x="1339" y="751"/>
                      </a:lnTo>
                      <a:lnTo>
                        <a:pt x="1324" y="783"/>
                      </a:lnTo>
                      <a:lnTo>
                        <a:pt x="1308" y="816"/>
                      </a:lnTo>
                      <a:lnTo>
                        <a:pt x="1286" y="851"/>
                      </a:lnTo>
                      <a:lnTo>
                        <a:pt x="1262" y="886"/>
                      </a:lnTo>
                      <a:lnTo>
                        <a:pt x="1235" y="919"/>
                      </a:lnTo>
                      <a:lnTo>
                        <a:pt x="1204" y="948"/>
                      </a:lnTo>
                      <a:lnTo>
                        <a:pt x="1168" y="972"/>
                      </a:lnTo>
                      <a:lnTo>
                        <a:pt x="1129" y="993"/>
                      </a:lnTo>
                      <a:lnTo>
                        <a:pt x="1088" y="1006"/>
                      </a:lnTo>
                      <a:lnTo>
                        <a:pt x="1042" y="1009"/>
                      </a:lnTo>
                      <a:lnTo>
                        <a:pt x="1000" y="1007"/>
                      </a:lnTo>
                      <a:lnTo>
                        <a:pt x="962" y="996"/>
                      </a:lnTo>
                      <a:lnTo>
                        <a:pt x="926" y="982"/>
                      </a:lnTo>
                      <a:lnTo>
                        <a:pt x="893" y="960"/>
                      </a:lnTo>
                      <a:lnTo>
                        <a:pt x="868" y="932"/>
                      </a:lnTo>
                      <a:lnTo>
                        <a:pt x="848" y="901"/>
                      </a:lnTo>
                      <a:lnTo>
                        <a:pt x="835" y="862"/>
                      </a:lnTo>
                      <a:lnTo>
                        <a:pt x="829" y="820"/>
                      </a:lnTo>
                      <a:lnTo>
                        <a:pt x="831" y="797"/>
                      </a:lnTo>
                      <a:lnTo>
                        <a:pt x="835" y="777"/>
                      </a:lnTo>
                      <a:lnTo>
                        <a:pt x="842" y="757"/>
                      </a:lnTo>
                      <a:lnTo>
                        <a:pt x="851" y="731"/>
                      </a:lnTo>
                      <a:lnTo>
                        <a:pt x="866" y="700"/>
                      </a:lnTo>
                      <a:lnTo>
                        <a:pt x="877" y="667"/>
                      </a:lnTo>
                      <a:lnTo>
                        <a:pt x="891" y="626"/>
                      </a:lnTo>
                      <a:lnTo>
                        <a:pt x="908" y="580"/>
                      </a:lnTo>
                      <a:lnTo>
                        <a:pt x="926" y="528"/>
                      </a:lnTo>
                      <a:lnTo>
                        <a:pt x="942" y="475"/>
                      </a:lnTo>
                      <a:lnTo>
                        <a:pt x="958" y="420"/>
                      </a:lnTo>
                      <a:lnTo>
                        <a:pt x="971" y="364"/>
                      </a:lnTo>
                      <a:lnTo>
                        <a:pt x="984" y="313"/>
                      </a:lnTo>
                      <a:lnTo>
                        <a:pt x="991" y="263"/>
                      </a:lnTo>
                      <a:lnTo>
                        <a:pt x="993" y="221"/>
                      </a:lnTo>
                      <a:lnTo>
                        <a:pt x="993" y="204"/>
                      </a:lnTo>
                      <a:lnTo>
                        <a:pt x="991" y="186"/>
                      </a:lnTo>
                      <a:lnTo>
                        <a:pt x="989" y="165"/>
                      </a:lnTo>
                      <a:lnTo>
                        <a:pt x="986" y="143"/>
                      </a:lnTo>
                      <a:lnTo>
                        <a:pt x="977" y="123"/>
                      </a:lnTo>
                      <a:lnTo>
                        <a:pt x="966" y="103"/>
                      </a:lnTo>
                      <a:lnTo>
                        <a:pt x="949" y="86"/>
                      </a:lnTo>
                      <a:lnTo>
                        <a:pt x="928" y="71"/>
                      </a:lnTo>
                      <a:lnTo>
                        <a:pt x="900" y="62"/>
                      </a:lnTo>
                      <a:lnTo>
                        <a:pt x="866" y="60"/>
                      </a:lnTo>
                      <a:lnTo>
                        <a:pt x="811" y="64"/>
                      </a:lnTo>
                      <a:lnTo>
                        <a:pt x="762" y="75"/>
                      </a:lnTo>
                      <a:lnTo>
                        <a:pt x="717" y="94"/>
                      </a:lnTo>
                      <a:lnTo>
                        <a:pt x="677" y="117"/>
                      </a:lnTo>
                      <a:lnTo>
                        <a:pt x="640" y="145"/>
                      </a:lnTo>
                      <a:lnTo>
                        <a:pt x="607" y="175"/>
                      </a:lnTo>
                      <a:lnTo>
                        <a:pt x="578" y="208"/>
                      </a:lnTo>
                      <a:lnTo>
                        <a:pt x="551" y="239"/>
                      </a:lnTo>
                      <a:lnTo>
                        <a:pt x="529" y="270"/>
                      </a:lnTo>
                      <a:lnTo>
                        <a:pt x="507" y="300"/>
                      </a:lnTo>
                      <a:lnTo>
                        <a:pt x="491" y="326"/>
                      </a:lnTo>
                      <a:lnTo>
                        <a:pt x="478" y="350"/>
                      </a:lnTo>
                      <a:lnTo>
                        <a:pt x="467" y="370"/>
                      </a:lnTo>
                      <a:lnTo>
                        <a:pt x="458" y="390"/>
                      </a:lnTo>
                      <a:lnTo>
                        <a:pt x="451" y="414"/>
                      </a:lnTo>
                      <a:lnTo>
                        <a:pt x="444" y="440"/>
                      </a:lnTo>
                      <a:lnTo>
                        <a:pt x="435" y="469"/>
                      </a:lnTo>
                      <a:lnTo>
                        <a:pt x="416" y="545"/>
                      </a:lnTo>
                      <a:lnTo>
                        <a:pt x="396" y="621"/>
                      </a:lnTo>
                      <a:lnTo>
                        <a:pt x="389" y="652"/>
                      </a:lnTo>
                      <a:lnTo>
                        <a:pt x="382" y="687"/>
                      </a:lnTo>
                      <a:lnTo>
                        <a:pt x="373" y="726"/>
                      </a:lnTo>
                      <a:lnTo>
                        <a:pt x="364" y="764"/>
                      </a:lnTo>
                      <a:lnTo>
                        <a:pt x="355" y="797"/>
                      </a:lnTo>
                      <a:lnTo>
                        <a:pt x="347" y="825"/>
                      </a:lnTo>
                      <a:lnTo>
                        <a:pt x="340" y="855"/>
                      </a:lnTo>
                      <a:lnTo>
                        <a:pt x="333" y="888"/>
                      </a:lnTo>
                      <a:lnTo>
                        <a:pt x="324" y="921"/>
                      </a:lnTo>
                      <a:lnTo>
                        <a:pt x="316" y="947"/>
                      </a:lnTo>
                      <a:lnTo>
                        <a:pt x="307" y="965"/>
                      </a:lnTo>
                      <a:lnTo>
                        <a:pt x="295" y="980"/>
                      </a:lnTo>
                      <a:lnTo>
                        <a:pt x="276" y="995"/>
                      </a:lnTo>
                      <a:lnTo>
                        <a:pt x="251" y="1006"/>
                      </a:lnTo>
                      <a:lnTo>
                        <a:pt x="224" y="1009"/>
                      </a:lnTo>
                      <a:lnTo>
                        <a:pt x="205" y="1007"/>
                      </a:lnTo>
                      <a:lnTo>
                        <a:pt x="187" y="1004"/>
                      </a:lnTo>
                      <a:lnTo>
                        <a:pt x="171" y="995"/>
                      </a:lnTo>
                      <a:lnTo>
                        <a:pt x="156" y="980"/>
                      </a:lnTo>
                      <a:lnTo>
                        <a:pt x="147" y="963"/>
                      </a:lnTo>
                      <a:lnTo>
                        <a:pt x="144" y="939"/>
                      </a:lnTo>
                      <a:lnTo>
                        <a:pt x="145" y="934"/>
                      </a:lnTo>
                      <a:lnTo>
                        <a:pt x="147" y="921"/>
                      </a:lnTo>
                      <a:lnTo>
                        <a:pt x="153" y="904"/>
                      </a:lnTo>
                      <a:lnTo>
                        <a:pt x="158" y="886"/>
                      </a:lnTo>
                      <a:lnTo>
                        <a:pt x="164" y="867"/>
                      </a:lnTo>
                      <a:lnTo>
                        <a:pt x="169" y="851"/>
                      </a:lnTo>
                      <a:lnTo>
                        <a:pt x="169" y="851"/>
                      </a:lnTo>
                      <a:lnTo>
                        <a:pt x="238" y="560"/>
                      </a:lnTo>
                      <a:lnTo>
                        <a:pt x="247" y="525"/>
                      </a:lnTo>
                      <a:lnTo>
                        <a:pt x="258" y="484"/>
                      </a:lnTo>
                      <a:lnTo>
                        <a:pt x="267" y="442"/>
                      </a:lnTo>
                      <a:lnTo>
                        <a:pt x="278" y="399"/>
                      </a:lnTo>
                      <a:lnTo>
                        <a:pt x="287" y="359"/>
                      </a:lnTo>
                      <a:lnTo>
                        <a:pt x="296" y="320"/>
                      </a:lnTo>
                      <a:lnTo>
                        <a:pt x="307" y="278"/>
                      </a:lnTo>
                      <a:lnTo>
                        <a:pt x="316" y="237"/>
                      </a:lnTo>
                      <a:lnTo>
                        <a:pt x="324" y="200"/>
                      </a:lnTo>
                      <a:lnTo>
                        <a:pt x="327" y="169"/>
                      </a:lnTo>
                      <a:lnTo>
                        <a:pt x="326" y="141"/>
                      </a:lnTo>
                      <a:lnTo>
                        <a:pt x="320" y="114"/>
                      </a:lnTo>
                      <a:lnTo>
                        <a:pt x="311" y="92"/>
                      </a:lnTo>
                      <a:lnTo>
                        <a:pt x="296" y="75"/>
                      </a:lnTo>
                      <a:lnTo>
                        <a:pt x="276" y="64"/>
                      </a:lnTo>
                      <a:lnTo>
                        <a:pt x="253" y="60"/>
                      </a:lnTo>
                      <a:lnTo>
                        <a:pt x="225" y="64"/>
                      </a:lnTo>
                      <a:lnTo>
                        <a:pt x="200" y="75"/>
                      </a:lnTo>
                      <a:lnTo>
                        <a:pt x="178" y="94"/>
                      </a:lnTo>
                      <a:lnTo>
                        <a:pt x="160" y="117"/>
                      </a:lnTo>
                      <a:lnTo>
                        <a:pt x="142" y="147"/>
                      </a:lnTo>
                      <a:lnTo>
                        <a:pt x="127" y="182"/>
                      </a:lnTo>
                      <a:lnTo>
                        <a:pt x="115" y="219"/>
                      </a:lnTo>
                      <a:lnTo>
                        <a:pt x="102" y="261"/>
                      </a:lnTo>
                      <a:lnTo>
                        <a:pt x="89" y="305"/>
                      </a:lnTo>
                      <a:lnTo>
                        <a:pt x="84" y="331"/>
                      </a:lnTo>
                      <a:lnTo>
                        <a:pt x="76" y="348"/>
                      </a:lnTo>
                      <a:lnTo>
                        <a:pt x="71" y="361"/>
                      </a:lnTo>
                      <a:lnTo>
                        <a:pt x="64" y="366"/>
                      </a:lnTo>
                      <a:lnTo>
                        <a:pt x="53" y="370"/>
                      </a:lnTo>
                      <a:lnTo>
                        <a:pt x="40" y="370"/>
                      </a:lnTo>
                      <a:lnTo>
                        <a:pt x="33" y="370"/>
                      </a:lnTo>
                      <a:lnTo>
                        <a:pt x="22" y="368"/>
                      </a:lnTo>
                      <a:lnTo>
                        <a:pt x="13" y="363"/>
                      </a:lnTo>
                      <a:lnTo>
                        <a:pt x="4" y="355"/>
                      </a:lnTo>
                      <a:lnTo>
                        <a:pt x="0" y="340"/>
                      </a:lnTo>
                      <a:lnTo>
                        <a:pt x="2" y="331"/>
                      </a:lnTo>
                      <a:lnTo>
                        <a:pt x="5" y="313"/>
                      </a:lnTo>
                      <a:lnTo>
                        <a:pt x="13" y="289"/>
                      </a:lnTo>
                      <a:lnTo>
                        <a:pt x="22" y="258"/>
                      </a:lnTo>
                      <a:lnTo>
                        <a:pt x="33" y="224"/>
                      </a:lnTo>
                      <a:lnTo>
                        <a:pt x="47" y="189"/>
                      </a:lnTo>
                      <a:lnTo>
                        <a:pt x="62" y="152"/>
                      </a:lnTo>
                      <a:lnTo>
                        <a:pt x="80" y="119"/>
                      </a:lnTo>
                      <a:lnTo>
                        <a:pt x="95" y="97"/>
                      </a:lnTo>
                      <a:lnTo>
                        <a:pt x="111" y="73"/>
                      </a:lnTo>
                      <a:lnTo>
                        <a:pt x="133" y="51"/>
                      </a:lnTo>
                      <a:lnTo>
                        <a:pt x="158" y="31"/>
                      </a:lnTo>
                      <a:lnTo>
                        <a:pt x="187" y="14"/>
                      </a:lnTo>
                      <a:lnTo>
                        <a:pt x="220" y="3"/>
                      </a:lnTo>
                      <a:lnTo>
                        <a:pt x="2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4"/>
                <p:cNvSpPr>
                  <a:spLocks/>
                </p:cNvSpPr>
                <p:nvPr/>
              </p:nvSpPr>
              <p:spPr bwMode="auto">
                <a:xfrm>
                  <a:off x="5250" y="2345"/>
                  <a:ext cx="750" cy="56"/>
                </a:xfrm>
                <a:custGeom>
                  <a:avLst/>
                  <a:gdLst/>
                  <a:ahLst/>
                  <a:cxnLst>
                    <a:cxn ang="0">
                      <a:pos x="89" y="0"/>
                    </a:cxn>
                    <a:cxn ang="0">
                      <a:pos x="1412" y="0"/>
                    </a:cxn>
                    <a:cxn ang="0">
                      <a:pos x="1428" y="0"/>
                    </a:cxn>
                    <a:cxn ang="0">
                      <a:pos x="1446" y="2"/>
                    </a:cxn>
                    <a:cxn ang="0">
                      <a:pos x="1462" y="5"/>
                    </a:cxn>
                    <a:cxn ang="0">
                      <a:pos x="1477" y="11"/>
                    </a:cxn>
                    <a:cxn ang="0">
                      <a:pos x="1490" y="22"/>
                    </a:cxn>
                    <a:cxn ang="0">
                      <a:pos x="1497" y="37"/>
                    </a:cxn>
                    <a:cxn ang="0">
                      <a:pos x="1501" y="61"/>
                    </a:cxn>
                    <a:cxn ang="0">
                      <a:pos x="1497" y="79"/>
                    </a:cxn>
                    <a:cxn ang="0">
                      <a:pos x="1488" y="92"/>
                    </a:cxn>
                    <a:cxn ang="0">
                      <a:pos x="1477" y="101"/>
                    </a:cxn>
                    <a:cxn ang="0">
                      <a:pos x="1461" y="105"/>
                    </a:cxn>
                    <a:cxn ang="0">
                      <a:pos x="1444" y="109"/>
                    </a:cxn>
                    <a:cxn ang="0">
                      <a:pos x="1428" y="110"/>
                    </a:cxn>
                    <a:cxn ang="0">
                      <a:pos x="1412" y="110"/>
                    </a:cxn>
                    <a:cxn ang="0">
                      <a:pos x="89" y="110"/>
                    </a:cxn>
                    <a:cxn ang="0">
                      <a:pos x="71" y="110"/>
                    </a:cxn>
                    <a:cxn ang="0">
                      <a:pos x="53" y="109"/>
                    </a:cxn>
                    <a:cxn ang="0">
                      <a:pos x="37" y="105"/>
                    </a:cxn>
                    <a:cxn ang="0">
                      <a:pos x="22" y="99"/>
                    </a:cxn>
                    <a:cxn ang="0">
                      <a:pos x="11" y="90"/>
                    </a:cxn>
                    <a:cxn ang="0">
                      <a:pos x="2" y="75"/>
                    </a:cxn>
                    <a:cxn ang="0">
                      <a:pos x="0" y="55"/>
                    </a:cxn>
                    <a:cxn ang="0">
                      <a:pos x="2" y="35"/>
                    </a:cxn>
                    <a:cxn ang="0">
                      <a:pos x="11" y="20"/>
                    </a:cxn>
                    <a:cxn ang="0">
                      <a:pos x="22" y="11"/>
                    </a:cxn>
                    <a:cxn ang="0">
                      <a:pos x="37" y="4"/>
                    </a:cxn>
                    <a:cxn ang="0">
                      <a:pos x="53" y="2"/>
                    </a:cxn>
                    <a:cxn ang="0">
                      <a:pos x="71" y="0"/>
                    </a:cxn>
                    <a:cxn ang="0">
                      <a:pos x="89" y="0"/>
                    </a:cxn>
                  </a:cxnLst>
                  <a:rect l="0" t="0" r="r" b="b"/>
                  <a:pathLst>
                    <a:path w="1501" h="110">
                      <a:moveTo>
                        <a:pt x="89" y="0"/>
                      </a:moveTo>
                      <a:lnTo>
                        <a:pt x="1412" y="0"/>
                      </a:lnTo>
                      <a:lnTo>
                        <a:pt x="1428" y="0"/>
                      </a:lnTo>
                      <a:lnTo>
                        <a:pt x="1446" y="2"/>
                      </a:lnTo>
                      <a:lnTo>
                        <a:pt x="1462" y="5"/>
                      </a:lnTo>
                      <a:lnTo>
                        <a:pt x="1477" y="11"/>
                      </a:lnTo>
                      <a:lnTo>
                        <a:pt x="1490" y="22"/>
                      </a:lnTo>
                      <a:lnTo>
                        <a:pt x="1497" y="37"/>
                      </a:lnTo>
                      <a:lnTo>
                        <a:pt x="1501" y="61"/>
                      </a:lnTo>
                      <a:lnTo>
                        <a:pt x="1497" y="79"/>
                      </a:lnTo>
                      <a:lnTo>
                        <a:pt x="1488" y="92"/>
                      </a:lnTo>
                      <a:lnTo>
                        <a:pt x="1477" y="101"/>
                      </a:lnTo>
                      <a:lnTo>
                        <a:pt x="1461" y="105"/>
                      </a:lnTo>
                      <a:lnTo>
                        <a:pt x="1444" y="109"/>
                      </a:lnTo>
                      <a:lnTo>
                        <a:pt x="1428" y="110"/>
                      </a:lnTo>
                      <a:lnTo>
                        <a:pt x="1412" y="110"/>
                      </a:lnTo>
                      <a:lnTo>
                        <a:pt x="89" y="110"/>
                      </a:lnTo>
                      <a:lnTo>
                        <a:pt x="71" y="110"/>
                      </a:lnTo>
                      <a:lnTo>
                        <a:pt x="53" y="109"/>
                      </a:lnTo>
                      <a:lnTo>
                        <a:pt x="37" y="105"/>
                      </a:lnTo>
                      <a:lnTo>
                        <a:pt x="22" y="99"/>
                      </a:lnTo>
                      <a:lnTo>
                        <a:pt x="11" y="90"/>
                      </a:lnTo>
                      <a:lnTo>
                        <a:pt x="2" y="75"/>
                      </a:lnTo>
                      <a:lnTo>
                        <a:pt x="0" y="55"/>
                      </a:lnTo>
                      <a:lnTo>
                        <a:pt x="2" y="35"/>
                      </a:lnTo>
                      <a:lnTo>
                        <a:pt x="11" y="20"/>
                      </a:lnTo>
                      <a:lnTo>
                        <a:pt x="22" y="11"/>
                      </a:lnTo>
                      <a:lnTo>
                        <a:pt x="37" y="4"/>
                      </a:lnTo>
                      <a:lnTo>
                        <a:pt x="53" y="2"/>
                      </a:lnTo>
                      <a:lnTo>
                        <a:pt x="71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5"/>
                <p:cNvSpPr>
                  <a:spLocks/>
                </p:cNvSpPr>
                <p:nvPr/>
              </p:nvSpPr>
              <p:spPr bwMode="auto">
                <a:xfrm>
                  <a:off x="6235" y="1908"/>
                  <a:ext cx="405" cy="747"/>
                </a:xfrm>
                <a:custGeom>
                  <a:avLst/>
                  <a:gdLst/>
                  <a:ahLst/>
                  <a:cxnLst>
                    <a:cxn ang="0">
                      <a:pos x="462" y="0"/>
                    </a:cxn>
                    <a:cxn ang="0">
                      <a:pos x="493" y="9"/>
                    </a:cxn>
                    <a:cxn ang="0">
                      <a:pos x="504" y="38"/>
                    </a:cxn>
                    <a:cxn ang="0">
                      <a:pos x="504" y="1310"/>
                    </a:cxn>
                    <a:cxn ang="0">
                      <a:pos x="506" y="1347"/>
                    </a:cxn>
                    <a:cxn ang="0">
                      <a:pos x="515" y="1374"/>
                    </a:cxn>
                    <a:cxn ang="0">
                      <a:pos x="540" y="1395"/>
                    </a:cxn>
                    <a:cxn ang="0">
                      <a:pos x="589" y="1407"/>
                    </a:cxn>
                    <a:cxn ang="0">
                      <a:pos x="671" y="1415"/>
                    </a:cxn>
                    <a:cxn ang="0">
                      <a:pos x="809" y="1415"/>
                    </a:cxn>
                    <a:cxn ang="0">
                      <a:pos x="789" y="1494"/>
                    </a:cxn>
                    <a:cxn ang="0">
                      <a:pos x="715" y="1492"/>
                    </a:cxn>
                    <a:cxn ang="0">
                      <a:pos x="616" y="1490"/>
                    </a:cxn>
                    <a:cxn ang="0">
                      <a:pos x="518" y="1487"/>
                    </a:cxn>
                    <a:cxn ang="0">
                      <a:pos x="436" y="1485"/>
                    </a:cxn>
                    <a:cxn ang="0">
                      <a:pos x="384" y="1485"/>
                    </a:cxn>
                    <a:cxn ang="0">
                      <a:pos x="311" y="1487"/>
                    </a:cxn>
                    <a:cxn ang="0">
                      <a:pos x="220" y="1489"/>
                    </a:cxn>
                    <a:cxn ang="0">
                      <a:pos x="131" y="1492"/>
                    </a:cxn>
                    <a:cxn ang="0">
                      <a:pos x="58" y="1494"/>
                    </a:cxn>
                    <a:cxn ang="0">
                      <a:pos x="14" y="1494"/>
                    </a:cxn>
                    <a:cxn ang="0">
                      <a:pos x="100" y="1415"/>
                    </a:cxn>
                    <a:cxn ang="0">
                      <a:pos x="200" y="1411"/>
                    </a:cxn>
                    <a:cxn ang="0">
                      <a:pos x="264" y="1402"/>
                    </a:cxn>
                    <a:cxn ang="0">
                      <a:pos x="300" y="1385"/>
                    </a:cxn>
                    <a:cxn ang="0">
                      <a:pos x="316" y="1361"/>
                    </a:cxn>
                    <a:cxn ang="0">
                      <a:pos x="322" y="1330"/>
                    </a:cxn>
                    <a:cxn ang="0">
                      <a:pos x="322" y="166"/>
                    </a:cxn>
                    <a:cxn ang="0">
                      <a:pos x="215" y="202"/>
                    </a:cxn>
                    <a:cxn ang="0">
                      <a:pos x="113" y="221"/>
                    </a:cxn>
                    <a:cxn ang="0">
                      <a:pos x="29" y="224"/>
                    </a:cxn>
                    <a:cxn ang="0">
                      <a:pos x="0" y="145"/>
                    </a:cxn>
                    <a:cxn ang="0">
                      <a:pos x="69" y="143"/>
                    </a:cxn>
                    <a:cxn ang="0">
                      <a:pos x="154" y="136"/>
                    </a:cxn>
                    <a:cxn ang="0">
                      <a:pos x="249" y="114"/>
                    </a:cxn>
                    <a:cxn ang="0">
                      <a:pos x="345" y="70"/>
                    </a:cxn>
                    <a:cxn ang="0">
                      <a:pos x="435" y="0"/>
                    </a:cxn>
                  </a:cxnLst>
                  <a:rect l="0" t="0" r="r" b="b"/>
                  <a:pathLst>
                    <a:path w="809" h="1494">
                      <a:moveTo>
                        <a:pt x="435" y="0"/>
                      </a:moveTo>
                      <a:lnTo>
                        <a:pt x="462" y="0"/>
                      </a:lnTo>
                      <a:lnTo>
                        <a:pt x="482" y="3"/>
                      </a:lnTo>
                      <a:lnTo>
                        <a:pt x="493" y="9"/>
                      </a:lnTo>
                      <a:lnTo>
                        <a:pt x="500" y="22"/>
                      </a:lnTo>
                      <a:lnTo>
                        <a:pt x="504" y="38"/>
                      </a:lnTo>
                      <a:lnTo>
                        <a:pt x="504" y="64"/>
                      </a:lnTo>
                      <a:lnTo>
                        <a:pt x="504" y="1310"/>
                      </a:lnTo>
                      <a:lnTo>
                        <a:pt x="504" y="1330"/>
                      </a:lnTo>
                      <a:lnTo>
                        <a:pt x="506" y="1347"/>
                      </a:lnTo>
                      <a:lnTo>
                        <a:pt x="509" y="1361"/>
                      </a:lnTo>
                      <a:lnTo>
                        <a:pt x="515" y="1374"/>
                      </a:lnTo>
                      <a:lnTo>
                        <a:pt x="526" y="1385"/>
                      </a:lnTo>
                      <a:lnTo>
                        <a:pt x="540" y="1395"/>
                      </a:lnTo>
                      <a:lnTo>
                        <a:pt x="562" y="1402"/>
                      </a:lnTo>
                      <a:lnTo>
                        <a:pt x="589" y="1407"/>
                      </a:lnTo>
                      <a:lnTo>
                        <a:pt x="626" y="1411"/>
                      </a:lnTo>
                      <a:lnTo>
                        <a:pt x="671" y="1415"/>
                      </a:lnTo>
                      <a:lnTo>
                        <a:pt x="726" y="1415"/>
                      </a:lnTo>
                      <a:lnTo>
                        <a:pt x="809" y="1415"/>
                      </a:lnTo>
                      <a:lnTo>
                        <a:pt x="809" y="1494"/>
                      </a:lnTo>
                      <a:lnTo>
                        <a:pt x="789" y="1494"/>
                      </a:lnTo>
                      <a:lnTo>
                        <a:pt x="756" y="1494"/>
                      </a:lnTo>
                      <a:lnTo>
                        <a:pt x="715" y="1492"/>
                      </a:lnTo>
                      <a:lnTo>
                        <a:pt x="667" y="1492"/>
                      </a:lnTo>
                      <a:lnTo>
                        <a:pt x="616" y="1490"/>
                      </a:lnTo>
                      <a:lnTo>
                        <a:pt x="566" y="1489"/>
                      </a:lnTo>
                      <a:lnTo>
                        <a:pt x="518" y="1487"/>
                      </a:lnTo>
                      <a:lnTo>
                        <a:pt x="473" y="1487"/>
                      </a:lnTo>
                      <a:lnTo>
                        <a:pt x="436" y="1485"/>
                      </a:lnTo>
                      <a:lnTo>
                        <a:pt x="409" y="1485"/>
                      </a:lnTo>
                      <a:lnTo>
                        <a:pt x="384" y="1485"/>
                      </a:lnTo>
                      <a:lnTo>
                        <a:pt x="349" y="1487"/>
                      </a:lnTo>
                      <a:lnTo>
                        <a:pt x="311" y="1487"/>
                      </a:lnTo>
                      <a:lnTo>
                        <a:pt x="267" y="1489"/>
                      </a:lnTo>
                      <a:lnTo>
                        <a:pt x="220" y="1489"/>
                      </a:lnTo>
                      <a:lnTo>
                        <a:pt x="175" y="1490"/>
                      </a:lnTo>
                      <a:lnTo>
                        <a:pt x="131" y="1492"/>
                      </a:lnTo>
                      <a:lnTo>
                        <a:pt x="91" y="1492"/>
                      </a:lnTo>
                      <a:lnTo>
                        <a:pt x="58" y="1494"/>
                      </a:lnTo>
                      <a:lnTo>
                        <a:pt x="31" y="1494"/>
                      </a:lnTo>
                      <a:lnTo>
                        <a:pt x="14" y="1494"/>
                      </a:lnTo>
                      <a:lnTo>
                        <a:pt x="14" y="1415"/>
                      </a:lnTo>
                      <a:lnTo>
                        <a:pt x="100" y="1415"/>
                      </a:lnTo>
                      <a:lnTo>
                        <a:pt x="154" y="1415"/>
                      </a:lnTo>
                      <a:lnTo>
                        <a:pt x="200" y="1411"/>
                      </a:lnTo>
                      <a:lnTo>
                        <a:pt x="236" y="1407"/>
                      </a:lnTo>
                      <a:lnTo>
                        <a:pt x="264" y="1402"/>
                      </a:lnTo>
                      <a:lnTo>
                        <a:pt x="285" y="1395"/>
                      </a:lnTo>
                      <a:lnTo>
                        <a:pt x="300" y="1385"/>
                      </a:lnTo>
                      <a:lnTo>
                        <a:pt x="311" y="1374"/>
                      </a:lnTo>
                      <a:lnTo>
                        <a:pt x="316" y="1361"/>
                      </a:lnTo>
                      <a:lnTo>
                        <a:pt x="320" y="1347"/>
                      </a:lnTo>
                      <a:lnTo>
                        <a:pt x="322" y="1330"/>
                      </a:lnTo>
                      <a:lnTo>
                        <a:pt x="322" y="1310"/>
                      </a:lnTo>
                      <a:lnTo>
                        <a:pt x="322" y="166"/>
                      </a:lnTo>
                      <a:lnTo>
                        <a:pt x="269" y="188"/>
                      </a:lnTo>
                      <a:lnTo>
                        <a:pt x="215" y="202"/>
                      </a:lnTo>
                      <a:lnTo>
                        <a:pt x="162" y="213"/>
                      </a:lnTo>
                      <a:lnTo>
                        <a:pt x="113" y="221"/>
                      </a:lnTo>
                      <a:lnTo>
                        <a:pt x="67" y="223"/>
                      </a:lnTo>
                      <a:lnTo>
                        <a:pt x="29" y="224"/>
                      </a:lnTo>
                      <a:lnTo>
                        <a:pt x="0" y="224"/>
                      </a:lnTo>
                      <a:lnTo>
                        <a:pt x="0" y="145"/>
                      </a:lnTo>
                      <a:lnTo>
                        <a:pt x="31" y="145"/>
                      </a:lnTo>
                      <a:lnTo>
                        <a:pt x="69" y="143"/>
                      </a:lnTo>
                      <a:lnTo>
                        <a:pt x="109" y="142"/>
                      </a:lnTo>
                      <a:lnTo>
                        <a:pt x="154" y="136"/>
                      </a:lnTo>
                      <a:lnTo>
                        <a:pt x="200" y="127"/>
                      </a:lnTo>
                      <a:lnTo>
                        <a:pt x="249" y="114"/>
                      </a:lnTo>
                      <a:lnTo>
                        <a:pt x="298" y="95"/>
                      </a:lnTo>
                      <a:lnTo>
                        <a:pt x="345" y="70"/>
                      </a:lnTo>
                      <a:lnTo>
                        <a:pt x="391" y="38"/>
                      </a:lnTo>
                      <a:lnTo>
                        <a:pt x="4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4"/>
              <p:cNvGrpSpPr>
                <a:grpSpLocks noChangeAspect="1"/>
              </p:cNvGrpSpPr>
              <p:nvPr>
                <p:custDataLst>
                  <p:tags r:id="rId22"/>
                </p:custDataLst>
              </p:nvPr>
            </p:nvGrpSpPr>
            <p:grpSpPr bwMode="auto">
              <a:xfrm>
                <a:off x="3124200" y="5791200"/>
                <a:ext cx="481862" cy="495300"/>
                <a:chOff x="2841" y="2288"/>
                <a:chExt cx="1255" cy="1290"/>
              </a:xfrm>
            </p:grpSpPr>
            <p:sp>
              <p:nvSpPr>
                <p:cNvPr id="37" name="Freeform 6"/>
                <p:cNvSpPr>
                  <a:spLocks noEditPoints="1"/>
                </p:cNvSpPr>
                <p:nvPr/>
              </p:nvSpPr>
              <p:spPr bwMode="auto">
                <a:xfrm>
                  <a:off x="2841" y="2288"/>
                  <a:ext cx="423" cy="1068"/>
                </a:xfrm>
                <a:custGeom>
                  <a:avLst/>
                  <a:gdLst/>
                  <a:ahLst/>
                  <a:cxnLst>
                    <a:cxn ang="0">
                      <a:pos x="829" y="1089"/>
                    </a:cxn>
                    <a:cxn ang="0">
                      <a:pos x="986" y="1251"/>
                    </a:cxn>
                    <a:cxn ang="0">
                      <a:pos x="1026" y="1477"/>
                    </a:cxn>
                    <a:cxn ang="0">
                      <a:pos x="961" y="1688"/>
                    </a:cxn>
                    <a:cxn ang="0">
                      <a:pos x="918" y="1811"/>
                    </a:cxn>
                    <a:cxn ang="0">
                      <a:pos x="870" y="1930"/>
                    </a:cxn>
                    <a:cxn ang="0">
                      <a:pos x="632" y="2573"/>
                    </a:cxn>
                    <a:cxn ang="0">
                      <a:pos x="561" y="2765"/>
                    </a:cxn>
                    <a:cxn ang="0">
                      <a:pos x="535" y="2891"/>
                    </a:cxn>
                    <a:cxn ang="0">
                      <a:pos x="548" y="3040"/>
                    </a:cxn>
                    <a:cxn ang="0">
                      <a:pos x="645" y="3098"/>
                    </a:cxn>
                    <a:cxn ang="0">
                      <a:pos x="864" y="3011"/>
                    </a:cxn>
                    <a:cxn ang="0">
                      <a:pos x="1025" y="2793"/>
                    </a:cxn>
                    <a:cxn ang="0">
                      <a:pos x="1132" y="2506"/>
                    </a:cxn>
                    <a:cxn ang="0">
                      <a:pos x="1178" y="2427"/>
                    </a:cxn>
                    <a:cxn ang="0">
                      <a:pos x="1233" y="2425"/>
                    </a:cxn>
                    <a:cxn ang="0">
                      <a:pos x="1269" y="2468"/>
                    </a:cxn>
                    <a:cxn ang="0">
                      <a:pos x="1244" y="2567"/>
                    </a:cxn>
                    <a:cxn ang="0">
                      <a:pos x="1168" y="2764"/>
                    </a:cxn>
                    <a:cxn ang="0">
                      <a:pos x="1035" y="2983"/>
                    </a:cxn>
                    <a:cxn ang="0">
                      <a:pos x="840" y="3152"/>
                    </a:cxn>
                    <a:cxn ang="0">
                      <a:pos x="582" y="3200"/>
                    </a:cxn>
                    <a:cxn ang="0">
                      <a:pos x="358" y="3093"/>
                    </a:cxn>
                    <a:cxn ang="0">
                      <a:pos x="251" y="2869"/>
                    </a:cxn>
                    <a:cxn ang="0">
                      <a:pos x="277" y="2655"/>
                    </a:cxn>
                    <a:cxn ang="0">
                      <a:pos x="360" y="2430"/>
                    </a:cxn>
                    <a:cxn ang="0">
                      <a:pos x="442" y="2211"/>
                    </a:cxn>
                    <a:cxn ang="0">
                      <a:pos x="547" y="1931"/>
                    </a:cxn>
                    <a:cxn ang="0">
                      <a:pos x="643" y="1676"/>
                    </a:cxn>
                    <a:cxn ang="0">
                      <a:pos x="698" y="1523"/>
                    </a:cxn>
                    <a:cxn ang="0">
                      <a:pos x="741" y="1342"/>
                    </a:cxn>
                    <a:cxn ang="0">
                      <a:pos x="720" y="1193"/>
                    </a:cxn>
                    <a:cxn ang="0">
                      <a:pos x="657" y="1149"/>
                    </a:cxn>
                    <a:cxn ang="0">
                      <a:pos x="555" y="1156"/>
                    </a:cxn>
                    <a:cxn ang="0">
                      <a:pos x="382" y="1258"/>
                    </a:cxn>
                    <a:cxn ang="0">
                      <a:pos x="218" y="1506"/>
                    </a:cxn>
                    <a:cxn ang="0">
                      <a:pos x="119" y="1790"/>
                    </a:cxn>
                    <a:cxn ang="0">
                      <a:pos x="60" y="1822"/>
                    </a:cxn>
                    <a:cxn ang="0">
                      <a:pos x="17" y="1812"/>
                    </a:cxn>
                    <a:cxn ang="0">
                      <a:pos x="4" y="1754"/>
                    </a:cxn>
                    <a:cxn ang="0">
                      <a:pos x="49" y="1606"/>
                    </a:cxn>
                    <a:cxn ang="0">
                      <a:pos x="150" y="1393"/>
                    </a:cxn>
                    <a:cxn ang="0">
                      <a:pos x="309" y="1186"/>
                    </a:cxn>
                    <a:cxn ang="0">
                      <a:pos x="531" y="1056"/>
                    </a:cxn>
                    <a:cxn ang="0">
                      <a:pos x="1111" y="10"/>
                    </a:cxn>
                    <a:cxn ang="0">
                      <a:pos x="1214" y="111"/>
                    </a:cxn>
                    <a:cxn ang="0">
                      <a:pos x="1195" y="279"/>
                    </a:cxn>
                    <a:cxn ang="0">
                      <a:pos x="1063" y="398"/>
                    </a:cxn>
                    <a:cxn ang="0">
                      <a:pos x="899" y="409"/>
                    </a:cxn>
                    <a:cxn ang="0">
                      <a:pos x="797" y="309"/>
                    </a:cxn>
                    <a:cxn ang="0">
                      <a:pos x="826" y="127"/>
                    </a:cxn>
                    <a:cxn ang="0">
                      <a:pos x="1000" y="4"/>
                    </a:cxn>
                  </a:cxnLst>
                  <a:rect l="0" t="0" r="r" b="b"/>
                  <a:pathLst>
                    <a:path w="1269" h="3203">
                      <a:moveTo>
                        <a:pt x="637" y="1042"/>
                      </a:moveTo>
                      <a:lnTo>
                        <a:pt x="690" y="1046"/>
                      </a:lnTo>
                      <a:lnTo>
                        <a:pt x="739" y="1055"/>
                      </a:lnTo>
                      <a:lnTo>
                        <a:pt x="785" y="1069"/>
                      </a:lnTo>
                      <a:lnTo>
                        <a:pt x="829" y="1089"/>
                      </a:lnTo>
                      <a:lnTo>
                        <a:pt x="868" y="1114"/>
                      </a:lnTo>
                      <a:lnTo>
                        <a:pt x="903" y="1143"/>
                      </a:lnTo>
                      <a:lnTo>
                        <a:pt x="936" y="1176"/>
                      </a:lnTo>
                      <a:lnTo>
                        <a:pt x="962" y="1212"/>
                      </a:lnTo>
                      <a:lnTo>
                        <a:pt x="986" y="1251"/>
                      </a:lnTo>
                      <a:lnTo>
                        <a:pt x="1004" y="1293"/>
                      </a:lnTo>
                      <a:lnTo>
                        <a:pt x="1017" y="1338"/>
                      </a:lnTo>
                      <a:lnTo>
                        <a:pt x="1025" y="1385"/>
                      </a:lnTo>
                      <a:lnTo>
                        <a:pt x="1028" y="1432"/>
                      </a:lnTo>
                      <a:lnTo>
                        <a:pt x="1026" y="1477"/>
                      </a:lnTo>
                      <a:lnTo>
                        <a:pt x="1021" y="1517"/>
                      </a:lnTo>
                      <a:lnTo>
                        <a:pt x="1011" y="1558"/>
                      </a:lnTo>
                      <a:lnTo>
                        <a:pt x="997" y="1598"/>
                      </a:lnTo>
                      <a:lnTo>
                        <a:pt x="982" y="1642"/>
                      </a:lnTo>
                      <a:lnTo>
                        <a:pt x="961" y="1688"/>
                      </a:lnTo>
                      <a:lnTo>
                        <a:pt x="949" y="1720"/>
                      </a:lnTo>
                      <a:lnTo>
                        <a:pt x="940" y="1746"/>
                      </a:lnTo>
                      <a:lnTo>
                        <a:pt x="932" y="1770"/>
                      </a:lnTo>
                      <a:lnTo>
                        <a:pt x="924" y="1791"/>
                      </a:lnTo>
                      <a:lnTo>
                        <a:pt x="918" y="1811"/>
                      </a:lnTo>
                      <a:lnTo>
                        <a:pt x="910" y="1830"/>
                      </a:lnTo>
                      <a:lnTo>
                        <a:pt x="902" y="1851"/>
                      </a:lnTo>
                      <a:lnTo>
                        <a:pt x="893" y="1873"/>
                      </a:lnTo>
                      <a:lnTo>
                        <a:pt x="882" y="1900"/>
                      </a:lnTo>
                      <a:lnTo>
                        <a:pt x="870" y="1930"/>
                      </a:lnTo>
                      <a:lnTo>
                        <a:pt x="855" y="1965"/>
                      </a:lnTo>
                      <a:lnTo>
                        <a:pt x="855" y="1965"/>
                      </a:lnTo>
                      <a:lnTo>
                        <a:pt x="675" y="2460"/>
                      </a:lnTo>
                      <a:lnTo>
                        <a:pt x="652" y="2520"/>
                      </a:lnTo>
                      <a:lnTo>
                        <a:pt x="632" y="2573"/>
                      </a:lnTo>
                      <a:lnTo>
                        <a:pt x="614" y="2620"/>
                      </a:lnTo>
                      <a:lnTo>
                        <a:pt x="598" y="2663"/>
                      </a:lnTo>
                      <a:lnTo>
                        <a:pt x="584" y="2701"/>
                      </a:lnTo>
                      <a:lnTo>
                        <a:pt x="572" y="2735"/>
                      </a:lnTo>
                      <a:lnTo>
                        <a:pt x="561" y="2765"/>
                      </a:lnTo>
                      <a:lnTo>
                        <a:pt x="554" y="2793"/>
                      </a:lnTo>
                      <a:lnTo>
                        <a:pt x="547" y="2819"/>
                      </a:lnTo>
                      <a:lnTo>
                        <a:pt x="542" y="2844"/>
                      </a:lnTo>
                      <a:lnTo>
                        <a:pt x="538" y="2867"/>
                      </a:lnTo>
                      <a:lnTo>
                        <a:pt x="535" y="2891"/>
                      </a:lnTo>
                      <a:lnTo>
                        <a:pt x="533" y="2916"/>
                      </a:lnTo>
                      <a:lnTo>
                        <a:pt x="533" y="2941"/>
                      </a:lnTo>
                      <a:lnTo>
                        <a:pt x="534" y="2980"/>
                      </a:lnTo>
                      <a:lnTo>
                        <a:pt x="539" y="3013"/>
                      </a:lnTo>
                      <a:lnTo>
                        <a:pt x="548" y="3040"/>
                      </a:lnTo>
                      <a:lnTo>
                        <a:pt x="561" y="3061"/>
                      </a:lnTo>
                      <a:lnTo>
                        <a:pt x="577" y="3078"/>
                      </a:lnTo>
                      <a:lnTo>
                        <a:pt x="595" y="3089"/>
                      </a:lnTo>
                      <a:lnTo>
                        <a:pt x="619" y="3095"/>
                      </a:lnTo>
                      <a:lnTo>
                        <a:pt x="645" y="3098"/>
                      </a:lnTo>
                      <a:lnTo>
                        <a:pt x="694" y="3094"/>
                      </a:lnTo>
                      <a:lnTo>
                        <a:pt x="739" y="3083"/>
                      </a:lnTo>
                      <a:lnTo>
                        <a:pt x="783" y="3065"/>
                      </a:lnTo>
                      <a:lnTo>
                        <a:pt x="825" y="3042"/>
                      </a:lnTo>
                      <a:lnTo>
                        <a:pt x="864" y="3011"/>
                      </a:lnTo>
                      <a:lnTo>
                        <a:pt x="901" y="2976"/>
                      </a:lnTo>
                      <a:lnTo>
                        <a:pt x="935" y="2935"/>
                      </a:lnTo>
                      <a:lnTo>
                        <a:pt x="967" y="2892"/>
                      </a:lnTo>
                      <a:lnTo>
                        <a:pt x="996" y="2844"/>
                      </a:lnTo>
                      <a:lnTo>
                        <a:pt x="1025" y="2793"/>
                      </a:lnTo>
                      <a:lnTo>
                        <a:pt x="1050" y="2739"/>
                      </a:lnTo>
                      <a:lnTo>
                        <a:pt x="1075" y="2683"/>
                      </a:lnTo>
                      <a:lnTo>
                        <a:pt x="1096" y="2624"/>
                      </a:lnTo>
                      <a:lnTo>
                        <a:pt x="1115" y="2565"/>
                      </a:lnTo>
                      <a:lnTo>
                        <a:pt x="1132" y="2506"/>
                      </a:lnTo>
                      <a:lnTo>
                        <a:pt x="1144" y="2480"/>
                      </a:lnTo>
                      <a:lnTo>
                        <a:pt x="1153" y="2460"/>
                      </a:lnTo>
                      <a:lnTo>
                        <a:pt x="1161" y="2444"/>
                      </a:lnTo>
                      <a:lnTo>
                        <a:pt x="1169" y="2434"/>
                      </a:lnTo>
                      <a:lnTo>
                        <a:pt x="1178" y="2427"/>
                      </a:lnTo>
                      <a:lnTo>
                        <a:pt x="1191" y="2423"/>
                      </a:lnTo>
                      <a:lnTo>
                        <a:pt x="1208" y="2423"/>
                      </a:lnTo>
                      <a:lnTo>
                        <a:pt x="1215" y="2423"/>
                      </a:lnTo>
                      <a:lnTo>
                        <a:pt x="1224" y="2423"/>
                      </a:lnTo>
                      <a:lnTo>
                        <a:pt x="1233" y="2425"/>
                      </a:lnTo>
                      <a:lnTo>
                        <a:pt x="1244" y="2429"/>
                      </a:lnTo>
                      <a:lnTo>
                        <a:pt x="1253" y="2434"/>
                      </a:lnTo>
                      <a:lnTo>
                        <a:pt x="1261" y="2442"/>
                      </a:lnTo>
                      <a:lnTo>
                        <a:pt x="1266" y="2454"/>
                      </a:lnTo>
                      <a:lnTo>
                        <a:pt x="1269" y="2468"/>
                      </a:lnTo>
                      <a:lnTo>
                        <a:pt x="1267" y="2477"/>
                      </a:lnTo>
                      <a:lnTo>
                        <a:pt x="1265" y="2492"/>
                      </a:lnTo>
                      <a:lnTo>
                        <a:pt x="1259" y="2512"/>
                      </a:lnTo>
                      <a:lnTo>
                        <a:pt x="1253" y="2539"/>
                      </a:lnTo>
                      <a:lnTo>
                        <a:pt x="1244" y="2567"/>
                      </a:lnTo>
                      <a:lnTo>
                        <a:pt x="1233" y="2602"/>
                      </a:lnTo>
                      <a:lnTo>
                        <a:pt x="1220" y="2640"/>
                      </a:lnTo>
                      <a:lnTo>
                        <a:pt x="1204" y="2679"/>
                      </a:lnTo>
                      <a:lnTo>
                        <a:pt x="1187" y="2721"/>
                      </a:lnTo>
                      <a:lnTo>
                        <a:pt x="1168" y="2764"/>
                      </a:lnTo>
                      <a:lnTo>
                        <a:pt x="1145" y="2808"/>
                      </a:lnTo>
                      <a:lnTo>
                        <a:pt x="1122" y="2853"/>
                      </a:lnTo>
                      <a:lnTo>
                        <a:pt x="1096" y="2896"/>
                      </a:lnTo>
                      <a:lnTo>
                        <a:pt x="1067" y="2941"/>
                      </a:lnTo>
                      <a:lnTo>
                        <a:pt x="1035" y="2983"/>
                      </a:lnTo>
                      <a:lnTo>
                        <a:pt x="1001" y="3023"/>
                      </a:lnTo>
                      <a:lnTo>
                        <a:pt x="965" y="3060"/>
                      </a:lnTo>
                      <a:lnTo>
                        <a:pt x="927" y="3095"/>
                      </a:lnTo>
                      <a:lnTo>
                        <a:pt x="885" y="3125"/>
                      </a:lnTo>
                      <a:lnTo>
                        <a:pt x="840" y="3152"/>
                      </a:lnTo>
                      <a:lnTo>
                        <a:pt x="794" y="3174"/>
                      </a:lnTo>
                      <a:lnTo>
                        <a:pt x="745" y="3190"/>
                      </a:lnTo>
                      <a:lnTo>
                        <a:pt x="692" y="3200"/>
                      </a:lnTo>
                      <a:lnTo>
                        <a:pt x="637" y="3203"/>
                      </a:lnTo>
                      <a:lnTo>
                        <a:pt x="582" y="3200"/>
                      </a:lnTo>
                      <a:lnTo>
                        <a:pt x="531" y="3190"/>
                      </a:lnTo>
                      <a:lnTo>
                        <a:pt x="482" y="3174"/>
                      </a:lnTo>
                      <a:lnTo>
                        <a:pt x="437" y="3152"/>
                      </a:lnTo>
                      <a:lnTo>
                        <a:pt x="395" y="3125"/>
                      </a:lnTo>
                      <a:lnTo>
                        <a:pt x="358" y="3093"/>
                      </a:lnTo>
                      <a:lnTo>
                        <a:pt x="326" y="3056"/>
                      </a:lnTo>
                      <a:lnTo>
                        <a:pt x="300" y="3014"/>
                      </a:lnTo>
                      <a:lnTo>
                        <a:pt x="277" y="2970"/>
                      </a:lnTo>
                      <a:lnTo>
                        <a:pt x="262" y="2920"/>
                      </a:lnTo>
                      <a:lnTo>
                        <a:pt x="251" y="2869"/>
                      </a:lnTo>
                      <a:lnTo>
                        <a:pt x="248" y="2814"/>
                      </a:lnTo>
                      <a:lnTo>
                        <a:pt x="250" y="2778"/>
                      </a:lnTo>
                      <a:lnTo>
                        <a:pt x="256" y="2740"/>
                      </a:lnTo>
                      <a:lnTo>
                        <a:pt x="265" y="2698"/>
                      </a:lnTo>
                      <a:lnTo>
                        <a:pt x="277" y="2655"/>
                      </a:lnTo>
                      <a:lnTo>
                        <a:pt x="292" y="2611"/>
                      </a:lnTo>
                      <a:lnTo>
                        <a:pt x="307" y="2565"/>
                      </a:lnTo>
                      <a:lnTo>
                        <a:pt x="324" y="2519"/>
                      </a:lnTo>
                      <a:lnTo>
                        <a:pt x="343" y="2475"/>
                      </a:lnTo>
                      <a:lnTo>
                        <a:pt x="360" y="2430"/>
                      </a:lnTo>
                      <a:lnTo>
                        <a:pt x="373" y="2396"/>
                      </a:lnTo>
                      <a:lnTo>
                        <a:pt x="389" y="2355"/>
                      </a:lnTo>
                      <a:lnTo>
                        <a:pt x="404" y="2311"/>
                      </a:lnTo>
                      <a:lnTo>
                        <a:pt x="423" y="2262"/>
                      </a:lnTo>
                      <a:lnTo>
                        <a:pt x="442" y="2211"/>
                      </a:lnTo>
                      <a:lnTo>
                        <a:pt x="462" y="2158"/>
                      </a:lnTo>
                      <a:lnTo>
                        <a:pt x="483" y="2103"/>
                      </a:lnTo>
                      <a:lnTo>
                        <a:pt x="504" y="2045"/>
                      </a:lnTo>
                      <a:lnTo>
                        <a:pt x="526" y="1989"/>
                      </a:lnTo>
                      <a:lnTo>
                        <a:pt x="547" y="1931"/>
                      </a:lnTo>
                      <a:lnTo>
                        <a:pt x="568" y="1876"/>
                      </a:lnTo>
                      <a:lnTo>
                        <a:pt x="589" y="1821"/>
                      </a:lnTo>
                      <a:lnTo>
                        <a:pt x="607" y="1770"/>
                      </a:lnTo>
                      <a:lnTo>
                        <a:pt x="626" y="1720"/>
                      </a:lnTo>
                      <a:lnTo>
                        <a:pt x="643" y="1676"/>
                      </a:lnTo>
                      <a:lnTo>
                        <a:pt x="658" y="1635"/>
                      </a:lnTo>
                      <a:lnTo>
                        <a:pt x="671" y="1598"/>
                      </a:lnTo>
                      <a:lnTo>
                        <a:pt x="682" y="1568"/>
                      </a:lnTo>
                      <a:lnTo>
                        <a:pt x="690" y="1545"/>
                      </a:lnTo>
                      <a:lnTo>
                        <a:pt x="698" y="1523"/>
                      </a:lnTo>
                      <a:lnTo>
                        <a:pt x="707" y="1495"/>
                      </a:lnTo>
                      <a:lnTo>
                        <a:pt x="717" y="1462"/>
                      </a:lnTo>
                      <a:lnTo>
                        <a:pt x="726" y="1424"/>
                      </a:lnTo>
                      <a:lnTo>
                        <a:pt x="736" y="1385"/>
                      </a:lnTo>
                      <a:lnTo>
                        <a:pt x="741" y="1342"/>
                      </a:lnTo>
                      <a:lnTo>
                        <a:pt x="743" y="1297"/>
                      </a:lnTo>
                      <a:lnTo>
                        <a:pt x="741" y="1263"/>
                      </a:lnTo>
                      <a:lnTo>
                        <a:pt x="737" y="1234"/>
                      </a:lnTo>
                      <a:lnTo>
                        <a:pt x="729" y="1211"/>
                      </a:lnTo>
                      <a:lnTo>
                        <a:pt x="720" y="1193"/>
                      </a:lnTo>
                      <a:lnTo>
                        <a:pt x="709" y="1177"/>
                      </a:lnTo>
                      <a:lnTo>
                        <a:pt x="696" y="1166"/>
                      </a:lnTo>
                      <a:lnTo>
                        <a:pt x="684" y="1158"/>
                      </a:lnTo>
                      <a:lnTo>
                        <a:pt x="670" y="1153"/>
                      </a:lnTo>
                      <a:lnTo>
                        <a:pt x="657" y="1149"/>
                      </a:lnTo>
                      <a:lnTo>
                        <a:pt x="645" y="1148"/>
                      </a:lnTo>
                      <a:lnTo>
                        <a:pt x="633" y="1148"/>
                      </a:lnTo>
                      <a:lnTo>
                        <a:pt x="623" y="1148"/>
                      </a:lnTo>
                      <a:lnTo>
                        <a:pt x="589" y="1149"/>
                      </a:lnTo>
                      <a:lnTo>
                        <a:pt x="555" y="1156"/>
                      </a:lnTo>
                      <a:lnTo>
                        <a:pt x="521" y="1166"/>
                      </a:lnTo>
                      <a:lnTo>
                        <a:pt x="487" y="1181"/>
                      </a:lnTo>
                      <a:lnTo>
                        <a:pt x="451" y="1202"/>
                      </a:lnTo>
                      <a:lnTo>
                        <a:pt x="416" y="1227"/>
                      </a:lnTo>
                      <a:lnTo>
                        <a:pt x="382" y="1258"/>
                      </a:lnTo>
                      <a:lnTo>
                        <a:pt x="348" y="1295"/>
                      </a:lnTo>
                      <a:lnTo>
                        <a:pt x="314" y="1337"/>
                      </a:lnTo>
                      <a:lnTo>
                        <a:pt x="281" y="1386"/>
                      </a:lnTo>
                      <a:lnTo>
                        <a:pt x="250" y="1443"/>
                      </a:lnTo>
                      <a:lnTo>
                        <a:pt x="218" y="1506"/>
                      </a:lnTo>
                      <a:lnTo>
                        <a:pt x="190" y="1576"/>
                      </a:lnTo>
                      <a:lnTo>
                        <a:pt x="162" y="1655"/>
                      </a:lnTo>
                      <a:lnTo>
                        <a:pt x="135" y="1740"/>
                      </a:lnTo>
                      <a:lnTo>
                        <a:pt x="127" y="1769"/>
                      </a:lnTo>
                      <a:lnTo>
                        <a:pt x="119" y="1790"/>
                      </a:lnTo>
                      <a:lnTo>
                        <a:pt x="111" y="1804"/>
                      </a:lnTo>
                      <a:lnTo>
                        <a:pt x="102" y="1813"/>
                      </a:lnTo>
                      <a:lnTo>
                        <a:pt x="91" y="1820"/>
                      </a:lnTo>
                      <a:lnTo>
                        <a:pt x="77" y="1822"/>
                      </a:lnTo>
                      <a:lnTo>
                        <a:pt x="60" y="1822"/>
                      </a:lnTo>
                      <a:lnTo>
                        <a:pt x="56" y="1822"/>
                      </a:lnTo>
                      <a:lnTo>
                        <a:pt x="48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7" y="1812"/>
                      </a:lnTo>
                      <a:lnTo>
                        <a:pt x="9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1" y="1769"/>
                      </a:lnTo>
                      <a:lnTo>
                        <a:pt x="4" y="1754"/>
                      </a:lnTo>
                      <a:lnTo>
                        <a:pt x="9" y="1733"/>
                      </a:lnTo>
                      <a:lnTo>
                        <a:pt x="17" y="1707"/>
                      </a:lnTo>
                      <a:lnTo>
                        <a:pt x="26" y="1677"/>
                      </a:lnTo>
                      <a:lnTo>
                        <a:pt x="36" y="1644"/>
                      </a:lnTo>
                      <a:lnTo>
                        <a:pt x="49" y="1606"/>
                      </a:lnTo>
                      <a:lnTo>
                        <a:pt x="65" y="1567"/>
                      </a:lnTo>
                      <a:lnTo>
                        <a:pt x="83" y="1525"/>
                      </a:lnTo>
                      <a:lnTo>
                        <a:pt x="103" y="1482"/>
                      </a:lnTo>
                      <a:lnTo>
                        <a:pt x="125" y="1437"/>
                      </a:lnTo>
                      <a:lnTo>
                        <a:pt x="150" y="1393"/>
                      </a:lnTo>
                      <a:lnTo>
                        <a:pt x="178" y="1348"/>
                      </a:lnTo>
                      <a:lnTo>
                        <a:pt x="207" y="1305"/>
                      </a:lnTo>
                      <a:lnTo>
                        <a:pt x="238" y="1263"/>
                      </a:lnTo>
                      <a:lnTo>
                        <a:pt x="272" y="1223"/>
                      </a:lnTo>
                      <a:lnTo>
                        <a:pt x="309" y="1186"/>
                      </a:lnTo>
                      <a:lnTo>
                        <a:pt x="348" y="1151"/>
                      </a:lnTo>
                      <a:lnTo>
                        <a:pt x="390" y="1121"/>
                      </a:lnTo>
                      <a:lnTo>
                        <a:pt x="434" y="1094"/>
                      </a:lnTo>
                      <a:lnTo>
                        <a:pt x="482" y="1072"/>
                      </a:lnTo>
                      <a:lnTo>
                        <a:pt x="531" y="1056"/>
                      </a:lnTo>
                      <a:lnTo>
                        <a:pt x="582" y="1046"/>
                      </a:lnTo>
                      <a:lnTo>
                        <a:pt x="637" y="1042"/>
                      </a:lnTo>
                      <a:close/>
                      <a:moveTo>
                        <a:pt x="1043" y="0"/>
                      </a:moveTo>
                      <a:lnTo>
                        <a:pt x="1079" y="2"/>
                      </a:lnTo>
                      <a:lnTo>
                        <a:pt x="1111" y="10"/>
                      </a:lnTo>
                      <a:lnTo>
                        <a:pt x="1140" y="23"/>
                      </a:lnTo>
                      <a:lnTo>
                        <a:pt x="1164" y="39"/>
                      </a:lnTo>
                      <a:lnTo>
                        <a:pt x="1185" y="60"/>
                      </a:lnTo>
                      <a:lnTo>
                        <a:pt x="1202" y="83"/>
                      </a:lnTo>
                      <a:lnTo>
                        <a:pt x="1214" y="111"/>
                      </a:lnTo>
                      <a:lnTo>
                        <a:pt x="1220" y="141"/>
                      </a:lnTo>
                      <a:lnTo>
                        <a:pt x="1223" y="172"/>
                      </a:lnTo>
                      <a:lnTo>
                        <a:pt x="1220" y="210"/>
                      </a:lnTo>
                      <a:lnTo>
                        <a:pt x="1210" y="246"/>
                      </a:lnTo>
                      <a:lnTo>
                        <a:pt x="1195" y="279"/>
                      </a:lnTo>
                      <a:lnTo>
                        <a:pt x="1174" y="310"/>
                      </a:lnTo>
                      <a:lnTo>
                        <a:pt x="1151" y="337"/>
                      </a:lnTo>
                      <a:lnTo>
                        <a:pt x="1123" y="361"/>
                      </a:lnTo>
                      <a:lnTo>
                        <a:pt x="1094" y="381"/>
                      </a:lnTo>
                      <a:lnTo>
                        <a:pt x="1063" y="398"/>
                      </a:lnTo>
                      <a:lnTo>
                        <a:pt x="1032" y="409"/>
                      </a:lnTo>
                      <a:lnTo>
                        <a:pt x="999" y="417"/>
                      </a:lnTo>
                      <a:lnTo>
                        <a:pt x="969" y="420"/>
                      </a:lnTo>
                      <a:lnTo>
                        <a:pt x="932" y="417"/>
                      </a:lnTo>
                      <a:lnTo>
                        <a:pt x="899" y="409"/>
                      </a:lnTo>
                      <a:lnTo>
                        <a:pt x="872" y="396"/>
                      </a:lnTo>
                      <a:lnTo>
                        <a:pt x="847" y="379"/>
                      </a:lnTo>
                      <a:lnTo>
                        <a:pt x="826" y="360"/>
                      </a:lnTo>
                      <a:lnTo>
                        <a:pt x="810" y="335"/>
                      </a:lnTo>
                      <a:lnTo>
                        <a:pt x="797" y="309"/>
                      </a:lnTo>
                      <a:lnTo>
                        <a:pt x="791" y="279"/>
                      </a:lnTo>
                      <a:lnTo>
                        <a:pt x="788" y="247"/>
                      </a:lnTo>
                      <a:lnTo>
                        <a:pt x="793" y="205"/>
                      </a:lnTo>
                      <a:lnTo>
                        <a:pt x="805" y="165"/>
                      </a:lnTo>
                      <a:lnTo>
                        <a:pt x="826" y="127"/>
                      </a:lnTo>
                      <a:lnTo>
                        <a:pt x="852" y="91"/>
                      </a:lnTo>
                      <a:lnTo>
                        <a:pt x="884" y="61"/>
                      </a:lnTo>
                      <a:lnTo>
                        <a:pt x="920" y="35"/>
                      </a:lnTo>
                      <a:lnTo>
                        <a:pt x="959" y="17"/>
                      </a:lnTo>
                      <a:lnTo>
                        <a:pt x="1000" y="4"/>
                      </a:lnTo>
                      <a:lnTo>
                        <a:pt x="10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7"/>
                <p:cNvSpPr>
                  <a:spLocks/>
                </p:cNvSpPr>
                <p:nvPr/>
              </p:nvSpPr>
              <p:spPr bwMode="auto">
                <a:xfrm>
                  <a:off x="3406" y="3073"/>
                  <a:ext cx="690" cy="505"/>
                </a:xfrm>
                <a:custGeom>
                  <a:avLst/>
                  <a:gdLst/>
                  <a:ahLst/>
                  <a:cxnLst>
                    <a:cxn ang="0">
                      <a:pos x="508" y="16"/>
                    </a:cxn>
                    <a:cxn ang="0">
                      <a:pos x="652" y="96"/>
                    </a:cxn>
                    <a:cxn ang="0">
                      <a:pos x="743" y="262"/>
                    </a:cxn>
                    <a:cxn ang="0">
                      <a:pos x="871" y="178"/>
                    </a:cxn>
                    <a:cxn ang="0">
                      <a:pos x="1090" y="44"/>
                    </a:cxn>
                    <a:cxn ang="0">
                      <a:pos x="1350" y="0"/>
                    </a:cxn>
                    <a:cxn ang="0">
                      <a:pos x="1515" y="27"/>
                    </a:cxn>
                    <a:cxn ang="0">
                      <a:pos x="1664" y="110"/>
                    </a:cxn>
                    <a:cxn ang="0">
                      <a:pos x="1754" y="283"/>
                    </a:cxn>
                    <a:cxn ang="0">
                      <a:pos x="1747" y="512"/>
                    </a:cxn>
                    <a:cxn ang="0">
                      <a:pos x="1679" y="765"/>
                    </a:cxn>
                    <a:cxn ang="0">
                      <a:pos x="1603" y="981"/>
                    </a:cxn>
                    <a:cxn ang="0">
                      <a:pos x="1540" y="1146"/>
                    </a:cxn>
                    <a:cxn ang="0">
                      <a:pos x="1510" y="1263"/>
                    </a:cxn>
                    <a:cxn ang="0">
                      <a:pos x="1516" y="1377"/>
                    </a:cxn>
                    <a:cxn ang="0">
                      <a:pos x="1590" y="1425"/>
                    </a:cxn>
                    <a:cxn ang="0">
                      <a:pos x="1773" y="1339"/>
                    </a:cxn>
                    <a:cxn ang="0">
                      <a:pos x="1926" y="1083"/>
                    </a:cxn>
                    <a:cxn ang="0">
                      <a:pos x="1972" y="972"/>
                    </a:cxn>
                    <a:cxn ang="0">
                      <a:pos x="2026" y="962"/>
                    </a:cxn>
                    <a:cxn ang="0">
                      <a:pos x="2069" y="990"/>
                    </a:cxn>
                    <a:cxn ang="0">
                      <a:pos x="2052" y="1075"/>
                    </a:cxn>
                    <a:cxn ang="0">
                      <a:pos x="1976" y="1240"/>
                    </a:cxn>
                    <a:cxn ang="0">
                      <a:pos x="1837" y="1415"/>
                    </a:cxn>
                    <a:cxn ang="0">
                      <a:pos x="1632" y="1513"/>
                    </a:cxn>
                    <a:cxn ang="0">
                      <a:pos x="1422" y="1481"/>
                    </a:cxn>
                    <a:cxn ang="0">
                      <a:pos x="1286" y="1352"/>
                    </a:cxn>
                    <a:cxn ang="0">
                      <a:pos x="1264" y="1184"/>
                    </a:cxn>
                    <a:cxn ang="0">
                      <a:pos x="1312" y="1051"/>
                    </a:cxn>
                    <a:cxn ang="0">
                      <a:pos x="1393" y="828"/>
                    </a:cxn>
                    <a:cxn ang="0">
                      <a:pos x="1479" y="537"/>
                    </a:cxn>
                    <a:cxn ang="0">
                      <a:pos x="1507" y="316"/>
                    </a:cxn>
                    <a:cxn ang="0">
                      <a:pos x="1496" y="216"/>
                    </a:cxn>
                    <a:cxn ang="0">
                      <a:pos x="1431" y="122"/>
                    </a:cxn>
                    <a:cxn ang="0">
                      <a:pos x="1256" y="93"/>
                    </a:cxn>
                    <a:cxn ang="0">
                      <a:pos x="1018" y="184"/>
                    </a:cxn>
                    <a:cxn ang="0">
                      <a:pos x="851" y="341"/>
                    </a:cxn>
                    <a:cxn ang="0">
                      <a:pos x="740" y="497"/>
                    </a:cxn>
                    <a:cxn ang="0">
                      <a:pos x="686" y="615"/>
                    </a:cxn>
                    <a:cxn ang="0">
                      <a:pos x="622" y="855"/>
                    </a:cxn>
                    <a:cxn ang="0">
                      <a:pos x="566" y="1090"/>
                    </a:cxn>
                    <a:cxn ang="0">
                      <a:pos x="519" y="1269"/>
                    </a:cxn>
                    <a:cxn ang="0">
                      <a:pos x="474" y="1430"/>
                    </a:cxn>
                    <a:cxn ang="0">
                      <a:pos x="393" y="1505"/>
                    </a:cxn>
                    <a:cxn ang="0">
                      <a:pos x="283" y="1505"/>
                    </a:cxn>
                    <a:cxn ang="0">
                      <a:pos x="220" y="1434"/>
                    </a:cxn>
                    <a:cxn ang="0">
                      <a:pos x="231" y="1357"/>
                    </a:cxn>
                    <a:cxn ang="0">
                      <a:pos x="255" y="1276"/>
                    </a:cxn>
                    <a:cxn ang="0">
                      <a:pos x="403" y="672"/>
                    </a:cxn>
                    <a:cxn ang="0">
                      <a:pos x="453" y="464"/>
                    </a:cxn>
                    <a:cxn ang="0">
                      <a:pos x="494" y="283"/>
                    </a:cxn>
                    <a:cxn ang="0">
                      <a:pos x="475" y="150"/>
                    </a:cxn>
                    <a:cxn ang="0">
                      <a:pos x="382" y="91"/>
                    </a:cxn>
                    <a:cxn ang="0">
                      <a:pos x="248" y="167"/>
                    </a:cxn>
                    <a:cxn ang="0">
                      <a:pos x="162" y="360"/>
                    </a:cxn>
                    <a:cxn ang="0">
                      <a:pos x="113" y="528"/>
                    </a:cxn>
                    <a:cxn ang="0">
                      <a:pos x="59" y="556"/>
                    </a:cxn>
                    <a:cxn ang="0">
                      <a:pos x="15" y="545"/>
                    </a:cxn>
                    <a:cxn ang="0">
                      <a:pos x="3" y="490"/>
                    </a:cxn>
                    <a:cxn ang="0">
                      <a:pos x="42" y="354"/>
                    </a:cxn>
                    <a:cxn ang="0">
                      <a:pos x="119" y="180"/>
                    </a:cxn>
                    <a:cxn ang="0">
                      <a:pos x="219" y="62"/>
                    </a:cxn>
                    <a:cxn ang="0">
                      <a:pos x="390" y="0"/>
                    </a:cxn>
                  </a:cxnLst>
                  <a:rect l="0" t="0" r="r" b="b"/>
                  <a:pathLst>
                    <a:path w="2070" h="1515">
                      <a:moveTo>
                        <a:pt x="390" y="0"/>
                      </a:moveTo>
                      <a:lnTo>
                        <a:pt x="418" y="2"/>
                      </a:lnTo>
                      <a:lnTo>
                        <a:pt x="447" y="4"/>
                      </a:lnTo>
                      <a:lnTo>
                        <a:pt x="477" y="10"/>
                      </a:lnTo>
                      <a:lnTo>
                        <a:pt x="508" y="16"/>
                      </a:lnTo>
                      <a:lnTo>
                        <a:pt x="538" y="27"/>
                      </a:lnTo>
                      <a:lnTo>
                        <a:pt x="568" y="40"/>
                      </a:lnTo>
                      <a:lnTo>
                        <a:pt x="599" y="55"/>
                      </a:lnTo>
                      <a:lnTo>
                        <a:pt x="626" y="74"/>
                      </a:lnTo>
                      <a:lnTo>
                        <a:pt x="652" y="96"/>
                      </a:lnTo>
                      <a:lnTo>
                        <a:pt x="677" y="121"/>
                      </a:lnTo>
                      <a:lnTo>
                        <a:pt x="698" y="151"/>
                      </a:lnTo>
                      <a:lnTo>
                        <a:pt x="716" y="184"/>
                      </a:lnTo>
                      <a:lnTo>
                        <a:pt x="732" y="220"/>
                      </a:lnTo>
                      <a:lnTo>
                        <a:pt x="743" y="262"/>
                      </a:lnTo>
                      <a:lnTo>
                        <a:pt x="750" y="308"/>
                      </a:lnTo>
                      <a:lnTo>
                        <a:pt x="775" y="277"/>
                      </a:lnTo>
                      <a:lnTo>
                        <a:pt x="804" y="244"/>
                      </a:lnTo>
                      <a:lnTo>
                        <a:pt x="836" y="211"/>
                      </a:lnTo>
                      <a:lnTo>
                        <a:pt x="871" y="178"/>
                      </a:lnTo>
                      <a:lnTo>
                        <a:pt x="909" y="147"/>
                      </a:lnTo>
                      <a:lnTo>
                        <a:pt x="949" y="117"/>
                      </a:lnTo>
                      <a:lnTo>
                        <a:pt x="993" y="89"/>
                      </a:lnTo>
                      <a:lnTo>
                        <a:pt x="1040" y="65"/>
                      </a:lnTo>
                      <a:lnTo>
                        <a:pt x="1090" y="44"/>
                      </a:lnTo>
                      <a:lnTo>
                        <a:pt x="1142" y="25"/>
                      </a:lnTo>
                      <a:lnTo>
                        <a:pt x="1198" y="12"/>
                      </a:lnTo>
                      <a:lnTo>
                        <a:pt x="1257" y="3"/>
                      </a:lnTo>
                      <a:lnTo>
                        <a:pt x="1320" y="0"/>
                      </a:lnTo>
                      <a:lnTo>
                        <a:pt x="1350" y="0"/>
                      </a:lnTo>
                      <a:lnTo>
                        <a:pt x="1383" y="3"/>
                      </a:lnTo>
                      <a:lnTo>
                        <a:pt x="1416" y="6"/>
                      </a:lnTo>
                      <a:lnTo>
                        <a:pt x="1448" y="11"/>
                      </a:lnTo>
                      <a:lnTo>
                        <a:pt x="1481" y="17"/>
                      </a:lnTo>
                      <a:lnTo>
                        <a:pt x="1515" y="27"/>
                      </a:lnTo>
                      <a:lnTo>
                        <a:pt x="1547" y="37"/>
                      </a:lnTo>
                      <a:lnTo>
                        <a:pt x="1579" y="51"/>
                      </a:lnTo>
                      <a:lnTo>
                        <a:pt x="1609" y="67"/>
                      </a:lnTo>
                      <a:lnTo>
                        <a:pt x="1637" y="87"/>
                      </a:lnTo>
                      <a:lnTo>
                        <a:pt x="1664" y="110"/>
                      </a:lnTo>
                      <a:lnTo>
                        <a:pt x="1688" y="137"/>
                      </a:lnTo>
                      <a:lnTo>
                        <a:pt x="1709" y="167"/>
                      </a:lnTo>
                      <a:lnTo>
                        <a:pt x="1727" y="202"/>
                      </a:lnTo>
                      <a:lnTo>
                        <a:pt x="1743" y="240"/>
                      </a:lnTo>
                      <a:lnTo>
                        <a:pt x="1754" y="283"/>
                      </a:lnTo>
                      <a:lnTo>
                        <a:pt x="1760" y="330"/>
                      </a:lnTo>
                      <a:lnTo>
                        <a:pt x="1763" y="383"/>
                      </a:lnTo>
                      <a:lnTo>
                        <a:pt x="1761" y="422"/>
                      </a:lnTo>
                      <a:lnTo>
                        <a:pt x="1756" y="467"/>
                      </a:lnTo>
                      <a:lnTo>
                        <a:pt x="1747" y="512"/>
                      </a:lnTo>
                      <a:lnTo>
                        <a:pt x="1736" y="562"/>
                      </a:lnTo>
                      <a:lnTo>
                        <a:pt x="1725" y="612"/>
                      </a:lnTo>
                      <a:lnTo>
                        <a:pt x="1710" y="663"/>
                      </a:lnTo>
                      <a:lnTo>
                        <a:pt x="1695" y="715"/>
                      </a:lnTo>
                      <a:lnTo>
                        <a:pt x="1679" y="765"/>
                      </a:lnTo>
                      <a:lnTo>
                        <a:pt x="1662" y="815"/>
                      </a:lnTo>
                      <a:lnTo>
                        <a:pt x="1646" y="862"/>
                      </a:lnTo>
                      <a:lnTo>
                        <a:pt x="1630" y="905"/>
                      </a:lnTo>
                      <a:lnTo>
                        <a:pt x="1616" y="946"/>
                      </a:lnTo>
                      <a:lnTo>
                        <a:pt x="1603" y="981"/>
                      </a:lnTo>
                      <a:lnTo>
                        <a:pt x="1591" y="1011"/>
                      </a:lnTo>
                      <a:lnTo>
                        <a:pt x="1583" y="1036"/>
                      </a:lnTo>
                      <a:lnTo>
                        <a:pt x="1566" y="1078"/>
                      </a:lnTo>
                      <a:lnTo>
                        <a:pt x="1552" y="1115"/>
                      </a:lnTo>
                      <a:lnTo>
                        <a:pt x="1540" y="1146"/>
                      </a:lnTo>
                      <a:lnTo>
                        <a:pt x="1531" y="1174"/>
                      </a:lnTo>
                      <a:lnTo>
                        <a:pt x="1523" y="1199"/>
                      </a:lnTo>
                      <a:lnTo>
                        <a:pt x="1516" y="1221"/>
                      </a:lnTo>
                      <a:lnTo>
                        <a:pt x="1513" y="1243"/>
                      </a:lnTo>
                      <a:lnTo>
                        <a:pt x="1510" y="1263"/>
                      </a:lnTo>
                      <a:lnTo>
                        <a:pt x="1509" y="1284"/>
                      </a:lnTo>
                      <a:lnTo>
                        <a:pt x="1507" y="1306"/>
                      </a:lnTo>
                      <a:lnTo>
                        <a:pt x="1509" y="1332"/>
                      </a:lnTo>
                      <a:lnTo>
                        <a:pt x="1511" y="1356"/>
                      </a:lnTo>
                      <a:lnTo>
                        <a:pt x="1516" y="1377"/>
                      </a:lnTo>
                      <a:lnTo>
                        <a:pt x="1523" y="1394"/>
                      </a:lnTo>
                      <a:lnTo>
                        <a:pt x="1535" y="1408"/>
                      </a:lnTo>
                      <a:lnTo>
                        <a:pt x="1549" y="1417"/>
                      </a:lnTo>
                      <a:lnTo>
                        <a:pt x="1568" y="1424"/>
                      </a:lnTo>
                      <a:lnTo>
                        <a:pt x="1590" y="1425"/>
                      </a:lnTo>
                      <a:lnTo>
                        <a:pt x="1628" y="1422"/>
                      </a:lnTo>
                      <a:lnTo>
                        <a:pt x="1664" y="1412"/>
                      </a:lnTo>
                      <a:lnTo>
                        <a:pt x="1701" y="1394"/>
                      </a:lnTo>
                      <a:lnTo>
                        <a:pt x="1738" y="1370"/>
                      </a:lnTo>
                      <a:lnTo>
                        <a:pt x="1773" y="1339"/>
                      </a:lnTo>
                      <a:lnTo>
                        <a:pt x="1807" y="1301"/>
                      </a:lnTo>
                      <a:lnTo>
                        <a:pt x="1840" y="1256"/>
                      </a:lnTo>
                      <a:lnTo>
                        <a:pt x="1871" y="1205"/>
                      </a:lnTo>
                      <a:lnTo>
                        <a:pt x="1900" y="1147"/>
                      </a:lnTo>
                      <a:lnTo>
                        <a:pt x="1926" y="1083"/>
                      </a:lnTo>
                      <a:lnTo>
                        <a:pt x="1950" y="1013"/>
                      </a:lnTo>
                      <a:lnTo>
                        <a:pt x="1956" y="1001"/>
                      </a:lnTo>
                      <a:lnTo>
                        <a:pt x="1960" y="989"/>
                      </a:lnTo>
                      <a:lnTo>
                        <a:pt x="1966" y="980"/>
                      </a:lnTo>
                      <a:lnTo>
                        <a:pt x="1972" y="972"/>
                      </a:lnTo>
                      <a:lnTo>
                        <a:pt x="1981" y="965"/>
                      </a:lnTo>
                      <a:lnTo>
                        <a:pt x="1993" y="962"/>
                      </a:lnTo>
                      <a:lnTo>
                        <a:pt x="2010" y="960"/>
                      </a:lnTo>
                      <a:lnTo>
                        <a:pt x="2017" y="960"/>
                      </a:lnTo>
                      <a:lnTo>
                        <a:pt x="2026" y="962"/>
                      </a:lnTo>
                      <a:lnTo>
                        <a:pt x="2036" y="963"/>
                      </a:lnTo>
                      <a:lnTo>
                        <a:pt x="2046" y="965"/>
                      </a:lnTo>
                      <a:lnTo>
                        <a:pt x="2056" y="972"/>
                      </a:lnTo>
                      <a:lnTo>
                        <a:pt x="2063" y="980"/>
                      </a:lnTo>
                      <a:lnTo>
                        <a:pt x="2069" y="990"/>
                      </a:lnTo>
                      <a:lnTo>
                        <a:pt x="2070" y="1006"/>
                      </a:lnTo>
                      <a:lnTo>
                        <a:pt x="2069" y="1015"/>
                      </a:lnTo>
                      <a:lnTo>
                        <a:pt x="2066" y="1031"/>
                      </a:lnTo>
                      <a:lnTo>
                        <a:pt x="2060" y="1051"/>
                      </a:lnTo>
                      <a:lnTo>
                        <a:pt x="2052" y="1075"/>
                      </a:lnTo>
                      <a:lnTo>
                        <a:pt x="2042" y="1104"/>
                      </a:lnTo>
                      <a:lnTo>
                        <a:pt x="2029" y="1136"/>
                      </a:lnTo>
                      <a:lnTo>
                        <a:pt x="2014" y="1170"/>
                      </a:lnTo>
                      <a:lnTo>
                        <a:pt x="1996" y="1205"/>
                      </a:lnTo>
                      <a:lnTo>
                        <a:pt x="1976" y="1240"/>
                      </a:lnTo>
                      <a:lnTo>
                        <a:pt x="1953" y="1277"/>
                      </a:lnTo>
                      <a:lnTo>
                        <a:pt x="1928" y="1314"/>
                      </a:lnTo>
                      <a:lnTo>
                        <a:pt x="1900" y="1349"/>
                      </a:lnTo>
                      <a:lnTo>
                        <a:pt x="1870" y="1383"/>
                      </a:lnTo>
                      <a:lnTo>
                        <a:pt x="1837" y="1415"/>
                      </a:lnTo>
                      <a:lnTo>
                        <a:pt x="1801" y="1442"/>
                      </a:lnTo>
                      <a:lnTo>
                        <a:pt x="1763" y="1467"/>
                      </a:lnTo>
                      <a:lnTo>
                        <a:pt x="1722" y="1488"/>
                      </a:lnTo>
                      <a:lnTo>
                        <a:pt x="1679" y="1502"/>
                      </a:lnTo>
                      <a:lnTo>
                        <a:pt x="1632" y="1513"/>
                      </a:lnTo>
                      <a:lnTo>
                        <a:pt x="1583" y="1515"/>
                      </a:lnTo>
                      <a:lnTo>
                        <a:pt x="1540" y="1514"/>
                      </a:lnTo>
                      <a:lnTo>
                        <a:pt x="1499" y="1508"/>
                      </a:lnTo>
                      <a:lnTo>
                        <a:pt x="1459" y="1497"/>
                      </a:lnTo>
                      <a:lnTo>
                        <a:pt x="1422" y="1481"/>
                      </a:lnTo>
                      <a:lnTo>
                        <a:pt x="1388" y="1463"/>
                      </a:lnTo>
                      <a:lnTo>
                        <a:pt x="1357" y="1441"/>
                      </a:lnTo>
                      <a:lnTo>
                        <a:pt x="1329" y="1415"/>
                      </a:lnTo>
                      <a:lnTo>
                        <a:pt x="1306" y="1384"/>
                      </a:lnTo>
                      <a:lnTo>
                        <a:pt x="1286" y="1352"/>
                      </a:lnTo>
                      <a:lnTo>
                        <a:pt x="1272" y="1314"/>
                      </a:lnTo>
                      <a:lnTo>
                        <a:pt x="1262" y="1274"/>
                      </a:lnTo>
                      <a:lnTo>
                        <a:pt x="1260" y="1231"/>
                      </a:lnTo>
                      <a:lnTo>
                        <a:pt x="1261" y="1206"/>
                      </a:lnTo>
                      <a:lnTo>
                        <a:pt x="1264" y="1184"/>
                      </a:lnTo>
                      <a:lnTo>
                        <a:pt x="1269" y="1163"/>
                      </a:lnTo>
                      <a:lnTo>
                        <a:pt x="1277" y="1141"/>
                      </a:lnTo>
                      <a:lnTo>
                        <a:pt x="1286" y="1115"/>
                      </a:lnTo>
                      <a:lnTo>
                        <a:pt x="1298" y="1086"/>
                      </a:lnTo>
                      <a:lnTo>
                        <a:pt x="1312" y="1051"/>
                      </a:lnTo>
                      <a:lnTo>
                        <a:pt x="1325" y="1017"/>
                      </a:lnTo>
                      <a:lnTo>
                        <a:pt x="1340" y="976"/>
                      </a:lnTo>
                      <a:lnTo>
                        <a:pt x="1357" y="931"/>
                      </a:lnTo>
                      <a:lnTo>
                        <a:pt x="1374" y="880"/>
                      </a:lnTo>
                      <a:lnTo>
                        <a:pt x="1393" y="828"/>
                      </a:lnTo>
                      <a:lnTo>
                        <a:pt x="1412" y="772"/>
                      </a:lnTo>
                      <a:lnTo>
                        <a:pt x="1430" y="713"/>
                      </a:lnTo>
                      <a:lnTo>
                        <a:pt x="1447" y="654"/>
                      </a:lnTo>
                      <a:lnTo>
                        <a:pt x="1464" y="595"/>
                      </a:lnTo>
                      <a:lnTo>
                        <a:pt x="1479" y="537"/>
                      </a:lnTo>
                      <a:lnTo>
                        <a:pt x="1490" y="481"/>
                      </a:lnTo>
                      <a:lnTo>
                        <a:pt x="1499" y="427"/>
                      </a:lnTo>
                      <a:lnTo>
                        <a:pt x="1506" y="376"/>
                      </a:lnTo>
                      <a:lnTo>
                        <a:pt x="1507" y="330"/>
                      </a:lnTo>
                      <a:lnTo>
                        <a:pt x="1507" y="316"/>
                      </a:lnTo>
                      <a:lnTo>
                        <a:pt x="1507" y="299"/>
                      </a:lnTo>
                      <a:lnTo>
                        <a:pt x="1506" y="279"/>
                      </a:lnTo>
                      <a:lnTo>
                        <a:pt x="1503" y="260"/>
                      </a:lnTo>
                      <a:lnTo>
                        <a:pt x="1501" y="239"/>
                      </a:lnTo>
                      <a:lnTo>
                        <a:pt x="1496" y="216"/>
                      </a:lnTo>
                      <a:lnTo>
                        <a:pt x="1488" y="195"/>
                      </a:lnTo>
                      <a:lnTo>
                        <a:pt x="1479" y="175"/>
                      </a:lnTo>
                      <a:lnTo>
                        <a:pt x="1465" y="155"/>
                      </a:lnTo>
                      <a:lnTo>
                        <a:pt x="1450" y="138"/>
                      </a:lnTo>
                      <a:lnTo>
                        <a:pt x="1431" y="122"/>
                      </a:lnTo>
                      <a:lnTo>
                        <a:pt x="1408" y="109"/>
                      </a:lnTo>
                      <a:lnTo>
                        <a:pt x="1380" y="99"/>
                      </a:lnTo>
                      <a:lnTo>
                        <a:pt x="1349" y="92"/>
                      </a:lnTo>
                      <a:lnTo>
                        <a:pt x="1312" y="91"/>
                      </a:lnTo>
                      <a:lnTo>
                        <a:pt x="1256" y="93"/>
                      </a:lnTo>
                      <a:lnTo>
                        <a:pt x="1202" y="103"/>
                      </a:lnTo>
                      <a:lnTo>
                        <a:pt x="1151" y="117"/>
                      </a:lnTo>
                      <a:lnTo>
                        <a:pt x="1104" y="135"/>
                      </a:lnTo>
                      <a:lnTo>
                        <a:pt x="1059" y="157"/>
                      </a:lnTo>
                      <a:lnTo>
                        <a:pt x="1018" y="184"/>
                      </a:lnTo>
                      <a:lnTo>
                        <a:pt x="980" y="211"/>
                      </a:lnTo>
                      <a:lnTo>
                        <a:pt x="944" y="243"/>
                      </a:lnTo>
                      <a:lnTo>
                        <a:pt x="910" y="274"/>
                      </a:lnTo>
                      <a:lnTo>
                        <a:pt x="880" y="308"/>
                      </a:lnTo>
                      <a:lnTo>
                        <a:pt x="851" y="341"/>
                      </a:lnTo>
                      <a:lnTo>
                        <a:pt x="826" y="374"/>
                      </a:lnTo>
                      <a:lnTo>
                        <a:pt x="803" y="405"/>
                      </a:lnTo>
                      <a:lnTo>
                        <a:pt x="778" y="440"/>
                      </a:lnTo>
                      <a:lnTo>
                        <a:pt x="757" y="470"/>
                      </a:lnTo>
                      <a:lnTo>
                        <a:pt x="740" y="497"/>
                      </a:lnTo>
                      <a:lnTo>
                        <a:pt x="726" y="522"/>
                      </a:lnTo>
                      <a:lnTo>
                        <a:pt x="714" y="544"/>
                      </a:lnTo>
                      <a:lnTo>
                        <a:pt x="703" y="566"/>
                      </a:lnTo>
                      <a:lnTo>
                        <a:pt x="694" y="590"/>
                      </a:lnTo>
                      <a:lnTo>
                        <a:pt x="686" y="615"/>
                      </a:lnTo>
                      <a:lnTo>
                        <a:pt x="678" y="641"/>
                      </a:lnTo>
                      <a:lnTo>
                        <a:pt x="669" y="671"/>
                      </a:lnTo>
                      <a:lnTo>
                        <a:pt x="660" y="705"/>
                      </a:lnTo>
                      <a:lnTo>
                        <a:pt x="643" y="781"/>
                      </a:lnTo>
                      <a:lnTo>
                        <a:pt x="622" y="855"/>
                      </a:lnTo>
                      <a:lnTo>
                        <a:pt x="600" y="930"/>
                      </a:lnTo>
                      <a:lnTo>
                        <a:pt x="593" y="964"/>
                      </a:lnTo>
                      <a:lnTo>
                        <a:pt x="585" y="1003"/>
                      </a:lnTo>
                      <a:lnTo>
                        <a:pt x="575" y="1047"/>
                      </a:lnTo>
                      <a:lnTo>
                        <a:pt x="566" y="1090"/>
                      </a:lnTo>
                      <a:lnTo>
                        <a:pt x="554" y="1133"/>
                      </a:lnTo>
                      <a:lnTo>
                        <a:pt x="544" y="1174"/>
                      </a:lnTo>
                      <a:lnTo>
                        <a:pt x="534" y="1209"/>
                      </a:lnTo>
                      <a:lnTo>
                        <a:pt x="525" y="1238"/>
                      </a:lnTo>
                      <a:lnTo>
                        <a:pt x="519" y="1269"/>
                      </a:lnTo>
                      <a:lnTo>
                        <a:pt x="511" y="1305"/>
                      </a:lnTo>
                      <a:lnTo>
                        <a:pt x="502" y="1340"/>
                      </a:lnTo>
                      <a:lnTo>
                        <a:pt x="494" y="1374"/>
                      </a:lnTo>
                      <a:lnTo>
                        <a:pt x="485" y="1405"/>
                      </a:lnTo>
                      <a:lnTo>
                        <a:pt x="474" y="1430"/>
                      </a:lnTo>
                      <a:lnTo>
                        <a:pt x="465" y="1449"/>
                      </a:lnTo>
                      <a:lnTo>
                        <a:pt x="454" y="1464"/>
                      </a:lnTo>
                      <a:lnTo>
                        <a:pt x="439" y="1479"/>
                      </a:lnTo>
                      <a:lnTo>
                        <a:pt x="418" y="1493"/>
                      </a:lnTo>
                      <a:lnTo>
                        <a:pt x="393" y="1505"/>
                      </a:lnTo>
                      <a:lnTo>
                        <a:pt x="367" y="1513"/>
                      </a:lnTo>
                      <a:lnTo>
                        <a:pt x="337" y="1515"/>
                      </a:lnTo>
                      <a:lnTo>
                        <a:pt x="320" y="1515"/>
                      </a:lnTo>
                      <a:lnTo>
                        <a:pt x="301" y="1512"/>
                      </a:lnTo>
                      <a:lnTo>
                        <a:pt x="283" y="1505"/>
                      </a:lnTo>
                      <a:lnTo>
                        <a:pt x="266" y="1497"/>
                      </a:lnTo>
                      <a:lnTo>
                        <a:pt x="250" y="1485"/>
                      </a:lnTo>
                      <a:lnTo>
                        <a:pt x="237" y="1471"/>
                      </a:lnTo>
                      <a:lnTo>
                        <a:pt x="227" y="1454"/>
                      </a:lnTo>
                      <a:lnTo>
                        <a:pt x="220" y="1434"/>
                      </a:lnTo>
                      <a:lnTo>
                        <a:pt x="217" y="1411"/>
                      </a:lnTo>
                      <a:lnTo>
                        <a:pt x="217" y="1404"/>
                      </a:lnTo>
                      <a:lnTo>
                        <a:pt x="221" y="1392"/>
                      </a:lnTo>
                      <a:lnTo>
                        <a:pt x="225" y="1377"/>
                      </a:lnTo>
                      <a:lnTo>
                        <a:pt x="231" y="1357"/>
                      </a:lnTo>
                      <a:lnTo>
                        <a:pt x="236" y="1336"/>
                      </a:lnTo>
                      <a:lnTo>
                        <a:pt x="242" y="1315"/>
                      </a:lnTo>
                      <a:lnTo>
                        <a:pt x="249" y="1294"/>
                      </a:lnTo>
                      <a:lnTo>
                        <a:pt x="255" y="1276"/>
                      </a:lnTo>
                      <a:lnTo>
                        <a:pt x="255" y="1276"/>
                      </a:lnTo>
                      <a:lnTo>
                        <a:pt x="360" y="840"/>
                      </a:lnTo>
                      <a:lnTo>
                        <a:pt x="369" y="804"/>
                      </a:lnTo>
                      <a:lnTo>
                        <a:pt x="381" y="764"/>
                      </a:lnTo>
                      <a:lnTo>
                        <a:pt x="392" y="719"/>
                      </a:lnTo>
                      <a:lnTo>
                        <a:pt x="403" y="672"/>
                      </a:lnTo>
                      <a:lnTo>
                        <a:pt x="414" y="626"/>
                      </a:lnTo>
                      <a:lnTo>
                        <a:pt x="424" y="582"/>
                      </a:lnTo>
                      <a:lnTo>
                        <a:pt x="435" y="540"/>
                      </a:lnTo>
                      <a:lnTo>
                        <a:pt x="444" y="503"/>
                      </a:lnTo>
                      <a:lnTo>
                        <a:pt x="453" y="464"/>
                      </a:lnTo>
                      <a:lnTo>
                        <a:pt x="464" y="425"/>
                      </a:lnTo>
                      <a:lnTo>
                        <a:pt x="473" y="387"/>
                      </a:lnTo>
                      <a:lnTo>
                        <a:pt x="482" y="350"/>
                      </a:lnTo>
                      <a:lnTo>
                        <a:pt x="489" y="315"/>
                      </a:lnTo>
                      <a:lnTo>
                        <a:pt x="494" y="283"/>
                      </a:lnTo>
                      <a:lnTo>
                        <a:pt x="495" y="256"/>
                      </a:lnTo>
                      <a:lnTo>
                        <a:pt x="494" y="226"/>
                      </a:lnTo>
                      <a:lnTo>
                        <a:pt x="490" y="198"/>
                      </a:lnTo>
                      <a:lnTo>
                        <a:pt x="485" y="173"/>
                      </a:lnTo>
                      <a:lnTo>
                        <a:pt x="475" y="150"/>
                      </a:lnTo>
                      <a:lnTo>
                        <a:pt x="464" y="130"/>
                      </a:lnTo>
                      <a:lnTo>
                        <a:pt x="448" y="113"/>
                      </a:lnTo>
                      <a:lnTo>
                        <a:pt x="430" y="101"/>
                      </a:lnTo>
                      <a:lnTo>
                        <a:pt x="407" y="93"/>
                      </a:lnTo>
                      <a:lnTo>
                        <a:pt x="382" y="91"/>
                      </a:lnTo>
                      <a:lnTo>
                        <a:pt x="350" y="93"/>
                      </a:lnTo>
                      <a:lnTo>
                        <a:pt x="321" y="104"/>
                      </a:lnTo>
                      <a:lnTo>
                        <a:pt x="293" y="120"/>
                      </a:lnTo>
                      <a:lnTo>
                        <a:pt x="270" y="140"/>
                      </a:lnTo>
                      <a:lnTo>
                        <a:pt x="248" y="167"/>
                      </a:lnTo>
                      <a:lnTo>
                        <a:pt x="228" y="198"/>
                      </a:lnTo>
                      <a:lnTo>
                        <a:pt x="210" y="233"/>
                      </a:lnTo>
                      <a:lnTo>
                        <a:pt x="193" y="273"/>
                      </a:lnTo>
                      <a:lnTo>
                        <a:pt x="177" y="315"/>
                      </a:lnTo>
                      <a:lnTo>
                        <a:pt x="162" y="360"/>
                      </a:lnTo>
                      <a:lnTo>
                        <a:pt x="148" y="409"/>
                      </a:lnTo>
                      <a:lnTo>
                        <a:pt x="135" y="459"/>
                      </a:lnTo>
                      <a:lnTo>
                        <a:pt x="127" y="487"/>
                      </a:lnTo>
                      <a:lnTo>
                        <a:pt x="121" y="511"/>
                      </a:lnTo>
                      <a:lnTo>
                        <a:pt x="113" y="528"/>
                      </a:lnTo>
                      <a:lnTo>
                        <a:pt x="106" y="541"/>
                      </a:lnTo>
                      <a:lnTo>
                        <a:pt x="97" y="549"/>
                      </a:lnTo>
                      <a:lnTo>
                        <a:pt x="88" y="553"/>
                      </a:lnTo>
                      <a:lnTo>
                        <a:pt x="75" y="556"/>
                      </a:lnTo>
                      <a:lnTo>
                        <a:pt x="59" y="556"/>
                      </a:lnTo>
                      <a:lnTo>
                        <a:pt x="52" y="556"/>
                      </a:lnTo>
                      <a:lnTo>
                        <a:pt x="43" y="554"/>
                      </a:lnTo>
                      <a:lnTo>
                        <a:pt x="34" y="553"/>
                      </a:lnTo>
                      <a:lnTo>
                        <a:pt x="24" y="550"/>
                      </a:lnTo>
                      <a:lnTo>
                        <a:pt x="15" y="545"/>
                      </a:lnTo>
                      <a:lnTo>
                        <a:pt x="7" y="536"/>
                      </a:lnTo>
                      <a:lnTo>
                        <a:pt x="1" y="525"/>
                      </a:lnTo>
                      <a:lnTo>
                        <a:pt x="0" y="511"/>
                      </a:lnTo>
                      <a:lnTo>
                        <a:pt x="0" y="503"/>
                      </a:lnTo>
                      <a:lnTo>
                        <a:pt x="3" y="490"/>
                      </a:lnTo>
                      <a:lnTo>
                        <a:pt x="8" y="470"/>
                      </a:lnTo>
                      <a:lnTo>
                        <a:pt x="15" y="447"/>
                      </a:lnTo>
                      <a:lnTo>
                        <a:pt x="22" y="418"/>
                      </a:lnTo>
                      <a:lnTo>
                        <a:pt x="32" y="388"/>
                      </a:lnTo>
                      <a:lnTo>
                        <a:pt x="42" y="354"/>
                      </a:lnTo>
                      <a:lnTo>
                        <a:pt x="55" y="320"/>
                      </a:lnTo>
                      <a:lnTo>
                        <a:pt x="70" y="283"/>
                      </a:lnTo>
                      <a:lnTo>
                        <a:pt x="85" y="248"/>
                      </a:lnTo>
                      <a:lnTo>
                        <a:pt x="101" y="214"/>
                      </a:lnTo>
                      <a:lnTo>
                        <a:pt x="119" y="180"/>
                      </a:lnTo>
                      <a:lnTo>
                        <a:pt x="134" y="157"/>
                      </a:lnTo>
                      <a:lnTo>
                        <a:pt x="152" y="133"/>
                      </a:lnTo>
                      <a:lnTo>
                        <a:pt x="170" y="108"/>
                      </a:lnTo>
                      <a:lnTo>
                        <a:pt x="193" y="84"/>
                      </a:lnTo>
                      <a:lnTo>
                        <a:pt x="219" y="62"/>
                      </a:lnTo>
                      <a:lnTo>
                        <a:pt x="246" y="42"/>
                      </a:lnTo>
                      <a:lnTo>
                        <a:pt x="278" y="25"/>
                      </a:lnTo>
                      <a:lnTo>
                        <a:pt x="312" y="12"/>
                      </a:lnTo>
                      <a:lnTo>
                        <a:pt x="348" y="3"/>
                      </a:lnTo>
                      <a:lnTo>
                        <a:pt x="3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7" name="Rectangle 26"/>
            <p:cNvSpPr/>
            <p:nvPr/>
          </p:nvSpPr>
          <p:spPr>
            <a:xfrm>
              <a:off x="5410200" y="3030344"/>
              <a:ext cx="109979" cy="75271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685800" y="4191000"/>
            <a:ext cx="2590800" cy="2286000"/>
            <a:chOff x="1447800" y="4114800"/>
            <a:chExt cx="2590800" cy="2286000"/>
          </a:xfrm>
        </p:grpSpPr>
        <p:cxnSp>
          <p:nvCxnSpPr>
            <p:cNvPr id="54" name="Straight Arrow Connector 53"/>
            <p:cNvCxnSpPr/>
            <p:nvPr/>
          </p:nvCxnSpPr>
          <p:spPr>
            <a:xfrm flipV="1">
              <a:off x="1501219" y="5536580"/>
              <a:ext cx="961534" cy="223024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1501219" y="4170556"/>
              <a:ext cx="0" cy="2230244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501219" y="5397190"/>
              <a:ext cx="2537381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Freeform 6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3798216" y="5452946"/>
              <a:ext cx="98305" cy="97573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1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 bwMode="auto">
            <a:xfrm>
              <a:off x="1554637" y="4114800"/>
              <a:ext cx="80128" cy="80376"/>
            </a:xfrm>
            <a:custGeom>
              <a:avLst/>
              <a:gdLst/>
              <a:ahLst/>
              <a:cxnLst>
                <a:cxn ang="0">
                  <a:pos x="2856" y="0"/>
                </a:cxn>
                <a:cxn ang="0">
                  <a:pos x="2932" y="3"/>
                </a:cxn>
                <a:cxn ang="0">
                  <a:pos x="3000" y="19"/>
                </a:cxn>
                <a:cxn ang="0">
                  <a:pos x="3051" y="57"/>
                </a:cxn>
                <a:cxn ang="0">
                  <a:pos x="3078" y="125"/>
                </a:cxn>
                <a:cxn ang="0">
                  <a:pos x="3072" y="227"/>
                </a:cxn>
                <a:cxn ang="0">
                  <a:pos x="3035" y="301"/>
                </a:cxn>
                <a:cxn ang="0">
                  <a:pos x="2977" y="349"/>
                </a:cxn>
                <a:cxn ang="0">
                  <a:pos x="2909" y="375"/>
                </a:cxn>
                <a:cxn ang="0">
                  <a:pos x="2842" y="386"/>
                </a:cxn>
                <a:cxn ang="0">
                  <a:pos x="2785" y="388"/>
                </a:cxn>
                <a:cxn ang="0">
                  <a:pos x="1280" y="2667"/>
                </a:cxn>
                <a:cxn ang="0">
                  <a:pos x="1266" y="2733"/>
                </a:cxn>
                <a:cxn ang="0">
                  <a:pos x="1242" y="2806"/>
                </a:cxn>
                <a:cxn ang="0">
                  <a:pos x="1201" y="2876"/>
                </a:cxn>
                <a:cxn ang="0">
                  <a:pos x="1138" y="2929"/>
                </a:cxn>
                <a:cxn ang="0">
                  <a:pos x="1047" y="2959"/>
                </a:cxn>
                <a:cxn ang="0">
                  <a:pos x="948" y="2953"/>
                </a:cxn>
                <a:cxn ang="0">
                  <a:pos x="883" y="2912"/>
                </a:cxn>
                <a:cxn ang="0">
                  <a:pos x="846" y="2854"/>
                </a:cxn>
                <a:cxn ang="0">
                  <a:pos x="831" y="2791"/>
                </a:cxn>
                <a:cxn ang="0">
                  <a:pos x="834" y="2746"/>
                </a:cxn>
                <a:cxn ang="0">
                  <a:pos x="853" y="2674"/>
                </a:cxn>
                <a:cxn ang="0">
                  <a:pos x="876" y="2586"/>
                </a:cxn>
                <a:cxn ang="0">
                  <a:pos x="1520" y="388"/>
                </a:cxn>
                <a:cxn ang="0">
                  <a:pos x="941" y="389"/>
                </a:cxn>
                <a:cxn ang="0">
                  <a:pos x="843" y="398"/>
                </a:cxn>
                <a:cxn ang="0">
                  <a:pos x="720" y="427"/>
                </a:cxn>
                <a:cxn ang="0">
                  <a:pos x="581" y="488"/>
                </a:cxn>
                <a:cxn ang="0">
                  <a:pos x="432" y="595"/>
                </a:cxn>
                <a:cxn ang="0">
                  <a:pos x="279" y="757"/>
                </a:cxn>
                <a:cxn ang="0">
                  <a:pos x="164" y="923"/>
                </a:cxn>
                <a:cxn ang="0">
                  <a:pos x="128" y="964"/>
                </a:cxn>
                <a:cxn ang="0">
                  <a:pos x="79" y="977"/>
                </a:cxn>
                <a:cxn ang="0">
                  <a:pos x="27" y="965"/>
                </a:cxn>
                <a:cxn ang="0">
                  <a:pos x="5" y="940"/>
                </a:cxn>
                <a:cxn ang="0">
                  <a:pos x="0" y="917"/>
                </a:cxn>
                <a:cxn ang="0">
                  <a:pos x="7" y="888"/>
                </a:cxn>
                <a:cxn ang="0">
                  <a:pos x="43" y="815"/>
                </a:cxn>
                <a:cxn ang="0">
                  <a:pos x="104" y="708"/>
                </a:cxn>
                <a:cxn ang="0">
                  <a:pos x="185" y="582"/>
                </a:cxn>
                <a:cxn ang="0">
                  <a:pos x="283" y="448"/>
                </a:cxn>
                <a:cxn ang="0">
                  <a:pos x="390" y="315"/>
                </a:cxn>
                <a:cxn ang="0">
                  <a:pos x="554" y="161"/>
                </a:cxn>
                <a:cxn ang="0">
                  <a:pos x="706" y="68"/>
                </a:cxn>
                <a:cxn ang="0">
                  <a:pos x="843" y="19"/>
                </a:cxn>
                <a:cxn ang="0">
                  <a:pos x="959" y="2"/>
                </a:cxn>
                <a:cxn ang="0">
                  <a:pos x="1050" y="0"/>
                </a:cxn>
              </a:cxnLst>
              <a:rect l="0" t="0" r="r" b="b"/>
              <a:pathLst>
                <a:path w="3080" h="2961">
                  <a:moveTo>
                    <a:pt x="1050" y="0"/>
                  </a:moveTo>
                  <a:lnTo>
                    <a:pt x="2830" y="0"/>
                  </a:lnTo>
                  <a:lnTo>
                    <a:pt x="2856" y="0"/>
                  </a:lnTo>
                  <a:lnTo>
                    <a:pt x="2881" y="0"/>
                  </a:lnTo>
                  <a:lnTo>
                    <a:pt x="2907" y="1"/>
                  </a:lnTo>
                  <a:lnTo>
                    <a:pt x="2932" y="3"/>
                  </a:lnTo>
                  <a:lnTo>
                    <a:pt x="2956" y="7"/>
                  </a:lnTo>
                  <a:lnTo>
                    <a:pt x="2979" y="12"/>
                  </a:lnTo>
                  <a:lnTo>
                    <a:pt x="3000" y="19"/>
                  </a:lnTo>
                  <a:lnTo>
                    <a:pt x="3020" y="29"/>
                  </a:lnTo>
                  <a:lnTo>
                    <a:pt x="3037" y="41"/>
                  </a:lnTo>
                  <a:lnTo>
                    <a:pt x="3051" y="57"/>
                  </a:lnTo>
                  <a:lnTo>
                    <a:pt x="3064" y="77"/>
                  </a:lnTo>
                  <a:lnTo>
                    <a:pt x="3072" y="99"/>
                  </a:lnTo>
                  <a:lnTo>
                    <a:pt x="3078" y="125"/>
                  </a:lnTo>
                  <a:lnTo>
                    <a:pt x="3080" y="157"/>
                  </a:lnTo>
                  <a:lnTo>
                    <a:pt x="3078" y="194"/>
                  </a:lnTo>
                  <a:lnTo>
                    <a:pt x="3072" y="227"/>
                  </a:lnTo>
                  <a:lnTo>
                    <a:pt x="3063" y="255"/>
                  </a:lnTo>
                  <a:lnTo>
                    <a:pt x="3050" y="279"/>
                  </a:lnTo>
                  <a:lnTo>
                    <a:pt x="3035" y="301"/>
                  </a:lnTo>
                  <a:lnTo>
                    <a:pt x="3017" y="320"/>
                  </a:lnTo>
                  <a:lnTo>
                    <a:pt x="2998" y="336"/>
                  </a:lnTo>
                  <a:lnTo>
                    <a:pt x="2977" y="349"/>
                  </a:lnTo>
                  <a:lnTo>
                    <a:pt x="2955" y="360"/>
                  </a:lnTo>
                  <a:lnTo>
                    <a:pt x="2932" y="369"/>
                  </a:lnTo>
                  <a:lnTo>
                    <a:pt x="2909" y="375"/>
                  </a:lnTo>
                  <a:lnTo>
                    <a:pt x="2886" y="380"/>
                  </a:lnTo>
                  <a:lnTo>
                    <a:pt x="2863" y="383"/>
                  </a:lnTo>
                  <a:lnTo>
                    <a:pt x="2842" y="386"/>
                  </a:lnTo>
                  <a:lnTo>
                    <a:pt x="2821" y="388"/>
                  </a:lnTo>
                  <a:lnTo>
                    <a:pt x="2801" y="388"/>
                  </a:lnTo>
                  <a:lnTo>
                    <a:pt x="2785" y="388"/>
                  </a:lnTo>
                  <a:lnTo>
                    <a:pt x="2770" y="388"/>
                  </a:lnTo>
                  <a:lnTo>
                    <a:pt x="1700" y="388"/>
                  </a:lnTo>
                  <a:lnTo>
                    <a:pt x="1280" y="2667"/>
                  </a:lnTo>
                  <a:lnTo>
                    <a:pt x="1275" y="2688"/>
                  </a:lnTo>
                  <a:lnTo>
                    <a:pt x="1271" y="2710"/>
                  </a:lnTo>
                  <a:lnTo>
                    <a:pt x="1266" y="2733"/>
                  </a:lnTo>
                  <a:lnTo>
                    <a:pt x="1259" y="2757"/>
                  </a:lnTo>
                  <a:lnTo>
                    <a:pt x="1251" y="2782"/>
                  </a:lnTo>
                  <a:lnTo>
                    <a:pt x="1242" y="2806"/>
                  </a:lnTo>
                  <a:lnTo>
                    <a:pt x="1230" y="2831"/>
                  </a:lnTo>
                  <a:lnTo>
                    <a:pt x="1216" y="2854"/>
                  </a:lnTo>
                  <a:lnTo>
                    <a:pt x="1201" y="2876"/>
                  </a:lnTo>
                  <a:lnTo>
                    <a:pt x="1182" y="2895"/>
                  </a:lnTo>
                  <a:lnTo>
                    <a:pt x="1161" y="2914"/>
                  </a:lnTo>
                  <a:lnTo>
                    <a:pt x="1138" y="2929"/>
                  </a:lnTo>
                  <a:lnTo>
                    <a:pt x="1111" y="2943"/>
                  </a:lnTo>
                  <a:lnTo>
                    <a:pt x="1081" y="2953"/>
                  </a:lnTo>
                  <a:lnTo>
                    <a:pt x="1047" y="2959"/>
                  </a:lnTo>
                  <a:lnTo>
                    <a:pt x="1010" y="2961"/>
                  </a:lnTo>
                  <a:lnTo>
                    <a:pt x="976" y="2959"/>
                  </a:lnTo>
                  <a:lnTo>
                    <a:pt x="948" y="2953"/>
                  </a:lnTo>
                  <a:lnTo>
                    <a:pt x="923" y="2942"/>
                  </a:lnTo>
                  <a:lnTo>
                    <a:pt x="901" y="2928"/>
                  </a:lnTo>
                  <a:lnTo>
                    <a:pt x="883" y="2912"/>
                  </a:lnTo>
                  <a:lnTo>
                    <a:pt x="867" y="2894"/>
                  </a:lnTo>
                  <a:lnTo>
                    <a:pt x="855" y="2874"/>
                  </a:lnTo>
                  <a:lnTo>
                    <a:pt x="846" y="2854"/>
                  </a:lnTo>
                  <a:lnTo>
                    <a:pt x="838" y="2832"/>
                  </a:lnTo>
                  <a:lnTo>
                    <a:pt x="833" y="2811"/>
                  </a:lnTo>
                  <a:lnTo>
                    <a:pt x="831" y="2791"/>
                  </a:lnTo>
                  <a:lnTo>
                    <a:pt x="830" y="2772"/>
                  </a:lnTo>
                  <a:lnTo>
                    <a:pt x="831" y="2762"/>
                  </a:lnTo>
                  <a:lnTo>
                    <a:pt x="834" y="2746"/>
                  </a:lnTo>
                  <a:lnTo>
                    <a:pt x="839" y="2727"/>
                  </a:lnTo>
                  <a:lnTo>
                    <a:pt x="845" y="2702"/>
                  </a:lnTo>
                  <a:lnTo>
                    <a:pt x="853" y="2674"/>
                  </a:lnTo>
                  <a:lnTo>
                    <a:pt x="860" y="2646"/>
                  </a:lnTo>
                  <a:lnTo>
                    <a:pt x="868" y="2615"/>
                  </a:lnTo>
                  <a:lnTo>
                    <a:pt x="876" y="2586"/>
                  </a:lnTo>
                  <a:lnTo>
                    <a:pt x="883" y="2557"/>
                  </a:lnTo>
                  <a:lnTo>
                    <a:pt x="890" y="2530"/>
                  </a:lnTo>
                  <a:lnTo>
                    <a:pt x="1520" y="388"/>
                  </a:lnTo>
                  <a:lnTo>
                    <a:pt x="990" y="388"/>
                  </a:lnTo>
                  <a:lnTo>
                    <a:pt x="967" y="389"/>
                  </a:lnTo>
                  <a:lnTo>
                    <a:pt x="941" y="389"/>
                  </a:lnTo>
                  <a:lnTo>
                    <a:pt x="911" y="391"/>
                  </a:lnTo>
                  <a:lnTo>
                    <a:pt x="879" y="393"/>
                  </a:lnTo>
                  <a:lnTo>
                    <a:pt x="843" y="398"/>
                  </a:lnTo>
                  <a:lnTo>
                    <a:pt x="804" y="405"/>
                  </a:lnTo>
                  <a:lnTo>
                    <a:pt x="763" y="414"/>
                  </a:lnTo>
                  <a:lnTo>
                    <a:pt x="720" y="427"/>
                  </a:lnTo>
                  <a:lnTo>
                    <a:pt x="676" y="443"/>
                  </a:lnTo>
                  <a:lnTo>
                    <a:pt x="630" y="464"/>
                  </a:lnTo>
                  <a:lnTo>
                    <a:pt x="581" y="488"/>
                  </a:lnTo>
                  <a:lnTo>
                    <a:pt x="532" y="518"/>
                  </a:lnTo>
                  <a:lnTo>
                    <a:pt x="482" y="553"/>
                  </a:lnTo>
                  <a:lnTo>
                    <a:pt x="432" y="595"/>
                  </a:lnTo>
                  <a:lnTo>
                    <a:pt x="381" y="641"/>
                  </a:lnTo>
                  <a:lnTo>
                    <a:pt x="331" y="696"/>
                  </a:lnTo>
                  <a:lnTo>
                    <a:pt x="279" y="757"/>
                  </a:lnTo>
                  <a:lnTo>
                    <a:pt x="229" y="826"/>
                  </a:lnTo>
                  <a:lnTo>
                    <a:pt x="180" y="902"/>
                  </a:lnTo>
                  <a:lnTo>
                    <a:pt x="164" y="923"/>
                  </a:lnTo>
                  <a:lnTo>
                    <a:pt x="151" y="940"/>
                  </a:lnTo>
                  <a:lnTo>
                    <a:pt x="140" y="954"/>
                  </a:lnTo>
                  <a:lnTo>
                    <a:pt x="128" y="964"/>
                  </a:lnTo>
                  <a:lnTo>
                    <a:pt x="114" y="971"/>
                  </a:lnTo>
                  <a:lnTo>
                    <a:pt x="99" y="976"/>
                  </a:lnTo>
                  <a:lnTo>
                    <a:pt x="79" y="977"/>
                  </a:lnTo>
                  <a:lnTo>
                    <a:pt x="58" y="975"/>
                  </a:lnTo>
                  <a:lnTo>
                    <a:pt x="41" y="971"/>
                  </a:lnTo>
                  <a:lnTo>
                    <a:pt x="27" y="965"/>
                  </a:lnTo>
                  <a:lnTo>
                    <a:pt x="18" y="957"/>
                  </a:lnTo>
                  <a:lnTo>
                    <a:pt x="9" y="949"/>
                  </a:lnTo>
                  <a:lnTo>
                    <a:pt x="5" y="940"/>
                  </a:lnTo>
                  <a:lnTo>
                    <a:pt x="2" y="932"/>
                  </a:lnTo>
                  <a:lnTo>
                    <a:pt x="0" y="924"/>
                  </a:lnTo>
                  <a:lnTo>
                    <a:pt x="0" y="917"/>
                  </a:lnTo>
                  <a:lnTo>
                    <a:pt x="0" y="913"/>
                  </a:lnTo>
                  <a:lnTo>
                    <a:pt x="1" y="904"/>
                  </a:lnTo>
                  <a:lnTo>
                    <a:pt x="7" y="888"/>
                  </a:lnTo>
                  <a:lnTo>
                    <a:pt x="16" y="867"/>
                  </a:lnTo>
                  <a:lnTo>
                    <a:pt x="28" y="843"/>
                  </a:lnTo>
                  <a:lnTo>
                    <a:pt x="43" y="815"/>
                  </a:lnTo>
                  <a:lnTo>
                    <a:pt x="61" y="782"/>
                  </a:lnTo>
                  <a:lnTo>
                    <a:pt x="82" y="747"/>
                  </a:lnTo>
                  <a:lnTo>
                    <a:pt x="104" y="708"/>
                  </a:lnTo>
                  <a:lnTo>
                    <a:pt x="129" y="669"/>
                  </a:lnTo>
                  <a:lnTo>
                    <a:pt x="156" y="626"/>
                  </a:lnTo>
                  <a:lnTo>
                    <a:pt x="185" y="582"/>
                  </a:lnTo>
                  <a:lnTo>
                    <a:pt x="217" y="538"/>
                  </a:lnTo>
                  <a:lnTo>
                    <a:pt x="249" y="493"/>
                  </a:lnTo>
                  <a:lnTo>
                    <a:pt x="283" y="448"/>
                  </a:lnTo>
                  <a:lnTo>
                    <a:pt x="318" y="403"/>
                  </a:lnTo>
                  <a:lnTo>
                    <a:pt x="354" y="358"/>
                  </a:lnTo>
                  <a:lnTo>
                    <a:pt x="390" y="315"/>
                  </a:lnTo>
                  <a:lnTo>
                    <a:pt x="446" y="256"/>
                  </a:lnTo>
                  <a:lnTo>
                    <a:pt x="500" y="205"/>
                  </a:lnTo>
                  <a:lnTo>
                    <a:pt x="554" y="161"/>
                  </a:lnTo>
                  <a:lnTo>
                    <a:pt x="606" y="124"/>
                  </a:lnTo>
                  <a:lnTo>
                    <a:pt x="656" y="92"/>
                  </a:lnTo>
                  <a:lnTo>
                    <a:pt x="706" y="68"/>
                  </a:lnTo>
                  <a:lnTo>
                    <a:pt x="753" y="47"/>
                  </a:lnTo>
                  <a:lnTo>
                    <a:pt x="798" y="31"/>
                  </a:lnTo>
                  <a:lnTo>
                    <a:pt x="843" y="19"/>
                  </a:lnTo>
                  <a:lnTo>
                    <a:pt x="883" y="12"/>
                  </a:lnTo>
                  <a:lnTo>
                    <a:pt x="922" y="6"/>
                  </a:lnTo>
                  <a:lnTo>
                    <a:pt x="959" y="2"/>
                  </a:lnTo>
                  <a:lnTo>
                    <a:pt x="992" y="1"/>
                  </a:lnTo>
                  <a:lnTo>
                    <a:pt x="1023" y="0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436043" y="5480824"/>
              <a:ext cx="80128" cy="83634"/>
            </a:xfrm>
            <a:prstGeom prst="ellipse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462753" y="4421459"/>
              <a:ext cx="1549138" cy="1951463"/>
              <a:chOff x="1752600" y="1143000"/>
              <a:chExt cx="4419600" cy="5334000"/>
            </a:xfrm>
          </p:grpSpPr>
          <p:cxnSp>
            <p:nvCxnSpPr>
              <p:cNvPr id="65" name="Straight Arrow Connector 64"/>
              <p:cNvCxnSpPr/>
              <p:nvPr/>
            </p:nvCxnSpPr>
            <p:spPr>
              <a:xfrm flipV="1">
                <a:off x="1752600" y="1219200"/>
                <a:ext cx="3048000" cy="3048000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 flipV="1">
                <a:off x="1828800" y="2590800"/>
                <a:ext cx="3505200" cy="1600200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>
                <a:off x="1828800" y="4191000"/>
                <a:ext cx="4343400" cy="1752600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" name="Group 13"/>
              <p:cNvGrpSpPr/>
              <p:nvPr/>
            </p:nvGrpSpPr>
            <p:grpSpPr>
              <a:xfrm>
                <a:off x="4953000" y="3048000"/>
                <a:ext cx="533400" cy="2057400"/>
                <a:chOff x="7162800" y="2743200"/>
                <a:chExt cx="533400" cy="2057400"/>
              </a:xfrm>
            </p:grpSpPr>
            <p:sp>
              <p:nvSpPr>
                <p:cNvPr id="84" name="Oval 83"/>
                <p:cNvSpPr/>
                <p:nvPr/>
              </p:nvSpPr>
              <p:spPr>
                <a:xfrm>
                  <a:off x="7620000" y="40386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7467600" y="32004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Oval 16"/>
                <p:cNvSpPr/>
                <p:nvPr/>
              </p:nvSpPr>
              <p:spPr>
                <a:xfrm>
                  <a:off x="7239000" y="27432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Oval 17"/>
                <p:cNvSpPr/>
                <p:nvPr/>
              </p:nvSpPr>
              <p:spPr>
                <a:xfrm>
                  <a:off x="7620000" y="35052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7391400" y="44196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Oval 19"/>
                <p:cNvSpPr/>
                <p:nvPr/>
              </p:nvSpPr>
              <p:spPr>
                <a:xfrm>
                  <a:off x="7162800" y="47244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0" name="Group 4"/>
              <p:cNvGrpSpPr>
                <a:grpSpLocks noChangeAspect="1"/>
              </p:cNvGrpSpPr>
              <p:nvPr>
                <p:custDataLst>
                  <p:tags r:id="rId13"/>
                </p:custDataLst>
              </p:nvPr>
            </p:nvGrpSpPr>
            <p:grpSpPr bwMode="auto">
              <a:xfrm>
                <a:off x="3200400" y="1143000"/>
                <a:ext cx="416749" cy="495300"/>
                <a:chOff x="2270" y="752"/>
                <a:chExt cx="1077" cy="1280"/>
              </a:xfrm>
            </p:grpSpPr>
            <p:sp>
              <p:nvSpPr>
                <p:cNvPr id="82" name="Freeform 6"/>
                <p:cNvSpPr>
                  <a:spLocks noEditPoints="1"/>
                </p:cNvSpPr>
                <p:nvPr/>
              </p:nvSpPr>
              <p:spPr bwMode="auto">
                <a:xfrm>
                  <a:off x="2270" y="752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7"/>
                <p:cNvSpPr>
                  <a:spLocks/>
                </p:cNvSpPr>
                <p:nvPr/>
              </p:nvSpPr>
              <p:spPr bwMode="auto">
                <a:xfrm>
                  <a:off x="2925" y="1284"/>
                  <a:ext cx="422" cy="748"/>
                </a:xfrm>
                <a:custGeom>
                  <a:avLst/>
                  <a:gdLst/>
                  <a:ahLst/>
                  <a:cxnLst>
                    <a:cxn ang="0">
                      <a:pos x="715" y="1"/>
                    </a:cxn>
                    <a:cxn ang="0">
                      <a:pos x="759" y="8"/>
                    </a:cxn>
                    <a:cxn ang="0">
                      <a:pos x="781" y="28"/>
                    </a:cxn>
                    <a:cxn ang="0">
                      <a:pos x="789" y="68"/>
                    </a:cxn>
                    <a:cxn ang="0">
                      <a:pos x="789" y="1966"/>
                    </a:cxn>
                    <a:cxn ang="0">
                      <a:pos x="790" y="2008"/>
                    </a:cxn>
                    <a:cxn ang="0">
                      <a:pos x="796" y="2042"/>
                    </a:cxn>
                    <a:cxn ang="0">
                      <a:pos x="810" y="2070"/>
                    </a:cxn>
                    <a:cxn ang="0">
                      <a:pos x="842" y="2091"/>
                    </a:cxn>
                    <a:cxn ang="0">
                      <a:pos x="891" y="2107"/>
                    </a:cxn>
                    <a:cxn ang="0">
                      <a:pos x="967" y="2118"/>
                    </a:cxn>
                    <a:cxn ang="0">
                      <a:pos x="1072" y="2123"/>
                    </a:cxn>
                    <a:cxn ang="0">
                      <a:pos x="1268" y="2124"/>
                    </a:cxn>
                    <a:cxn ang="0">
                      <a:pos x="1248" y="2243"/>
                    </a:cxn>
                    <a:cxn ang="0">
                      <a:pos x="1183" y="2242"/>
                    </a:cxn>
                    <a:cxn ang="0">
                      <a:pos x="1095" y="2239"/>
                    </a:cxn>
                    <a:cxn ang="0">
                      <a:pos x="993" y="2237"/>
                    </a:cxn>
                    <a:cxn ang="0">
                      <a:pos x="886" y="2234"/>
                    </a:cxn>
                    <a:cxn ang="0">
                      <a:pos x="786" y="2232"/>
                    </a:cxn>
                    <a:cxn ang="0">
                      <a:pos x="701" y="2229"/>
                    </a:cxn>
                    <a:cxn ang="0">
                      <a:pos x="642" y="2229"/>
                    </a:cxn>
                    <a:cxn ang="0">
                      <a:pos x="577" y="2229"/>
                    </a:cxn>
                    <a:cxn ang="0">
                      <a:pos x="489" y="2232"/>
                    </a:cxn>
                    <a:cxn ang="0">
                      <a:pos x="388" y="2234"/>
                    </a:cxn>
                    <a:cxn ang="0">
                      <a:pos x="283" y="2237"/>
                    </a:cxn>
                    <a:cxn ang="0">
                      <a:pos x="184" y="2239"/>
                    </a:cxn>
                    <a:cxn ang="0">
                      <a:pos x="99" y="2242"/>
                    </a:cxn>
                    <a:cxn ang="0">
                      <a:pos x="40" y="2243"/>
                    </a:cxn>
                    <a:cxn ang="0">
                      <a:pos x="23" y="2124"/>
                    </a:cxn>
                    <a:cxn ang="0">
                      <a:pos x="219" y="2123"/>
                    </a:cxn>
                    <a:cxn ang="0">
                      <a:pos x="324" y="2118"/>
                    </a:cxn>
                    <a:cxn ang="0">
                      <a:pos x="399" y="2107"/>
                    </a:cxn>
                    <a:cxn ang="0">
                      <a:pos x="450" y="2091"/>
                    </a:cxn>
                    <a:cxn ang="0">
                      <a:pos x="480" y="2070"/>
                    </a:cxn>
                    <a:cxn ang="0">
                      <a:pos x="496" y="2042"/>
                    </a:cxn>
                    <a:cxn ang="0">
                      <a:pos x="501" y="2008"/>
                    </a:cxn>
                    <a:cxn ang="0">
                      <a:pos x="503" y="1966"/>
                    </a:cxn>
                    <a:cxn ang="0">
                      <a:pos x="446" y="273"/>
                    </a:cxn>
                    <a:cxn ang="0">
                      <a:pos x="328" y="307"/>
                    </a:cxn>
                    <a:cxn ang="0">
                      <a:pos x="214" y="326"/>
                    </a:cxn>
                    <a:cxn ang="0">
                      <a:pos x="111" y="335"/>
                    </a:cxn>
                    <a:cxn ang="0">
                      <a:pos x="30" y="338"/>
                    </a:cxn>
                    <a:cxn ang="0">
                      <a:pos x="0" y="218"/>
                    </a:cxn>
                    <a:cxn ang="0">
                      <a:pos x="72" y="218"/>
                    </a:cxn>
                    <a:cxn ang="0">
                      <a:pos x="161" y="212"/>
                    </a:cxn>
                    <a:cxn ang="0">
                      <a:pos x="261" y="201"/>
                    </a:cxn>
                    <a:cxn ang="0">
                      <a:pos x="368" y="177"/>
                    </a:cxn>
                    <a:cxn ang="0">
                      <a:pos x="477" y="139"/>
                    </a:cxn>
                    <a:cxn ang="0">
                      <a:pos x="582" y="81"/>
                    </a:cxn>
                    <a:cxn ang="0">
                      <a:pos x="681" y="0"/>
                    </a:cxn>
                  </a:cxnLst>
                  <a:rect l="0" t="0" r="r" b="b"/>
                  <a:pathLst>
                    <a:path w="1268" h="2243">
                      <a:moveTo>
                        <a:pt x="681" y="0"/>
                      </a:moveTo>
                      <a:lnTo>
                        <a:pt x="715" y="1"/>
                      </a:lnTo>
                      <a:lnTo>
                        <a:pt x="740" y="3"/>
                      </a:lnTo>
                      <a:lnTo>
                        <a:pt x="759" y="8"/>
                      </a:lnTo>
                      <a:lnTo>
                        <a:pt x="773" y="16"/>
                      </a:lnTo>
                      <a:lnTo>
                        <a:pt x="781" y="28"/>
                      </a:lnTo>
                      <a:lnTo>
                        <a:pt x="786" y="45"/>
                      </a:lnTo>
                      <a:lnTo>
                        <a:pt x="789" y="68"/>
                      </a:lnTo>
                      <a:lnTo>
                        <a:pt x="789" y="98"/>
                      </a:lnTo>
                      <a:lnTo>
                        <a:pt x="789" y="1966"/>
                      </a:lnTo>
                      <a:lnTo>
                        <a:pt x="789" y="1988"/>
                      </a:lnTo>
                      <a:lnTo>
                        <a:pt x="790" y="2008"/>
                      </a:lnTo>
                      <a:lnTo>
                        <a:pt x="792" y="2026"/>
                      </a:lnTo>
                      <a:lnTo>
                        <a:pt x="796" y="2042"/>
                      </a:lnTo>
                      <a:lnTo>
                        <a:pt x="802" y="2057"/>
                      </a:lnTo>
                      <a:lnTo>
                        <a:pt x="810" y="2070"/>
                      </a:lnTo>
                      <a:lnTo>
                        <a:pt x="824" y="2082"/>
                      </a:lnTo>
                      <a:lnTo>
                        <a:pt x="842" y="2091"/>
                      </a:lnTo>
                      <a:lnTo>
                        <a:pt x="864" y="2101"/>
                      </a:lnTo>
                      <a:lnTo>
                        <a:pt x="891" y="2107"/>
                      </a:lnTo>
                      <a:lnTo>
                        <a:pt x="927" y="2114"/>
                      </a:lnTo>
                      <a:lnTo>
                        <a:pt x="967" y="2118"/>
                      </a:lnTo>
                      <a:lnTo>
                        <a:pt x="1016" y="2122"/>
                      </a:lnTo>
                      <a:lnTo>
                        <a:pt x="1072" y="2123"/>
                      </a:lnTo>
                      <a:lnTo>
                        <a:pt x="1137" y="2124"/>
                      </a:lnTo>
                      <a:lnTo>
                        <a:pt x="1268" y="2124"/>
                      </a:lnTo>
                      <a:lnTo>
                        <a:pt x="1268" y="2243"/>
                      </a:lnTo>
                      <a:lnTo>
                        <a:pt x="1248" y="2243"/>
                      </a:lnTo>
                      <a:lnTo>
                        <a:pt x="1220" y="2243"/>
                      </a:lnTo>
                      <a:lnTo>
                        <a:pt x="1183" y="2242"/>
                      </a:lnTo>
                      <a:lnTo>
                        <a:pt x="1141" y="2241"/>
                      </a:lnTo>
                      <a:lnTo>
                        <a:pt x="1095" y="2239"/>
                      </a:lnTo>
                      <a:lnTo>
                        <a:pt x="1045" y="2238"/>
                      </a:lnTo>
                      <a:lnTo>
                        <a:pt x="993" y="2237"/>
                      </a:lnTo>
                      <a:lnTo>
                        <a:pt x="940" y="2235"/>
                      </a:lnTo>
                      <a:lnTo>
                        <a:pt x="886" y="2234"/>
                      </a:lnTo>
                      <a:lnTo>
                        <a:pt x="835" y="2233"/>
                      </a:lnTo>
                      <a:lnTo>
                        <a:pt x="786" y="2232"/>
                      </a:lnTo>
                      <a:lnTo>
                        <a:pt x="742" y="2230"/>
                      </a:lnTo>
                      <a:lnTo>
                        <a:pt x="701" y="2229"/>
                      </a:lnTo>
                      <a:lnTo>
                        <a:pt x="667" y="2229"/>
                      </a:lnTo>
                      <a:lnTo>
                        <a:pt x="642" y="2229"/>
                      </a:lnTo>
                      <a:lnTo>
                        <a:pt x="613" y="2229"/>
                      </a:lnTo>
                      <a:lnTo>
                        <a:pt x="577" y="2229"/>
                      </a:lnTo>
                      <a:lnTo>
                        <a:pt x="536" y="2230"/>
                      </a:lnTo>
                      <a:lnTo>
                        <a:pt x="489" y="2232"/>
                      </a:lnTo>
                      <a:lnTo>
                        <a:pt x="441" y="2233"/>
                      </a:lnTo>
                      <a:lnTo>
                        <a:pt x="388" y="2234"/>
                      </a:lnTo>
                      <a:lnTo>
                        <a:pt x="335" y="2235"/>
                      </a:lnTo>
                      <a:lnTo>
                        <a:pt x="283" y="2237"/>
                      </a:lnTo>
                      <a:lnTo>
                        <a:pt x="233" y="2238"/>
                      </a:lnTo>
                      <a:lnTo>
                        <a:pt x="184" y="2239"/>
                      </a:lnTo>
                      <a:lnTo>
                        <a:pt x="139" y="2241"/>
                      </a:lnTo>
                      <a:lnTo>
                        <a:pt x="99" y="2242"/>
                      </a:lnTo>
                      <a:lnTo>
                        <a:pt x="67" y="2243"/>
                      </a:lnTo>
                      <a:lnTo>
                        <a:pt x="40" y="2243"/>
                      </a:lnTo>
                      <a:lnTo>
                        <a:pt x="23" y="2243"/>
                      </a:lnTo>
                      <a:lnTo>
                        <a:pt x="23" y="2124"/>
                      </a:lnTo>
                      <a:lnTo>
                        <a:pt x="154" y="2124"/>
                      </a:lnTo>
                      <a:lnTo>
                        <a:pt x="219" y="2123"/>
                      </a:lnTo>
                      <a:lnTo>
                        <a:pt x="276" y="2122"/>
                      </a:lnTo>
                      <a:lnTo>
                        <a:pt x="324" y="2118"/>
                      </a:lnTo>
                      <a:lnTo>
                        <a:pt x="365" y="2114"/>
                      </a:lnTo>
                      <a:lnTo>
                        <a:pt x="399" y="2107"/>
                      </a:lnTo>
                      <a:lnTo>
                        <a:pt x="427" y="2101"/>
                      </a:lnTo>
                      <a:lnTo>
                        <a:pt x="450" y="2091"/>
                      </a:lnTo>
                      <a:lnTo>
                        <a:pt x="468" y="2082"/>
                      </a:lnTo>
                      <a:lnTo>
                        <a:pt x="480" y="2070"/>
                      </a:lnTo>
                      <a:lnTo>
                        <a:pt x="489" y="2057"/>
                      </a:lnTo>
                      <a:lnTo>
                        <a:pt x="496" y="2042"/>
                      </a:lnTo>
                      <a:lnTo>
                        <a:pt x="500" y="2026"/>
                      </a:lnTo>
                      <a:lnTo>
                        <a:pt x="501" y="2008"/>
                      </a:lnTo>
                      <a:lnTo>
                        <a:pt x="503" y="1988"/>
                      </a:lnTo>
                      <a:lnTo>
                        <a:pt x="503" y="1966"/>
                      </a:lnTo>
                      <a:lnTo>
                        <a:pt x="503" y="248"/>
                      </a:lnTo>
                      <a:lnTo>
                        <a:pt x="446" y="273"/>
                      </a:lnTo>
                      <a:lnTo>
                        <a:pt x="387" y="292"/>
                      </a:lnTo>
                      <a:lnTo>
                        <a:pt x="328" y="307"/>
                      </a:lnTo>
                      <a:lnTo>
                        <a:pt x="269" y="318"/>
                      </a:lnTo>
                      <a:lnTo>
                        <a:pt x="214" y="326"/>
                      </a:lnTo>
                      <a:lnTo>
                        <a:pt x="160" y="333"/>
                      </a:lnTo>
                      <a:lnTo>
                        <a:pt x="111" y="335"/>
                      </a:lnTo>
                      <a:lnTo>
                        <a:pt x="67" y="337"/>
                      </a:lnTo>
                      <a:lnTo>
                        <a:pt x="30" y="338"/>
                      </a:lnTo>
                      <a:lnTo>
                        <a:pt x="0" y="338"/>
                      </a:lnTo>
                      <a:lnTo>
                        <a:pt x="0" y="218"/>
                      </a:lnTo>
                      <a:lnTo>
                        <a:pt x="34" y="218"/>
                      </a:lnTo>
                      <a:lnTo>
                        <a:pt x="72" y="218"/>
                      </a:lnTo>
                      <a:lnTo>
                        <a:pt x="115" y="216"/>
                      </a:lnTo>
                      <a:lnTo>
                        <a:pt x="161" y="212"/>
                      </a:lnTo>
                      <a:lnTo>
                        <a:pt x="210" y="208"/>
                      </a:lnTo>
                      <a:lnTo>
                        <a:pt x="261" y="201"/>
                      </a:lnTo>
                      <a:lnTo>
                        <a:pt x="314" y="191"/>
                      </a:lnTo>
                      <a:lnTo>
                        <a:pt x="368" y="177"/>
                      </a:lnTo>
                      <a:lnTo>
                        <a:pt x="422" y="160"/>
                      </a:lnTo>
                      <a:lnTo>
                        <a:pt x="477" y="139"/>
                      </a:lnTo>
                      <a:lnTo>
                        <a:pt x="530" y="113"/>
                      </a:lnTo>
                      <a:lnTo>
                        <a:pt x="582" y="81"/>
                      </a:lnTo>
                      <a:lnTo>
                        <a:pt x="632" y="43"/>
                      </a:lnTo>
                      <a:lnTo>
                        <a:pt x="6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70" name="Straight Arrow Connector 69"/>
              <p:cNvCxnSpPr/>
              <p:nvPr/>
            </p:nvCxnSpPr>
            <p:spPr>
              <a:xfrm>
                <a:off x="1752600" y="4191000"/>
                <a:ext cx="2971800" cy="2286000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10"/>
              <p:cNvGrpSpPr>
                <a:grpSpLocks noChangeAspect="1"/>
              </p:cNvGrpSpPr>
              <p:nvPr>
                <p:custDataLst>
                  <p:tags r:id="rId14"/>
                </p:custDataLst>
              </p:nvPr>
            </p:nvGrpSpPr>
            <p:grpSpPr bwMode="auto">
              <a:xfrm>
                <a:off x="4419600" y="1905000"/>
                <a:ext cx="431840" cy="495300"/>
                <a:chOff x="4094" y="1952"/>
                <a:chExt cx="1116" cy="1280"/>
              </a:xfrm>
            </p:grpSpPr>
            <p:sp>
              <p:nvSpPr>
                <p:cNvPr id="80" name="Freeform 12"/>
                <p:cNvSpPr>
                  <a:spLocks noEditPoints="1"/>
                </p:cNvSpPr>
                <p:nvPr/>
              </p:nvSpPr>
              <p:spPr bwMode="auto">
                <a:xfrm>
                  <a:off x="4094" y="1952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13"/>
                <p:cNvSpPr>
                  <a:spLocks/>
                </p:cNvSpPr>
                <p:nvPr/>
              </p:nvSpPr>
              <p:spPr bwMode="auto">
                <a:xfrm>
                  <a:off x="4694" y="2484"/>
                  <a:ext cx="516" cy="748"/>
                </a:xfrm>
                <a:custGeom>
                  <a:avLst/>
                  <a:gdLst/>
                  <a:ahLst/>
                  <a:cxnLst>
                    <a:cxn ang="0">
                      <a:pos x="874" y="9"/>
                    </a:cxn>
                    <a:cxn ang="0">
                      <a:pos x="1077" y="58"/>
                    </a:cxn>
                    <a:cxn ang="0">
                      <a:pos x="1254" y="143"/>
                    </a:cxn>
                    <a:cxn ang="0">
                      <a:pos x="1396" y="262"/>
                    </a:cxn>
                    <a:cxn ang="0">
                      <a:pos x="1496" y="414"/>
                    </a:cxn>
                    <a:cxn ang="0">
                      <a:pos x="1545" y="595"/>
                    </a:cxn>
                    <a:cxn ang="0">
                      <a:pos x="1535" y="785"/>
                    </a:cxn>
                    <a:cxn ang="0">
                      <a:pos x="1474" y="950"/>
                    </a:cxn>
                    <a:cxn ang="0">
                      <a:pos x="1373" y="1096"/>
                    </a:cxn>
                    <a:cxn ang="0">
                      <a:pos x="1242" y="1227"/>
                    </a:cxn>
                    <a:cxn ang="0">
                      <a:pos x="1095" y="1349"/>
                    </a:cxn>
                    <a:cxn ang="0">
                      <a:pos x="973" y="1442"/>
                    </a:cxn>
                    <a:cxn ang="0">
                      <a:pos x="874" y="1519"/>
                    </a:cxn>
                    <a:cxn ang="0">
                      <a:pos x="772" y="1600"/>
                    </a:cxn>
                    <a:cxn ang="0">
                      <a:pos x="658" y="1695"/>
                    </a:cxn>
                    <a:cxn ang="0">
                      <a:pos x="520" y="1811"/>
                    </a:cxn>
                    <a:cxn ang="0">
                      <a:pos x="348" y="1958"/>
                    </a:cxn>
                    <a:cxn ang="0">
                      <a:pos x="1026" y="1958"/>
                    </a:cxn>
                    <a:cxn ang="0">
                      <a:pos x="1117" y="1958"/>
                    </a:cxn>
                    <a:cxn ang="0">
                      <a:pos x="1223" y="1954"/>
                    </a:cxn>
                    <a:cxn ang="0">
                      <a:pos x="1308" y="1945"/>
                    </a:cxn>
                    <a:cxn ang="0">
                      <a:pos x="1350" y="1922"/>
                    </a:cxn>
                    <a:cxn ang="0">
                      <a:pos x="1383" y="1836"/>
                    </a:cxn>
                    <a:cxn ang="0">
                      <a:pos x="1410" y="1722"/>
                    </a:cxn>
                    <a:cxn ang="0">
                      <a:pos x="1423" y="1629"/>
                    </a:cxn>
                    <a:cxn ang="0">
                      <a:pos x="1439" y="2243"/>
                    </a:cxn>
                    <a:cxn ang="0">
                      <a:pos x="1" y="2187"/>
                    </a:cxn>
                    <a:cxn ang="0">
                      <a:pos x="9" y="2142"/>
                    </a:cxn>
                    <a:cxn ang="0">
                      <a:pos x="39" y="2108"/>
                    </a:cxn>
                    <a:cxn ang="0">
                      <a:pos x="934" y="1243"/>
                    </a:cxn>
                    <a:cxn ang="0">
                      <a:pos x="1034" y="1121"/>
                    </a:cxn>
                    <a:cxn ang="0">
                      <a:pos x="1129" y="969"/>
                    </a:cxn>
                    <a:cxn ang="0">
                      <a:pos x="1192" y="791"/>
                    </a:cxn>
                    <a:cxn ang="0">
                      <a:pos x="1204" y="610"/>
                    </a:cxn>
                    <a:cxn ang="0">
                      <a:pos x="1172" y="462"/>
                    </a:cxn>
                    <a:cxn ang="0">
                      <a:pos x="1102" y="329"/>
                    </a:cxn>
                    <a:cxn ang="0">
                      <a:pos x="995" y="220"/>
                    </a:cxn>
                    <a:cxn ang="0">
                      <a:pos x="852" y="147"/>
                    </a:cxn>
                    <a:cxn ang="0">
                      <a:pos x="674" y="121"/>
                    </a:cxn>
                    <a:cxn ang="0">
                      <a:pos x="552" y="134"/>
                    </a:cxn>
                    <a:cxn ang="0">
                      <a:pos x="423" y="177"/>
                    </a:cxn>
                    <a:cxn ang="0">
                      <a:pos x="300" y="258"/>
                    </a:cxn>
                    <a:cxn ang="0">
                      <a:pos x="197" y="384"/>
                    </a:cxn>
                    <a:cxn ang="0">
                      <a:pos x="242" y="444"/>
                    </a:cxn>
                    <a:cxn ang="0">
                      <a:pos x="315" y="479"/>
                    </a:cxn>
                    <a:cxn ang="0">
                      <a:pos x="354" y="531"/>
                    </a:cxn>
                    <a:cxn ang="0">
                      <a:pos x="370" y="584"/>
                    </a:cxn>
                    <a:cxn ang="0">
                      <a:pos x="369" y="650"/>
                    </a:cxn>
                    <a:cxn ang="0">
                      <a:pos x="331" y="731"/>
                    </a:cxn>
                    <a:cxn ang="0">
                      <a:pos x="263" y="779"/>
                    </a:cxn>
                    <a:cxn ang="0">
                      <a:pos x="186" y="796"/>
                    </a:cxn>
                    <a:cxn ang="0">
                      <a:pos x="151" y="792"/>
                    </a:cxn>
                    <a:cxn ang="0">
                      <a:pos x="100" y="777"/>
                    </a:cxn>
                    <a:cxn ang="0">
                      <a:pos x="47" y="740"/>
                    </a:cxn>
                    <a:cxn ang="0">
                      <a:pos x="9" y="673"/>
                    </a:cxn>
                    <a:cxn ang="0">
                      <a:pos x="4" y="550"/>
                    </a:cxn>
                    <a:cxn ang="0">
                      <a:pos x="53" y="380"/>
                    </a:cxn>
                    <a:cxn ang="0">
                      <a:pos x="157" y="231"/>
                    </a:cxn>
                    <a:cxn ang="0">
                      <a:pos x="306" y="110"/>
                    </a:cxn>
                    <a:cxn ang="0">
                      <a:pos x="500" y="29"/>
                    </a:cxn>
                    <a:cxn ang="0">
                      <a:pos x="728" y="0"/>
                    </a:cxn>
                  </a:cxnLst>
                  <a:rect l="0" t="0" r="r" b="b"/>
                  <a:pathLst>
                    <a:path w="1547" h="2243">
                      <a:moveTo>
                        <a:pt x="728" y="0"/>
                      </a:moveTo>
                      <a:lnTo>
                        <a:pt x="801" y="3"/>
                      </a:lnTo>
                      <a:lnTo>
                        <a:pt x="874" y="9"/>
                      </a:lnTo>
                      <a:lnTo>
                        <a:pt x="944" y="21"/>
                      </a:lnTo>
                      <a:lnTo>
                        <a:pt x="1011" y="37"/>
                      </a:lnTo>
                      <a:lnTo>
                        <a:pt x="1077" y="58"/>
                      </a:lnTo>
                      <a:lnTo>
                        <a:pt x="1140" y="81"/>
                      </a:lnTo>
                      <a:lnTo>
                        <a:pt x="1199" y="110"/>
                      </a:lnTo>
                      <a:lnTo>
                        <a:pt x="1254" y="143"/>
                      </a:lnTo>
                      <a:lnTo>
                        <a:pt x="1306" y="178"/>
                      </a:lnTo>
                      <a:lnTo>
                        <a:pt x="1353" y="219"/>
                      </a:lnTo>
                      <a:lnTo>
                        <a:pt x="1396" y="262"/>
                      </a:lnTo>
                      <a:lnTo>
                        <a:pt x="1434" y="309"/>
                      </a:lnTo>
                      <a:lnTo>
                        <a:pt x="1468" y="360"/>
                      </a:lnTo>
                      <a:lnTo>
                        <a:pt x="1496" y="414"/>
                      </a:lnTo>
                      <a:lnTo>
                        <a:pt x="1518" y="472"/>
                      </a:lnTo>
                      <a:lnTo>
                        <a:pt x="1534" y="532"/>
                      </a:lnTo>
                      <a:lnTo>
                        <a:pt x="1545" y="595"/>
                      </a:lnTo>
                      <a:lnTo>
                        <a:pt x="1547" y="660"/>
                      </a:lnTo>
                      <a:lnTo>
                        <a:pt x="1545" y="724"/>
                      </a:lnTo>
                      <a:lnTo>
                        <a:pt x="1535" y="785"/>
                      </a:lnTo>
                      <a:lnTo>
                        <a:pt x="1520" y="842"/>
                      </a:lnTo>
                      <a:lnTo>
                        <a:pt x="1499" y="897"/>
                      </a:lnTo>
                      <a:lnTo>
                        <a:pt x="1474" y="950"/>
                      </a:lnTo>
                      <a:lnTo>
                        <a:pt x="1443" y="1001"/>
                      </a:lnTo>
                      <a:lnTo>
                        <a:pt x="1410" y="1049"/>
                      </a:lnTo>
                      <a:lnTo>
                        <a:pt x="1373" y="1096"/>
                      </a:lnTo>
                      <a:lnTo>
                        <a:pt x="1331" y="1141"/>
                      </a:lnTo>
                      <a:lnTo>
                        <a:pt x="1288" y="1185"/>
                      </a:lnTo>
                      <a:lnTo>
                        <a:pt x="1242" y="1227"/>
                      </a:lnTo>
                      <a:lnTo>
                        <a:pt x="1195" y="1269"/>
                      </a:lnTo>
                      <a:lnTo>
                        <a:pt x="1146" y="1310"/>
                      </a:lnTo>
                      <a:lnTo>
                        <a:pt x="1095" y="1349"/>
                      </a:lnTo>
                      <a:lnTo>
                        <a:pt x="1045" y="1388"/>
                      </a:lnTo>
                      <a:lnTo>
                        <a:pt x="1009" y="1416"/>
                      </a:lnTo>
                      <a:lnTo>
                        <a:pt x="973" y="1442"/>
                      </a:lnTo>
                      <a:lnTo>
                        <a:pt x="940" y="1468"/>
                      </a:lnTo>
                      <a:lnTo>
                        <a:pt x="907" y="1493"/>
                      </a:lnTo>
                      <a:lnTo>
                        <a:pt x="874" y="1519"/>
                      </a:lnTo>
                      <a:lnTo>
                        <a:pt x="841" y="1545"/>
                      </a:lnTo>
                      <a:lnTo>
                        <a:pt x="807" y="1572"/>
                      </a:lnTo>
                      <a:lnTo>
                        <a:pt x="772" y="1600"/>
                      </a:lnTo>
                      <a:lnTo>
                        <a:pt x="736" y="1629"/>
                      </a:lnTo>
                      <a:lnTo>
                        <a:pt x="698" y="1661"/>
                      </a:lnTo>
                      <a:lnTo>
                        <a:pt x="658" y="1695"/>
                      </a:lnTo>
                      <a:lnTo>
                        <a:pt x="616" y="1730"/>
                      </a:lnTo>
                      <a:lnTo>
                        <a:pt x="570" y="1769"/>
                      </a:lnTo>
                      <a:lnTo>
                        <a:pt x="520" y="1811"/>
                      </a:lnTo>
                      <a:lnTo>
                        <a:pt x="467" y="1856"/>
                      </a:lnTo>
                      <a:lnTo>
                        <a:pt x="410" y="1905"/>
                      </a:lnTo>
                      <a:lnTo>
                        <a:pt x="348" y="1958"/>
                      </a:lnTo>
                      <a:lnTo>
                        <a:pt x="991" y="1958"/>
                      </a:lnTo>
                      <a:lnTo>
                        <a:pt x="1005" y="1958"/>
                      </a:lnTo>
                      <a:lnTo>
                        <a:pt x="1026" y="1958"/>
                      </a:lnTo>
                      <a:lnTo>
                        <a:pt x="1053" y="1958"/>
                      </a:lnTo>
                      <a:lnTo>
                        <a:pt x="1083" y="1958"/>
                      </a:lnTo>
                      <a:lnTo>
                        <a:pt x="1117" y="1958"/>
                      </a:lnTo>
                      <a:lnTo>
                        <a:pt x="1152" y="1957"/>
                      </a:lnTo>
                      <a:lnTo>
                        <a:pt x="1188" y="1955"/>
                      </a:lnTo>
                      <a:lnTo>
                        <a:pt x="1223" y="1954"/>
                      </a:lnTo>
                      <a:lnTo>
                        <a:pt x="1256" y="1951"/>
                      </a:lnTo>
                      <a:lnTo>
                        <a:pt x="1284" y="1949"/>
                      </a:lnTo>
                      <a:lnTo>
                        <a:pt x="1308" y="1945"/>
                      </a:lnTo>
                      <a:lnTo>
                        <a:pt x="1327" y="1941"/>
                      </a:lnTo>
                      <a:lnTo>
                        <a:pt x="1338" y="1937"/>
                      </a:lnTo>
                      <a:lnTo>
                        <a:pt x="1350" y="1922"/>
                      </a:lnTo>
                      <a:lnTo>
                        <a:pt x="1361" y="1900"/>
                      </a:lnTo>
                      <a:lnTo>
                        <a:pt x="1372" y="1870"/>
                      </a:lnTo>
                      <a:lnTo>
                        <a:pt x="1383" y="1836"/>
                      </a:lnTo>
                      <a:lnTo>
                        <a:pt x="1392" y="1799"/>
                      </a:lnTo>
                      <a:lnTo>
                        <a:pt x="1401" y="1760"/>
                      </a:lnTo>
                      <a:lnTo>
                        <a:pt x="1410" y="1722"/>
                      </a:lnTo>
                      <a:lnTo>
                        <a:pt x="1415" y="1687"/>
                      </a:lnTo>
                      <a:lnTo>
                        <a:pt x="1420" y="1654"/>
                      </a:lnTo>
                      <a:lnTo>
                        <a:pt x="1423" y="1629"/>
                      </a:lnTo>
                      <a:lnTo>
                        <a:pt x="1547" y="1629"/>
                      </a:lnTo>
                      <a:lnTo>
                        <a:pt x="1547" y="1629"/>
                      </a:lnTo>
                      <a:lnTo>
                        <a:pt x="1439" y="2243"/>
                      </a:lnTo>
                      <a:lnTo>
                        <a:pt x="0" y="2243"/>
                      </a:lnTo>
                      <a:lnTo>
                        <a:pt x="0" y="2212"/>
                      </a:lnTo>
                      <a:lnTo>
                        <a:pt x="1" y="2187"/>
                      </a:lnTo>
                      <a:lnTo>
                        <a:pt x="3" y="2169"/>
                      </a:lnTo>
                      <a:lnTo>
                        <a:pt x="5" y="2154"/>
                      </a:lnTo>
                      <a:lnTo>
                        <a:pt x="9" y="2142"/>
                      </a:lnTo>
                      <a:lnTo>
                        <a:pt x="16" y="2132"/>
                      </a:lnTo>
                      <a:lnTo>
                        <a:pt x="26" y="2122"/>
                      </a:lnTo>
                      <a:lnTo>
                        <a:pt x="39" y="2108"/>
                      </a:lnTo>
                      <a:lnTo>
                        <a:pt x="874" y="1306"/>
                      </a:lnTo>
                      <a:lnTo>
                        <a:pt x="903" y="1277"/>
                      </a:lnTo>
                      <a:lnTo>
                        <a:pt x="934" y="1243"/>
                      </a:lnTo>
                      <a:lnTo>
                        <a:pt x="967" y="1206"/>
                      </a:lnTo>
                      <a:lnTo>
                        <a:pt x="1000" y="1164"/>
                      </a:lnTo>
                      <a:lnTo>
                        <a:pt x="1034" y="1121"/>
                      </a:lnTo>
                      <a:lnTo>
                        <a:pt x="1068" y="1073"/>
                      </a:lnTo>
                      <a:lnTo>
                        <a:pt x="1099" y="1023"/>
                      </a:lnTo>
                      <a:lnTo>
                        <a:pt x="1129" y="969"/>
                      </a:lnTo>
                      <a:lnTo>
                        <a:pt x="1154" y="913"/>
                      </a:lnTo>
                      <a:lnTo>
                        <a:pt x="1176" y="853"/>
                      </a:lnTo>
                      <a:lnTo>
                        <a:pt x="1192" y="791"/>
                      </a:lnTo>
                      <a:lnTo>
                        <a:pt x="1203" y="727"/>
                      </a:lnTo>
                      <a:lnTo>
                        <a:pt x="1207" y="660"/>
                      </a:lnTo>
                      <a:lnTo>
                        <a:pt x="1204" y="610"/>
                      </a:lnTo>
                      <a:lnTo>
                        <a:pt x="1198" y="561"/>
                      </a:lnTo>
                      <a:lnTo>
                        <a:pt x="1187" y="511"/>
                      </a:lnTo>
                      <a:lnTo>
                        <a:pt x="1172" y="462"/>
                      </a:lnTo>
                      <a:lnTo>
                        <a:pt x="1153" y="415"/>
                      </a:lnTo>
                      <a:lnTo>
                        <a:pt x="1130" y="371"/>
                      </a:lnTo>
                      <a:lnTo>
                        <a:pt x="1102" y="329"/>
                      </a:lnTo>
                      <a:lnTo>
                        <a:pt x="1071" y="290"/>
                      </a:lnTo>
                      <a:lnTo>
                        <a:pt x="1034" y="253"/>
                      </a:lnTo>
                      <a:lnTo>
                        <a:pt x="995" y="220"/>
                      </a:lnTo>
                      <a:lnTo>
                        <a:pt x="951" y="191"/>
                      </a:lnTo>
                      <a:lnTo>
                        <a:pt x="903" y="166"/>
                      </a:lnTo>
                      <a:lnTo>
                        <a:pt x="852" y="147"/>
                      </a:lnTo>
                      <a:lnTo>
                        <a:pt x="797" y="132"/>
                      </a:lnTo>
                      <a:lnTo>
                        <a:pt x="736" y="123"/>
                      </a:lnTo>
                      <a:lnTo>
                        <a:pt x="674" y="121"/>
                      </a:lnTo>
                      <a:lnTo>
                        <a:pt x="635" y="122"/>
                      </a:lnTo>
                      <a:lnTo>
                        <a:pt x="594" y="126"/>
                      </a:lnTo>
                      <a:lnTo>
                        <a:pt x="552" y="134"/>
                      </a:lnTo>
                      <a:lnTo>
                        <a:pt x="509" y="144"/>
                      </a:lnTo>
                      <a:lnTo>
                        <a:pt x="466" y="159"/>
                      </a:lnTo>
                      <a:lnTo>
                        <a:pt x="423" y="177"/>
                      </a:lnTo>
                      <a:lnTo>
                        <a:pt x="381" y="201"/>
                      </a:lnTo>
                      <a:lnTo>
                        <a:pt x="339" y="227"/>
                      </a:lnTo>
                      <a:lnTo>
                        <a:pt x="300" y="258"/>
                      </a:lnTo>
                      <a:lnTo>
                        <a:pt x="263" y="295"/>
                      </a:lnTo>
                      <a:lnTo>
                        <a:pt x="228" y="337"/>
                      </a:lnTo>
                      <a:lnTo>
                        <a:pt x="197" y="384"/>
                      </a:lnTo>
                      <a:lnTo>
                        <a:pt x="170" y="436"/>
                      </a:lnTo>
                      <a:lnTo>
                        <a:pt x="209" y="438"/>
                      </a:lnTo>
                      <a:lnTo>
                        <a:pt x="242" y="444"/>
                      </a:lnTo>
                      <a:lnTo>
                        <a:pt x="270" y="453"/>
                      </a:lnTo>
                      <a:lnTo>
                        <a:pt x="294" y="465"/>
                      </a:lnTo>
                      <a:lnTo>
                        <a:pt x="315" y="479"/>
                      </a:lnTo>
                      <a:lnTo>
                        <a:pt x="331" y="495"/>
                      </a:lnTo>
                      <a:lnTo>
                        <a:pt x="344" y="512"/>
                      </a:lnTo>
                      <a:lnTo>
                        <a:pt x="354" y="531"/>
                      </a:lnTo>
                      <a:lnTo>
                        <a:pt x="362" y="549"/>
                      </a:lnTo>
                      <a:lnTo>
                        <a:pt x="366" y="567"/>
                      </a:lnTo>
                      <a:lnTo>
                        <a:pt x="370" y="584"/>
                      </a:lnTo>
                      <a:lnTo>
                        <a:pt x="371" y="601"/>
                      </a:lnTo>
                      <a:lnTo>
                        <a:pt x="371" y="616"/>
                      </a:lnTo>
                      <a:lnTo>
                        <a:pt x="369" y="650"/>
                      </a:lnTo>
                      <a:lnTo>
                        <a:pt x="360" y="681"/>
                      </a:lnTo>
                      <a:lnTo>
                        <a:pt x="347" y="707"/>
                      </a:lnTo>
                      <a:lnTo>
                        <a:pt x="331" y="731"/>
                      </a:lnTo>
                      <a:lnTo>
                        <a:pt x="311" y="751"/>
                      </a:lnTo>
                      <a:lnTo>
                        <a:pt x="288" y="768"/>
                      </a:lnTo>
                      <a:lnTo>
                        <a:pt x="263" y="779"/>
                      </a:lnTo>
                      <a:lnTo>
                        <a:pt x="238" y="788"/>
                      </a:lnTo>
                      <a:lnTo>
                        <a:pt x="212" y="794"/>
                      </a:lnTo>
                      <a:lnTo>
                        <a:pt x="186" y="796"/>
                      </a:lnTo>
                      <a:lnTo>
                        <a:pt x="178" y="796"/>
                      </a:lnTo>
                      <a:lnTo>
                        <a:pt x="166" y="795"/>
                      </a:lnTo>
                      <a:lnTo>
                        <a:pt x="151" y="792"/>
                      </a:lnTo>
                      <a:lnTo>
                        <a:pt x="135" y="788"/>
                      </a:lnTo>
                      <a:lnTo>
                        <a:pt x="117" y="783"/>
                      </a:lnTo>
                      <a:lnTo>
                        <a:pt x="100" y="777"/>
                      </a:lnTo>
                      <a:lnTo>
                        <a:pt x="81" y="766"/>
                      </a:lnTo>
                      <a:lnTo>
                        <a:pt x="63" y="754"/>
                      </a:lnTo>
                      <a:lnTo>
                        <a:pt x="47" y="740"/>
                      </a:lnTo>
                      <a:lnTo>
                        <a:pt x="31" y="720"/>
                      </a:lnTo>
                      <a:lnTo>
                        <a:pt x="19" y="699"/>
                      </a:lnTo>
                      <a:lnTo>
                        <a:pt x="9" y="673"/>
                      </a:lnTo>
                      <a:lnTo>
                        <a:pt x="3" y="643"/>
                      </a:lnTo>
                      <a:lnTo>
                        <a:pt x="0" y="608"/>
                      </a:lnTo>
                      <a:lnTo>
                        <a:pt x="4" y="550"/>
                      </a:lnTo>
                      <a:lnTo>
                        <a:pt x="14" y="491"/>
                      </a:lnTo>
                      <a:lnTo>
                        <a:pt x="30" y="435"/>
                      </a:lnTo>
                      <a:lnTo>
                        <a:pt x="53" y="380"/>
                      </a:lnTo>
                      <a:lnTo>
                        <a:pt x="81" y="328"/>
                      </a:lnTo>
                      <a:lnTo>
                        <a:pt x="116" y="278"/>
                      </a:lnTo>
                      <a:lnTo>
                        <a:pt x="157" y="231"/>
                      </a:lnTo>
                      <a:lnTo>
                        <a:pt x="201" y="186"/>
                      </a:lnTo>
                      <a:lnTo>
                        <a:pt x="251" y="146"/>
                      </a:lnTo>
                      <a:lnTo>
                        <a:pt x="306" y="110"/>
                      </a:lnTo>
                      <a:lnTo>
                        <a:pt x="367" y="77"/>
                      </a:lnTo>
                      <a:lnTo>
                        <a:pt x="431" y="51"/>
                      </a:lnTo>
                      <a:lnTo>
                        <a:pt x="500" y="29"/>
                      </a:lnTo>
                      <a:lnTo>
                        <a:pt x="571" y="13"/>
                      </a:lnTo>
                      <a:lnTo>
                        <a:pt x="648" y="4"/>
                      </a:lnTo>
                      <a:lnTo>
                        <a:pt x="7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" name="Group 10"/>
              <p:cNvGrpSpPr>
                <a:grpSpLocks noChangeAspect="1"/>
              </p:cNvGrpSpPr>
              <p:nvPr>
                <p:custDataLst>
                  <p:tags r:id="rId15"/>
                </p:custDataLst>
              </p:nvPr>
            </p:nvGrpSpPr>
            <p:grpSpPr bwMode="auto">
              <a:xfrm>
                <a:off x="4724400" y="5791200"/>
                <a:ext cx="1072382" cy="495300"/>
                <a:chOff x="3847" y="1375"/>
                <a:chExt cx="2793" cy="1290"/>
              </a:xfrm>
            </p:grpSpPr>
            <p:sp>
              <p:nvSpPr>
                <p:cNvPr id="76" name="Freeform 12"/>
                <p:cNvSpPr>
                  <a:spLocks noEditPoints="1"/>
                </p:cNvSpPr>
                <p:nvPr/>
              </p:nvSpPr>
              <p:spPr bwMode="auto">
                <a:xfrm>
                  <a:off x="3847" y="1375"/>
                  <a:ext cx="417" cy="1068"/>
                </a:xfrm>
                <a:custGeom>
                  <a:avLst/>
                  <a:gdLst/>
                  <a:ahLst/>
                  <a:cxnLst>
                    <a:cxn ang="0">
                      <a:pos x="513" y="711"/>
                    </a:cxn>
                    <a:cxn ang="0">
                      <a:pos x="620" y="788"/>
                    </a:cxn>
                    <a:cxn ang="0">
                      <a:pos x="673" y="910"/>
                    </a:cxn>
                    <a:cxn ang="0">
                      <a:pos x="666" y="1039"/>
                    </a:cxn>
                    <a:cxn ang="0">
                      <a:pos x="622" y="1153"/>
                    </a:cxn>
                    <a:cxn ang="0">
                      <a:pos x="600" y="1214"/>
                    </a:cxn>
                    <a:cxn ang="0">
                      <a:pos x="575" y="1278"/>
                    </a:cxn>
                    <a:cxn ang="0">
                      <a:pos x="444" y="1640"/>
                    </a:cxn>
                    <a:cxn ang="0">
                      <a:pos x="391" y="1780"/>
                    </a:cxn>
                    <a:cxn ang="0">
                      <a:pos x="362" y="1868"/>
                    </a:cxn>
                    <a:cxn ang="0">
                      <a:pos x="351" y="1936"/>
                    </a:cxn>
                    <a:cxn ang="0">
                      <a:pos x="358" y="2021"/>
                    </a:cxn>
                    <a:cxn ang="0">
                      <a:pos x="402" y="2062"/>
                    </a:cxn>
                    <a:cxn ang="0">
                      <a:pos x="507" y="2047"/>
                    </a:cxn>
                    <a:cxn ang="0">
                      <a:pos x="611" y="1962"/>
                    </a:cxn>
                    <a:cxn ang="0">
                      <a:pos x="689" y="1829"/>
                    </a:cxn>
                    <a:cxn ang="0">
                      <a:pos x="746" y="1669"/>
                    </a:cxn>
                    <a:cxn ang="0">
                      <a:pos x="769" y="1621"/>
                    </a:cxn>
                    <a:cxn ang="0">
                      <a:pos x="802" y="1616"/>
                    </a:cxn>
                    <a:cxn ang="0">
                      <a:pos x="831" y="1630"/>
                    </a:cxn>
                    <a:cxn ang="0">
                      <a:pos x="829" y="1673"/>
                    </a:cxn>
                    <a:cxn ang="0">
                      <a:pos x="802" y="1761"/>
                    </a:cxn>
                    <a:cxn ang="0">
                      <a:pos x="749" y="1881"/>
                    </a:cxn>
                    <a:cxn ang="0">
                      <a:pos x="669" y="2003"/>
                    </a:cxn>
                    <a:cxn ang="0">
                      <a:pos x="560" y="2097"/>
                    </a:cxn>
                    <a:cxn ang="0">
                      <a:pos x="420" y="2135"/>
                    </a:cxn>
                    <a:cxn ang="0">
                      <a:pos x="273" y="2093"/>
                    </a:cxn>
                    <a:cxn ang="0">
                      <a:pos x="182" y="1979"/>
                    </a:cxn>
                    <a:cxn ang="0">
                      <a:pos x="165" y="1839"/>
                    </a:cxn>
                    <a:cxn ang="0">
                      <a:pos x="202" y="1710"/>
                    </a:cxn>
                    <a:cxn ang="0">
                      <a:pos x="249" y="1584"/>
                    </a:cxn>
                    <a:cxn ang="0">
                      <a:pos x="302" y="1444"/>
                    </a:cxn>
                    <a:cxn ang="0">
                      <a:pos x="364" y="1278"/>
                    </a:cxn>
                    <a:cxn ang="0">
                      <a:pos x="418" y="1127"/>
                    </a:cxn>
                    <a:cxn ang="0">
                      <a:pos x="453" y="1030"/>
                    </a:cxn>
                    <a:cxn ang="0">
                      <a:pos x="478" y="945"/>
                    </a:cxn>
                    <a:cxn ang="0">
                      <a:pos x="486" y="833"/>
                    </a:cxn>
                    <a:cxn ang="0">
                      <a:pos x="458" y="777"/>
                    </a:cxn>
                    <a:cxn ang="0">
                      <a:pos x="420" y="764"/>
                    </a:cxn>
                    <a:cxn ang="0">
                      <a:pos x="349" y="775"/>
                    </a:cxn>
                    <a:cxn ang="0">
                      <a:pos x="255" y="834"/>
                    </a:cxn>
                    <a:cxn ang="0">
                      <a:pos x="165" y="958"/>
                    </a:cxn>
                    <a:cxn ang="0">
                      <a:pos x="89" y="1160"/>
                    </a:cxn>
                    <a:cxn ang="0">
                      <a:pos x="65" y="1210"/>
                    </a:cxn>
                    <a:cxn ang="0">
                      <a:pos x="34" y="1214"/>
                    </a:cxn>
                    <a:cxn ang="0">
                      <a:pos x="9" y="1207"/>
                    </a:cxn>
                    <a:cxn ang="0">
                      <a:pos x="2" y="1175"/>
                    </a:cxn>
                    <a:cxn ang="0">
                      <a:pos x="22" y="1103"/>
                    </a:cxn>
                    <a:cxn ang="0">
                      <a:pos x="65" y="991"/>
                    </a:cxn>
                    <a:cxn ang="0">
                      <a:pos x="138" y="868"/>
                    </a:cxn>
                    <a:cxn ang="0">
                      <a:pos x="238" y="759"/>
                    </a:cxn>
                    <a:cxn ang="0">
                      <a:pos x="369" y="700"/>
                    </a:cxn>
                    <a:cxn ang="0">
                      <a:pos x="720" y="3"/>
                    </a:cxn>
                    <a:cxn ang="0">
                      <a:pos x="789" y="57"/>
                    </a:cxn>
                    <a:cxn ang="0">
                      <a:pos x="798" y="154"/>
                    </a:cxn>
                    <a:cxn ang="0">
                      <a:pos x="733" y="245"/>
                    </a:cxn>
                    <a:cxn ang="0">
                      <a:pos x="636" y="280"/>
                    </a:cxn>
                    <a:cxn ang="0">
                      <a:pos x="549" y="247"/>
                    </a:cxn>
                    <a:cxn ang="0">
                      <a:pos x="518" y="165"/>
                    </a:cxn>
                    <a:cxn ang="0">
                      <a:pos x="558" y="64"/>
                    </a:cxn>
                    <a:cxn ang="0">
                      <a:pos x="649" y="5"/>
                    </a:cxn>
                  </a:cxnLst>
                  <a:rect l="0" t="0" r="r" b="b"/>
                  <a:pathLst>
                    <a:path w="835" h="2135">
                      <a:moveTo>
                        <a:pt x="420" y="694"/>
                      </a:moveTo>
                      <a:lnTo>
                        <a:pt x="469" y="700"/>
                      </a:lnTo>
                      <a:lnTo>
                        <a:pt x="513" y="711"/>
                      </a:lnTo>
                      <a:lnTo>
                        <a:pt x="555" y="731"/>
                      </a:lnTo>
                      <a:lnTo>
                        <a:pt x="589" y="757"/>
                      </a:lnTo>
                      <a:lnTo>
                        <a:pt x="620" y="788"/>
                      </a:lnTo>
                      <a:lnTo>
                        <a:pt x="644" y="825"/>
                      </a:lnTo>
                      <a:lnTo>
                        <a:pt x="662" y="866"/>
                      </a:lnTo>
                      <a:lnTo>
                        <a:pt x="673" y="910"/>
                      </a:lnTo>
                      <a:lnTo>
                        <a:pt x="676" y="954"/>
                      </a:lnTo>
                      <a:lnTo>
                        <a:pt x="673" y="998"/>
                      </a:lnTo>
                      <a:lnTo>
                        <a:pt x="666" y="1039"/>
                      </a:lnTo>
                      <a:lnTo>
                        <a:pt x="651" y="1079"/>
                      </a:lnTo>
                      <a:lnTo>
                        <a:pt x="631" y="1125"/>
                      </a:lnTo>
                      <a:lnTo>
                        <a:pt x="622" y="1153"/>
                      </a:lnTo>
                      <a:lnTo>
                        <a:pt x="615" y="1177"/>
                      </a:lnTo>
                      <a:lnTo>
                        <a:pt x="607" y="1196"/>
                      </a:lnTo>
                      <a:lnTo>
                        <a:pt x="600" y="1214"/>
                      </a:lnTo>
                      <a:lnTo>
                        <a:pt x="595" y="1232"/>
                      </a:lnTo>
                      <a:lnTo>
                        <a:pt x="586" y="1253"/>
                      </a:lnTo>
                      <a:lnTo>
                        <a:pt x="575" y="1278"/>
                      </a:lnTo>
                      <a:lnTo>
                        <a:pt x="562" y="1310"/>
                      </a:lnTo>
                      <a:lnTo>
                        <a:pt x="562" y="1310"/>
                      </a:lnTo>
                      <a:lnTo>
                        <a:pt x="444" y="1640"/>
                      </a:lnTo>
                      <a:lnTo>
                        <a:pt x="424" y="1695"/>
                      </a:lnTo>
                      <a:lnTo>
                        <a:pt x="405" y="1741"/>
                      </a:lnTo>
                      <a:lnTo>
                        <a:pt x="391" y="1780"/>
                      </a:lnTo>
                      <a:lnTo>
                        <a:pt x="378" y="1815"/>
                      </a:lnTo>
                      <a:lnTo>
                        <a:pt x="369" y="1842"/>
                      </a:lnTo>
                      <a:lnTo>
                        <a:pt x="362" y="1868"/>
                      </a:lnTo>
                      <a:lnTo>
                        <a:pt x="356" y="1892"/>
                      </a:lnTo>
                      <a:lnTo>
                        <a:pt x="353" y="1914"/>
                      </a:lnTo>
                      <a:lnTo>
                        <a:pt x="351" y="1936"/>
                      </a:lnTo>
                      <a:lnTo>
                        <a:pt x="351" y="1960"/>
                      </a:lnTo>
                      <a:lnTo>
                        <a:pt x="353" y="1993"/>
                      </a:lnTo>
                      <a:lnTo>
                        <a:pt x="358" y="2021"/>
                      </a:lnTo>
                      <a:lnTo>
                        <a:pt x="369" y="2041"/>
                      </a:lnTo>
                      <a:lnTo>
                        <a:pt x="384" y="2054"/>
                      </a:lnTo>
                      <a:lnTo>
                        <a:pt x="402" y="2062"/>
                      </a:lnTo>
                      <a:lnTo>
                        <a:pt x="424" y="2065"/>
                      </a:lnTo>
                      <a:lnTo>
                        <a:pt x="467" y="2060"/>
                      </a:lnTo>
                      <a:lnTo>
                        <a:pt x="507" y="2047"/>
                      </a:lnTo>
                      <a:lnTo>
                        <a:pt x="544" y="2025"/>
                      </a:lnTo>
                      <a:lnTo>
                        <a:pt x="578" y="1997"/>
                      </a:lnTo>
                      <a:lnTo>
                        <a:pt x="611" y="1962"/>
                      </a:lnTo>
                      <a:lnTo>
                        <a:pt x="640" y="1921"/>
                      </a:lnTo>
                      <a:lnTo>
                        <a:pt x="666" y="1877"/>
                      </a:lnTo>
                      <a:lnTo>
                        <a:pt x="689" y="1829"/>
                      </a:lnTo>
                      <a:lnTo>
                        <a:pt x="711" y="1778"/>
                      </a:lnTo>
                      <a:lnTo>
                        <a:pt x="729" y="1724"/>
                      </a:lnTo>
                      <a:lnTo>
                        <a:pt x="746" y="1669"/>
                      </a:lnTo>
                      <a:lnTo>
                        <a:pt x="755" y="1647"/>
                      </a:lnTo>
                      <a:lnTo>
                        <a:pt x="762" y="1630"/>
                      </a:lnTo>
                      <a:lnTo>
                        <a:pt x="769" y="1621"/>
                      </a:lnTo>
                      <a:lnTo>
                        <a:pt x="780" y="1616"/>
                      </a:lnTo>
                      <a:lnTo>
                        <a:pt x="795" y="1616"/>
                      </a:lnTo>
                      <a:lnTo>
                        <a:pt x="802" y="1616"/>
                      </a:lnTo>
                      <a:lnTo>
                        <a:pt x="813" y="1617"/>
                      </a:lnTo>
                      <a:lnTo>
                        <a:pt x="824" y="1621"/>
                      </a:lnTo>
                      <a:lnTo>
                        <a:pt x="831" y="1630"/>
                      </a:lnTo>
                      <a:lnTo>
                        <a:pt x="835" y="1645"/>
                      </a:lnTo>
                      <a:lnTo>
                        <a:pt x="833" y="1654"/>
                      </a:lnTo>
                      <a:lnTo>
                        <a:pt x="829" y="1673"/>
                      </a:lnTo>
                      <a:lnTo>
                        <a:pt x="822" y="1697"/>
                      </a:lnTo>
                      <a:lnTo>
                        <a:pt x="813" y="1726"/>
                      </a:lnTo>
                      <a:lnTo>
                        <a:pt x="802" y="1761"/>
                      </a:lnTo>
                      <a:lnTo>
                        <a:pt x="787" y="1798"/>
                      </a:lnTo>
                      <a:lnTo>
                        <a:pt x="769" y="1839"/>
                      </a:lnTo>
                      <a:lnTo>
                        <a:pt x="749" y="1881"/>
                      </a:lnTo>
                      <a:lnTo>
                        <a:pt x="726" y="1921"/>
                      </a:lnTo>
                      <a:lnTo>
                        <a:pt x="698" y="1964"/>
                      </a:lnTo>
                      <a:lnTo>
                        <a:pt x="669" y="2003"/>
                      </a:lnTo>
                      <a:lnTo>
                        <a:pt x="636" y="2038"/>
                      </a:lnTo>
                      <a:lnTo>
                        <a:pt x="600" y="2071"/>
                      </a:lnTo>
                      <a:lnTo>
                        <a:pt x="560" y="2097"/>
                      </a:lnTo>
                      <a:lnTo>
                        <a:pt x="516" y="2117"/>
                      </a:lnTo>
                      <a:lnTo>
                        <a:pt x="469" y="2130"/>
                      </a:lnTo>
                      <a:lnTo>
                        <a:pt x="420" y="2135"/>
                      </a:lnTo>
                      <a:lnTo>
                        <a:pt x="365" y="2130"/>
                      </a:lnTo>
                      <a:lnTo>
                        <a:pt x="316" y="2115"/>
                      </a:lnTo>
                      <a:lnTo>
                        <a:pt x="273" y="2093"/>
                      </a:lnTo>
                      <a:lnTo>
                        <a:pt x="236" y="2062"/>
                      </a:lnTo>
                      <a:lnTo>
                        <a:pt x="205" y="2023"/>
                      </a:lnTo>
                      <a:lnTo>
                        <a:pt x="182" y="1979"/>
                      </a:lnTo>
                      <a:lnTo>
                        <a:pt x="167" y="1929"/>
                      </a:lnTo>
                      <a:lnTo>
                        <a:pt x="164" y="1875"/>
                      </a:lnTo>
                      <a:lnTo>
                        <a:pt x="165" y="1839"/>
                      </a:lnTo>
                      <a:lnTo>
                        <a:pt x="175" y="1798"/>
                      </a:lnTo>
                      <a:lnTo>
                        <a:pt x="187" y="1756"/>
                      </a:lnTo>
                      <a:lnTo>
                        <a:pt x="202" y="1710"/>
                      </a:lnTo>
                      <a:lnTo>
                        <a:pt x="220" y="1664"/>
                      </a:lnTo>
                      <a:lnTo>
                        <a:pt x="236" y="1619"/>
                      </a:lnTo>
                      <a:lnTo>
                        <a:pt x="249" y="1584"/>
                      </a:lnTo>
                      <a:lnTo>
                        <a:pt x="265" y="1544"/>
                      </a:lnTo>
                      <a:lnTo>
                        <a:pt x="282" y="1496"/>
                      </a:lnTo>
                      <a:lnTo>
                        <a:pt x="302" y="1444"/>
                      </a:lnTo>
                      <a:lnTo>
                        <a:pt x="322" y="1389"/>
                      </a:lnTo>
                      <a:lnTo>
                        <a:pt x="342" y="1334"/>
                      </a:lnTo>
                      <a:lnTo>
                        <a:pt x="364" y="1278"/>
                      </a:lnTo>
                      <a:lnTo>
                        <a:pt x="382" y="1225"/>
                      </a:lnTo>
                      <a:lnTo>
                        <a:pt x="402" y="1173"/>
                      </a:lnTo>
                      <a:lnTo>
                        <a:pt x="418" y="1127"/>
                      </a:lnTo>
                      <a:lnTo>
                        <a:pt x="433" y="1087"/>
                      </a:lnTo>
                      <a:lnTo>
                        <a:pt x="445" y="1054"/>
                      </a:lnTo>
                      <a:lnTo>
                        <a:pt x="453" y="1030"/>
                      </a:lnTo>
                      <a:lnTo>
                        <a:pt x="462" y="1008"/>
                      </a:lnTo>
                      <a:lnTo>
                        <a:pt x="471" y="978"/>
                      </a:lnTo>
                      <a:lnTo>
                        <a:pt x="478" y="945"/>
                      </a:lnTo>
                      <a:lnTo>
                        <a:pt x="486" y="906"/>
                      </a:lnTo>
                      <a:lnTo>
                        <a:pt x="489" y="864"/>
                      </a:lnTo>
                      <a:lnTo>
                        <a:pt x="486" y="833"/>
                      </a:lnTo>
                      <a:lnTo>
                        <a:pt x="480" y="807"/>
                      </a:lnTo>
                      <a:lnTo>
                        <a:pt x="469" y="788"/>
                      </a:lnTo>
                      <a:lnTo>
                        <a:pt x="458" y="777"/>
                      </a:lnTo>
                      <a:lnTo>
                        <a:pt x="445" y="770"/>
                      </a:lnTo>
                      <a:lnTo>
                        <a:pt x="433" y="766"/>
                      </a:lnTo>
                      <a:lnTo>
                        <a:pt x="420" y="764"/>
                      </a:lnTo>
                      <a:lnTo>
                        <a:pt x="409" y="764"/>
                      </a:lnTo>
                      <a:lnTo>
                        <a:pt x="380" y="768"/>
                      </a:lnTo>
                      <a:lnTo>
                        <a:pt x="349" y="775"/>
                      </a:lnTo>
                      <a:lnTo>
                        <a:pt x="318" y="788"/>
                      </a:lnTo>
                      <a:lnTo>
                        <a:pt x="285" y="809"/>
                      </a:lnTo>
                      <a:lnTo>
                        <a:pt x="255" y="834"/>
                      </a:lnTo>
                      <a:lnTo>
                        <a:pt x="224" y="868"/>
                      </a:lnTo>
                      <a:lnTo>
                        <a:pt x="195" y="908"/>
                      </a:lnTo>
                      <a:lnTo>
                        <a:pt x="165" y="958"/>
                      </a:lnTo>
                      <a:lnTo>
                        <a:pt x="138" y="1015"/>
                      </a:lnTo>
                      <a:lnTo>
                        <a:pt x="113" y="1083"/>
                      </a:lnTo>
                      <a:lnTo>
                        <a:pt x="89" y="1160"/>
                      </a:lnTo>
                      <a:lnTo>
                        <a:pt x="80" y="1184"/>
                      </a:lnTo>
                      <a:lnTo>
                        <a:pt x="73" y="1201"/>
                      </a:lnTo>
                      <a:lnTo>
                        <a:pt x="65" y="1210"/>
                      </a:lnTo>
                      <a:lnTo>
                        <a:pt x="54" y="1214"/>
                      </a:lnTo>
                      <a:lnTo>
                        <a:pt x="40" y="1214"/>
                      </a:lnTo>
                      <a:lnTo>
                        <a:pt x="34" y="1214"/>
                      </a:lnTo>
                      <a:lnTo>
                        <a:pt x="27" y="1214"/>
                      </a:lnTo>
                      <a:lnTo>
                        <a:pt x="18" y="1210"/>
                      </a:lnTo>
                      <a:lnTo>
                        <a:pt x="9" y="1207"/>
                      </a:lnTo>
                      <a:lnTo>
                        <a:pt x="2" y="1197"/>
                      </a:lnTo>
                      <a:lnTo>
                        <a:pt x="0" y="1184"/>
                      </a:lnTo>
                      <a:lnTo>
                        <a:pt x="2" y="1175"/>
                      </a:lnTo>
                      <a:lnTo>
                        <a:pt x="5" y="1159"/>
                      </a:lnTo>
                      <a:lnTo>
                        <a:pt x="11" y="1133"/>
                      </a:lnTo>
                      <a:lnTo>
                        <a:pt x="22" y="1103"/>
                      </a:lnTo>
                      <a:lnTo>
                        <a:pt x="33" y="1070"/>
                      </a:lnTo>
                      <a:lnTo>
                        <a:pt x="47" y="1032"/>
                      </a:lnTo>
                      <a:lnTo>
                        <a:pt x="65" y="991"/>
                      </a:lnTo>
                      <a:lnTo>
                        <a:pt x="87" y="950"/>
                      </a:lnTo>
                      <a:lnTo>
                        <a:pt x="111" y="908"/>
                      </a:lnTo>
                      <a:lnTo>
                        <a:pt x="138" y="868"/>
                      </a:lnTo>
                      <a:lnTo>
                        <a:pt x="169" y="827"/>
                      </a:lnTo>
                      <a:lnTo>
                        <a:pt x="202" y="792"/>
                      </a:lnTo>
                      <a:lnTo>
                        <a:pt x="238" y="759"/>
                      </a:lnTo>
                      <a:lnTo>
                        <a:pt x="278" y="733"/>
                      </a:lnTo>
                      <a:lnTo>
                        <a:pt x="322" y="713"/>
                      </a:lnTo>
                      <a:lnTo>
                        <a:pt x="369" y="700"/>
                      </a:lnTo>
                      <a:lnTo>
                        <a:pt x="420" y="694"/>
                      </a:lnTo>
                      <a:close/>
                      <a:moveTo>
                        <a:pt x="686" y="0"/>
                      </a:moveTo>
                      <a:lnTo>
                        <a:pt x="720" y="3"/>
                      </a:lnTo>
                      <a:lnTo>
                        <a:pt x="749" y="14"/>
                      </a:lnTo>
                      <a:lnTo>
                        <a:pt x="773" y="33"/>
                      </a:lnTo>
                      <a:lnTo>
                        <a:pt x="789" y="57"/>
                      </a:lnTo>
                      <a:lnTo>
                        <a:pt x="800" y="84"/>
                      </a:lnTo>
                      <a:lnTo>
                        <a:pt x="804" y="116"/>
                      </a:lnTo>
                      <a:lnTo>
                        <a:pt x="798" y="154"/>
                      </a:lnTo>
                      <a:lnTo>
                        <a:pt x="784" y="189"/>
                      </a:lnTo>
                      <a:lnTo>
                        <a:pt x="762" y="219"/>
                      </a:lnTo>
                      <a:lnTo>
                        <a:pt x="733" y="245"/>
                      </a:lnTo>
                      <a:lnTo>
                        <a:pt x="702" y="263"/>
                      </a:lnTo>
                      <a:lnTo>
                        <a:pt x="669" y="276"/>
                      </a:lnTo>
                      <a:lnTo>
                        <a:pt x="636" y="280"/>
                      </a:lnTo>
                      <a:lnTo>
                        <a:pt x="602" y="276"/>
                      </a:lnTo>
                      <a:lnTo>
                        <a:pt x="573" y="265"/>
                      </a:lnTo>
                      <a:lnTo>
                        <a:pt x="549" y="247"/>
                      </a:lnTo>
                      <a:lnTo>
                        <a:pt x="533" y="223"/>
                      </a:lnTo>
                      <a:lnTo>
                        <a:pt x="522" y="195"/>
                      </a:lnTo>
                      <a:lnTo>
                        <a:pt x="518" y="165"/>
                      </a:lnTo>
                      <a:lnTo>
                        <a:pt x="524" y="129"/>
                      </a:lnTo>
                      <a:lnTo>
                        <a:pt x="536" y="95"/>
                      </a:lnTo>
                      <a:lnTo>
                        <a:pt x="558" y="64"/>
                      </a:lnTo>
                      <a:lnTo>
                        <a:pt x="584" y="38"/>
                      </a:lnTo>
                      <a:lnTo>
                        <a:pt x="616" y="18"/>
                      </a:lnTo>
                      <a:lnTo>
                        <a:pt x="649" y="5"/>
                      </a:lnTo>
                      <a:lnTo>
                        <a:pt x="68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13"/>
                <p:cNvSpPr>
                  <a:spLocks/>
                </p:cNvSpPr>
                <p:nvPr/>
              </p:nvSpPr>
              <p:spPr bwMode="auto">
                <a:xfrm>
                  <a:off x="4403" y="2160"/>
                  <a:ext cx="683" cy="505"/>
                </a:xfrm>
                <a:custGeom>
                  <a:avLst/>
                  <a:gdLst/>
                  <a:ahLst/>
                  <a:cxnLst>
                    <a:cxn ang="0">
                      <a:pos x="346" y="14"/>
                    </a:cxn>
                    <a:cxn ang="0">
                      <a:pos x="453" y="90"/>
                    </a:cxn>
                    <a:cxn ang="0">
                      <a:pos x="520" y="175"/>
                    </a:cxn>
                    <a:cxn ang="0">
                      <a:pos x="660" y="55"/>
                    </a:cxn>
                    <a:cxn ang="0">
                      <a:pos x="869" y="0"/>
                    </a:cxn>
                    <a:cxn ang="0">
                      <a:pos x="988" y="14"/>
                    </a:cxn>
                    <a:cxn ang="0">
                      <a:pos x="1097" y="75"/>
                    </a:cxn>
                    <a:cxn ang="0">
                      <a:pos x="1159" y="208"/>
                    </a:cxn>
                    <a:cxn ang="0">
                      <a:pos x="1140" y="390"/>
                    </a:cxn>
                    <a:cxn ang="0">
                      <a:pos x="1078" y="589"/>
                    </a:cxn>
                    <a:cxn ang="0">
                      <a:pos x="1028" y="729"/>
                    </a:cxn>
                    <a:cxn ang="0">
                      <a:pos x="997" y="831"/>
                    </a:cxn>
                    <a:cxn ang="0">
                      <a:pos x="997" y="913"/>
                    </a:cxn>
                    <a:cxn ang="0">
                      <a:pos x="1048" y="950"/>
                    </a:cxn>
                    <a:cxn ang="0">
                      <a:pos x="1179" y="880"/>
                    </a:cxn>
                    <a:cxn ang="0">
                      <a:pos x="1284" y="676"/>
                    </a:cxn>
                    <a:cxn ang="0">
                      <a:pos x="1309" y="641"/>
                    </a:cxn>
                    <a:cxn ang="0">
                      <a:pos x="1353" y="646"/>
                    </a:cxn>
                    <a:cxn ang="0">
                      <a:pos x="1357" y="698"/>
                    </a:cxn>
                    <a:cxn ang="0">
                      <a:pos x="1308" y="816"/>
                    </a:cxn>
                    <a:cxn ang="0">
                      <a:pos x="1204" y="948"/>
                    </a:cxn>
                    <a:cxn ang="0">
                      <a:pos x="1042" y="1009"/>
                    </a:cxn>
                    <a:cxn ang="0">
                      <a:pos x="893" y="960"/>
                    </a:cxn>
                    <a:cxn ang="0">
                      <a:pos x="829" y="820"/>
                    </a:cxn>
                    <a:cxn ang="0">
                      <a:pos x="851" y="731"/>
                    </a:cxn>
                    <a:cxn ang="0">
                      <a:pos x="908" y="580"/>
                    </a:cxn>
                    <a:cxn ang="0">
                      <a:pos x="971" y="364"/>
                    </a:cxn>
                    <a:cxn ang="0">
                      <a:pos x="993" y="204"/>
                    </a:cxn>
                    <a:cxn ang="0">
                      <a:pos x="977" y="123"/>
                    </a:cxn>
                    <a:cxn ang="0">
                      <a:pos x="900" y="62"/>
                    </a:cxn>
                    <a:cxn ang="0">
                      <a:pos x="717" y="94"/>
                    </a:cxn>
                    <a:cxn ang="0">
                      <a:pos x="578" y="208"/>
                    </a:cxn>
                    <a:cxn ang="0">
                      <a:pos x="491" y="326"/>
                    </a:cxn>
                    <a:cxn ang="0">
                      <a:pos x="451" y="414"/>
                    </a:cxn>
                    <a:cxn ang="0">
                      <a:pos x="396" y="621"/>
                    </a:cxn>
                    <a:cxn ang="0">
                      <a:pos x="364" y="764"/>
                    </a:cxn>
                    <a:cxn ang="0">
                      <a:pos x="333" y="888"/>
                    </a:cxn>
                    <a:cxn ang="0">
                      <a:pos x="295" y="980"/>
                    </a:cxn>
                    <a:cxn ang="0">
                      <a:pos x="205" y="1007"/>
                    </a:cxn>
                    <a:cxn ang="0">
                      <a:pos x="147" y="963"/>
                    </a:cxn>
                    <a:cxn ang="0">
                      <a:pos x="153" y="904"/>
                    </a:cxn>
                    <a:cxn ang="0">
                      <a:pos x="169" y="851"/>
                    </a:cxn>
                    <a:cxn ang="0">
                      <a:pos x="267" y="442"/>
                    </a:cxn>
                    <a:cxn ang="0">
                      <a:pos x="307" y="278"/>
                    </a:cxn>
                    <a:cxn ang="0">
                      <a:pos x="326" y="141"/>
                    </a:cxn>
                    <a:cxn ang="0">
                      <a:pos x="276" y="64"/>
                    </a:cxn>
                    <a:cxn ang="0">
                      <a:pos x="178" y="94"/>
                    </a:cxn>
                    <a:cxn ang="0">
                      <a:pos x="115" y="219"/>
                    </a:cxn>
                    <a:cxn ang="0">
                      <a:pos x="76" y="348"/>
                    </a:cxn>
                    <a:cxn ang="0">
                      <a:pos x="40" y="370"/>
                    </a:cxn>
                    <a:cxn ang="0">
                      <a:pos x="4" y="355"/>
                    </a:cxn>
                    <a:cxn ang="0">
                      <a:pos x="13" y="289"/>
                    </a:cxn>
                    <a:cxn ang="0">
                      <a:pos x="62" y="152"/>
                    </a:cxn>
                    <a:cxn ang="0">
                      <a:pos x="133" y="51"/>
                    </a:cxn>
                    <a:cxn ang="0">
                      <a:pos x="258" y="0"/>
                    </a:cxn>
                  </a:cxnLst>
                  <a:rect l="0" t="0" r="r" b="b"/>
                  <a:pathLst>
                    <a:path w="1364" h="1009">
                      <a:moveTo>
                        <a:pt x="258" y="0"/>
                      </a:moveTo>
                      <a:lnTo>
                        <a:pt x="286" y="1"/>
                      </a:lnTo>
                      <a:lnTo>
                        <a:pt x="315" y="5"/>
                      </a:lnTo>
                      <a:lnTo>
                        <a:pt x="346" y="14"/>
                      </a:lnTo>
                      <a:lnTo>
                        <a:pt x="375" y="25"/>
                      </a:lnTo>
                      <a:lnTo>
                        <a:pt x="404" y="42"/>
                      </a:lnTo>
                      <a:lnTo>
                        <a:pt x="431" y="64"/>
                      </a:lnTo>
                      <a:lnTo>
                        <a:pt x="453" y="90"/>
                      </a:lnTo>
                      <a:lnTo>
                        <a:pt x="473" y="121"/>
                      </a:lnTo>
                      <a:lnTo>
                        <a:pt x="487" y="160"/>
                      </a:lnTo>
                      <a:lnTo>
                        <a:pt x="495" y="204"/>
                      </a:lnTo>
                      <a:lnTo>
                        <a:pt x="520" y="175"/>
                      </a:lnTo>
                      <a:lnTo>
                        <a:pt x="549" y="143"/>
                      </a:lnTo>
                      <a:lnTo>
                        <a:pt x="582" y="112"/>
                      </a:lnTo>
                      <a:lnTo>
                        <a:pt x="620" y="82"/>
                      </a:lnTo>
                      <a:lnTo>
                        <a:pt x="660" y="55"/>
                      </a:lnTo>
                      <a:lnTo>
                        <a:pt x="707" y="33"/>
                      </a:lnTo>
                      <a:lnTo>
                        <a:pt x="757" y="14"/>
                      </a:lnTo>
                      <a:lnTo>
                        <a:pt x="811" y="3"/>
                      </a:lnTo>
                      <a:lnTo>
                        <a:pt x="869" y="0"/>
                      </a:lnTo>
                      <a:lnTo>
                        <a:pt x="898" y="0"/>
                      </a:lnTo>
                      <a:lnTo>
                        <a:pt x="928" y="3"/>
                      </a:lnTo>
                      <a:lnTo>
                        <a:pt x="957" y="7"/>
                      </a:lnTo>
                      <a:lnTo>
                        <a:pt x="988" y="14"/>
                      </a:lnTo>
                      <a:lnTo>
                        <a:pt x="1017" y="24"/>
                      </a:lnTo>
                      <a:lnTo>
                        <a:pt x="1046" y="36"/>
                      </a:lnTo>
                      <a:lnTo>
                        <a:pt x="1073" y="53"/>
                      </a:lnTo>
                      <a:lnTo>
                        <a:pt x="1097" y="75"/>
                      </a:lnTo>
                      <a:lnTo>
                        <a:pt x="1118" y="99"/>
                      </a:lnTo>
                      <a:lnTo>
                        <a:pt x="1137" y="130"/>
                      </a:lnTo>
                      <a:lnTo>
                        <a:pt x="1149" y="165"/>
                      </a:lnTo>
                      <a:lnTo>
                        <a:pt x="1159" y="208"/>
                      </a:lnTo>
                      <a:lnTo>
                        <a:pt x="1160" y="254"/>
                      </a:lnTo>
                      <a:lnTo>
                        <a:pt x="1159" y="296"/>
                      </a:lnTo>
                      <a:lnTo>
                        <a:pt x="1151" y="340"/>
                      </a:lnTo>
                      <a:lnTo>
                        <a:pt x="1140" y="390"/>
                      </a:lnTo>
                      <a:lnTo>
                        <a:pt x="1126" y="442"/>
                      </a:lnTo>
                      <a:lnTo>
                        <a:pt x="1111" y="493"/>
                      </a:lnTo>
                      <a:lnTo>
                        <a:pt x="1095" y="543"/>
                      </a:lnTo>
                      <a:lnTo>
                        <a:pt x="1078" y="589"/>
                      </a:lnTo>
                      <a:lnTo>
                        <a:pt x="1064" y="630"/>
                      </a:lnTo>
                      <a:lnTo>
                        <a:pt x="1051" y="665"/>
                      </a:lnTo>
                      <a:lnTo>
                        <a:pt x="1042" y="691"/>
                      </a:lnTo>
                      <a:lnTo>
                        <a:pt x="1028" y="729"/>
                      </a:lnTo>
                      <a:lnTo>
                        <a:pt x="1015" y="761"/>
                      </a:lnTo>
                      <a:lnTo>
                        <a:pt x="1006" y="786"/>
                      </a:lnTo>
                      <a:lnTo>
                        <a:pt x="1000" y="810"/>
                      </a:lnTo>
                      <a:lnTo>
                        <a:pt x="997" y="831"/>
                      </a:lnTo>
                      <a:lnTo>
                        <a:pt x="993" y="849"/>
                      </a:lnTo>
                      <a:lnTo>
                        <a:pt x="993" y="869"/>
                      </a:lnTo>
                      <a:lnTo>
                        <a:pt x="995" y="893"/>
                      </a:lnTo>
                      <a:lnTo>
                        <a:pt x="997" y="913"/>
                      </a:lnTo>
                      <a:lnTo>
                        <a:pt x="1004" y="928"/>
                      </a:lnTo>
                      <a:lnTo>
                        <a:pt x="1013" y="941"/>
                      </a:lnTo>
                      <a:lnTo>
                        <a:pt x="1028" y="947"/>
                      </a:lnTo>
                      <a:lnTo>
                        <a:pt x="1048" y="950"/>
                      </a:lnTo>
                      <a:lnTo>
                        <a:pt x="1080" y="945"/>
                      </a:lnTo>
                      <a:lnTo>
                        <a:pt x="1115" y="932"/>
                      </a:lnTo>
                      <a:lnTo>
                        <a:pt x="1148" y="910"/>
                      </a:lnTo>
                      <a:lnTo>
                        <a:pt x="1179" y="880"/>
                      </a:lnTo>
                      <a:lnTo>
                        <a:pt x="1209" y="842"/>
                      </a:lnTo>
                      <a:lnTo>
                        <a:pt x="1237" y="794"/>
                      </a:lnTo>
                      <a:lnTo>
                        <a:pt x="1262" y="738"/>
                      </a:lnTo>
                      <a:lnTo>
                        <a:pt x="1284" y="676"/>
                      </a:lnTo>
                      <a:lnTo>
                        <a:pt x="1289" y="663"/>
                      </a:lnTo>
                      <a:lnTo>
                        <a:pt x="1293" y="654"/>
                      </a:lnTo>
                      <a:lnTo>
                        <a:pt x="1300" y="646"/>
                      </a:lnTo>
                      <a:lnTo>
                        <a:pt x="1309" y="641"/>
                      </a:lnTo>
                      <a:lnTo>
                        <a:pt x="1324" y="639"/>
                      </a:lnTo>
                      <a:lnTo>
                        <a:pt x="1331" y="641"/>
                      </a:lnTo>
                      <a:lnTo>
                        <a:pt x="1342" y="641"/>
                      </a:lnTo>
                      <a:lnTo>
                        <a:pt x="1353" y="646"/>
                      </a:lnTo>
                      <a:lnTo>
                        <a:pt x="1360" y="656"/>
                      </a:lnTo>
                      <a:lnTo>
                        <a:pt x="1364" y="670"/>
                      </a:lnTo>
                      <a:lnTo>
                        <a:pt x="1362" y="679"/>
                      </a:lnTo>
                      <a:lnTo>
                        <a:pt x="1357" y="698"/>
                      </a:lnTo>
                      <a:lnTo>
                        <a:pt x="1349" y="722"/>
                      </a:lnTo>
                      <a:lnTo>
                        <a:pt x="1339" y="751"/>
                      </a:lnTo>
                      <a:lnTo>
                        <a:pt x="1324" y="783"/>
                      </a:lnTo>
                      <a:lnTo>
                        <a:pt x="1308" y="816"/>
                      </a:lnTo>
                      <a:lnTo>
                        <a:pt x="1286" y="851"/>
                      </a:lnTo>
                      <a:lnTo>
                        <a:pt x="1262" y="886"/>
                      </a:lnTo>
                      <a:lnTo>
                        <a:pt x="1235" y="919"/>
                      </a:lnTo>
                      <a:lnTo>
                        <a:pt x="1204" y="948"/>
                      </a:lnTo>
                      <a:lnTo>
                        <a:pt x="1168" y="972"/>
                      </a:lnTo>
                      <a:lnTo>
                        <a:pt x="1129" y="993"/>
                      </a:lnTo>
                      <a:lnTo>
                        <a:pt x="1088" y="1006"/>
                      </a:lnTo>
                      <a:lnTo>
                        <a:pt x="1042" y="1009"/>
                      </a:lnTo>
                      <a:lnTo>
                        <a:pt x="1000" y="1007"/>
                      </a:lnTo>
                      <a:lnTo>
                        <a:pt x="962" y="996"/>
                      </a:lnTo>
                      <a:lnTo>
                        <a:pt x="926" y="982"/>
                      </a:lnTo>
                      <a:lnTo>
                        <a:pt x="893" y="960"/>
                      </a:lnTo>
                      <a:lnTo>
                        <a:pt x="868" y="932"/>
                      </a:lnTo>
                      <a:lnTo>
                        <a:pt x="848" y="901"/>
                      </a:lnTo>
                      <a:lnTo>
                        <a:pt x="835" y="862"/>
                      </a:lnTo>
                      <a:lnTo>
                        <a:pt x="829" y="820"/>
                      </a:lnTo>
                      <a:lnTo>
                        <a:pt x="831" y="797"/>
                      </a:lnTo>
                      <a:lnTo>
                        <a:pt x="835" y="777"/>
                      </a:lnTo>
                      <a:lnTo>
                        <a:pt x="842" y="757"/>
                      </a:lnTo>
                      <a:lnTo>
                        <a:pt x="851" y="731"/>
                      </a:lnTo>
                      <a:lnTo>
                        <a:pt x="866" y="700"/>
                      </a:lnTo>
                      <a:lnTo>
                        <a:pt x="877" y="667"/>
                      </a:lnTo>
                      <a:lnTo>
                        <a:pt x="891" y="626"/>
                      </a:lnTo>
                      <a:lnTo>
                        <a:pt x="908" y="580"/>
                      </a:lnTo>
                      <a:lnTo>
                        <a:pt x="926" y="528"/>
                      </a:lnTo>
                      <a:lnTo>
                        <a:pt x="942" y="475"/>
                      </a:lnTo>
                      <a:lnTo>
                        <a:pt x="958" y="420"/>
                      </a:lnTo>
                      <a:lnTo>
                        <a:pt x="971" y="364"/>
                      </a:lnTo>
                      <a:lnTo>
                        <a:pt x="984" y="313"/>
                      </a:lnTo>
                      <a:lnTo>
                        <a:pt x="991" y="263"/>
                      </a:lnTo>
                      <a:lnTo>
                        <a:pt x="993" y="221"/>
                      </a:lnTo>
                      <a:lnTo>
                        <a:pt x="993" y="204"/>
                      </a:lnTo>
                      <a:lnTo>
                        <a:pt x="991" y="186"/>
                      </a:lnTo>
                      <a:lnTo>
                        <a:pt x="989" y="165"/>
                      </a:lnTo>
                      <a:lnTo>
                        <a:pt x="986" y="143"/>
                      </a:lnTo>
                      <a:lnTo>
                        <a:pt x="977" y="123"/>
                      </a:lnTo>
                      <a:lnTo>
                        <a:pt x="966" y="103"/>
                      </a:lnTo>
                      <a:lnTo>
                        <a:pt x="949" y="86"/>
                      </a:lnTo>
                      <a:lnTo>
                        <a:pt x="928" y="71"/>
                      </a:lnTo>
                      <a:lnTo>
                        <a:pt x="900" y="62"/>
                      </a:lnTo>
                      <a:lnTo>
                        <a:pt x="866" y="60"/>
                      </a:lnTo>
                      <a:lnTo>
                        <a:pt x="811" y="64"/>
                      </a:lnTo>
                      <a:lnTo>
                        <a:pt x="762" y="75"/>
                      </a:lnTo>
                      <a:lnTo>
                        <a:pt x="717" y="94"/>
                      </a:lnTo>
                      <a:lnTo>
                        <a:pt x="677" y="117"/>
                      </a:lnTo>
                      <a:lnTo>
                        <a:pt x="640" y="145"/>
                      </a:lnTo>
                      <a:lnTo>
                        <a:pt x="607" y="175"/>
                      </a:lnTo>
                      <a:lnTo>
                        <a:pt x="578" y="208"/>
                      </a:lnTo>
                      <a:lnTo>
                        <a:pt x="551" y="239"/>
                      </a:lnTo>
                      <a:lnTo>
                        <a:pt x="529" y="270"/>
                      </a:lnTo>
                      <a:lnTo>
                        <a:pt x="507" y="300"/>
                      </a:lnTo>
                      <a:lnTo>
                        <a:pt x="491" y="326"/>
                      </a:lnTo>
                      <a:lnTo>
                        <a:pt x="478" y="350"/>
                      </a:lnTo>
                      <a:lnTo>
                        <a:pt x="467" y="370"/>
                      </a:lnTo>
                      <a:lnTo>
                        <a:pt x="458" y="390"/>
                      </a:lnTo>
                      <a:lnTo>
                        <a:pt x="451" y="414"/>
                      </a:lnTo>
                      <a:lnTo>
                        <a:pt x="444" y="440"/>
                      </a:lnTo>
                      <a:lnTo>
                        <a:pt x="435" y="469"/>
                      </a:lnTo>
                      <a:lnTo>
                        <a:pt x="416" y="545"/>
                      </a:lnTo>
                      <a:lnTo>
                        <a:pt x="396" y="621"/>
                      </a:lnTo>
                      <a:lnTo>
                        <a:pt x="389" y="652"/>
                      </a:lnTo>
                      <a:lnTo>
                        <a:pt x="382" y="687"/>
                      </a:lnTo>
                      <a:lnTo>
                        <a:pt x="373" y="726"/>
                      </a:lnTo>
                      <a:lnTo>
                        <a:pt x="364" y="764"/>
                      </a:lnTo>
                      <a:lnTo>
                        <a:pt x="355" y="797"/>
                      </a:lnTo>
                      <a:lnTo>
                        <a:pt x="347" y="825"/>
                      </a:lnTo>
                      <a:lnTo>
                        <a:pt x="340" y="855"/>
                      </a:lnTo>
                      <a:lnTo>
                        <a:pt x="333" y="888"/>
                      </a:lnTo>
                      <a:lnTo>
                        <a:pt x="324" y="921"/>
                      </a:lnTo>
                      <a:lnTo>
                        <a:pt x="316" y="947"/>
                      </a:lnTo>
                      <a:lnTo>
                        <a:pt x="307" y="965"/>
                      </a:lnTo>
                      <a:lnTo>
                        <a:pt x="295" y="980"/>
                      </a:lnTo>
                      <a:lnTo>
                        <a:pt x="276" y="995"/>
                      </a:lnTo>
                      <a:lnTo>
                        <a:pt x="251" y="1006"/>
                      </a:lnTo>
                      <a:lnTo>
                        <a:pt x="224" y="1009"/>
                      </a:lnTo>
                      <a:lnTo>
                        <a:pt x="205" y="1007"/>
                      </a:lnTo>
                      <a:lnTo>
                        <a:pt x="187" y="1004"/>
                      </a:lnTo>
                      <a:lnTo>
                        <a:pt x="171" y="995"/>
                      </a:lnTo>
                      <a:lnTo>
                        <a:pt x="156" y="980"/>
                      </a:lnTo>
                      <a:lnTo>
                        <a:pt x="147" y="963"/>
                      </a:lnTo>
                      <a:lnTo>
                        <a:pt x="144" y="939"/>
                      </a:lnTo>
                      <a:lnTo>
                        <a:pt x="145" y="934"/>
                      </a:lnTo>
                      <a:lnTo>
                        <a:pt x="147" y="921"/>
                      </a:lnTo>
                      <a:lnTo>
                        <a:pt x="153" y="904"/>
                      </a:lnTo>
                      <a:lnTo>
                        <a:pt x="158" y="886"/>
                      </a:lnTo>
                      <a:lnTo>
                        <a:pt x="164" y="867"/>
                      </a:lnTo>
                      <a:lnTo>
                        <a:pt x="169" y="851"/>
                      </a:lnTo>
                      <a:lnTo>
                        <a:pt x="169" y="851"/>
                      </a:lnTo>
                      <a:lnTo>
                        <a:pt x="238" y="560"/>
                      </a:lnTo>
                      <a:lnTo>
                        <a:pt x="247" y="525"/>
                      </a:lnTo>
                      <a:lnTo>
                        <a:pt x="258" y="484"/>
                      </a:lnTo>
                      <a:lnTo>
                        <a:pt x="267" y="442"/>
                      </a:lnTo>
                      <a:lnTo>
                        <a:pt x="278" y="399"/>
                      </a:lnTo>
                      <a:lnTo>
                        <a:pt x="287" y="359"/>
                      </a:lnTo>
                      <a:lnTo>
                        <a:pt x="296" y="320"/>
                      </a:lnTo>
                      <a:lnTo>
                        <a:pt x="307" y="278"/>
                      </a:lnTo>
                      <a:lnTo>
                        <a:pt x="316" y="237"/>
                      </a:lnTo>
                      <a:lnTo>
                        <a:pt x="324" y="200"/>
                      </a:lnTo>
                      <a:lnTo>
                        <a:pt x="327" y="169"/>
                      </a:lnTo>
                      <a:lnTo>
                        <a:pt x="326" y="141"/>
                      </a:lnTo>
                      <a:lnTo>
                        <a:pt x="320" y="114"/>
                      </a:lnTo>
                      <a:lnTo>
                        <a:pt x="311" y="92"/>
                      </a:lnTo>
                      <a:lnTo>
                        <a:pt x="296" y="75"/>
                      </a:lnTo>
                      <a:lnTo>
                        <a:pt x="276" y="64"/>
                      </a:lnTo>
                      <a:lnTo>
                        <a:pt x="253" y="60"/>
                      </a:lnTo>
                      <a:lnTo>
                        <a:pt x="225" y="64"/>
                      </a:lnTo>
                      <a:lnTo>
                        <a:pt x="200" y="75"/>
                      </a:lnTo>
                      <a:lnTo>
                        <a:pt x="178" y="94"/>
                      </a:lnTo>
                      <a:lnTo>
                        <a:pt x="160" y="117"/>
                      </a:lnTo>
                      <a:lnTo>
                        <a:pt x="142" y="147"/>
                      </a:lnTo>
                      <a:lnTo>
                        <a:pt x="127" y="182"/>
                      </a:lnTo>
                      <a:lnTo>
                        <a:pt x="115" y="219"/>
                      </a:lnTo>
                      <a:lnTo>
                        <a:pt x="102" y="261"/>
                      </a:lnTo>
                      <a:lnTo>
                        <a:pt x="89" y="305"/>
                      </a:lnTo>
                      <a:lnTo>
                        <a:pt x="84" y="331"/>
                      </a:lnTo>
                      <a:lnTo>
                        <a:pt x="76" y="348"/>
                      </a:lnTo>
                      <a:lnTo>
                        <a:pt x="71" y="361"/>
                      </a:lnTo>
                      <a:lnTo>
                        <a:pt x="64" y="366"/>
                      </a:lnTo>
                      <a:lnTo>
                        <a:pt x="53" y="370"/>
                      </a:lnTo>
                      <a:lnTo>
                        <a:pt x="40" y="370"/>
                      </a:lnTo>
                      <a:lnTo>
                        <a:pt x="33" y="370"/>
                      </a:lnTo>
                      <a:lnTo>
                        <a:pt x="22" y="368"/>
                      </a:lnTo>
                      <a:lnTo>
                        <a:pt x="13" y="363"/>
                      </a:lnTo>
                      <a:lnTo>
                        <a:pt x="4" y="355"/>
                      </a:lnTo>
                      <a:lnTo>
                        <a:pt x="0" y="340"/>
                      </a:lnTo>
                      <a:lnTo>
                        <a:pt x="2" y="331"/>
                      </a:lnTo>
                      <a:lnTo>
                        <a:pt x="5" y="313"/>
                      </a:lnTo>
                      <a:lnTo>
                        <a:pt x="13" y="289"/>
                      </a:lnTo>
                      <a:lnTo>
                        <a:pt x="22" y="258"/>
                      </a:lnTo>
                      <a:lnTo>
                        <a:pt x="33" y="224"/>
                      </a:lnTo>
                      <a:lnTo>
                        <a:pt x="47" y="189"/>
                      </a:lnTo>
                      <a:lnTo>
                        <a:pt x="62" y="152"/>
                      </a:lnTo>
                      <a:lnTo>
                        <a:pt x="80" y="119"/>
                      </a:lnTo>
                      <a:lnTo>
                        <a:pt x="95" y="97"/>
                      </a:lnTo>
                      <a:lnTo>
                        <a:pt x="111" y="73"/>
                      </a:lnTo>
                      <a:lnTo>
                        <a:pt x="133" y="51"/>
                      </a:lnTo>
                      <a:lnTo>
                        <a:pt x="158" y="31"/>
                      </a:lnTo>
                      <a:lnTo>
                        <a:pt x="187" y="14"/>
                      </a:lnTo>
                      <a:lnTo>
                        <a:pt x="220" y="3"/>
                      </a:lnTo>
                      <a:lnTo>
                        <a:pt x="2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14"/>
                <p:cNvSpPr>
                  <a:spLocks/>
                </p:cNvSpPr>
                <p:nvPr/>
              </p:nvSpPr>
              <p:spPr bwMode="auto">
                <a:xfrm>
                  <a:off x="5250" y="2345"/>
                  <a:ext cx="750" cy="56"/>
                </a:xfrm>
                <a:custGeom>
                  <a:avLst/>
                  <a:gdLst/>
                  <a:ahLst/>
                  <a:cxnLst>
                    <a:cxn ang="0">
                      <a:pos x="89" y="0"/>
                    </a:cxn>
                    <a:cxn ang="0">
                      <a:pos x="1412" y="0"/>
                    </a:cxn>
                    <a:cxn ang="0">
                      <a:pos x="1428" y="0"/>
                    </a:cxn>
                    <a:cxn ang="0">
                      <a:pos x="1446" y="2"/>
                    </a:cxn>
                    <a:cxn ang="0">
                      <a:pos x="1462" y="5"/>
                    </a:cxn>
                    <a:cxn ang="0">
                      <a:pos x="1477" y="11"/>
                    </a:cxn>
                    <a:cxn ang="0">
                      <a:pos x="1490" y="22"/>
                    </a:cxn>
                    <a:cxn ang="0">
                      <a:pos x="1497" y="37"/>
                    </a:cxn>
                    <a:cxn ang="0">
                      <a:pos x="1501" y="61"/>
                    </a:cxn>
                    <a:cxn ang="0">
                      <a:pos x="1497" y="79"/>
                    </a:cxn>
                    <a:cxn ang="0">
                      <a:pos x="1488" y="92"/>
                    </a:cxn>
                    <a:cxn ang="0">
                      <a:pos x="1477" y="101"/>
                    </a:cxn>
                    <a:cxn ang="0">
                      <a:pos x="1461" y="105"/>
                    </a:cxn>
                    <a:cxn ang="0">
                      <a:pos x="1444" y="109"/>
                    </a:cxn>
                    <a:cxn ang="0">
                      <a:pos x="1428" y="110"/>
                    </a:cxn>
                    <a:cxn ang="0">
                      <a:pos x="1412" y="110"/>
                    </a:cxn>
                    <a:cxn ang="0">
                      <a:pos x="89" y="110"/>
                    </a:cxn>
                    <a:cxn ang="0">
                      <a:pos x="71" y="110"/>
                    </a:cxn>
                    <a:cxn ang="0">
                      <a:pos x="53" y="109"/>
                    </a:cxn>
                    <a:cxn ang="0">
                      <a:pos x="37" y="105"/>
                    </a:cxn>
                    <a:cxn ang="0">
                      <a:pos x="22" y="99"/>
                    </a:cxn>
                    <a:cxn ang="0">
                      <a:pos x="11" y="90"/>
                    </a:cxn>
                    <a:cxn ang="0">
                      <a:pos x="2" y="75"/>
                    </a:cxn>
                    <a:cxn ang="0">
                      <a:pos x="0" y="55"/>
                    </a:cxn>
                    <a:cxn ang="0">
                      <a:pos x="2" y="35"/>
                    </a:cxn>
                    <a:cxn ang="0">
                      <a:pos x="11" y="20"/>
                    </a:cxn>
                    <a:cxn ang="0">
                      <a:pos x="22" y="11"/>
                    </a:cxn>
                    <a:cxn ang="0">
                      <a:pos x="37" y="4"/>
                    </a:cxn>
                    <a:cxn ang="0">
                      <a:pos x="53" y="2"/>
                    </a:cxn>
                    <a:cxn ang="0">
                      <a:pos x="71" y="0"/>
                    </a:cxn>
                    <a:cxn ang="0">
                      <a:pos x="89" y="0"/>
                    </a:cxn>
                  </a:cxnLst>
                  <a:rect l="0" t="0" r="r" b="b"/>
                  <a:pathLst>
                    <a:path w="1501" h="110">
                      <a:moveTo>
                        <a:pt x="89" y="0"/>
                      </a:moveTo>
                      <a:lnTo>
                        <a:pt x="1412" y="0"/>
                      </a:lnTo>
                      <a:lnTo>
                        <a:pt x="1428" y="0"/>
                      </a:lnTo>
                      <a:lnTo>
                        <a:pt x="1446" y="2"/>
                      </a:lnTo>
                      <a:lnTo>
                        <a:pt x="1462" y="5"/>
                      </a:lnTo>
                      <a:lnTo>
                        <a:pt x="1477" y="11"/>
                      </a:lnTo>
                      <a:lnTo>
                        <a:pt x="1490" y="22"/>
                      </a:lnTo>
                      <a:lnTo>
                        <a:pt x="1497" y="37"/>
                      </a:lnTo>
                      <a:lnTo>
                        <a:pt x="1501" y="61"/>
                      </a:lnTo>
                      <a:lnTo>
                        <a:pt x="1497" y="79"/>
                      </a:lnTo>
                      <a:lnTo>
                        <a:pt x="1488" y="92"/>
                      </a:lnTo>
                      <a:lnTo>
                        <a:pt x="1477" y="101"/>
                      </a:lnTo>
                      <a:lnTo>
                        <a:pt x="1461" y="105"/>
                      </a:lnTo>
                      <a:lnTo>
                        <a:pt x="1444" y="109"/>
                      </a:lnTo>
                      <a:lnTo>
                        <a:pt x="1428" y="110"/>
                      </a:lnTo>
                      <a:lnTo>
                        <a:pt x="1412" y="110"/>
                      </a:lnTo>
                      <a:lnTo>
                        <a:pt x="89" y="110"/>
                      </a:lnTo>
                      <a:lnTo>
                        <a:pt x="71" y="110"/>
                      </a:lnTo>
                      <a:lnTo>
                        <a:pt x="53" y="109"/>
                      </a:lnTo>
                      <a:lnTo>
                        <a:pt x="37" y="105"/>
                      </a:lnTo>
                      <a:lnTo>
                        <a:pt x="22" y="99"/>
                      </a:lnTo>
                      <a:lnTo>
                        <a:pt x="11" y="90"/>
                      </a:lnTo>
                      <a:lnTo>
                        <a:pt x="2" y="75"/>
                      </a:lnTo>
                      <a:lnTo>
                        <a:pt x="0" y="55"/>
                      </a:lnTo>
                      <a:lnTo>
                        <a:pt x="2" y="35"/>
                      </a:lnTo>
                      <a:lnTo>
                        <a:pt x="11" y="20"/>
                      </a:lnTo>
                      <a:lnTo>
                        <a:pt x="22" y="11"/>
                      </a:lnTo>
                      <a:lnTo>
                        <a:pt x="37" y="4"/>
                      </a:lnTo>
                      <a:lnTo>
                        <a:pt x="53" y="2"/>
                      </a:lnTo>
                      <a:lnTo>
                        <a:pt x="71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15"/>
                <p:cNvSpPr>
                  <a:spLocks/>
                </p:cNvSpPr>
                <p:nvPr/>
              </p:nvSpPr>
              <p:spPr bwMode="auto">
                <a:xfrm>
                  <a:off x="6235" y="1908"/>
                  <a:ext cx="405" cy="747"/>
                </a:xfrm>
                <a:custGeom>
                  <a:avLst/>
                  <a:gdLst/>
                  <a:ahLst/>
                  <a:cxnLst>
                    <a:cxn ang="0">
                      <a:pos x="462" y="0"/>
                    </a:cxn>
                    <a:cxn ang="0">
                      <a:pos x="493" y="9"/>
                    </a:cxn>
                    <a:cxn ang="0">
                      <a:pos x="504" y="38"/>
                    </a:cxn>
                    <a:cxn ang="0">
                      <a:pos x="504" y="1310"/>
                    </a:cxn>
                    <a:cxn ang="0">
                      <a:pos x="506" y="1347"/>
                    </a:cxn>
                    <a:cxn ang="0">
                      <a:pos x="515" y="1374"/>
                    </a:cxn>
                    <a:cxn ang="0">
                      <a:pos x="540" y="1395"/>
                    </a:cxn>
                    <a:cxn ang="0">
                      <a:pos x="589" y="1407"/>
                    </a:cxn>
                    <a:cxn ang="0">
                      <a:pos x="671" y="1415"/>
                    </a:cxn>
                    <a:cxn ang="0">
                      <a:pos x="809" y="1415"/>
                    </a:cxn>
                    <a:cxn ang="0">
                      <a:pos x="789" y="1494"/>
                    </a:cxn>
                    <a:cxn ang="0">
                      <a:pos x="715" y="1492"/>
                    </a:cxn>
                    <a:cxn ang="0">
                      <a:pos x="616" y="1490"/>
                    </a:cxn>
                    <a:cxn ang="0">
                      <a:pos x="518" y="1487"/>
                    </a:cxn>
                    <a:cxn ang="0">
                      <a:pos x="436" y="1485"/>
                    </a:cxn>
                    <a:cxn ang="0">
                      <a:pos x="384" y="1485"/>
                    </a:cxn>
                    <a:cxn ang="0">
                      <a:pos x="311" y="1487"/>
                    </a:cxn>
                    <a:cxn ang="0">
                      <a:pos x="220" y="1489"/>
                    </a:cxn>
                    <a:cxn ang="0">
                      <a:pos x="131" y="1492"/>
                    </a:cxn>
                    <a:cxn ang="0">
                      <a:pos x="58" y="1494"/>
                    </a:cxn>
                    <a:cxn ang="0">
                      <a:pos x="14" y="1494"/>
                    </a:cxn>
                    <a:cxn ang="0">
                      <a:pos x="100" y="1415"/>
                    </a:cxn>
                    <a:cxn ang="0">
                      <a:pos x="200" y="1411"/>
                    </a:cxn>
                    <a:cxn ang="0">
                      <a:pos x="264" y="1402"/>
                    </a:cxn>
                    <a:cxn ang="0">
                      <a:pos x="300" y="1385"/>
                    </a:cxn>
                    <a:cxn ang="0">
                      <a:pos x="316" y="1361"/>
                    </a:cxn>
                    <a:cxn ang="0">
                      <a:pos x="322" y="1330"/>
                    </a:cxn>
                    <a:cxn ang="0">
                      <a:pos x="322" y="166"/>
                    </a:cxn>
                    <a:cxn ang="0">
                      <a:pos x="215" y="202"/>
                    </a:cxn>
                    <a:cxn ang="0">
                      <a:pos x="113" y="221"/>
                    </a:cxn>
                    <a:cxn ang="0">
                      <a:pos x="29" y="224"/>
                    </a:cxn>
                    <a:cxn ang="0">
                      <a:pos x="0" y="145"/>
                    </a:cxn>
                    <a:cxn ang="0">
                      <a:pos x="69" y="143"/>
                    </a:cxn>
                    <a:cxn ang="0">
                      <a:pos x="154" y="136"/>
                    </a:cxn>
                    <a:cxn ang="0">
                      <a:pos x="249" y="114"/>
                    </a:cxn>
                    <a:cxn ang="0">
                      <a:pos x="345" y="70"/>
                    </a:cxn>
                    <a:cxn ang="0">
                      <a:pos x="435" y="0"/>
                    </a:cxn>
                  </a:cxnLst>
                  <a:rect l="0" t="0" r="r" b="b"/>
                  <a:pathLst>
                    <a:path w="809" h="1494">
                      <a:moveTo>
                        <a:pt x="435" y="0"/>
                      </a:moveTo>
                      <a:lnTo>
                        <a:pt x="462" y="0"/>
                      </a:lnTo>
                      <a:lnTo>
                        <a:pt x="482" y="3"/>
                      </a:lnTo>
                      <a:lnTo>
                        <a:pt x="493" y="9"/>
                      </a:lnTo>
                      <a:lnTo>
                        <a:pt x="500" y="22"/>
                      </a:lnTo>
                      <a:lnTo>
                        <a:pt x="504" y="38"/>
                      </a:lnTo>
                      <a:lnTo>
                        <a:pt x="504" y="64"/>
                      </a:lnTo>
                      <a:lnTo>
                        <a:pt x="504" y="1310"/>
                      </a:lnTo>
                      <a:lnTo>
                        <a:pt x="504" y="1330"/>
                      </a:lnTo>
                      <a:lnTo>
                        <a:pt x="506" y="1347"/>
                      </a:lnTo>
                      <a:lnTo>
                        <a:pt x="509" y="1361"/>
                      </a:lnTo>
                      <a:lnTo>
                        <a:pt x="515" y="1374"/>
                      </a:lnTo>
                      <a:lnTo>
                        <a:pt x="526" y="1385"/>
                      </a:lnTo>
                      <a:lnTo>
                        <a:pt x="540" y="1395"/>
                      </a:lnTo>
                      <a:lnTo>
                        <a:pt x="562" y="1402"/>
                      </a:lnTo>
                      <a:lnTo>
                        <a:pt x="589" y="1407"/>
                      </a:lnTo>
                      <a:lnTo>
                        <a:pt x="626" y="1411"/>
                      </a:lnTo>
                      <a:lnTo>
                        <a:pt x="671" y="1415"/>
                      </a:lnTo>
                      <a:lnTo>
                        <a:pt x="726" y="1415"/>
                      </a:lnTo>
                      <a:lnTo>
                        <a:pt x="809" y="1415"/>
                      </a:lnTo>
                      <a:lnTo>
                        <a:pt x="809" y="1494"/>
                      </a:lnTo>
                      <a:lnTo>
                        <a:pt x="789" y="1494"/>
                      </a:lnTo>
                      <a:lnTo>
                        <a:pt x="756" y="1494"/>
                      </a:lnTo>
                      <a:lnTo>
                        <a:pt x="715" y="1492"/>
                      </a:lnTo>
                      <a:lnTo>
                        <a:pt x="667" y="1492"/>
                      </a:lnTo>
                      <a:lnTo>
                        <a:pt x="616" y="1490"/>
                      </a:lnTo>
                      <a:lnTo>
                        <a:pt x="566" y="1489"/>
                      </a:lnTo>
                      <a:lnTo>
                        <a:pt x="518" y="1487"/>
                      </a:lnTo>
                      <a:lnTo>
                        <a:pt x="473" y="1487"/>
                      </a:lnTo>
                      <a:lnTo>
                        <a:pt x="436" y="1485"/>
                      </a:lnTo>
                      <a:lnTo>
                        <a:pt x="409" y="1485"/>
                      </a:lnTo>
                      <a:lnTo>
                        <a:pt x="384" y="1485"/>
                      </a:lnTo>
                      <a:lnTo>
                        <a:pt x="349" y="1487"/>
                      </a:lnTo>
                      <a:lnTo>
                        <a:pt x="311" y="1487"/>
                      </a:lnTo>
                      <a:lnTo>
                        <a:pt x="267" y="1489"/>
                      </a:lnTo>
                      <a:lnTo>
                        <a:pt x="220" y="1489"/>
                      </a:lnTo>
                      <a:lnTo>
                        <a:pt x="175" y="1490"/>
                      </a:lnTo>
                      <a:lnTo>
                        <a:pt x="131" y="1492"/>
                      </a:lnTo>
                      <a:lnTo>
                        <a:pt x="91" y="1492"/>
                      </a:lnTo>
                      <a:lnTo>
                        <a:pt x="58" y="1494"/>
                      </a:lnTo>
                      <a:lnTo>
                        <a:pt x="31" y="1494"/>
                      </a:lnTo>
                      <a:lnTo>
                        <a:pt x="14" y="1494"/>
                      </a:lnTo>
                      <a:lnTo>
                        <a:pt x="14" y="1415"/>
                      </a:lnTo>
                      <a:lnTo>
                        <a:pt x="100" y="1415"/>
                      </a:lnTo>
                      <a:lnTo>
                        <a:pt x="154" y="1415"/>
                      </a:lnTo>
                      <a:lnTo>
                        <a:pt x="200" y="1411"/>
                      </a:lnTo>
                      <a:lnTo>
                        <a:pt x="236" y="1407"/>
                      </a:lnTo>
                      <a:lnTo>
                        <a:pt x="264" y="1402"/>
                      </a:lnTo>
                      <a:lnTo>
                        <a:pt x="285" y="1395"/>
                      </a:lnTo>
                      <a:lnTo>
                        <a:pt x="300" y="1385"/>
                      </a:lnTo>
                      <a:lnTo>
                        <a:pt x="311" y="1374"/>
                      </a:lnTo>
                      <a:lnTo>
                        <a:pt x="316" y="1361"/>
                      </a:lnTo>
                      <a:lnTo>
                        <a:pt x="320" y="1347"/>
                      </a:lnTo>
                      <a:lnTo>
                        <a:pt x="322" y="1330"/>
                      </a:lnTo>
                      <a:lnTo>
                        <a:pt x="322" y="1310"/>
                      </a:lnTo>
                      <a:lnTo>
                        <a:pt x="322" y="166"/>
                      </a:lnTo>
                      <a:lnTo>
                        <a:pt x="269" y="188"/>
                      </a:lnTo>
                      <a:lnTo>
                        <a:pt x="215" y="202"/>
                      </a:lnTo>
                      <a:lnTo>
                        <a:pt x="162" y="213"/>
                      </a:lnTo>
                      <a:lnTo>
                        <a:pt x="113" y="221"/>
                      </a:lnTo>
                      <a:lnTo>
                        <a:pt x="67" y="223"/>
                      </a:lnTo>
                      <a:lnTo>
                        <a:pt x="29" y="224"/>
                      </a:lnTo>
                      <a:lnTo>
                        <a:pt x="0" y="224"/>
                      </a:lnTo>
                      <a:lnTo>
                        <a:pt x="0" y="145"/>
                      </a:lnTo>
                      <a:lnTo>
                        <a:pt x="31" y="145"/>
                      </a:lnTo>
                      <a:lnTo>
                        <a:pt x="69" y="143"/>
                      </a:lnTo>
                      <a:lnTo>
                        <a:pt x="109" y="142"/>
                      </a:lnTo>
                      <a:lnTo>
                        <a:pt x="154" y="136"/>
                      </a:lnTo>
                      <a:lnTo>
                        <a:pt x="200" y="127"/>
                      </a:lnTo>
                      <a:lnTo>
                        <a:pt x="249" y="114"/>
                      </a:lnTo>
                      <a:lnTo>
                        <a:pt x="298" y="95"/>
                      </a:lnTo>
                      <a:lnTo>
                        <a:pt x="345" y="70"/>
                      </a:lnTo>
                      <a:lnTo>
                        <a:pt x="391" y="38"/>
                      </a:lnTo>
                      <a:lnTo>
                        <a:pt x="4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1" name="Group 4"/>
              <p:cNvGrpSpPr>
                <a:grpSpLocks noChangeAspect="1"/>
              </p:cNvGrpSpPr>
              <p:nvPr>
                <p:custDataLst>
                  <p:tags r:id="rId16"/>
                </p:custDataLst>
              </p:nvPr>
            </p:nvGrpSpPr>
            <p:grpSpPr bwMode="auto">
              <a:xfrm>
                <a:off x="3124200" y="5791200"/>
                <a:ext cx="481862" cy="495300"/>
                <a:chOff x="2841" y="2288"/>
                <a:chExt cx="1255" cy="1290"/>
              </a:xfrm>
            </p:grpSpPr>
            <p:sp>
              <p:nvSpPr>
                <p:cNvPr id="74" name="Freeform 6"/>
                <p:cNvSpPr>
                  <a:spLocks noEditPoints="1"/>
                </p:cNvSpPr>
                <p:nvPr/>
              </p:nvSpPr>
              <p:spPr bwMode="auto">
                <a:xfrm>
                  <a:off x="2841" y="2288"/>
                  <a:ext cx="423" cy="1068"/>
                </a:xfrm>
                <a:custGeom>
                  <a:avLst/>
                  <a:gdLst/>
                  <a:ahLst/>
                  <a:cxnLst>
                    <a:cxn ang="0">
                      <a:pos x="829" y="1089"/>
                    </a:cxn>
                    <a:cxn ang="0">
                      <a:pos x="986" y="1251"/>
                    </a:cxn>
                    <a:cxn ang="0">
                      <a:pos x="1026" y="1477"/>
                    </a:cxn>
                    <a:cxn ang="0">
                      <a:pos x="961" y="1688"/>
                    </a:cxn>
                    <a:cxn ang="0">
                      <a:pos x="918" y="1811"/>
                    </a:cxn>
                    <a:cxn ang="0">
                      <a:pos x="870" y="1930"/>
                    </a:cxn>
                    <a:cxn ang="0">
                      <a:pos x="632" y="2573"/>
                    </a:cxn>
                    <a:cxn ang="0">
                      <a:pos x="561" y="2765"/>
                    </a:cxn>
                    <a:cxn ang="0">
                      <a:pos x="535" y="2891"/>
                    </a:cxn>
                    <a:cxn ang="0">
                      <a:pos x="548" y="3040"/>
                    </a:cxn>
                    <a:cxn ang="0">
                      <a:pos x="645" y="3098"/>
                    </a:cxn>
                    <a:cxn ang="0">
                      <a:pos x="864" y="3011"/>
                    </a:cxn>
                    <a:cxn ang="0">
                      <a:pos x="1025" y="2793"/>
                    </a:cxn>
                    <a:cxn ang="0">
                      <a:pos x="1132" y="2506"/>
                    </a:cxn>
                    <a:cxn ang="0">
                      <a:pos x="1178" y="2427"/>
                    </a:cxn>
                    <a:cxn ang="0">
                      <a:pos x="1233" y="2425"/>
                    </a:cxn>
                    <a:cxn ang="0">
                      <a:pos x="1269" y="2468"/>
                    </a:cxn>
                    <a:cxn ang="0">
                      <a:pos x="1244" y="2567"/>
                    </a:cxn>
                    <a:cxn ang="0">
                      <a:pos x="1168" y="2764"/>
                    </a:cxn>
                    <a:cxn ang="0">
                      <a:pos x="1035" y="2983"/>
                    </a:cxn>
                    <a:cxn ang="0">
                      <a:pos x="840" y="3152"/>
                    </a:cxn>
                    <a:cxn ang="0">
                      <a:pos x="582" y="3200"/>
                    </a:cxn>
                    <a:cxn ang="0">
                      <a:pos x="358" y="3093"/>
                    </a:cxn>
                    <a:cxn ang="0">
                      <a:pos x="251" y="2869"/>
                    </a:cxn>
                    <a:cxn ang="0">
                      <a:pos x="277" y="2655"/>
                    </a:cxn>
                    <a:cxn ang="0">
                      <a:pos x="360" y="2430"/>
                    </a:cxn>
                    <a:cxn ang="0">
                      <a:pos x="442" y="2211"/>
                    </a:cxn>
                    <a:cxn ang="0">
                      <a:pos x="547" y="1931"/>
                    </a:cxn>
                    <a:cxn ang="0">
                      <a:pos x="643" y="1676"/>
                    </a:cxn>
                    <a:cxn ang="0">
                      <a:pos x="698" y="1523"/>
                    </a:cxn>
                    <a:cxn ang="0">
                      <a:pos x="741" y="1342"/>
                    </a:cxn>
                    <a:cxn ang="0">
                      <a:pos x="720" y="1193"/>
                    </a:cxn>
                    <a:cxn ang="0">
                      <a:pos x="657" y="1149"/>
                    </a:cxn>
                    <a:cxn ang="0">
                      <a:pos x="555" y="1156"/>
                    </a:cxn>
                    <a:cxn ang="0">
                      <a:pos x="382" y="1258"/>
                    </a:cxn>
                    <a:cxn ang="0">
                      <a:pos x="218" y="1506"/>
                    </a:cxn>
                    <a:cxn ang="0">
                      <a:pos x="119" y="1790"/>
                    </a:cxn>
                    <a:cxn ang="0">
                      <a:pos x="60" y="1822"/>
                    </a:cxn>
                    <a:cxn ang="0">
                      <a:pos x="17" y="1812"/>
                    </a:cxn>
                    <a:cxn ang="0">
                      <a:pos x="4" y="1754"/>
                    </a:cxn>
                    <a:cxn ang="0">
                      <a:pos x="49" y="1606"/>
                    </a:cxn>
                    <a:cxn ang="0">
                      <a:pos x="150" y="1393"/>
                    </a:cxn>
                    <a:cxn ang="0">
                      <a:pos x="309" y="1186"/>
                    </a:cxn>
                    <a:cxn ang="0">
                      <a:pos x="531" y="1056"/>
                    </a:cxn>
                    <a:cxn ang="0">
                      <a:pos x="1111" y="10"/>
                    </a:cxn>
                    <a:cxn ang="0">
                      <a:pos x="1214" y="111"/>
                    </a:cxn>
                    <a:cxn ang="0">
                      <a:pos x="1195" y="279"/>
                    </a:cxn>
                    <a:cxn ang="0">
                      <a:pos x="1063" y="398"/>
                    </a:cxn>
                    <a:cxn ang="0">
                      <a:pos x="899" y="409"/>
                    </a:cxn>
                    <a:cxn ang="0">
                      <a:pos x="797" y="309"/>
                    </a:cxn>
                    <a:cxn ang="0">
                      <a:pos x="826" y="127"/>
                    </a:cxn>
                    <a:cxn ang="0">
                      <a:pos x="1000" y="4"/>
                    </a:cxn>
                  </a:cxnLst>
                  <a:rect l="0" t="0" r="r" b="b"/>
                  <a:pathLst>
                    <a:path w="1269" h="3203">
                      <a:moveTo>
                        <a:pt x="637" y="1042"/>
                      </a:moveTo>
                      <a:lnTo>
                        <a:pt x="690" y="1046"/>
                      </a:lnTo>
                      <a:lnTo>
                        <a:pt x="739" y="1055"/>
                      </a:lnTo>
                      <a:lnTo>
                        <a:pt x="785" y="1069"/>
                      </a:lnTo>
                      <a:lnTo>
                        <a:pt x="829" y="1089"/>
                      </a:lnTo>
                      <a:lnTo>
                        <a:pt x="868" y="1114"/>
                      </a:lnTo>
                      <a:lnTo>
                        <a:pt x="903" y="1143"/>
                      </a:lnTo>
                      <a:lnTo>
                        <a:pt x="936" y="1176"/>
                      </a:lnTo>
                      <a:lnTo>
                        <a:pt x="962" y="1212"/>
                      </a:lnTo>
                      <a:lnTo>
                        <a:pt x="986" y="1251"/>
                      </a:lnTo>
                      <a:lnTo>
                        <a:pt x="1004" y="1293"/>
                      </a:lnTo>
                      <a:lnTo>
                        <a:pt x="1017" y="1338"/>
                      </a:lnTo>
                      <a:lnTo>
                        <a:pt x="1025" y="1385"/>
                      </a:lnTo>
                      <a:lnTo>
                        <a:pt x="1028" y="1432"/>
                      </a:lnTo>
                      <a:lnTo>
                        <a:pt x="1026" y="1477"/>
                      </a:lnTo>
                      <a:lnTo>
                        <a:pt x="1021" y="1517"/>
                      </a:lnTo>
                      <a:lnTo>
                        <a:pt x="1011" y="1558"/>
                      </a:lnTo>
                      <a:lnTo>
                        <a:pt x="997" y="1598"/>
                      </a:lnTo>
                      <a:lnTo>
                        <a:pt x="982" y="1642"/>
                      </a:lnTo>
                      <a:lnTo>
                        <a:pt x="961" y="1688"/>
                      </a:lnTo>
                      <a:lnTo>
                        <a:pt x="949" y="1720"/>
                      </a:lnTo>
                      <a:lnTo>
                        <a:pt x="940" y="1746"/>
                      </a:lnTo>
                      <a:lnTo>
                        <a:pt x="932" y="1770"/>
                      </a:lnTo>
                      <a:lnTo>
                        <a:pt x="924" y="1791"/>
                      </a:lnTo>
                      <a:lnTo>
                        <a:pt x="918" y="1811"/>
                      </a:lnTo>
                      <a:lnTo>
                        <a:pt x="910" y="1830"/>
                      </a:lnTo>
                      <a:lnTo>
                        <a:pt x="902" y="1851"/>
                      </a:lnTo>
                      <a:lnTo>
                        <a:pt x="893" y="1873"/>
                      </a:lnTo>
                      <a:lnTo>
                        <a:pt x="882" y="1900"/>
                      </a:lnTo>
                      <a:lnTo>
                        <a:pt x="870" y="1930"/>
                      </a:lnTo>
                      <a:lnTo>
                        <a:pt x="855" y="1965"/>
                      </a:lnTo>
                      <a:lnTo>
                        <a:pt x="855" y="1965"/>
                      </a:lnTo>
                      <a:lnTo>
                        <a:pt x="675" y="2460"/>
                      </a:lnTo>
                      <a:lnTo>
                        <a:pt x="652" y="2520"/>
                      </a:lnTo>
                      <a:lnTo>
                        <a:pt x="632" y="2573"/>
                      </a:lnTo>
                      <a:lnTo>
                        <a:pt x="614" y="2620"/>
                      </a:lnTo>
                      <a:lnTo>
                        <a:pt x="598" y="2663"/>
                      </a:lnTo>
                      <a:lnTo>
                        <a:pt x="584" y="2701"/>
                      </a:lnTo>
                      <a:lnTo>
                        <a:pt x="572" y="2735"/>
                      </a:lnTo>
                      <a:lnTo>
                        <a:pt x="561" y="2765"/>
                      </a:lnTo>
                      <a:lnTo>
                        <a:pt x="554" y="2793"/>
                      </a:lnTo>
                      <a:lnTo>
                        <a:pt x="547" y="2819"/>
                      </a:lnTo>
                      <a:lnTo>
                        <a:pt x="542" y="2844"/>
                      </a:lnTo>
                      <a:lnTo>
                        <a:pt x="538" y="2867"/>
                      </a:lnTo>
                      <a:lnTo>
                        <a:pt x="535" y="2891"/>
                      </a:lnTo>
                      <a:lnTo>
                        <a:pt x="533" y="2916"/>
                      </a:lnTo>
                      <a:lnTo>
                        <a:pt x="533" y="2941"/>
                      </a:lnTo>
                      <a:lnTo>
                        <a:pt x="534" y="2980"/>
                      </a:lnTo>
                      <a:lnTo>
                        <a:pt x="539" y="3013"/>
                      </a:lnTo>
                      <a:lnTo>
                        <a:pt x="548" y="3040"/>
                      </a:lnTo>
                      <a:lnTo>
                        <a:pt x="561" y="3061"/>
                      </a:lnTo>
                      <a:lnTo>
                        <a:pt x="577" y="3078"/>
                      </a:lnTo>
                      <a:lnTo>
                        <a:pt x="595" y="3089"/>
                      </a:lnTo>
                      <a:lnTo>
                        <a:pt x="619" y="3095"/>
                      </a:lnTo>
                      <a:lnTo>
                        <a:pt x="645" y="3098"/>
                      </a:lnTo>
                      <a:lnTo>
                        <a:pt x="694" y="3094"/>
                      </a:lnTo>
                      <a:lnTo>
                        <a:pt x="739" y="3083"/>
                      </a:lnTo>
                      <a:lnTo>
                        <a:pt x="783" y="3065"/>
                      </a:lnTo>
                      <a:lnTo>
                        <a:pt x="825" y="3042"/>
                      </a:lnTo>
                      <a:lnTo>
                        <a:pt x="864" y="3011"/>
                      </a:lnTo>
                      <a:lnTo>
                        <a:pt x="901" y="2976"/>
                      </a:lnTo>
                      <a:lnTo>
                        <a:pt x="935" y="2935"/>
                      </a:lnTo>
                      <a:lnTo>
                        <a:pt x="967" y="2892"/>
                      </a:lnTo>
                      <a:lnTo>
                        <a:pt x="996" y="2844"/>
                      </a:lnTo>
                      <a:lnTo>
                        <a:pt x="1025" y="2793"/>
                      </a:lnTo>
                      <a:lnTo>
                        <a:pt x="1050" y="2739"/>
                      </a:lnTo>
                      <a:lnTo>
                        <a:pt x="1075" y="2683"/>
                      </a:lnTo>
                      <a:lnTo>
                        <a:pt x="1096" y="2624"/>
                      </a:lnTo>
                      <a:lnTo>
                        <a:pt x="1115" y="2565"/>
                      </a:lnTo>
                      <a:lnTo>
                        <a:pt x="1132" y="2506"/>
                      </a:lnTo>
                      <a:lnTo>
                        <a:pt x="1144" y="2480"/>
                      </a:lnTo>
                      <a:lnTo>
                        <a:pt x="1153" y="2460"/>
                      </a:lnTo>
                      <a:lnTo>
                        <a:pt x="1161" y="2444"/>
                      </a:lnTo>
                      <a:lnTo>
                        <a:pt x="1169" y="2434"/>
                      </a:lnTo>
                      <a:lnTo>
                        <a:pt x="1178" y="2427"/>
                      </a:lnTo>
                      <a:lnTo>
                        <a:pt x="1191" y="2423"/>
                      </a:lnTo>
                      <a:lnTo>
                        <a:pt x="1208" y="2423"/>
                      </a:lnTo>
                      <a:lnTo>
                        <a:pt x="1215" y="2423"/>
                      </a:lnTo>
                      <a:lnTo>
                        <a:pt x="1224" y="2423"/>
                      </a:lnTo>
                      <a:lnTo>
                        <a:pt x="1233" y="2425"/>
                      </a:lnTo>
                      <a:lnTo>
                        <a:pt x="1244" y="2429"/>
                      </a:lnTo>
                      <a:lnTo>
                        <a:pt x="1253" y="2434"/>
                      </a:lnTo>
                      <a:lnTo>
                        <a:pt x="1261" y="2442"/>
                      </a:lnTo>
                      <a:lnTo>
                        <a:pt x="1266" y="2454"/>
                      </a:lnTo>
                      <a:lnTo>
                        <a:pt x="1269" y="2468"/>
                      </a:lnTo>
                      <a:lnTo>
                        <a:pt x="1267" y="2477"/>
                      </a:lnTo>
                      <a:lnTo>
                        <a:pt x="1265" y="2492"/>
                      </a:lnTo>
                      <a:lnTo>
                        <a:pt x="1259" y="2512"/>
                      </a:lnTo>
                      <a:lnTo>
                        <a:pt x="1253" y="2539"/>
                      </a:lnTo>
                      <a:lnTo>
                        <a:pt x="1244" y="2567"/>
                      </a:lnTo>
                      <a:lnTo>
                        <a:pt x="1233" y="2602"/>
                      </a:lnTo>
                      <a:lnTo>
                        <a:pt x="1220" y="2640"/>
                      </a:lnTo>
                      <a:lnTo>
                        <a:pt x="1204" y="2679"/>
                      </a:lnTo>
                      <a:lnTo>
                        <a:pt x="1187" y="2721"/>
                      </a:lnTo>
                      <a:lnTo>
                        <a:pt x="1168" y="2764"/>
                      </a:lnTo>
                      <a:lnTo>
                        <a:pt x="1145" y="2808"/>
                      </a:lnTo>
                      <a:lnTo>
                        <a:pt x="1122" y="2853"/>
                      </a:lnTo>
                      <a:lnTo>
                        <a:pt x="1096" y="2896"/>
                      </a:lnTo>
                      <a:lnTo>
                        <a:pt x="1067" y="2941"/>
                      </a:lnTo>
                      <a:lnTo>
                        <a:pt x="1035" y="2983"/>
                      </a:lnTo>
                      <a:lnTo>
                        <a:pt x="1001" y="3023"/>
                      </a:lnTo>
                      <a:lnTo>
                        <a:pt x="965" y="3060"/>
                      </a:lnTo>
                      <a:lnTo>
                        <a:pt x="927" y="3095"/>
                      </a:lnTo>
                      <a:lnTo>
                        <a:pt x="885" y="3125"/>
                      </a:lnTo>
                      <a:lnTo>
                        <a:pt x="840" y="3152"/>
                      </a:lnTo>
                      <a:lnTo>
                        <a:pt x="794" y="3174"/>
                      </a:lnTo>
                      <a:lnTo>
                        <a:pt x="745" y="3190"/>
                      </a:lnTo>
                      <a:lnTo>
                        <a:pt x="692" y="3200"/>
                      </a:lnTo>
                      <a:lnTo>
                        <a:pt x="637" y="3203"/>
                      </a:lnTo>
                      <a:lnTo>
                        <a:pt x="582" y="3200"/>
                      </a:lnTo>
                      <a:lnTo>
                        <a:pt x="531" y="3190"/>
                      </a:lnTo>
                      <a:lnTo>
                        <a:pt x="482" y="3174"/>
                      </a:lnTo>
                      <a:lnTo>
                        <a:pt x="437" y="3152"/>
                      </a:lnTo>
                      <a:lnTo>
                        <a:pt x="395" y="3125"/>
                      </a:lnTo>
                      <a:lnTo>
                        <a:pt x="358" y="3093"/>
                      </a:lnTo>
                      <a:lnTo>
                        <a:pt x="326" y="3056"/>
                      </a:lnTo>
                      <a:lnTo>
                        <a:pt x="300" y="3014"/>
                      </a:lnTo>
                      <a:lnTo>
                        <a:pt x="277" y="2970"/>
                      </a:lnTo>
                      <a:lnTo>
                        <a:pt x="262" y="2920"/>
                      </a:lnTo>
                      <a:lnTo>
                        <a:pt x="251" y="2869"/>
                      </a:lnTo>
                      <a:lnTo>
                        <a:pt x="248" y="2814"/>
                      </a:lnTo>
                      <a:lnTo>
                        <a:pt x="250" y="2778"/>
                      </a:lnTo>
                      <a:lnTo>
                        <a:pt x="256" y="2740"/>
                      </a:lnTo>
                      <a:lnTo>
                        <a:pt x="265" y="2698"/>
                      </a:lnTo>
                      <a:lnTo>
                        <a:pt x="277" y="2655"/>
                      </a:lnTo>
                      <a:lnTo>
                        <a:pt x="292" y="2611"/>
                      </a:lnTo>
                      <a:lnTo>
                        <a:pt x="307" y="2565"/>
                      </a:lnTo>
                      <a:lnTo>
                        <a:pt x="324" y="2519"/>
                      </a:lnTo>
                      <a:lnTo>
                        <a:pt x="343" y="2475"/>
                      </a:lnTo>
                      <a:lnTo>
                        <a:pt x="360" y="2430"/>
                      </a:lnTo>
                      <a:lnTo>
                        <a:pt x="373" y="2396"/>
                      </a:lnTo>
                      <a:lnTo>
                        <a:pt x="389" y="2355"/>
                      </a:lnTo>
                      <a:lnTo>
                        <a:pt x="404" y="2311"/>
                      </a:lnTo>
                      <a:lnTo>
                        <a:pt x="423" y="2262"/>
                      </a:lnTo>
                      <a:lnTo>
                        <a:pt x="442" y="2211"/>
                      </a:lnTo>
                      <a:lnTo>
                        <a:pt x="462" y="2158"/>
                      </a:lnTo>
                      <a:lnTo>
                        <a:pt x="483" y="2103"/>
                      </a:lnTo>
                      <a:lnTo>
                        <a:pt x="504" y="2045"/>
                      </a:lnTo>
                      <a:lnTo>
                        <a:pt x="526" y="1989"/>
                      </a:lnTo>
                      <a:lnTo>
                        <a:pt x="547" y="1931"/>
                      </a:lnTo>
                      <a:lnTo>
                        <a:pt x="568" y="1876"/>
                      </a:lnTo>
                      <a:lnTo>
                        <a:pt x="589" y="1821"/>
                      </a:lnTo>
                      <a:lnTo>
                        <a:pt x="607" y="1770"/>
                      </a:lnTo>
                      <a:lnTo>
                        <a:pt x="626" y="1720"/>
                      </a:lnTo>
                      <a:lnTo>
                        <a:pt x="643" y="1676"/>
                      </a:lnTo>
                      <a:lnTo>
                        <a:pt x="658" y="1635"/>
                      </a:lnTo>
                      <a:lnTo>
                        <a:pt x="671" y="1598"/>
                      </a:lnTo>
                      <a:lnTo>
                        <a:pt x="682" y="1568"/>
                      </a:lnTo>
                      <a:lnTo>
                        <a:pt x="690" y="1545"/>
                      </a:lnTo>
                      <a:lnTo>
                        <a:pt x="698" y="1523"/>
                      </a:lnTo>
                      <a:lnTo>
                        <a:pt x="707" y="1495"/>
                      </a:lnTo>
                      <a:lnTo>
                        <a:pt x="717" y="1462"/>
                      </a:lnTo>
                      <a:lnTo>
                        <a:pt x="726" y="1424"/>
                      </a:lnTo>
                      <a:lnTo>
                        <a:pt x="736" y="1385"/>
                      </a:lnTo>
                      <a:lnTo>
                        <a:pt x="741" y="1342"/>
                      </a:lnTo>
                      <a:lnTo>
                        <a:pt x="743" y="1297"/>
                      </a:lnTo>
                      <a:lnTo>
                        <a:pt x="741" y="1263"/>
                      </a:lnTo>
                      <a:lnTo>
                        <a:pt x="737" y="1234"/>
                      </a:lnTo>
                      <a:lnTo>
                        <a:pt x="729" y="1211"/>
                      </a:lnTo>
                      <a:lnTo>
                        <a:pt x="720" y="1193"/>
                      </a:lnTo>
                      <a:lnTo>
                        <a:pt x="709" y="1177"/>
                      </a:lnTo>
                      <a:lnTo>
                        <a:pt x="696" y="1166"/>
                      </a:lnTo>
                      <a:lnTo>
                        <a:pt x="684" y="1158"/>
                      </a:lnTo>
                      <a:lnTo>
                        <a:pt x="670" y="1153"/>
                      </a:lnTo>
                      <a:lnTo>
                        <a:pt x="657" y="1149"/>
                      </a:lnTo>
                      <a:lnTo>
                        <a:pt x="645" y="1148"/>
                      </a:lnTo>
                      <a:lnTo>
                        <a:pt x="633" y="1148"/>
                      </a:lnTo>
                      <a:lnTo>
                        <a:pt x="623" y="1148"/>
                      </a:lnTo>
                      <a:lnTo>
                        <a:pt x="589" y="1149"/>
                      </a:lnTo>
                      <a:lnTo>
                        <a:pt x="555" y="1156"/>
                      </a:lnTo>
                      <a:lnTo>
                        <a:pt x="521" y="1166"/>
                      </a:lnTo>
                      <a:lnTo>
                        <a:pt x="487" y="1181"/>
                      </a:lnTo>
                      <a:lnTo>
                        <a:pt x="451" y="1202"/>
                      </a:lnTo>
                      <a:lnTo>
                        <a:pt x="416" y="1227"/>
                      </a:lnTo>
                      <a:lnTo>
                        <a:pt x="382" y="1258"/>
                      </a:lnTo>
                      <a:lnTo>
                        <a:pt x="348" y="1295"/>
                      </a:lnTo>
                      <a:lnTo>
                        <a:pt x="314" y="1337"/>
                      </a:lnTo>
                      <a:lnTo>
                        <a:pt x="281" y="1386"/>
                      </a:lnTo>
                      <a:lnTo>
                        <a:pt x="250" y="1443"/>
                      </a:lnTo>
                      <a:lnTo>
                        <a:pt x="218" y="1506"/>
                      </a:lnTo>
                      <a:lnTo>
                        <a:pt x="190" y="1576"/>
                      </a:lnTo>
                      <a:lnTo>
                        <a:pt x="162" y="1655"/>
                      </a:lnTo>
                      <a:lnTo>
                        <a:pt x="135" y="1740"/>
                      </a:lnTo>
                      <a:lnTo>
                        <a:pt x="127" y="1769"/>
                      </a:lnTo>
                      <a:lnTo>
                        <a:pt x="119" y="1790"/>
                      </a:lnTo>
                      <a:lnTo>
                        <a:pt x="111" y="1804"/>
                      </a:lnTo>
                      <a:lnTo>
                        <a:pt x="102" y="1813"/>
                      </a:lnTo>
                      <a:lnTo>
                        <a:pt x="91" y="1820"/>
                      </a:lnTo>
                      <a:lnTo>
                        <a:pt x="77" y="1822"/>
                      </a:lnTo>
                      <a:lnTo>
                        <a:pt x="60" y="1822"/>
                      </a:lnTo>
                      <a:lnTo>
                        <a:pt x="56" y="1822"/>
                      </a:lnTo>
                      <a:lnTo>
                        <a:pt x="48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7" y="1812"/>
                      </a:lnTo>
                      <a:lnTo>
                        <a:pt x="9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1" y="1769"/>
                      </a:lnTo>
                      <a:lnTo>
                        <a:pt x="4" y="1754"/>
                      </a:lnTo>
                      <a:lnTo>
                        <a:pt x="9" y="1733"/>
                      </a:lnTo>
                      <a:lnTo>
                        <a:pt x="17" y="1707"/>
                      </a:lnTo>
                      <a:lnTo>
                        <a:pt x="26" y="1677"/>
                      </a:lnTo>
                      <a:lnTo>
                        <a:pt x="36" y="1644"/>
                      </a:lnTo>
                      <a:lnTo>
                        <a:pt x="49" y="1606"/>
                      </a:lnTo>
                      <a:lnTo>
                        <a:pt x="65" y="1567"/>
                      </a:lnTo>
                      <a:lnTo>
                        <a:pt x="83" y="1525"/>
                      </a:lnTo>
                      <a:lnTo>
                        <a:pt x="103" y="1482"/>
                      </a:lnTo>
                      <a:lnTo>
                        <a:pt x="125" y="1437"/>
                      </a:lnTo>
                      <a:lnTo>
                        <a:pt x="150" y="1393"/>
                      </a:lnTo>
                      <a:lnTo>
                        <a:pt x="178" y="1348"/>
                      </a:lnTo>
                      <a:lnTo>
                        <a:pt x="207" y="1305"/>
                      </a:lnTo>
                      <a:lnTo>
                        <a:pt x="238" y="1263"/>
                      </a:lnTo>
                      <a:lnTo>
                        <a:pt x="272" y="1223"/>
                      </a:lnTo>
                      <a:lnTo>
                        <a:pt x="309" y="1186"/>
                      </a:lnTo>
                      <a:lnTo>
                        <a:pt x="348" y="1151"/>
                      </a:lnTo>
                      <a:lnTo>
                        <a:pt x="390" y="1121"/>
                      </a:lnTo>
                      <a:lnTo>
                        <a:pt x="434" y="1094"/>
                      </a:lnTo>
                      <a:lnTo>
                        <a:pt x="482" y="1072"/>
                      </a:lnTo>
                      <a:lnTo>
                        <a:pt x="531" y="1056"/>
                      </a:lnTo>
                      <a:lnTo>
                        <a:pt x="582" y="1046"/>
                      </a:lnTo>
                      <a:lnTo>
                        <a:pt x="637" y="1042"/>
                      </a:lnTo>
                      <a:close/>
                      <a:moveTo>
                        <a:pt x="1043" y="0"/>
                      </a:moveTo>
                      <a:lnTo>
                        <a:pt x="1079" y="2"/>
                      </a:lnTo>
                      <a:lnTo>
                        <a:pt x="1111" y="10"/>
                      </a:lnTo>
                      <a:lnTo>
                        <a:pt x="1140" y="23"/>
                      </a:lnTo>
                      <a:lnTo>
                        <a:pt x="1164" y="39"/>
                      </a:lnTo>
                      <a:lnTo>
                        <a:pt x="1185" y="60"/>
                      </a:lnTo>
                      <a:lnTo>
                        <a:pt x="1202" y="83"/>
                      </a:lnTo>
                      <a:lnTo>
                        <a:pt x="1214" y="111"/>
                      </a:lnTo>
                      <a:lnTo>
                        <a:pt x="1220" y="141"/>
                      </a:lnTo>
                      <a:lnTo>
                        <a:pt x="1223" y="172"/>
                      </a:lnTo>
                      <a:lnTo>
                        <a:pt x="1220" y="210"/>
                      </a:lnTo>
                      <a:lnTo>
                        <a:pt x="1210" y="246"/>
                      </a:lnTo>
                      <a:lnTo>
                        <a:pt x="1195" y="279"/>
                      </a:lnTo>
                      <a:lnTo>
                        <a:pt x="1174" y="310"/>
                      </a:lnTo>
                      <a:lnTo>
                        <a:pt x="1151" y="337"/>
                      </a:lnTo>
                      <a:lnTo>
                        <a:pt x="1123" y="361"/>
                      </a:lnTo>
                      <a:lnTo>
                        <a:pt x="1094" y="381"/>
                      </a:lnTo>
                      <a:lnTo>
                        <a:pt x="1063" y="398"/>
                      </a:lnTo>
                      <a:lnTo>
                        <a:pt x="1032" y="409"/>
                      </a:lnTo>
                      <a:lnTo>
                        <a:pt x="999" y="417"/>
                      </a:lnTo>
                      <a:lnTo>
                        <a:pt x="969" y="420"/>
                      </a:lnTo>
                      <a:lnTo>
                        <a:pt x="932" y="417"/>
                      </a:lnTo>
                      <a:lnTo>
                        <a:pt x="899" y="409"/>
                      </a:lnTo>
                      <a:lnTo>
                        <a:pt x="872" y="396"/>
                      </a:lnTo>
                      <a:lnTo>
                        <a:pt x="847" y="379"/>
                      </a:lnTo>
                      <a:lnTo>
                        <a:pt x="826" y="360"/>
                      </a:lnTo>
                      <a:lnTo>
                        <a:pt x="810" y="335"/>
                      </a:lnTo>
                      <a:lnTo>
                        <a:pt x="797" y="309"/>
                      </a:lnTo>
                      <a:lnTo>
                        <a:pt x="791" y="279"/>
                      </a:lnTo>
                      <a:lnTo>
                        <a:pt x="788" y="247"/>
                      </a:lnTo>
                      <a:lnTo>
                        <a:pt x="793" y="205"/>
                      </a:lnTo>
                      <a:lnTo>
                        <a:pt x="805" y="165"/>
                      </a:lnTo>
                      <a:lnTo>
                        <a:pt x="826" y="127"/>
                      </a:lnTo>
                      <a:lnTo>
                        <a:pt x="852" y="91"/>
                      </a:lnTo>
                      <a:lnTo>
                        <a:pt x="884" y="61"/>
                      </a:lnTo>
                      <a:lnTo>
                        <a:pt x="920" y="35"/>
                      </a:lnTo>
                      <a:lnTo>
                        <a:pt x="959" y="17"/>
                      </a:lnTo>
                      <a:lnTo>
                        <a:pt x="1000" y="4"/>
                      </a:lnTo>
                      <a:lnTo>
                        <a:pt x="10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7"/>
                <p:cNvSpPr>
                  <a:spLocks/>
                </p:cNvSpPr>
                <p:nvPr/>
              </p:nvSpPr>
              <p:spPr bwMode="auto">
                <a:xfrm>
                  <a:off x="3406" y="3073"/>
                  <a:ext cx="690" cy="505"/>
                </a:xfrm>
                <a:custGeom>
                  <a:avLst/>
                  <a:gdLst/>
                  <a:ahLst/>
                  <a:cxnLst>
                    <a:cxn ang="0">
                      <a:pos x="508" y="16"/>
                    </a:cxn>
                    <a:cxn ang="0">
                      <a:pos x="652" y="96"/>
                    </a:cxn>
                    <a:cxn ang="0">
                      <a:pos x="743" y="262"/>
                    </a:cxn>
                    <a:cxn ang="0">
                      <a:pos x="871" y="178"/>
                    </a:cxn>
                    <a:cxn ang="0">
                      <a:pos x="1090" y="44"/>
                    </a:cxn>
                    <a:cxn ang="0">
                      <a:pos x="1350" y="0"/>
                    </a:cxn>
                    <a:cxn ang="0">
                      <a:pos x="1515" y="27"/>
                    </a:cxn>
                    <a:cxn ang="0">
                      <a:pos x="1664" y="110"/>
                    </a:cxn>
                    <a:cxn ang="0">
                      <a:pos x="1754" y="283"/>
                    </a:cxn>
                    <a:cxn ang="0">
                      <a:pos x="1747" y="512"/>
                    </a:cxn>
                    <a:cxn ang="0">
                      <a:pos x="1679" y="765"/>
                    </a:cxn>
                    <a:cxn ang="0">
                      <a:pos x="1603" y="981"/>
                    </a:cxn>
                    <a:cxn ang="0">
                      <a:pos x="1540" y="1146"/>
                    </a:cxn>
                    <a:cxn ang="0">
                      <a:pos x="1510" y="1263"/>
                    </a:cxn>
                    <a:cxn ang="0">
                      <a:pos x="1516" y="1377"/>
                    </a:cxn>
                    <a:cxn ang="0">
                      <a:pos x="1590" y="1425"/>
                    </a:cxn>
                    <a:cxn ang="0">
                      <a:pos x="1773" y="1339"/>
                    </a:cxn>
                    <a:cxn ang="0">
                      <a:pos x="1926" y="1083"/>
                    </a:cxn>
                    <a:cxn ang="0">
                      <a:pos x="1972" y="972"/>
                    </a:cxn>
                    <a:cxn ang="0">
                      <a:pos x="2026" y="962"/>
                    </a:cxn>
                    <a:cxn ang="0">
                      <a:pos x="2069" y="990"/>
                    </a:cxn>
                    <a:cxn ang="0">
                      <a:pos x="2052" y="1075"/>
                    </a:cxn>
                    <a:cxn ang="0">
                      <a:pos x="1976" y="1240"/>
                    </a:cxn>
                    <a:cxn ang="0">
                      <a:pos x="1837" y="1415"/>
                    </a:cxn>
                    <a:cxn ang="0">
                      <a:pos x="1632" y="1513"/>
                    </a:cxn>
                    <a:cxn ang="0">
                      <a:pos x="1422" y="1481"/>
                    </a:cxn>
                    <a:cxn ang="0">
                      <a:pos x="1286" y="1352"/>
                    </a:cxn>
                    <a:cxn ang="0">
                      <a:pos x="1264" y="1184"/>
                    </a:cxn>
                    <a:cxn ang="0">
                      <a:pos x="1312" y="1051"/>
                    </a:cxn>
                    <a:cxn ang="0">
                      <a:pos x="1393" y="828"/>
                    </a:cxn>
                    <a:cxn ang="0">
                      <a:pos x="1479" y="537"/>
                    </a:cxn>
                    <a:cxn ang="0">
                      <a:pos x="1507" y="316"/>
                    </a:cxn>
                    <a:cxn ang="0">
                      <a:pos x="1496" y="216"/>
                    </a:cxn>
                    <a:cxn ang="0">
                      <a:pos x="1431" y="122"/>
                    </a:cxn>
                    <a:cxn ang="0">
                      <a:pos x="1256" y="93"/>
                    </a:cxn>
                    <a:cxn ang="0">
                      <a:pos x="1018" y="184"/>
                    </a:cxn>
                    <a:cxn ang="0">
                      <a:pos x="851" y="341"/>
                    </a:cxn>
                    <a:cxn ang="0">
                      <a:pos x="740" y="497"/>
                    </a:cxn>
                    <a:cxn ang="0">
                      <a:pos x="686" y="615"/>
                    </a:cxn>
                    <a:cxn ang="0">
                      <a:pos x="622" y="855"/>
                    </a:cxn>
                    <a:cxn ang="0">
                      <a:pos x="566" y="1090"/>
                    </a:cxn>
                    <a:cxn ang="0">
                      <a:pos x="519" y="1269"/>
                    </a:cxn>
                    <a:cxn ang="0">
                      <a:pos x="474" y="1430"/>
                    </a:cxn>
                    <a:cxn ang="0">
                      <a:pos x="393" y="1505"/>
                    </a:cxn>
                    <a:cxn ang="0">
                      <a:pos x="283" y="1505"/>
                    </a:cxn>
                    <a:cxn ang="0">
                      <a:pos x="220" y="1434"/>
                    </a:cxn>
                    <a:cxn ang="0">
                      <a:pos x="231" y="1357"/>
                    </a:cxn>
                    <a:cxn ang="0">
                      <a:pos x="255" y="1276"/>
                    </a:cxn>
                    <a:cxn ang="0">
                      <a:pos x="403" y="672"/>
                    </a:cxn>
                    <a:cxn ang="0">
                      <a:pos x="453" y="464"/>
                    </a:cxn>
                    <a:cxn ang="0">
                      <a:pos x="494" y="283"/>
                    </a:cxn>
                    <a:cxn ang="0">
                      <a:pos x="475" y="150"/>
                    </a:cxn>
                    <a:cxn ang="0">
                      <a:pos x="382" y="91"/>
                    </a:cxn>
                    <a:cxn ang="0">
                      <a:pos x="248" y="167"/>
                    </a:cxn>
                    <a:cxn ang="0">
                      <a:pos x="162" y="360"/>
                    </a:cxn>
                    <a:cxn ang="0">
                      <a:pos x="113" y="528"/>
                    </a:cxn>
                    <a:cxn ang="0">
                      <a:pos x="59" y="556"/>
                    </a:cxn>
                    <a:cxn ang="0">
                      <a:pos x="15" y="545"/>
                    </a:cxn>
                    <a:cxn ang="0">
                      <a:pos x="3" y="490"/>
                    </a:cxn>
                    <a:cxn ang="0">
                      <a:pos x="42" y="354"/>
                    </a:cxn>
                    <a:cxn ang="0">
                      <a:pos x="119" y="180"/>
                    </a:cxn>
                    <a:cxn ang="0">
                      <a:pos x="219" y="62"/>
                    </a:cxn>
                    <a:cxn ang="0">
                      <a:pos x="390" y="0"/>
                    </a:cxn>
                  </a:cxnLst>
                  <a:rect l="0" t="0" r="r" b="b"/>
                  <a:pathLst>
                    <a:path w="2070" h="1515">
                      <a:moveTo>
                        <a:pt x="390" y="0"/>
                      </a:moveTo>
                      <a:lnTo>
                        <a:pt x="418" y="2"/>
                      </a:lnTo>
                      <a:lnTo>
                        <a:pt x="447" y="4"/>
                      </a:lnTo>
                      <a:lnTo>
                        <a:pt x="477" y="10"/>
                      </a:lnTo>
                      <a:lnTo>
                        <a:pt x="508" y="16"/>
                      </a:lnTo>
                      <a:lnTo>
                        <a:pt x="538" y="27"/>
                      </a:lnTo>
                      <a:lnTo>
                        <a:pt x="568" y="40"/>
                      </a:lnTo>
                      <a:lnTo>
                        <a:pt x="599" y="55"/>
                      </a:lnTo>
                      <a:lnTo>
                        <a:pt x="626" y="74"/>
                      </a:lnTo>
                      <a:lnTo>
                        <a:pt x="652" y="96"/>
                      </a:lnTo>
                      <a:lnTo>
                        <a:pt x="677" y="121"/>
                      </a:lnTo>
                      <a:lnTo>
                        <a:pt x="698" y="151"/>
                      </a:lnTo>
                      <a:lnTo>
                        <a:pt x="716" y="184"/>
                      </a:lnTo>
                      <a:lnTo>
                        <a:pt x="732" y="220"/>
                      </a:lnTo>
                      <a:lnTo>
                        <a:pt x="743" y="262"/>
                      </a:lnTo>
                      <a:lnTo>
                        <a:pt x="750" y="308"/>
                      </a:lnTo>
                      <a:lnTo>
                        <a:pt x="775" y="277"/>
                      </a:lnTo>
                      <a:lnTo>
                        <a:pt x="804" y="244"/>
                      </a:lnTo>
                      <a:lnTo>
                        <a:pt x="836" y="211"/>
                      </a:lnTo>
                      <a:lnTo>
                        <a:pt x="871" y="178"/>
                      </a:lnTo>
                      <a:lnTo>
                        <a:pt x="909" y="147"/>
                      </a:lnTo>
                      <a:lnTo>
                        <a:pt x="949" y="117"/>
                      </a:lnTo>
                      <a:lnTo>
                        <a:pt x="993" y="89"/>
                      </a:lnTo>
                      <a:lnTo>
                        <a:pt x="1040" y="65"/>
                      </a:lnTo>
                      <a:lnTo>
                        <a:pt x="1090" y="44"/>
                      </a:lnTo>
                      <a:lnTo>
                        <a:pt x="1142" y="25"/>
                      </a:lnTo>
                      <a:lnTo>
                        <a:pt x="1198" y="12"/>
                      </a:lnTo>
                      <a:lnTo>
                        <a:pt x="1257" y="3"/>
                      </a:lnTo>
                      <a:lnTo>
                        <a:pt x="1320" y="0"/>
                      </a:lnTo>
                      <a:lnTo>
                        <a:pt x="1350" y="0"/>
                      </a:lnTo>
                      <a:lnTo>
                        <a:pt x="1383" y="3"/>
                      </a:lnTo>
                      <a:lnTo>
                        <a:pt x="1416" y="6"/>
                      </a:lnTo>
                      <a:lnTo>
                        <a:pt x="1448" y="11"/>
                      </a:lnTo>
                      <a:lnTo>
                        <a:pt x="1481" y="17"/>
                      </a:lnTo>
                      <a:lnTo>
                        <a:pt x="1515" y="27"/>
                      </a:lnTo>
                      <a:lnTo>
                        <a:pt x="1547" y="37"/>
                      </a:lnTo>
                      <a:lnTo>
                        <a:pt x="1579" y="51"/>
                      </a:lnTo>
                      <a:lnTo>
                        <a:pt x="1609" y="67"/>
                      </a:lnTo>
                      <a:lnTo>
                        <a:pt x="1637" y="87"/>
                      </a:lnTo>
                      <a:lnTo>
                        <a:pt x="1664" y="110"/>
                      </a:lnTo>
                      <a:lnTo>
                        <a:pt x="1688" y="137"/>
                      </a:lnTo>
                      <a:lnTo>
                        <a:pt x="1709" y="167"/>
                      </a:lnTo>
                      <a:lnTo>
                        <a:pt x="1727" y="202"/>
                      </a:lnTo>
                      <a:lnTo>
                        <a:pt x="1743" y="240"/>
                      </a:lnTo>
                      <a:lnTo>
                        <a:pt x="1754" y="283"/>
                      </a:lnTo>
                      <a:lnTo>
                        <a:pt x="1760" y="330"/>
                      </a:lnTo>
                      <a:lnTo>
                        <a:pt x="1763" y="383"/>
                      </a:lnTo>
                      <a:lnTo>
                        <a:pt x="1761" y="422"/>
                      </a:lnTo>
                      <a:lnTo>
                        <a:pt x="1756" y="467"/>
                      </a:lnTo>
                      <a:lnTo>
                        <a:pt x="1747" y="512"/>
                      </a:lnTo>
                      <a:lnTo>
                        <a:pt x="1736" y="562"/>
                      </a:lnTo>
                      <a:lnTo>
                        <a:pt x="1725" y="612"/>
                      </a:lnTo>
                      <a:lnTo>
                        <a:pt x="1710" y="663"/>
                      </a:lnTo>
                      <a:lnTo>
                        <a:pt x="1695" y="715"/>
                      </a:lnTo>
                      <a:lnTo>
                        <a:pt x="1679" y="765"/>
                      </a:lnTo>
                      <a:lnTo>
                        <a:pt x="1662" y="815"/>
                      </a:lnTo>
                      <a:lnTo>
                        <a:pt x="1646" y="862"/>
                      </a:lnTo>
                      <a:lnTo>
                        <a:pt x="1630" y="905"/>
                      </a:lnTo>
                      <a:lnTo>
                        <a:pt x="1616" y="946"/>
                      </a:lnTo>
                      <a:lnTo>
                        <a:pt x="1603" y="981"/>
                      </a:lnTo>
                      <a:lnTo>
                        <a:pt x="1591" y="1011"/>
                      </a:lnTo>
                      <a:lnTo>
                        <a:pt x="1583" y="1036"/>
                      </a:lnTo>
                      <a:lnTo>
                        <a:pt x="1566" y="1078"/>
                      </a:lnTo>
                      <a:lnTo>
                        <a:pt x="1552" y="1115"/>
                      </a:lnTo>
                      <a:lnTo>
                        <a:pt x="1540" y="1146"/>
                      </a:lnTo>
                      <a:lnTo>
                        <a:pt x="1531" y="1174"/>
                      </a:lnTo>
                      <a:lnTo>
                        <a:pt x="1523" y="1199"/>
                      </a:lnTo>
                      <a:lnTo>
                        <a:pt x="1516" y="1221"/>
                      </a:lnTo>
                      <a:lnTo>
                        <a:pt x="1513" y="1243"/>
                      </a:lnTo>
                      <a:lnTo>
                        <a:pt x="1510" y="1263"/>
                      </a:lnTo>
                      <a:lnTo>
                        <a:pt x="1509" y="1284"/>
                      </a:lnTo>
                      <a:lnTo>
                        <a:pt x="1507" y="1306"/>
                      </a:lnTo>
                      <a:lnTo>
                        <a:pt x="1509" y="1332"/>
                      </a:lnTo>
                      <a:lnTo>
                        <a:pt x="1511" y="1356"/>
                      </a:lnTo>
                      <a:lnTo>
                        <a:pt x="1516" y="1377"/>
                      </a:lnTo>
                      <a:lnTo>
                        <a:pt x="1523" y="1394"/>
                      </a:lnTo>
                      <a:lnTo>
                        <a:pt x="1535" y="1408"/>
                      </a:lnTo>
                      <a:lnTo>
                        <a:pt x="1549" y="1417"/>
                      </a:lnTo>
                      <a:lnTo>
                        <a:pt x="1568" y="1424"/>
                      </a:lnTo>
                      <a:lnTo>
                        <a:pt x="1590" y="1425"/>
                      </a:lnTo>
                      <a:lnTo>
                        <a:pt x="1628" y="1422"/>
                      </a:lnTo>
                      <a:lnTo>
                        <a:pt x="1664" y="1412"/>
                      </a:lnTo>
                      <a:lnTo>
                        <a:pt x="1701" y="1394"/>
                      </a:lnTo>
                      <a:lnTo>
                        <a:pt x="1738" y="1370"/>
                      </a:lnTo>
                      <a:lnTo>
                        <a:pt x="1773" y="1339"/>
                      </a:lnTo>
                      <a:lnTo>
                        <a:pt x="1807" y="1301"/>
                      </a:lnTo>
                      <a:lnTo>
                        <a:pt x="1840" y="1256"/>
                      </a:lnTo>
                      <a:lnTo>
                        <a:pt x="1871" y="1205"/>
                      </a:lnTo>
                      <a:lnTo>
                        <a:pt x="1900" y="1147"/>
                      </a:lnTo>
                      <a:lnTo>
                        <a:pt x="1926" y="1083"/>
                      </a:lnTo>
                      <a:lnTo>
                        <a:pt x="1950" y="1013"/>
                      </a:lnTo>
                      <a:lnTo>
                        <a:pt x="1956" y="1001"/>
                      </a:lnTo>
                      <a:lnTo>
                        <a:pt x="1960" y="989"/>
                      </a:lnTo>
                      <a:lnTo>
                        <a:pt x="1966" y="980"/>
                      </a:lnTo>
                      <a:lnTo>
                        <a:pt x="1972" y="972"/>
                      </a:lnTo>
                      <a:lnTo>
                        <a:pt x="1981" y="965"/>
                      </a:lnTo>
                      <a:lnTo>
                        <a:pt x="1993" y="962"/>
                      </a:lnTo>
                      <a:lnTo>
                        <a:pt x="2010" y="960"/>
                      </a:lnTo>
                      <a:lnTo>
                        <a:pt x="2017" y="960"/>
                      </a:lnTo>
                      <a:lnTo>
                        <a:pt x="2026" y="962"/>
                      </a:lnTo>
                      <a:lnTo>
                        <a:pt x="2036" y="963"/>
                      </a:lnTo>
                      <a:lnTo>
                        <a:pt x="2046" y="965"/>
                      </a:lnTo>
                      <a:lnTo>
                        <a:pt x="2056" y="972"/>
                      </a:lnTo>
                      <a:lnTo>
                        <a:pt x="2063" y="980"/>
                      </a:lnTo>
                      <a:lnTo>
                        <a:pt x="2069" y="990"/>
                      </a:lnTo>
                      <a:lnTo>
                        <a:pt x="2070" y="1006"/>
                      </a:lnTo>
                      <a:lnTo>
                        <a:pt x="2069" y="1015"/>
                      </a:lnTo>
                      <a:lnTo>
                        <a:pt x="2066" y="1031"/>
                      </a:lnTo>
                      <a:lnTo>
                        <a:pt x="2060" y="1051"/>
                      </a:lnTo>
                      <a:lnTo>
                        <a:pt x="2052" y="1075"/>
                      </a:lnTo>
                      <a:lnTo>
                        <a:pt x="2042" y="1104"/>
                      </a:lnTo>
                      <a:lnTo>
                        <a:pt x="2029" y="1136"/>
                      </a:lnTo>
                      <a:lnTo>
                        <a:pt x="2014" y="1170"/>
                      </a:lnTo>
                      <a:lnTo>
                        <a:pt x="1996" y="1205"/>
                      </a:lnTo>
                      <a:lnTo>
                        <a:pt x="1976" y="1240"/>
                      </a:lnTo>
                      <a:lnTo>
                        <a:pt x="1953" y="1277"/>
                      </a:lnTo>
                      <a:lnTo>
                        <a:pt x="1928" y="1314"/>
                      </a:lnTo>
                      <a:lnTo>
                        <a:pt x="1900" y="1349"/>
                      </a:lnTo>
                      <a:lnTo>
                        <a:pt x="1870" y="1383"/>
                      </a:lnTo>
                      <a:lnTo>
                        <a:pt x="1837" y="1415"/>
                      </a:lnTo>
                      <a:lnTo>
                        <a:pt x="1801" y="1442"/>
                      </a:lnTo>
                      <a:lnTo>
                        <a:pt x="1763" y="1467"/>
                      </a:lnTo>
                      <a:lnTo>
                        <a:pt x="1722" y="1488"/>
                      </a:lnTo>
                      <a:lnTo>
                        <a:pt x="1679" y="1502"/>
                      </a:lnTo>
                      <a:lnTo>
                        <a:pt x="1632" y="1513"/>
                      </a:lnTo>
                      <a:lnTo>
                        <a:pt x="1583" y="1515"/>
                      </a:lnTo>
                      <a:lnTo>
                        <a:pt x="1540" y="1514"/>
                      </a:lnTo>
                      <a:lnTo>
                        <a:pt x="1499" y="1508"/>
                      </a:lnTo>
                      <a:lnTo>
                        <a:pt x="1459" y="1497"/>
                      </a:lnTo>
                      <a:lnTo>
                        <a:pt x="1422" y="1481"/>
                      </a:lnTo>
                      <a:lnTo>
                        <a:pt x="1388" y="1463"/>
                      </a:lnTo>
                      <a:lnTo>
                        <a:pt x="1357" y="1441"/>
                      </a:lnTo>
                      <a:lnTo>
                        <a:pt x="1329" y="1415"/>
                      </a:lnTo>
                      <a:lnTo>
                        <a:pt x="1306" y="1384"/>
                      </a:lnTo>
                      <a:lnTo>
                        <a:pt x="1286" y="1352"/>
                      </a:lnTo>
                      <a:lnTo>
                        <a:pt x="1272" y="1314"/>
                      </a:lnTo>
                      <a:lnTo>
                        <a:pt x="1262" y="1274"/>
                      </a:lnTo>
                      <a:lnTo>
                        <a:pt x="1260" y="1231"/>
                      </a:lnTo>
                      <a:lnTo>
                        <a:pt x="1261" y="1206"/>
                      </a:lnTo>
                      <a:lnTo>
                        <a:pt x="1264" y="1184"/>
                      </a:lnTo>
                      <a:lnTo>
                        <a:pt x="1269" y="1163"/>
                      </a:lnTo>
                      <a:lnTo>
                        <a:pt x="1277" y="1141"/>
                      </a:lnTo>
                      <a:lnTo>
                        <a:pt x="1286" y="1115"/>
                      </a:lnTo>
                      <a:lnTo>
                        <a:pt x="1298" y="1086"/>
                      </a:lnTo>
                      <a:lnTo>
                        <a:pt x="1312" y="1051"/>
                      </a:lnTo>
                      <a:lnTo>
                        <a:pt x="1325" y="1017"/>
                      </a:lnTo>
                      <a:lnTo>
                        <a:pt x="1340" y="976"/>
                      </a:lnTo>
                      <a:lnTo>
                        <a:pt x="1357" y="931"/>
                      </a:lnTo>
                      <a:lnTo>
                        <a:pt x="1374" y="880"/>
                      </a:lnTo>
                      <a:lnTo>
                        <a:pt x="1393" y="828"/>
                      </a:lnTo>
                      <a:lnTo>
                        <a:pt x="1412" y="772"/>
                      </a:lnTo>
                      <a:lnTo>
                        <a:pt x="1430" y="713"/>
                      </a:lnTo>
                      <a:lnTo>
                        <a:pt x="1447" y="654"/>
                      </a:lnTo>
                      <a:lnTo>
                        <a:pt x="1464" y="595"/>
                      </a:lnTo>
                      <a:lnTo>
                        <a:pt x="1479" y="537"/>
                      </a:lnTo>
                      <a:lnTo>
                        <a:pt x="1490" y="481"/>
                      </a:lnTo>
                      <a:lnTo>
                        <a:pt x="1499" y="427"/>
                      </a:lnTo>
                      <a:lnTo>
                        <a:pt x="1506" y="376"/>
                      </a:lnTo>
                      <a:lnTo>
                        <a:pt x="1507" y="330"/>
                      </a:lnTo>
                      <a:lnTo>
                        <a:pt x="1507" y="316"/>
                      </a:lnTo>
                      <a:lnTo>
                        <a:pt x="1507" y="299"/>
                      </a:lnTo>
                      <a:lnTo>
                        <a:pt x="1506" y="279"/>
                      </a:lnTo>
                      <a:lnTo>
                        <a:pt x="1503" y="260"/>
                      </a:lnTo>
                      <a:lnTo>
                        <a:pt x="1501" y="239"/>
                      </a:lnTo>
                      <a:lnTo>
                        <a:pt x="1496" y="216"/>
                      </a:lnTo>
                      <a:lnTo>
                        <a:pt x="1488" y="195"/>
                      </a:lnTo>
                      <a:lnTo>
                        <a:pt x="1479" y="175"/>
                      </a:lnTo>
                      <a:lnTo>
                        <a:pt x="1465" y="155"/>
                      </a:lnTo>
                      <a:lnTo>
                        <a:pt x="1450" y="138"/>
                      </a:lnTo>
                      <a:lnTo>
                        <a:pt x="1431" y="122"/>
                      </a:lnTo>
                      <a:lnTo>
                        <a:pt x="1408" y="109"/>
                      </a:lnTo>
                      <a:lnTo>
                        <a:pt x="1380" y="99"/>
                      </a:lnTo>
                      <a:lnTo>
                        <a:pt x="1349" y="92"/>
                      </a:lnTo>
                      <a:lnTo>
                        <a:pt x="1312" y="91"/>
                      </a:lnTo>
                      <a:lnTo>
                        <a:pt x="1256" y="93"/>
                      </a:lnTo>
                      <a:lnTo>
                        <a:pt x="1202" y="103"/>
                      </a:lnTo>
                      <a:lnTo>
                        <a:pt x="1151" y="117"/>
                      </a:lnTo>
                      <a:lnTo>
                        <a:pt x="1104" y="135"/>
                      </a:lnTo>
                      <a:lnTo>
                        <a:pt x="1059" y="157"/>
                      </a:lnTo>
                      <a:lnTo>
                        <a:pt x="1018" y="184"/>
                      </a:lnTo>
                      <a:lnTo>
                        <a:pt x="980" y="211"/>
                      </a:lnTo>
                      <a:lnTo>
                        <a:pt x="944" y="243"/>
                      </a:lnTo>
                      <a:lnTo>
                        <a:pt x="910" y="274"/>
                      </a:lnTo>
                      <a:lnTo>
                        <a:pt x="880" y="308"/>
                      </a:lnTo>
                      <a:lnTo>
                        <a:pt x="851" y="341"/>
                      </a:lnTo>
                      <a:lnTo>
                        <a:pt x="826" y="374"/>
                      </a:lnTo>
                      <a:lnTo>
                        <a:pt x="803" y="405"/>
                      </a:lnTo>
                      <a:lnTo>
                        <a:pt x="778" y="440"/>
                      </a:lnTo>
                      <a:lnTo>
                        <a:pt x="757" y="470"/>
                      </a:lnTo>
                      <a:lnTo>
                        <a:pt x="740" y="497"/>
                      </a:lnTo>
                      <a:lnTo>
                        <a:pt x="726" y="522"/>
                      </a:lnTo>
                      <a:lnTo>
                        <a:pt x="714" y="544"/>
                      </a:lnTo>
                      <a:lnTo>
                        <a:pt x="703" y="566"/>
                      </a:lnTo>
                      <a:lnTo>
                        <a:pt x="694" y="590"/>
                      </a:lnTo>
                      <a:lnTo>
                        <a:pt x="686" y="615"/>
                      </a:lnTo>
                      <a:lnTo>
                        <a:pt x="678" y="641"/>
                      </a:lnTo>
                      <a:lnTo>
                        <a:pt x="669" y="671"/>
                      </a:lnTo>
                      <a:lnTo>
                        <a:pt x="660" y="705"/>
                      </a:lnTo>
                      <a:lnTo>
                        <a:pt x="643" y="781"/>
                      </a:lnTo>
                      <a:lnTo>
                        <a:pt x="622" y="855"/>
                      </a:lnTo>
                      <a:lnTo>
                        <a:pt x="600" y="930"/>
                      </a:lnTo>
                      <a:lnTo>
                        <a:pt x="593" y="964"/>
                      </a:lnTo>
                      <a:lnTo>
                        <a:pt x="585" y="1003"/>
                      </a:lnTo>
                      <a:lnTo>
                        <a:pt x="575" y="1047"/>
                      </a:lnTo>
                      <a:lnTo>
                        <a:pt x="566" y="1090"/>
                      </a:lnTo>
                      <a:lnTo>
                        <a:pt x="554" y="1133"/>
                      </a:lnTo>
                      <a:lnTo>
                        <a:pt x="544" y="1174"/>
                      </a:lnTo>
                      <a:lnTo>
                        <a:pt x="534" y="1209"/>
                      </a:lnTo>
                      <a:lnTo>
                        <a:pt x="525" y="1238"/>
                      </a:lnTo>
                      <a:lnTo>
                        <a:pt x="519" y="1269"/>
                      </a:lnTo>
                      <a:lnTo>
                        <a:pt x="511" y="1305"/>
                      </a:lnTo>
                      <a:lnTo>
                        <a:pt x="502" y="1340"/>
                      </a:lnTo>
                      <a:lnTo>
                        <a:pt x="494" y="1374"/>
                      </a:lnTo>
                      <a:lnTo>
                        <a:pt x="485" y="1405"/>
                      </a:lnTo>
                      <a:lnTo>
                        <a:pt x="474" y="1430"/>
                      </a:lnTo>
                      <a:lnTo>
                        <a:pt x="465" y="1449"/>
                      </a:lnTo>
                      <a:lnTo>
                        <a:pt x="454" y="1464"/>
                      </a:lnTo>
                      <a:lnTo>
                        <a:pt x="439" y="1479"/>
                      </a:lnTo>
                      <a:lnTo>
                        <a:pt x="418" y="1493"/>
                      </a:lnTo>
                      <a:lnTo>
                        <a:pt x="393" y="1505"/>
                      </a:lnTo>
                      <a:lnTo>
                        <a:pt x="367" y="1513"/>
                      </a:lnTo>
                      <a:lnTo>
                        <a:pt x="337" y="1515"/>
                      </a:lnTo>
                      <a:lnTo>
                        <a:pt x="320" y="1515"/>
                      </a:lnTo>
                      <a:lnTo>
                        <a:pt x="301" y="1512"/>
                      </a:lnTo>
                      <a:lnTo>
                        <a:pt x="283" y="1505"/>
                      </a:lnTo>
                      <a:lnTo>
                        <a:pt x="266" y="1497"/>
                      </a:lnTo>
                      <a:lnTo>
                        <a:pt x="250" y="1485"/>
                      </a:lnTo>
                      <a:lnTo>
                        <a:pt x="237" y="1471"/>
                      </a:lnTo>
                      <a:lnTo>
                        <a:pt x="227" y="1454"/>
                      </a:lnTo>
                      <a:lnTo>
                        <a:pt x="220" y="1434"/>
                      </a:lnTo>
                      <a:lnTo>
                        <a:pt x="217" y="1411"/>
                      </a:lnTo>
                      <a:lnTo>
                        <a:pt x="217" y="1404"/>
                      </a:lnTo>
                      <a:lnTo>
                        <a:pt x="221" y="1392"/>
                      </a:lnTo>
                      <a:lnTo>
                        <a:pt x="225" y="1377"/>
                      </a:lnTo>
                      <a:lnTo>
                        <a:pt x="231" y="1357"/>
                      </a:lnTo>
                      <a:lnTo>
                        <a:pt x="236" y="1336"/>
                      </a:lnTo>
                      <a:lnTo>
                        <a:pt x="242" y="1315"/>
                      </a:lnTo>
                      <a:lnTo>
                        <a:pt x="249" y="1294"/>
                      </a:lnTo>
                      <a:lnTo>
                        <a:pt x="255" y="1276"/>
                      </a:lnTo>
                      <a:lnTo>
                        <a:pt x="255" y="1276"/>
                      </a:lnTo>
                      <a:lnTo>
                        <a:pt x="360" y="840"/>
                      </a:lnTo>
                      <a:lnTo>
                        <a:pt x="369" y="804"/>
                      </a:lnTo>
                      <a:lnTo>
                        <a:pt x="381" y="764"/>
                      </a:lnTo>
                      <a:lnTo>
                        <a:pt x="392" y="719"/>
                      </a:lnTo>
                      <a:lnTo>
                        <a:pt x="403" y="672"/>
                      </a:lnTo>
                      <a:lnTo>
                        <a:pt x="414" y="626"/>
                      </a:lnTo>
                      <a:lnTo>
                        <a:pt x="424" y="582"/>
                      </a:lnTo>
                      <a:lnTo>
                        <a:pt x="435" y="540"/>
                      </a:lnTo>
                      <a:lnTo>
                        <a:pt x="444" y="503"/>
                      </a:lnTo>
                      <a:lnTo>
                        <a:pt x="453" y="464"/>
                      </a:lnTo>
                      <a:lnTo>
                        <a:pt x="464" y="425"/>
                      </a:lnTo>
                      <a:lnTo>
                        <a:pt x="473" y="387"/>
                      </a:lnTo>
                      <a:lnTo>
                        <a:pt x="482" y="350"/>
                      </a:lnTo>
                      <a:lnTo>
                        <a:pt x="489" y="315"/>
                      </a:lnTo>
                      <a:lnTo>
                        <a:pt x="494" y="283"/>
                      </a:lnTo>
                      <a:lnTo>
                        <a:pt x="495" y="256"/>
                      </a:lnTo>
                      <a:lnTo>
                        <a:pt x="494" y="226"/>
                      </a:lnTo>
                      <a:lnTo>
                        <a:pt x="490" y="198"/>
                      </a:lnTo>
                      <a:lnTo>
                        <a:pt x="485" y="173"/>
                      </a:lnTo>
                      <a:lnTo>
                        <a:pt x="475" y="150"/>
                      </a:lnTo>
                      <a:lnTo>
                        <a:pt x="464" y="130"/>
                      </a:lnTo>
                      <a:lnTo>
                        <a:pt x="448" y="113"/>
                      </a:lnTo>
                      <a:lnTo>
                        <a:pt x="430" y="101"/>
                      </a:lnTo>
                      <a:lnTo>
                        <a:pt x="407" y="93"/>
                      </a:lnTo>
                      <a:lnTo>
                        <a:pt x="382" y="91"/>
                      </a:lnTo>
                      <a:lnTo>
                        <a:pt x="350" y="93"/>
                      </a:lnTo>
                      <a:lnTo>
                        <a:pt x="321" y="104"/>
                      </a:lnTo>
                      <a:lnTo>
                        <a:pt x="293" y="120"/>
                      </a:lnTo>
                      <a:lnTo>
                        <a:pt x="270" y="140"/>
                      </a:lnTo>
                      <a:lnTo>
                        <a:pt x="248" y="167"/>
                      </a:lnTo>
                      <a:lnTo>
                        <a:pt x="228" y="198"/>
                      </a:lnTo>
                      <a:lnTo>
                        <a:pt x="210" y="233"/>
                      </a:lnTo>
                      <a:lnTo>
                        <a:pt x="193" y="273"/>
                      </a:lnTo>
                      <a:lnTo>
                        <a:pt x="177" y="315"/>
                      </a:lnTo>
                      <a:lnTo>
                        <a:pt x="162" y="360"/>
                      </a:lnTo>
                      <a:lnTo>
                        <a:pt x="148" y="409"/>
                      </a:lnTo>
                      <a:lnTo>
                        <a:pt x="135" y="459"/>
                      </a:lnTo>
                      <a:lnTo>
                        <a:pt x="127" y="487"/>
                      </a:lnTo>
                      <a:lnTo>
                        <a:pt x="121" y="511"/>
                      </a:lnTo>
                      <a:lnTo>
                        <a:pt x="113" y="528"/>
                      </a:lnTo>
                      <a:lnTo>
                        <a:pt x="106" y="541"/>
                      </a:lnTo>
                      <a:lnTo>
                        <a:pt x="97" y="549"/>
                      </a:lnTo>
                      <a:lnTo>
                        <a:pt x="88" y="553"/>
                      </a:lnTo>
                      <a:lnTo>
                        <a:pt x="75" y="556"/>
                      </a:lnTo>
                      <a:lnTo>
                        <a:pt x="59" y="556"/>
                      </a:lnTo>
                      <a:lnTo>
                        <a:pt x="52" y="556"/>
                      </a:lnTo>
                      <a:lnTo>
                        <a:pt x="43" y="554"/>
                      </a:lnTo>
                      <a:lnTo>
                        <a:pt x="34" y="553"/>
                      </a:lnTo>
                      <a:lnTo>
                        <a:pt x="24" y="550"/>
                      </a:lnTo>
                      <a:lnTo>
                        <a:pt x="15" y="545"/>
                      </a:lnTo>
                      <a:lnTo>
                        <a:pt x="7" y="536"/>
                      </a:lnTo>
                      <a:lnTo>
                        <a:pt x="1" y="525"/>
                      </a:lnTo>
                      <a:lnTo>
                        <a:pt x="0" y="511"/>
                      </a:lnTo>
                      <a:lnTo>
                        <a:pt x="0" y="503"/>
                      </a:lnTo>
                      <a:lnTo>
                        <a:pt x="3" y="490"/>
                      </a:lnTo>
                      <a:lnTo>
                        <a:pt x="8" y="470"/>
                      </a:lnTo>
                      <a:lnTo>
                        <a:pt x="15" y="447"/>
                      </a:lnTo>
                      <a:lnTo>
                        <a:pt x="22" y="418"/>
                      </a:lnTo>
                      <a:lnTo>
                        <a:pt x="32" y="388"/>
                      </a:lnTo>
                      <a:lnTo>
                        <a:pt x="42" y="354"/>
                      </a:lnTo>
                      <a:lnTo>
                        <a:pt x="55" y="320"/>
                      </a:lnTo>
                      <a:lnTo>
                        <a:pt x="70" y="283"/>
                      </a:lnTo>
                      <a:lnTo>
                        <a:pt x="85" y="248"/>
                      </a:lnTo>
                      <a:lnTo>
                        <a:pt x="101" y="214"/>
                      </a:lnTo>
                      <a:lnTo>
                        <a:pt x="119" y="180"/>
                      </a:lnTo>
                      <a:lnTo>
                        <a:pt x="134" y="157"/>
                      </a:lnTo>
                      <a:lnTo>
                        <a:pt x="152" y="133"/>
                      </a:lnTo>
                      <a:lnTo>
                        <a:pt x="170" y="108"/>
                      </a:lnTo>
                      <a:lnTo>
                        <a:pt x="193" y="84"/>
                      </a:lnTo>
                      <a:lnTo>
                        <a:pt x="219" y="62"/>
                      </a:lnTo>
                      <a:lnTo>
                        <a:pt x="246" y="42"/>
                      </a:lnTo>
                      <a:lnTo>
                        <a:pt x="278" y="25"/>
                      </a:lnTo>
                      <a:lnTo>
                        <a:pt x="312" y="12"/>
                      </a:lnTo>
                      <a:lnTo>
                        <a:pt x="348" y="3"/>
                      </a:lnTo>
                      <a:lnTo>
                        <a:pt x="3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1" name="Rectangle 60"/>
            <p:cNvSpPr/>
            <p:nvPr/>
          </p:nvSpPr>
          <p:spPr>
            <a:xfrm>
              <a:off x="1447800" y="5703849"/>
              <a:ext cx="106837" cy="83634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Arrow Connector 61"/>
            <p:cNvCxnSpPr>
              <a:endCxn id="59" idx="1"/>
            </p:cNvCxnSpPr>
            <p:nvPr/>
          </p:nvCxnSpPr>
          <p:spPr>
            <a:xfrm>
              <a:off x="1501219" y="5034776"/>
              <a:ext cx="946559" cy="458297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1447800" y="4979020"/>
              <a:ext cx="106837" cy="83634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11"/>
            <p:cNvSpPr>
              <a:spLocks noChangeAspect="1"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1795021" y="5425068"/>
              <a:ext cx="86489" cy="181207"/>
            </a:xfrm>
            <a:custGeom>
              <a:avLst/>
              <a:gdLst/>
              <a:ahLst/>
              <a:cxnLst>
                <a:cxn ang="0">
                  <a:pos x="1560" y="1064"/>
                </a:cxn>
                <a:cxn ang="0">
                  <a:pos x="1730" y="1158"/>
                </a:cxn>
                <a:cxn ang="0">
                  <a:pos x="1840" y="1320"/>
                </a:cxn>
                <a:cxn ang="0">
                  <a:pos x="1867" y="1490"/>
                </a:cxn>
                <a:cxn ang="0">
                  <a:pos x="1853" y="1612"/>
                </a:cxn>
                <a:cxn ang="0">
                  <a:pos x="1327" y="3555"/>
                </a:cxn>
                <a:cxn ang="0">
                  <a:pos x="1159" y="3802"/>
                </a:cxn>
                <a:cxn ang="0">
                  <a:pos x="935" y="3982"/>
                </a:cxn>
                <a:cxn ang="0">
                  <a:pos x="685" y="4089"/>
                </a:cxn>
                <a:cxn ang="0">
                  <a:pos x="441" y="4126"/>
                </a:cxn>
                <a:cxn ang="0">
                  <a:pos x="234" y="4097"/>
                </a:cxn>
                <a:cxn ang="0">
                  <a:pos x="78" y="4012"/>
                </a:cxn>
                <a:cxn ang="0">
                  <a:pos x="3" y="3876"/>
                </a:cxn>
                <a:cxn ang="0">
                  <a:pos x="29" y="3709"/>
                </a:cxn>
                <a:cxn ang="0">
                  <a:pos x="132" y="3601"/>
                </a:cxn>
                <a:cxn ang="0">
                  <a:pos x="268" y="3563"/>
                </a:cxn>
                <a:cxn ang="0">
                  <a:pos x="392" y="3599"/>
                </a:cxn>
                <a:cxn ang="0">
                  <a:pos x="450" y="3682"/>
                </a:cxn>
                <a:cxn ang="0">
                  <a:pos x="448" y="3789"/>
                </a:cxn>
                <a:cxn ang="0">
                  <a:pos x="378" y="3906"/>
                </a:cxn>
                <a:cxn ang="0">
                  <a:pos x="235" y="3983"/>
                </a:cxn>
                <a:cxn ang="0">
                  <a:pos x="385" y="4020"/>
                </a:cxn>
                <a:cxn ang="0">
                  <a:pos x="543" y="4005"/>
                </a:cxn>
                <a:cxn ang="0">
                  <a:pos x="759" y="3886"/>
                </a:cxn>
                <a:cxn ang="0">
                  <a:pos x="932" y="3673"/>
                </a:cxn>
                <a:cxn ang="0">
                  <a:pos x="1048" y="3391"/>
                </a:cxn>
                <a:cxn ang="0">
                  <a:pos x="1533" y="1547"/>
                </a:cxn>
                <a:cxn ang="0">
                  <a:pos x="1551" y="1410"/>
                </a:cxn>
                <a:cxn ang="0">
                  <a:pos x="1538" y="1255"/>
                </a:cxn>
                <a:cxn ang="0">
                  <a:pos x="1492" y="1177"/>
                </a:cxn>
                <a:cxn ang="0">
                  <a:pos x="1427" y="1149"/>
                </a:cxn>
                <a:cxn ang="0">
                  <a:pos x="1279" y="1165"/>
                </a:cxn>
                <a:cxn ang="0">
                  <a:pos x="1067" y="1286"/>
                </a:cxn>
                <a:cxn ang="0">
                  <a:pos x="892" y="1488"/>
                </a:cxn>
                <a:cxn ang="0">
                  <a:pos x="763" y="1733"/>
                </a:cxn>
                <a:cxn ang="0">
                  <a:pos x="720" y="1807"/>
                </a:cxn>
                <a:cxn ang="0">
                  <a:pos x="683" y="1822"/>
                </a:cxn>
                <a:cxn ang="0">
                  <a:pos x="646" y="1820"/>
                </a:cxn>
                <a:cxn ang="0">
                  <a:pos x="609" y="1792"/>
                </a:cxn>
                <a:cxn ang="0">
                  <a:pos x="621" y="1729"/>
                </a:cxn>
                <a:cxn ang="0">
                  <a:pos x="685" y="1595"/>
                </a:cxn>
                <a:cxn ang="0">
                  <a:pos x="799" y="1416"/>
                </a:cxn>
                <a:cxn ang="0">
                  <a:pos x="958" y="1237"/>
                </a:cxn>
                <a:cxn ang="0">
                  <a:pos x="1163" y="1098"/>
                </a:cxn>
                <a:cxn ang="0">
                  <a:pos x="1409" y="1042"/>
                </a:cxn>
                <a:cxn ang="0">
                  <a:pos x="1967" y="24"/>
                </a:cxn>
                <a:cxn ang="0">
                  <a:pos x="2046" y="114"/>
                </a:cxn>
                <a:cxn ang="0">
                  <a:pos x="2051" y="214"/>
                </a:cxn>
                <a:cxn ang="0">
                  <a:pos x="1954" y="358"/>
                </a:cxn>
                <a:cxn ang="0">
                  <a:pos x="1780" y="420"/>
                </a:cxn>
                <a:cxn ang="0">
                  <a:pos x="1659" y="379"/>
                </a:cxn>
                <a:cxn ang="0">
                  <a:pos x="1602" y="279"/>
                </a:cxn>
                <a:cxn ang="0">
                  <a:pos x="1628" y="140"/>
                </a:cxn>
                <a:cxn ang="0">
                  <a:pos x="1734" y="38"/>
                </a:cxn>
                <a:cxn ang="0">
                  <a:pos x="1867" y="0"/>
                </a:cxn>
              </a:cxnLst>
              <a:rect l="0" t="0" r="r" b="b"/>
              <a:pathLst>
                <a:path w="2055" h="4126">
                  <a:moveTo>
                    <a:pt x="1409" y="1042"/>
                  </a:moveTo>
                  <a:lnTo>
                    <a:pt x="1461" y="1045"/>
                  </a:lnTo>
                  <a:lnTo>
                    <a:pt x="1512" y="1052"/>
                  </a:lnTo>
                  <a:lnTo>
                    <a:pt x="1560" y="1064"/>
                  </a:lnTo>
                  <a:lnTo>
                    <a:pt x="1607" y="1081"/>
                  </a:lnTo>
                  <a:lnTo>
                    <a:pt x="1651" y="1103"/>
                  </a:lnTo>
                  <a:lnTo>
                    <a:pt x="1692" y="1128"/>
                  </a:lnTo>
                  <a:lnTo>
                    <a:pt x="1730" y="1158"/>
                  </a:lnTo>
                  <a:lnTo>
                    <a:pt x="1764" y="1193"/>
                  </a:lnTo>
                  <a:lnTo>
                    <a:pt x="1793" y="1231"/>
                  </a:lnTo>
                  <a:lnTo>
                    <a:pt x="1819" y="1274"/>
                  </a:lnTo>
                  <a:lnTo>
                    <a:pt x="1840" y="1320"/>
                  </a:lnTo>
                  <a:lnTo>
                    <a:pt x="1855" y="1368"/>
                  </a:lnTo>
                  <a:lnTo>
                    <a:pt x="1863" y="1422"/>
                  </a:lnTo>
                  <a:lnTo>
                    <a:pt x="1867" y="1478"/>
                  </a:lnTo>
                  <a:lnTo>
                    <a:pt x="1867" y="1490"/>
                  </a:lnTo>
                  <a:lnTo>
                    <a:pt x="1866" y="1509"/>
                  </a:lnTo>
                  <a:lnTo>
                    <a:pt x="1863" y="1537"/>
                  </a:lnTo>
                  <a:lnTo>
                    <a:pt x="1859" y="1571"/>
                  </a:lnTo>
                  <a:lnTo>
                    <a:pt x="1853" y="1612"/>
                  </a:lnTo>
                  <a:lnTo>
                    <a:pt x="1842" y="1657"/>
                  </a:lnTo>
                  <a:lnTo>
                    <a:pt x="1378" y="3406"/>
                  </a:lnTo>
                  <a:lnTo>
                    <a:pt x="1356" y="3483"/>
                  </a:lnTo>
                  <a:lnTo>
                    <a:pt x="1327" y="3555"/>
                  </a:lnTo>
                  <a:lnTo>
                    <a:pt x="1292" y="3623"/>
                  </a:lnTo>
                  <a:lnTo>
                    <a:pt x="1253" y="3687"/>
                  </a:lnTo>
                  <a:lnTo>
                    <a:pt x="1209" y="3747"/>
                  </a:lnTo>
                  <a:lnTo>
                    <a:pt x="1159" y="3802"/>
                  </a:lnTo>
                  <a:lnTo>
                    <a:pt x="1108" y="3853"/>
                  </a:lnTo>
                  <a:lnTo>
                    <a:pt x="1053" y="3901"/>
                  </a:lnTo>
                  <a:lnTo>
                    <a:pt x="995" y="3942"/>
                  </a:lnTo>
                  <a:lnTo>
                    <a:pt x="935" y="3982"/>
                  </a:lnTo>
                  <a:lnTo>
                    <a:pt x="874" y="4014"/>
                  </a:lnTo>
                  <a:lnTo>
                    <a:pt x="811" y="4045"/>
                  </a:lnTo>
                  <a:lnTo>
                    <a:pt x="748" y="4069"/>
                  </a:lnTo>
                  <a:lnTo>
                    <a:pt x="685" y="4089"/>
                  </a:lnTo>
                  <a:lnTo>
                    <a:pt x="623" y="4105"/>
                  </a:lnTo>
                  <a:lnTo>
                    <a:pt x="561" y="4117"/>
                  </a:lnTo>
                  <a:lnTo>
                    <a:pt x="499" y="4123"/>
                  </a:lnTo>
                  <a:lnTo>
                    <a:pt x="441" y="4126"/>
                  </a:lnTo>
                  <a:lnTo>
                    <a:pt x="385" y="4124"/>
                  </a:lnTo>
                  <a:lnTo>
                    <a:pt x="331" y="4118"/>
                  </a:lnTo>
                  <a:lnTo>
                    <a:pt x="281" y="4109"/>
                  </a:lnTo>
                  <a:lnTo>
                    <a:pt x="234" y="4097"/>
                  </a:lnTo>
                  <a:lnTo>
                    <a:pt x="188" y="4080"/>
                  </a:lnTo>
                  <a:lnTo>
                    <a:pt x="147" y="4062"/>
                  </a:lnTo>
                  <a:lnTo>
                    <a:pt x="111" y="4038"/>
                  </a:lnTo>
                  <a:lnTo>
                    <a:pt x="78" y="4012"/>
                  </a:lnTo>
                  <a:lnTo>
                    <a:pt x="51" y="3982"/>
                  </a:lnTo>
                  <a:lnTo>
                    <a:pt x="29" y="3950"/>
                  </a:lnTo>
                  <a:lnTo>
                    <a:pt x="14" y="3914"/>
                  </a:lnTo>
                  <a:lnTo>
                    <a:pt x="3" y="3876"/>
                  </a:lnTo>
                  <a:lnTo>
                    <a:pt x="0" y="3834"/>
                  </a:lnTo>
                  <a:lnTo>
                    <a:pt x="3" y="3788"/>
                  </a:lnTo>
                  <a:lnTo>
                    <a:pt x="12" y="3747"/>
                  </a:lnTo>
                  <a:lnTo>
                    <a:pt x="29" y="3709"/>
                  </a:lnTo>
                  <a:lnTo>
                    <a:pt x="48" y="3675"/>
                  </a:lnTo>
                  <a:lnTo>
                    <a:pt x="73" y="3647"/>
                  </a:lnTo>
                  <a:lnTo>
                    <a:pt x="100" y="3622"/>
                  </a:lnTo>
                  <a:lnTo>
                    <a:pt x="132" y="3601"/>
                  </a:lnTo>
                  <a:lnTo>
                    <a:pt x="164" y="3585"/>
                  </a:lnTo>
                  <a:lnTo>
                    <a:pt x="198" y="3573"/>
                  </a:lnTo>
                  <a:lnTo>
                    <a:pt x="232" y="3565"/>
                  </a:lnTo>
                  <a:lnTo>
                    <a:pt x="268" y="3563"/>
                  </a:lnTo>
                  <a:lnTo>
                    <a:pt x="305" y="3565"/>
                  </a:lnTo>
                  <a:lnTo>
                    <a:pt x="338" y="3573"/>
                  </a:lnTo>
                  <a:lnTo>
                    <a:pt x="367" y="3585"/>
                  </a:lnTo>
                  <a:lnTo>
                    <a:pt x="392" y="3599"/>
                  </a:lnTo>
                  <a:lnTo>
                    <a:pt x="413" y="3618"/>
                  </a:lnTo>
                  <a:lnTo>
                    <a:pt x="429" y="3637"/>
                  </a:lnTo>
                  <a:lnTo>
                    <a:pt x="441" y="3660"/>
                  </a:lnTo>
                  <a:lnTo>
                    <a:pt x="450" y="3682"/>
                  </a:lnTo>
                  <a:lnTo>
                    <a:pt x="455" y="3705"/>
                  </a:lnTo>
                  <a:lnTo>
                    <a:pt x="457" y="3728"/>
                  </a:lnTo>
                  <a:lnTo>
                    <a:pt x="454" y="3758"/>
                  </a:lnTo>
                  <a:lnTo>
                    <a:pt x="448" y="3789"/>
                  </a:lnTo>
                  <a:lnTo>
                    <a:pt x="437" y="3819"/>
                  </a:lnTo>
                  <a:lnTo>
                    <a:pt x="422" y="3849"/>
                  </a:lnTo>
                  <a:lnTo>
                    <a:pt x="403" y="3878"/>
                  </a:lnTo>
                  <a:lnTo>
                    <a:pt x="378" y="3906"/>
                  </a:lnTo>
                  <a:lnTo>
                    <a:pt x="349" y="3931"/>
                  </a:lnTo>
                  <a:lnTo>
                    <a:pt x="316" y="3952"/>
                  </a:lnTo>
                  <a:lnTo>
                    <a:pt x="278" y="3970"/>
                  </a:lnTo>
                  <a:lnTo>
                    <a:pt x="235" y="3983"/>
                  </a:lnTo>
                  <a:lnTo>
                    <a:pt x="278" y="3999"/>
                  </a:lnTo>
                  <a:lnTo>
                    <a:pt x="318" y="4009"/>
                  </a:lnTo>
                  <a:lnTo>
                    <a:pt x="355" y="4016"/>
                  </a:lnTo>
                  <a:lnTo>
                    <a:pt x="385" y="4020"/>
                  </a:lnTo>
                  <a:lnTo>
                    <a:pt x="408" y="4021"/>
                  </a:lnTo>
                  <a:lnTo>
                    <a:pt x="425" y="4021"/>
                  </a:lnTo>
                  <a:lnTo>
                    <a:pt x="485" y="4017"/>
                  </a:lnTo>
                  <a:lnTo>
                    <a:pt x="543" y="4005"/>
                  </a:lnTo>
                  <a:lnTo>
                    <a:pt x="601" y="3986"/>
                  </a:lnTo>
                  <a:lnTo>
                    <a:pt x="656" y="3959"/>
                  </a:lnTo>
                  <a:lnTo>
                    <a:pt x="708" y="3925"/>
                  </a:lnTo>
                  <a:lnTo>
                    <a:pt x="759" y="3886"/>
                  </a:lnTo>
                  <a:lnTo>
                    <a:pt x="807" y="3840"/>
                  </a:lnTo>
                  <a:lnTo>
                    <a:pt x="852" y="3791"/>
                  </a:lnTo>
                  <a:lnTo>
                    <a:pt x="894" y="3734"/>
                  </a:lnTo>
                  <a:lnTo>
                    <a:pt x="932" y="3673"/>
                  </a:lnTo>
                  <a:lnTo>
                    <a:pt x="967" y="3609"/>
                  </a:lnTo>
                  <a:lnTo>
                    <a:pt x="998" y="3539"/>
                  </a:lnTo>
                  <a:lnTo>
                    <a:pt x="1024" y="3467"/>
                  </a:lnTo>
                  <a:lnTo>
                    <a:pt x="1048" y="3391"/>
                  </a:lnTo>
                  <a:lnTo>
                    <a:pt x="1048" y="3391"/>
                  </a:lnTo>
                  <a:lnTo>
                    <a:pt x="1519" y="1613"/>
                  </a:lnTo>
                  <a:lnTo>
                    <a:pt x="1526" y="1579"/>
                  </a:lnTo>
                  <a:lnTo>
                    <a:pt x="1533" y="1547"/>
                  </a:lnTo>
                  <a:lnTo>
                    <a:pt x="1538" y="1516"/>
                  </a:lnTo>
                  <a:lnTo>
                    <a:pt x="1544" y="1483"/>
                  </a:lnTo>
                  <a:lnTo>
                    <a:pt x="1548" y="1449"/>
                  </a:lnTo>
                  <a:lnTo>
                    <a:pt x="1551" y="1410"/>
                  </a:lnTo>
                  <a:lnTo>
                    <a:pt x="1551" y="1365"/>
                  </a:lnTo>
                  <a:lnTo>
                    <a:pt x="1549" y="1323"/>
                  </a:lnTo>
                  <a:lnTo>
                    <a:pt x="1545" y="1287"/>
                  </a:lnTo>
                  <a:lnTo>
                    <a:pt x="1538" y="1255"/>
                  </a:lnTo>
                  <a:lnTo>
                    <a:pt x="1530" y="1229"/>
                  </a:lnTo>
                  <a:lnTo>
                    <a:pt x="1519" y="1208"/>
                  </a:lnTo>
                  <a:lnTo>
                    <a:pt x="1505" y="1190"/>
                  </a:lnTo>
                  <a:lnTo>
                    <a:pt x="1492" y="1177"/>
                  </a:lnTo>
                  <a:lnTo>
                    <a:pt x="1477" y="1166"/>
                  </a:lnTo>
                  <a:lnTo>
                    <a:pt x="1460" y="1158"/>
                  </a:lnTo>
                  <a:lnTo>
                    <a:pt x="1444" y="1153"/>
                  </a:lnTo>
                  <a:lnTo>
                    <a:pt x="1427" y="1149"/>
                  </a:lnTo>
                  <a:lnTo>
                    <a:pt x="1411" y="1148"/>
                  </a:lnTo>
                  <a:lnTo>
                    <a:pt x="1394" y="1148"/>
                  </a:lnTo>
                  <a:lnTo>
                    <a:pt x="1335" y="1152"/>
                  </a:lnTo>
                  <a:lnTo>
                    <a:pt x="1279" y="1165"/>
                  </a:lnTo>
                  <a:lnTo>
                    <a:pt x="1222" y="1185"/>
                  </a:lnTo>
                  <a:lnTo>
                    <a:pt x="1169" y="1212"/>
                  </a:lnTo>
                  <a:lnTo>
                    <a:pt x="1116" y="1246"/>
                  </a:lnTo>
                  <a:lnTo>
                    <a:pt x="1067" y="1286"/>
                  </a:lnTo>
                  <a:lnTo>
                    <a:pt x="1020" y="1330"/>
                  </a:lnTo>
                  <a:lnTo>
                    <a:pt x="975" y="1380"/>
                  </a:lnTo>
                  <a:lnTo>
                    <a:pt x="932" y="1432"/>
                  </a:lnTo>
                  <a:lnTo>
                    <a:pt x="892" y="1488"/>
                  </a:lnTo>
                  <a:lnTo>
                    <a:pt x="855" y="1547"/>
                  </a:lnTo>
                  <a:lnTo>
                    <a:pt x="821" y="1608"/>
                  </a:lnTo>
                  <a:lnTo>
                    <a:pt x="791" y="1670"/>
                  </a:lnTo>
                  <a:lnTo>
                    <a:pt x="763" y="1733"/>
                  </a:lnTo>
                  <a:lnTo>
                    <a:pt x="749" y="1760"/>
                  </a:lnTo>
                  <a:lnTo>
                    <a:pt x="738" y="1780"/>
                  </a:lnTo>
                  <a:lnTo>
                    <a:pt x="729" y="1796"/>
                  </a:lnTo>
                  <a:lnTo>
                    <a:pt x="720" y="1807"/>
                  </a:lnTo>
                  <a:lnTo>
                    <a:pt x="712" y="1815"/>
                  </a:lnTo>
                  <a:lnTo>
                    <a:pt x="704" y="1820"/>
                  </a:lnTo>
                  <a:lnTo>
                    <a:pt x="694" y="1821"/>
                  </a:lnTo>
                  <a:lnTo>
                    <a:pt x="683" y="1822"/>
                  </a:lnTo>
                  <a:lnTo>
                    <a:pt x="670" y="1822"/>
                  </a:lnTo>
                  <a:lnTo>
                    <a:pt x="664" y="1822"/>
                  </a:lnTo>
                  <a:lnTo>
                    <a:pt x="656" y="1822"/>
                  </a:lnTo>
                  <a:lnTo>
                    <a:pt x="646" y="1820"/>
                  </a:lnTo>
                  <a:lnTo>
                    <a:pt x="635" y="1817"/>
                  </a:lnTo>
                  <a:lnTo>
                    <a:pt x="624" y="1812"/>
                  </a:lnTo>
                  <a:lnTo>
                    <a:pt x="615" y="1804"/>
                  </a:lnTo>
                  <a:lnTo>
                    <a:pt x="609" y="1792"/>
                  </a:lnTo>
                  <a:lnTo>
                    <a:pt x="606" y="1778"/>
                  </a:lnTo>
                  <a:lnTo>
                    <a:pt x="608" y="1769"/>
                  </a:lnTo>
                  <a:lnTo>
                    <a:pt x="613" y="1752"/>
                  </a:lnTo>
                  <a:lnTo>
                    <a:pt x="621" y="1729"/>
                  </a:lnTo>
                  <a:lnTo>
                    <a:pt x="632" y="1703"/>
                  </a:lnTo>
                  <a:lnTo>
                    <a:pt x="646" y="1670"/>
                  </a:lnTo>
                  <a:lnTo>
                    <a:pt x="664" y="1634"/>
                  </a:lnTo>
                  <a:lnTo>
                    <a:pt x="685" y="1595"/>
                  </a:lnTo>
                  <a:lnTo>
                    <a:pt x="709" y="1553"/>
                  </a:lnTo>
                  <a:lnTo>
                    <a:pt x="736" y="1508"/>
                  </a:lnTo>
                  <a:lnTo>
                    <a:pt x="766" y="1462"/>
                  </a:lnTo>
                  <a:lnTo>
                    <a:pt x="799" y="1416"/>
                  </a:lnTo>
                  <a:lnTo>
                    <a:pt x="835" y="1371"/>
                  </a:lnTo>
                  <a:lnTo>
                    <a:pt x="873" y="1323"/>
                  </a:lnTo>
                  <a:lnTo>
                    <a:pt x="914" y="1279"/>
                  </a:lnTo>
                  <a:lnTo>
                    <a:pt x="958" y="1237"/>
                  </a:lnTo>
                  <a:lnTo>
                    <a:pt x="1005" y="1196"/>
                  </a:lnTo>
                  <a:lnTo>
                    <a:pt x="1056" y="1160"/>
                  </a:lnTo>
                  <a:lnTo>
                    <a:pt x="1108" y="1127"/>
                  </a:lnTo>
                  <a:lnTo>
                    <a:pt x="1163" y="1098"/>
                  </a:lnTo>
                  <a:lnTo>
                    <a:pt x="1221" y="1075"/>
                  </a:lnTo>
                  <a:lnTo>
                    <a:pt x="1281" y="1058"/>
                  </a:lnTo>
                  <a:lnTo>
                    <a:pt x="1345" y="1046"/>
                  </a:lnTo>
                  <a:lnTo>
                    <a:pt x="1409" y="1042"/>
                  </a:lnTo>
                  <a:close/>
                  <a:moveTo>
                    <a:pt x="1867" y="0"/>
                  </a:moveTo>
                  <a:lnTo>
                    <a:pt x="1904" y="2"/>
                  </a:lnTo>
                  <a:lnTo>
                    <a:pt x="1939" y="11"/>
                  </a:lnTo>
                  <a:lnTo>
                    <a:pt x="1967" y="24"/>
                  </a:lnTo>
                  <a:lnTo>
                    <a:pt x="1994" y="41"/>
                  </a:lnTo>
                  <a:lnTo>
                    <a:pt x="2016" y="64"/>
                  </a:lnTo>
                  <a:lnTo>
                    <a:pt x="2033" y="87"/>
                  </a:lnTo>
                  <a:lnTo>
                    <a:pt x="2046" y="114"/>
                  </a:lnTo>
                  <a:lnTo>
                    <a:pt x="2053" y="142"/>
                  </a:lnTo>
                  <a:lnTo>
                    <a:pt x="2055" y="172"/>
                  </a:lnTo>
                  <a:lnTo>
                    <a:pt x="2055" y="172"/>
                  </a:lnTo>
                  <a:lnTo>
                    <a:pt x="2051" y="214"/>
                  </a:lnTo>
                  <a:lnTo>
                    <a:pt x="2038" y="255"/>
                  </a:lnTo>
                  <a:lnTo>
                    <a:pt x="2016" y="293"/>
                  </a:lnTo>
                  <a:lnTo>
                    <a:pt x="1987" y="328"/>
                  </a:lnTo>
                  <a:lnTo>
                    <a:pt x="1954" y="358"/>
                  </a:lnTo>
                  <a:lnTo>
                    <a:pt x="1914" y="383"/>
                  </a:lnTo>
                  <a:lnTo>
                    <a:pt x="1871" y="403"/>
                  </a:lnTo>
                  <a:lnTo>
                    <a:pt x="1827" y="415"/>
                  </a:lnTo>
                  <a:lnTo>
                    <a:pt x="1780" y="420"/>
                  </a:lnTo>
                  <a:lnTo>
                    <a:pt x="1745" y="417"/>
                  </a:lnTo>
                  <a:lnTo>
                    <a:pt x="1713" y="409"/>
                  </a:lnTo>
                  <a:lnTo>
                    <a:pt x="1684" y="396"/>
                  </a:lnTo>
                  <a:lnTo>
                    <a:pt x="1659" y="379"/>
                  </a:lnTo>
                  <a:lnTo>
                    <a:pt x="1637" y="360"/>
                  </a:lnTo>
                  <a:lnTo>
                    <a:pt x="1621" y="335"/>
                  </a:lnTo>
                  <a:lnTo>
                    <a:pt x="1609" y="309"/>
                  </a:lnTo>
                  <a:lnTo>
                    <a:pt x="1602" y="279"/>
                  </a:lnTo>
                  <a:lnTo>
                    <a:pt x="1599" y="247"/>
                  </a:lnTo>
                  <a:lnTo>
                    <a:pt x="1602" y="209"/>
                  </a:lnTo>
                  <a:lnTo>
                    <a:pt x="1613" y="174"/>
                  </a:lnTo>
                  <a:lnTo>
                    <a:pt x="1628" y="140"/>
                  </a:lnTo>
                  <a:lnTo>
                    <a:pt x="1650" y="110"/>
                  </a:lnTo>
                  <a:lnTo>
                    <a:pt x="1675" y="82"/>
                  </a:lnTo>
                  <a:lnTo>
                    <a:pt x="1703" y="59"/>
                  </a:lnTo>
                  <a:lnTo>
                    <a:pt x="1734" y="38"/>
                  </a:lnTo>
                  <a:lnTo>
                    <a:pt x="1767" y="22"/>
                  </a:lnTo>
                  <a:lnTo>
                    <a:pt x="1800" y="10"/>
                  </a:lnTo>
                  <a:lnTo>
                    <a:pt x="1834" y="2"/>
                  </a:lnTo>
                  <a:lnTo>
                    <a:pt x="18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6019800" y="4267200"/>
            <a:ext cx="2438400" cy="2209800"/>
            <a:chOff x="4953000" y="3962400"/>
            <a:chExt cx="2895600" cy="2514600"/>
          </a:xfrm>
        </p:grpSpPr>
        <p:cxnSp>
          <p:nvCxnSpPr>
            <p:cNvPr id="91" name="Straight Arrow Connector 90"/>
            <p:cNvCxnSpPr/>
            <p:nvPr/>
          </p:nvCxnSpPr>
          <p:spPr>
            <a:xfrm>
              <a:off x="5071787" y="5170827"/>
              <a:ext cx="1009691" cy="367415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5012393" y="4054397"/>
              <a:ext cx="0" cy="2422603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5012393" y="5386829"/>
              <a:ext cx="2821195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Freeform 6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 bwMode="auto">
            <a:xfrm>
              <a:off x="7566318" y="5447394"/>
              <a:ext cx="109301" cy="105989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1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auto">
            <a:xfrm>
              <a:off x="5071787" y="3993833"/>
              <a:ext cx="89090" cy="87308"/>
            </a:xfrm>
            <a:custGeom>
              <a:avLst/>
              <a:gdLst/>
              <a:ahLst/>
              <a:cxnLst>
                <a:cxn ang="0">
                  <a:pos x="2856" y="0"/>
                </a:cxn>
                <a:cxn ang="0">
                  <a:pos x="2932" y="3"/>
                </a:cxn>
                <a:cxn ang="0">
                  <a:pos x="3000" y="19"/>
                </a:cxn>
                <a:cxn ang="0">
                  <a:pos x="3051" y="57"/>
                </a:cxn>
                <a:cxn ang="0">
                  <a:pos x="3078" y="125"/>
                </a:cxn>
                <a:cxn ang="0">
                  <a:pos x="3072" y="227"/>
                </a:cxn>
                <a:cxn ang="0">
                  <a:pos x="3035" y="301"/>
                </a:cxn>
                <a:cxn ang="0">
                  <a:pos x="2977" y="349"/>
                </a:cxn>
                <a:cxn ang="0">
                  <a:pos x="2909" y="375"/>
                </a:cxn>
                <a:cxn ang="0">
                  <a:pos x="2842" y="386"/>
                </a:cxn>
                <a:cxn ang="0">
                  <a:pos x="2785" y="388"/>
                </a:cxn>
                <a:cxn ang="0">
                  <a:pos x="1280" y="2667"/>
                </a:cxn>
                <a:cxn ang="0">
                  <a:pos x="1266" y="2733"/>
                </a:cxn>
                <a:cxn ang="0">
                  <a:pos x="1242" y="2806"/>
                </a:cxn>
                <a:cxn ang="0">
                  <a:pos x="1201" y="2876"/>
                </a:cxn>
                <a:cxn ang="0">
                  <a:pos x="1138" y="2929"/>
                </a:cxn>
                <a:cxn ang="0">
                  <a:pos x="1047" y="2959"/>
                </a:cxn>
                <a:cxn ang="0">
                  <a:pos x="948" y="2953"/>
                </a:cxn>
                <a:cxn ang="0">
                  <a:pos x="883" y="2912"/>
                </a:cxn>
                <a:cxn ang="0">
                  <a:pos x="846" y="2854"/>
                </a:cxn>
                <a:cxn ang="0">
                  <a:pos x="831" y="2791"/>
                </a:cxn>
                <a:cxn ang="0">
                  <a:pos x="834" y="2746"/>
                </a:cxn>
                <a:cxn ang="0">
                  <a:pos x="853" y="2674"/>
                </a:cxn>
                <a:cxn ang="0">
                  <a:pos x="876" y="2586"/>
                </a:cxn>
                <a:cxn ang="0">
                  <a:pos x="1520" y="388"/>
                </a:cxn>
                <a:cxn ang="0">
                  <a:pos x="941" y="389"/>
                </a:cxn>
                <a:cxn ang="0">
                  <a:pos x="843" y="398"/>
                </a:cxn>
                <a:cxn ang="0">
                  <a:pos x="720" y="427"/>
                </a:cxn>
                <a:cxn ang="0">
                  <a:pos x="581" y="488"/>
                </a:cxn>
                <a:cxn ang="0">
                  <a:pos x="432" y="595"/>
                </a:cxn>
                <a:cxn ang="0">
                  <a:pos x="279" y="757"/>
                </a:cxn>
                <a:cxn ang="0">
                  <a:pos x="164" y="923"/>
                </a:cxn>
                <a:cxn ang="0">
                  <a:pos x="128" y="964"/>
                </a:cxn>
                <a:cxn ang="0">
                  <a:pos x="79" y="977"/>
                </a:cxn>
                <a:cxn ang="0">
                  <a:pos x="27" y="965"/>
                </a:cxn>
                <a:cxn ang="0">
                  <a:pos x="5" y="940"/>
                </a:cxn>
                <a:cxn ang="0">
                  <a:pos x="0" y="917"/>
                </a:cxn>
                <a:cxn ang="0">
                  <a:pos x="7" y="888"/>
                </a:cxn>
                <a:cxn ang="0">
                  <a:pos x="43" y="815"/>
                </a:cxn>
                <a:cxn ang="0">
                  <a:pos x="104" y="708"/>
                </a:cxn>
                <a:cxn ang="0">
                  <a:pos x="185" y="582"/>
                </a:cxn>
                <a:cxn ang="0">
                  <a:pos x="283" y="448"/>
                </a:cxn>
                <a:cxn ang="0">
                  <a:pos x="390" y="315"/>
                </a:cxn>
                <a:cxn ang="0">
                  <a:pos x="554" y="161"/>
                </a:cxn>
                <a:cxn ang="0">
                  <a:pos x="706" y="68"/>
                </a:cxn>
                <a:cxn ang="0">
                  <a:pos x="843" y="19"/>
                </a:cxn>
                <a:cxn ang="0">
                  <a:pos x="959" y="2"/>
                </a:cxn>
                <a:cxn ang="0">
                  <a:pos x="1050" y="0"/>
                </a:cxn>
              </a:cxnLst>
              <a:rect l="0" t="0" r="r" b="b"/>
              <a:pathLst>
                <a:path w="3080" h="2961">
                  <a:moveTo>
                    <a:pt x="1050" y="0"/>
                  </a:moveTo>
                  <a:lnTo>
                    <a:pt x="2830" y="0"/>
                  </a:lnTo>
                  <a:lnTo>
                    <a:pt x="2856" y="0"/>
                  </a:lnTo>
                  <a:lnTo>
                    <a:pt x="2881" y="0"/>
                  </a:lnTo>
                  <a:lnTo>
                    <a:pt x="2907" y="1"/>
                  </a:lnTo>
                  <a:lnTo>
                    <a:pt x="2932" y="3"/>
                  </a:lnTo>
                  <a:lnTo>
                    <a:pt x="2956" y="7"/>
                  </a:lnTo>
                  <a:lnTo>
                    <a:pt x="2979" y="12"/>
                  </a:lnTo>
                  <a:lnTo>
                    <a:pt x="3000" y="19"/>
                  </a:lnTo>
                  <a:lnTo>
                    <a:pt x="3020" y="29"/>
                  </a:lnTo>
                  <a:lnTo>
                    <a:pt x="3037" y="41"/>
                  </a:lnTo>
                  <a:lnTo>
                    <a:pt x="3051" y="57"/>
                  </a:lnTo>
                  <a:lnTo>
                    <a:pt x="3064" y="77"/>
                  </a:lnTo>
                  <a:lnTo>
                    <a:pt x="3072" y="99"/>
                  </a:lnTo>
                  <a:lnTo>
                    <a:pt x="3078" y="125"/>
                  </a:lnTo>
                  <a:lnTo>
                    <a:pt x="3080" y="157"/>
                  </a:lnTo>
                  <a:lnTo>
                    <a:pt x="3078" y="194"/>
                  </a:lnTo>
                  <a:lnTo>
                    <a:pt x="3072" y="227"/>
                  </a:lnTo>
                  <a:lnTo>
                    <a:pt x="3063" y="255"/>
                  </a:lnTo>
                  <a:lnTo>
                    <a:pt x="3050" y="279"/>
                  </a:lnTo>
                  <a:lnTo>
                    <a:pt x="3035" y="301"/>
                  </a:lnTo>
                  <a:lnTo>
                    <a:pt x="3017" y="320"/>
                  </a:lnTo>
                  <a:lnTo>
                    <a:pt x="2998" y="336"/>
                  </a:lnTo>
                  <a:lnTo>
                    <a:pt x="2977" y="349"/>
                  </a:lnTo>
                  <a:lnTo>
                    <a:pt x="2955" y="360"/>
                  </a:lnTo>
                  <a:lnTo>
                    <a:pt x="2932" y="369"/>
                  </a:lnTo>
                  <a:lnTo>
                    <a:pt x="2909" y="375"/>
                  </a:lnTo>
                  <a:lnTo>
                    <a:pt x="2886" y="380"/>
                  </a:lnTo>
                  <a:lnTo>
                    <a:pt x="2863" y="383"/>
                  </a:lnTo>
                  <a:lnTo>
                    <a:pt x="2842" y="386"/>
                  </a:lnTo>
                  <a:lnTo>
                    <a:pt x="2821" y="388"/>
                  </a:lnTo>
                  <a:lnTo>
                    <a:pt x="2801" y="388"/>
                  </a:lnTo>
                  <a:lnTo>
                    <a:pt x="2785" y="388"/>
                  </a:lnTo>
                  <a:lnTo>
                    <a:pt x="2770" y="388"/>
                  </a:lnTo>
                  <a:lnTo>
                    <a:pt x="1700" y="388"/>
                  </a:lnTo>
                  <a:lnTo>
                    <a:pt x="1280" y="2667"/>
                  </a:lnTo>
                  <a:lnTo>
                    <a:pt x="1275" y="2688"/>
                  </a:lnTo>
                  <a:lnTo>
                    <a:pt x="1271" y="2710"/>
                  </a:lnTo>
                  <a:lnTo>
                    <a:pt x="1266" y="2733"/>
                  </a:lnTo>
                  <a:lnTo>
                    <a:pt x="1259" y="2757"/>
                  </a:lnTo>
                  <a:lnTo>
                    <a:pt x="1251" y="2782"/>
                  </a:lnTo>
                  <a:lnTo>
                    <a:pt x="1242" y="2806"/>
                  </a:lnTo>
                  <a:lnTo>
                    <a:pt x="1230" y="2831"/>
                  </a:lnTo>
                  <a:lnTo>
                    <a:pt x="1216" y="2854"/>
                  </a:lnTo>
                  <a:lnTo>
                    <a:pt x="1201" y="2876"/>
                  </a:lnTo>
                  <a:lnTo>
                    <a:pt x="1182" y="2895"/>
                  </a:lnTo>
                  <a:lnTo>
                    <a:pt x="1161" y="2914"/>
                  </a:lnTo>
                  <a:lnTo>
                    <a:pt x="1138" y="2929"/>
                  </a:lnTo>
                  <a:lnTo>
                    <a:pt x="1111" y="2943"/>
                  </a:lnTo>
                  <a:lnTo>
                    <a:pt x="1081" y="2953"/>
                  </a:lnTo>
                  <a:lnTo>
                    <a:pt x="1047" y="2959"/>
                  </a:lnTo>
                  <a:lnTo>
                    <a:pt x="1010" y="2961"/>
                  </a:lnTo>
                  <a:lnTo>
                    <a:pt x="976" y="2959"/>
                  </a:lnTo>
                  <a:lnTo>
                    <a:pt x="948" y="2953"/>
                  </a:lnTo>
                  <a:lnTo>
                    <a:pt x="923" y="2942"/>
                  </a:lnTo>
                  <a:lnTo>
                    <a:pt x="901" y="2928"/>
                  </a:lnTo>
                  <a:lnTo>
                    <a:pt x="883" y="2912"/>
                  </a:lnTo>
                  <a:lnTo>
                    <a:pt x="867" y="2894"/>
                  </a:lnTo>
                  <a:lnTo>
                    <a:pt x="855" y="2874"/>
                  </a:lnTo>
                  <a:lnTo>
                    <a:pt x="846" y="2854"/>
                  </a:lnTo>
                  <a:lnTo>
                    <a:pt x="838" y="2832"/>
                  </a:lnTo>
                  <a:lnTo>
                    <a:pt x="833" y="2811"/>
                  </a:lnTo>
                  <a:lnTo>
                    <a:pt x="831" y="2791"/>
                  </a:lnTo>
                  <a:lnTo>
                    <a:pt x="830" y="2772"/>
                  </a:lnTo>
                  <a:lnTo>
                    <a:pt x="831" y="2762"/>
                  </a:lnTo>
                  <a:lnTo>
                    <a:pt x="834" y="2746"/>
                  </a:lnTo>
                  <a:lnTo>
                    <a:pt x="839" y="2727"/>
                  </a:lnTo>
                  <a:lnTo>
                    <a:pt x="845" y="2702"/>
                  </a:lnTo>
                  <a:lnTo>
                    <a:pt x="853" y="2674"/>
                  </a:lnTo>
                  <a:lnTo>
                    <a:pt x="860" y="2646"/>
                  </a:lnTo>
                  <a:lnTo>
                    <a:pt x="868" y="2615"/>
                  </a:lnTo>
                  <a:lnTo>
                    <a:pt x="876" y="2586"/>
                  </a:lnTo>
                  <a:lnTo>
                    <a:pt x="883" y="2557"/>
                  </a:lnTo>
                  <a:lnTo>
                    <a:pt x="890" y="2530"/>
                  </a:lnTo>
                  <a:lnTo>
                    <a:pt x="1520" y="388"/>
                  </a:lnTo>
                  <a:lnTo>
                    <a:pt x="990" y="388"/>
                  </a:lnTo>
                  <a:lnTo>
                    <a:pt x="967" y="389"/>
                  </a:lnTo>
                  <a:lnTo>
                    <a:pt x="941" y="389"/>
                  </a:lnTo>
                  <a:lnTo>
                    <a:pt x="911" y="391"/>
                  </a:lnTo>
                  <a:lnTo>
                    <a:pt x="879" y="393"/>
                  </a:lnTo>
                  <a:lnTo>
                    <a:pt x="843" y="398"/>
                  </a:lnTo>
                  <a:lnTo>
                    <a:pt x="804" y="405"/>
                  </a:lnTo>
                  <a:lnTo>
                    <a:pt x="763" y="414"/>
                  </a:lnTo>
                  <a:lnTo>
                    <a:pt x="720" y="427"/>
                  </a:lnTo>
                  <a:lnTo>
                    <a:pt x="676" y="443"/>
                  </a:lnTo>
                  <a:lnTo>
                    <a:pt x="630" y="464"/>
                  </a:lnTo>
                  <a:lnTo>
                    <a:pt x="581" y="488"/>
                  </a:lnTo>
                  <a:lnTo>
                    <a:pt x="532" y="518"/>
                  </a:lnTo>
                  <a:lnTo>
                    <a:pt x="482" y="553"/>
                  </a:lnTo>
                  <a:lnTo>
                    <a:pt x="432" y="595"/>
                  </a:lnTo>
                  <a:lnTo>
                    <a:pt x="381" y="641"/>
                  </a:lnTo>
                  <a:lnTo>
                    <a:pt x="331" y="696"/>
                  </a:lnTo>
                  <a:lnTo>
                    <a:pt x="279" y="757"/>
                  </a:lnTo>
                  <a:lnTo>
                    <a:pt x="229" y="826"/>
                  </a:lnTo>
                  <a:lnTo>
                    <a:pt x="180" y="902"/>
                  </a:lnTo>
                  <a:lnTo>
                    <a:pt x="164" y="923"/>
                  </a:lnTo>
                  <a:lnTo>
                    <a:pt x="151" y="940"/>
                  </a:lnTo>
                  <a:lnTo>
                    <a:pt x="140" y="954"/>
                  </a:lnTo>
                  <a:lnTo>
                    <a:pt x="128" y="964"/>
                  </a:lnTo>
                  <a:lnTo>
                    <a:pt x="114" y="971"/>
                  </a:lnTo>
                  <a:lnTo>
                    <a:pt x="99" y="976"/>
                  </a:lnTo>
                  <a:lnTo>
                    <a:pt x="79" y="977"/>
                  </a:lnTo>
                  <a:lnTo>
                    <a:pt x="58" y="975"/>
                  </a:lnTo>
                  <a:lnTo>
                    <a:pt x="41" y="971"/>
                  </a:lnTo>
                  <a:lnTo>
                    <a:pt x="27" y="965"/>
                  </a:lnTo>
                  <a:lnTo>
                    <a:pt x="18" y="957"/>
                  </a:lnTo>
                  <a:lnTo>
                    <a:pt x="9" y="949"/>
                  </a:lnTo>
                  <a:lnTo>
                    <a:pt x="5" y="940"/>
                  </a:lnTo>
                  <a:lnTo>
                    <a:pt x="2" y="932"/>
                  </a:lnTo>
                  <a:lnTo>
                    <a:pt x="0" y="924"/>
                  </a:lnTo>
                  <a:lnTo>
                    <a:pt x="0" y="917"/>
                  </a:lnTo>
                  <a:lnTo>
                    <a:pt x="0" y="913"/>
                  </a:lnTo>
                  <a:lnTo>
                    <a:pt x="1" y="904"/>
                  </a:lnTo>
                  <a:lnTo>
                    <a:pt x="7" y="888"/>
                  </a:lnTo>
                  <a:lnTo>
                    <a:pt x="16" y="867"/>
                  </a:lnTo>
                  <a:lnTo>
                    <a:pt x="28" y="843"/>
                  </a:lnTo>
                  <a:lnTo>
                    <a:pt x="43" y="815"/>
                  </a:lnTo>
                  <a:lnTo>
                    <a:pt x="61" y="782"/>
                  </a:lnTo>
                  <a:lnTo>
                    <a:pt x="82" y="747"/>
                  </a:lnTo>
                  <a:lnTo>
                    <a:pt x="104" y="708"/>
                  </a:lnTo>
                  <a:lnTo>
                    <a:pt x="129" y="669"/>
                  </a:lnTo>
                  <a:lnTo>
                    <a:pt x="156" y="626"/>
                  </a:lnTo>
                  <a:lnTo>
                    <a:pt x="185" y="582"/>
                  </a:lnTo>
                  <a:lnTo>
                    <a:pt x="217" y="538"/>
                  </a:lnTo>
                  <a:lnTo>
                    <a:pt x="249" y="493"/>
                  </a:lnTo>
                  <a:lnTo>
                    <a:pt x="283" y="448"/>
                  </a:lnTo>
                  <a:lnTo>
                    <a:pt x="318" y="403"/>
                  </a:lnTo>
                  <a:lnTo>
                    <a:pt x="354" y="358"/>
                  </a:lnTo>
                  <a:lnTo>
                    <a:pt x="390" y="315"/>
                  </a:lnTo>
                  <a:lnTo>
                    <a:pt x="446" y="256"/>
                  </a:lnTo>
                  <a:lnTo>
                    <a:pt x="500" y="205"/>
                  </a:lnTo>
                  <a:lnTo>
                    <a:pt x="554" y="161"/>
                  </a:lnTo>
                  <a:lnTo>
                    <a:pt x="606" y="124"/>
                  </a:lnTo>
                  <a:lnTo>
                    <a:pt x="656" y="92"/>
                  </a:lnTo>
                  <a:lnTo>
                    <a:pt x="706" y="68"/>
                  </a:lnTo>
                  <a:lnTo>
                    <a:pt x="753" y="47"/>
                  </a:lnTo>
                  <a:lnTo>
                    <a:pt x="798" y="31"/>
                  </a:lnTo>
                  <a:lnTo>
                    <a:pt x="843" y="19"/>
                  </a:lnTo>
                  <a:lnTo>
                    <a:pt x="883" y="12"/>
                  </a:lnTo>
                  <a:lnTo>
                    <a:pt x="922" y="6"/>
                  </a:lnTo>
                  <a:lnTo>
                    <a:pt x="959" y="2"/>
                  </a:lnTo>
                  <a:lnTo>
                    <a:pt x="992" y="1"/>
                  </a:lnTo>
                  <a:lnTo>
                    <a:pt x="1023" y="0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6051781" y="5477677"/>
              <a:ext cx="89090" cy="90848"/>
            </a:xfrm>
            <a:prstGeom prst="ellipse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 flipV="1">
              <a:off x="6124228" y="3962400"/>
              <a:ext cx="633096" cy="645516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V="1">
              <a:off x="6124228" y="3993833"/>
              <a:ext cx="1366052" cy="635933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>
              <a:off x="6155883" y="5534025"/>
              <a:ext cx="1692717" cy="696498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4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5617751" y="4150995"/>
              <a:ext cx="162416" cy="196836"/>
              <a:chOff x="2270" y="752"/>
              <a:chExt cx="1077" cy="1280"/>
            </a:xfrm>
          </p:grpSpPr>
          <p:sp>
            <p:nvSpPr>
              <p:cNvPr id="120" name="Freeform 6"/>
              <p:cNvSpPr>
                <a:spLocks noEditPoints="1"/>
              </p:cNvSpPr>
              <p:nvPr/>
            </p:nvSpPr>
            <p:spPr bwMode="auto">
              <a:xfrm>
                <a:off x="2270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7"/>
              <p:cNvSpPr>
                <a:spLocks/>
              </p:cNvSpPr>
              <p:nvPr/>
            </p:nvSpPr>
            <p:spPr bwMode="auto">
              <a:xfrm>
                <a:off x="2925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01" name="Straight Arrow Connector 100"/>
            <p:cNvCxnSpPr/>
            <p:nvPr/>
          </p:nvCxnSpPr>
          <p:spPr>
            <a:xfrm>
              <a:off x="6124228" y="5534025"/>
              <a:ext cx="1158175" cy="908476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10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852289" y="3962400"/>
              <a:ext cx="168297" cy="196836"/>
              <a:chOff x="4094" y="1952"/>
              <a:chExt cx="1116" cy="1280"/>
            </a:xfrm>
          </p:grpSpPr>
          <p:sp>
            <p:nvSpPr>
              <p:cNvPr id="118" name="Freeform 12"/>
              <p:cNvSpPr>
                <a:spLocks noEditPoints="1"/>
              </p:cNvSpPr>
              <p:nvPr/>
            </p:nvSpPr>
            <p:spPr bwMode="auto">
              <a:xfrm>
                <a:off x="4094" y="19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3"/>
              <p:cNvSpPr>
                <a:spLocks/>
              </p:cNvSpPr>
              <p:nvPr/>
            </p:nvSpPr>
            <p:spPr bwMode="auto">
              <a:xfrm>
                <a:off x="4694" y="248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04" name="Straight Arrow Connector 103"/>
            <p:cNvCxnSpPr/>
            <p:nvPr/>
          </p:nvCxnSpPr>
          <p:spPr>
            <a:xfrm flipV="1">
              <a:off x="5016310" y="4591050"/>
              <a:ext cx="1107919" cy="597218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1"/>
            <p:cNvSpPr/>
            <p:nvPr/>
          </p:nvSpPr>
          <p:spPr>
            <a:xfrm>
              <a:off x="4953000" y="5125403"/>
              <a:ext cx="118787" cy="90848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1"/>
            <p:cNvSpPr>
              <a:spLocks noChangeAspect="1"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5522787" y="4999673"/>
              <a:ext cx="96163" cy="196836"/>
            </a:xfrm>
            <a:custGeom>
              <a:avLst/>
              <a:gdLst/>
              <a:ahLst/>
              <a:cxnLst>
                <a:cxn ang="0">
                  <a:pos x="1560" y="1064"/>
                </a:cxn>
                <a:cxn ang="0">
                  <a:pos x="1730" y="1158"/>
                </a:cxn>
                <a:cxn ang="0">
                  <a:pos x="1840" y="1320"/>
                </a:cxn>
                <a:cxn ang="0">
                  <a:pos x="1867" y="1490"/>
                </a:cxn>
                <a:cxn ang="0">
                  <a:pos x="1853" y="1612"/>
                </a:cxn>
                <a:cxn ang="0">
                  <a:pos x="1327" y="3555"/>
                </a:cxn>
                <a:cxn ang="0">
                  <a:pos x="1159" y="3802"/>
                </a:cxn>
                <a:cxn ang="0">
                  <a:pos x="935" y="3982"/>
                </a:cxn>
                <a:cxn ang="0">
                  <a:pos x="685" y="4089"/>
                </a:cxn>
                <a:cxn ang="0">
                  <a:pos x="441" y="4126"/>
                </a:cxn>
                <a:cxn ang="0">
                  <a:pos x="234" y="4097"/>
                </a:cxn>
                <a:cxn ang="0">
                  <a:pos x="78" y="4012"/>
                </a:cxn>
                <a:cxn ang="0">
                  <a:pos x="3" y="3876"/>
                </a:cxn>
                <a:cxn ang="0">
                  <a:pos x="29" y="3709"/>
                </a:cxn>
                <a:cxn ang="0">
                  <a:pos x="132" y="3601"/>
                </a:cxn>
                <a:cxn ang="0">
                  <a:pos x="268" y="3563"/>
                </a:cxn>
                <a:cxn ang="0">
                  <a:pos x="392" y="3599"/>
                </a:cxn>
                <a:cxn ang="0">
                  <a:pos x="450" y="3682"/>
                </a:cxn>
                <a:cxn ang="0">
                  <a:pos x="448" y="3789"/>
                </a:cxn>
                <a:cxn ang="0">
                  <a:pos x="378" y="3906"/>
                </a:cxn>
                <a:cxn ang="0">
                  <a:pos x="235" y="3983"/>
                </a:cxn>
                <a:cxn ang="0">
                  <a:pos x="385" y="4020"/>
                </a:cxn>
                <a:cxn ang="0">
                  <a:pos x="543" y="4005"/>
                </a:cxn>
                <a:cxn ang="0">
                  <a:pos x="759" y="3886"/>
                </a:cxn>
                <a:cxn ang="0">
                  <a:pos x="932" y="3673"/>
                </a:cxn>
                <a:cxn ang="0">
                  <a:pos x="1048" y="3391"/>
                </a:cxn>
                <a:cxn ang="0">
                  <a:pos x="1533" y="1547"/>
                </a:cxn>
                <a:cxn ang="0">
                  <a:pos x="1551" y="1410"/>
                </a:cxn>
                <a:cxn ang="0">
                  <a:pos x="1538" y="1255"/>
                </a:cxn>
                <a:cxn ang="0">
                  <a:pos x="1492" y="1177"/>
                </a:cxn>
                <a:cxn ang="0">
                  <a:pos x="1427" y="1149"/>
                </a:cxn>
                <a:cxn ang="0">
                  <a:pos x="1279" y="1165"/>
                </a:cxn>
                <a:cxn ang="0">
                  <a:pos x="1067" y="1286"/>
                </a:cxn>
                <a:cxn ang="0">
                  <a:pos x="892" y="1488"/>
                </a:cxn>
                <a:cxn ang="0">
                  <a:pos x="763" y="1733"/>
                </a:cxn>
                <a:cxn ang="0">
                  <a:pos x="720" y="1807"/>
                </a:cxn>
                <a:cxn ang="0">
                  <a:pos x="683" y="1822"/>
                </a:cxn>
                <a:cxn ang="0">
                  <a:pos x="646" y="1820"/>
                </a:cxn>
                <a:cxn ang="0">
                  <a:pos x="609" y="1792"/>
                </a:cxn>
                <a:cxn ang="0">
                  <a:pos x="621" y="1729"/>
                </a:cxn>
                <a:cxn ang="0">
                  <a:pos x="685" y="1595"/>
                </a:cxn>
                <a:cxn ang="0">
                  <a:pos x="799" y="1416"/>
                </a:cxn>
                <a:cxn ang="0">
                  <a:pos x="958" y="1237"/>
                </a:cxn>
                <a:cxn ang="0">
                  <a:pos x="1163" y="1098"/>
                </a:cxn>
                <a:cxn ang="0">
                  <a:pos x="1409" y="1042"/>
                </a:cxn>
                <a:cxn ang="0">
                  <a:pos x="1967" y="24"/>
                </a:cxn>
                <a:cxn ang="0">
                  <a:pos x="2046" y="114"/>
                </a:cxn>
                <a:cxn ang="0">
                  <a:pos x="2051" y="214"/>
                </a:cxn>
                <a:cxn ang="0">
                  <a:pos x="1954" y="358"/>
                </a:cxn>
                <a:cxn ang="0">
                  <a:pos x="1780" y="420"/>
                </a:cxn>
                <a:cxn ang="0">
                  <a:pos x="1659" y="379"/>
                </a:cxn>
                <a:cxn ang="0">
                  <a:pos x="1602" y="279"/>
                </a:cxn>
                <a:cxn ang="0">
                  <a:pos x="1628" y="140"/>
                </a:cxn>
                <a:cxn ang="0">
                  <a:pos x="1734" y="38"/>
                </a:cxn>
                <a:cxn ang="0">
                  <a:pos x="1867" y="0"/>
                </a:cxn>
              </a:cxnLst>
              <a:rect l="0" t="0" r="r" b="b"/>
              <a:pathLst>
                <a:path w="2055" h="4126">
                  <a:moveTo>
                    <a:pt x="1409" y="1042"/>
                  </a:moveTo>
                  <a:lnTo>
                    <a:pt x="1461" y="1045"/>
                  </a:lnTo>
                  <a:lnTo>
                    <a:pt x="1512" y="1052"/>
                  </a:lnTo>
                  <a:lnTo>
                    <a:pt x="1560" y="1064"/>
                  </a:lnTo>
                  <a:lnTo>
                    <a:pt x="1607" y="1081"/>
                  </a:lnTo>
                  <a:lnTo>
                    <a:pt x="1651" y="1103"/>
                  </a:lnTo>
                  <a:lnTo>
                    <a:pt x="1692" y="1128"/>
                  </a:lnTo>
                  <a:lnTo>
                    <a:pt x="1730" y="1158"/>
                  </a:lnTo>
                  <a:lnTo>
                    <a:pt x="1764" y="1193"/>
                  </a:lnTo>
                  <a:lnTo>
                    <a:pt x="1793" y="1231"/>
                  </a:lnTo>
                  <a:lnTo>
                    <a:pt x="1819" y="1274"/>
                  </a:lnTo>
                  <a:lnTo>
                    <a:pt x="1840" y="1320"/>
                  </a:lnTo>
                  <a:lnTo>
                    <a:pt x="1855" y="1368"/>
                  </a:lnTo>
                  <a:lnTo>
                    <a:pt x="1863" y="1422"/>
                  </a:lnTo>
                  <a:lnTo>
                    <a:pt x="1867" y="1478"/>
                  </a:lnTo>
                  <a:lnTo>
                    <a:pt x="1867" y="1490"/>
                  </a:lnTo>
                  <a:lnTo>
                    <a:pt x="1866" y="1509"/>
                  </a:lnTo>
                  <a:lnTo>
                    <a:pt x="1863" y="1537"/>
                  </a:lnTo>
                  <a:lnTo>
                    <a:pt x="1859" y="1571"/>
                  </a:lnTo>
                  <a:lnTo>
                    <a:pt x="1853" y="1612"/>
                  </a:lnTo>
                  <a:lnTo>
                    <a:pt x="1842" y="1657"/>
                  </a:lnTo>
                  <a:lnTo>
                    <a:pt x="1378" y="3406"/>
                  </a:lnTo>
                  <a:lnTo>
                    <a:pt x="1356" y="3483"/>
                  </a:lnTo>
                  <a:lnTo>
                    <a:pt x="1327" y="3555"/>
                  </a:lnTo>
                  <a:lnTo>
                    <a:pt x="1292" y="3623"/>
                  </a:lnTo>
                  <a:lnTo>
                    <a:pt x="1253" y="3687"/>
                  </a:lnTo>
                  <a:lnTo>
                    <a:pt x="1209" y="3747"/>
                  </a:lnTo>
                  <a:lnTo>
                    <a:pt x="1159" y="3802"/>
                  </a:lnTo>
                  <a:lnTo>
                    <a:pt x="1108" y="3853"/>
                  </a:lnTo>
                  <a:lnTo>
                    <a:pt x="1053" y="3901"/>
                  </a:lnTo>
                  <a:lnTo>
                    <a:pt x="995" y="3942"/>
                  </a:lnTo>
                  <a:lnTo>
                    <a:pt x="935" y="3982"/>
                  </a:lnTo>
                  <a:lnTo>
                    <a:pt x="874" y="4014"/>
                  </a:lnTo>
                  <a:lnTo>
                    <a:pt x="811" y="4045"/>
                  </a:lnTo>
                  <a:lnTo>
                    <a:pt x="748" y="4069"/>
                  </a:lnTo>
                  <a:lnTo>
                    <a:pt x="685" y="4089"/>
                  </a:lnTo>
                  <a:lnTo>
                    <a:pt x="623" y="4105"/>
                  </a:lnTo>
                  <a:lnTo>
                    <a:pt x="561" y="4117"/>
                  </a:lnTo>
                  <a:lnTo>
                    <a:pt x="499" y="4123"/>
                  </a:lnTo>
                  <a:lnTo>
                    <a:pt x="441" y="4126"/>
                  </a:lnTo>
                  <a:lnTo>
                    <a:pt x="385" y="4124"/>
                  </a:lnTo>
                  <a:lnTo>
                    <a:pt x="331" y="4118"/>
                  </a:lnTo>
                  <a:lnTo>
                    <a:pt x="281" y="4109"/>
                  </a:lnTo>
                  <a:lnTo>
                    <a:pt x="234" y="4097"/>
                  </a:lnTo>
                  <a:lnTo>
                    <a:pt x="188" y="4080"/>
                  </a:lnTo>
                  <a:lnTo>
                    <a:pt x="147" y="4062"/>
                  </a:lnTo>
                  <a:lnTo>
                    <a:pt x="111" y="4038"/>
                  </a:lnTo>
                  <a:lnTo>
                    <a:pt x="78" y="4012"/>
                  </a:lnTo>
                  <a:lnTo>
                    <a:pt x="51" y="3982"/>
                  </a:lnTo>
                  <a:lnTo>
                    <a:pt x="29" y="3950"/>
                  </a:lnTo>
                  <a:lnTo>
                    <a:pt x="14" y="3914"/>
                  </a:lnTo>
                  <a:lnTo>
                    <a:pt x="3" y="3876"/>
                  </a:lnTo>
                  <a:lnTo>
                    <a:pt x="0" y="3834"/>
                  </a:lnTo>
                  <a:lnTo>
                    <a:pt x="3" y="3788"/>
                  </a:lnTo>
                  <a:lnTo>
                    <a:pt x="12" y="3747"/>
                  </a:lnTo>
                  <a:lnTo>
                    <a:pt x="29" y="3709"/>
                  </a:lnTo>
                  <a:lnTo>
                    <a:pt x="48" y="3675"/>
                  </a:lnTo>
                  <a:lnTo>
                    <a:pt x="73" y="3647"/>
                  </a:lnTo>
                  <a:lnTo>
                    <a:pt x="100" y="3622"/>
                  </a:lnTo>
                  <a:lnTo>
                    <a:pt x="132" y="3601"/>
                  </a:lnTo>
                  <a:lnTo>
                    <a:pt x="164" y="3585"/>
                  </a:lnTo>
                  <a:lnTo>
                    <a:pt x="198" y="3573"/>
                  </a:lnTo>
                  <a:lnTo>
                    <a:pt x="232" y="3565"/>
                  </a:lnTo>
                  <a:lnTo>
                    <a:pt x="268" y="3563"/>
                  </a:lnTo>
                  <a:lnTo>
                    <a:pt x="305" y="3565"/>
                  </a:lnTo>
                  <a:lnTo>
                    <a:pt x="338" y="3573"/>
                  </a:lnTo>
                  <a:lnTo>
                    <a:pt x="367" y="3585"/>
                  </a:lnTo>
                  <a:lnTo>
                    <a:pt x="392" y="3599"/>
                  </a:lnTo>
                  <a:lnTo>
                    <a:pt x="413" y="3618"/>
                  </a:lnTo>
                  <a:lnTo>
                    <a:pt x="429" y="3637"/>
                  </a:lnTo>
                  <a:lnTo>
                    <a:pt x="441" y="3660"/>
                  </a:lnTo>
                  <a:lnTo>
                    <a:pt x="450" y="3682"/>
                  </a:lnTo>
                  <a:lnTo>
                    <a:pt x="455" y="3705"/>
                  </a:lnTo>
                  <a:lnTo>
                    <a:pt x="457" y="3728"/>
                  </a:lnTo>
                  <a:lnTo>
                    <a:pt x="454" y="3758"/>
                  </a:lnTo>
                  <a:lnTo>
                    <a:pt x="448" y="3789"/>
                  </a:lnTo>
                  <a:lnTo>
                    <a:pt x="437" y="3819"/>
                  </a:lnTo>
                  <a:lnTo>
                    <a:pt x="422" y="3849"/>
                  </a:lnTo>
                  <a:lnTo>
                    <a:pt x="403" y="3878"/>
                  </a:lnTo>
                  <a:lnTo>
                    <a:pt x="378" y="3906"/>
                  </a:lnTo>
                  <a:lnTo>
                    <a:pt x="349" y="3931"/>
                  </a:lnTo>
                  <a:lnTo>
                    <a:pt x="316" y="3952"/>
                  </a:lnTo>
                  <a:lnTo>
                    <a:pt x="278" y="3970"/>
                  </a:lnTo>
                  <a:lnTo>
                    <a:pt x="235" y="3983"/>
                  </a:lnTo>
                  <a:lnTo>
                    <a:pt x="278" y="3999"/>
                  </a:lnTo>
                  <a:lnTo>
                    <a:pt x="318" y="4009"/>
                  </a:lnTo>
                  <a:lnTo>
                    <a:pt x="355" y="4016"/>
                  </a:lnTo>
                  <a:lnTo>
                    <a:pt x="385" y="4020"/>
                  </a:lnTo>
                  <a:lnTo>
                    <a:pt x="408" y="4021"/>
                  </a:lnTo>
                  <a:lnTo>
                    <a:pt x="425" y="4021"/>
                  </a:lnTo>
                  <a:lnTo>
                    <a:pt x="485" y="4017"/>
                  </a:lnTo>
                  <a:lnTo>
                    <a:pt x="543" y="4005"/>
                  </a:lnTo>
                  <a:lnTo>
                    <a:pt x="601" y="3986"/>
                  </a:lnTo>
                  <a:lnTo>
                    <a:pt x="656" y="3959"/>
                  </a:lnTo>
                  <a:lnTo>
                    <a:pt x="708" y="3925"/>
                  </a:lnTo>
                  <a:lnTo>
                    <a:pt x="759" y="3886"/>
                  </a:lnTo>
                  <a:lnTo>
                    <a:pt x="807" y="3840"/>
                  </a:lnTo>
                  <a:lnTo>
                    <a:pt x="852" y="3791"/>
                  </a:lnTo>
                  <a:lnTo>
                    <a:pt x="894" y="3734"/>
                  </a:lnTo>
                  <a:lnTo>
                    <a:pt x="932" y="3673"/>
                  </a:lnTo>
                  <a:lnTo>
                    <a:pt x="967" y="3609"/>
                  </a:lnTo>
                  <a:lnTo>
                    <a:pt x="998" y="3539"/>
                  </a:lnTo>
                  <a:lnTo>
                    <a:pt x="1024" y="3467"/>
                  </a:lnTo>
                  <a:lnTo>
                    <a:pt x="1048" y="3391"/>
                  </a:lnTo>
                  <a:lnTo>
                    <a:pt x="1048" y="3391"/>
                  </a:lnTo>
                  <a:lnTo>
                    <a:pt x="1519" y="1613"/>
                  </a:lnTo>
                  <a:lnTo>
                    <a:pt x="1526" y="1579"/>
                  </a:lnTo>
                  <a:lnTo>
                    <a:pt x="1533" y="1547"/>
                  </a:lnTo>
                  <a:lnTo>
                    <a:pt x="1538" y="1516"/>
                  </a:lnTo>
                  <a:lnTo>
                    <a:pt x="1544" y="1483"/>
                  </a:lnTo>
                  <a:lnTo>
                    <a:pt x="1548" y="1449"/>
                  </a:lnTo>
                  <a:lnTo>
                    <a:pt x="1551" y="1410"/>
                  </a:lnTo>
                  <a:lnTo>
                    <a:pt x="1551" y="1365"/>
                  </a:lnTo>
                  <a:lnTo>
                    <a:pt x="1549" y="1323"/>
                  </a:lnTo>
                  <a:lnTo>
                    <a:pt x="1545" y="1287"/>
                  </a:lnTo>
                  <a:lnTo>
                    <a:pt x="1538" y="1255"/>
                  </a:lnTo>
                  <a:lnTo>
                    <a:pt x="1530" y="1229"/>
                  </a:lnTo>
                  <a:lnTo>
                    <a:pt x="1519" y="1208"/>
                  </a:lnTo>
                  <a:lnTo>
                    <a:pt x="1505" y="1190"/>
                  </a:lnTo>
                  <a:lnTo>
                    <a:pt x="1492" y="1177"/>
                  </a:lnTo>
                  <a:lnTo>
                    <a:pt x="1477" y="1166"/>
                  </a:lnTo>
                  <a:lnTo>
                    <a:pt x="1460" y="1158"/>
                  </a:lnTo>
                  <a:lnTo>
                    <a:pt x="1444" y="1153"/>
                  </a:lnTo>
                  <a:lnTo>
                    <a:pt x="1427" y="1149"/>
                  </a:lnTo>
                  <a:lnTo>
                    <a:pt x="1411" y="1148"/>
                  </a:lnTo>
                  <a:lnTo>
                    <a:pt x="1394" y="1148"/>
                  </a:lnTo>
                  <a:lnTo>
                    <a:pt x="1335" y="1152"/>
                  </a:lnTo>
                  <a:lnTo>
                    <a:pt x="1279" y="1165"/>
                  </a:lnTo>
                  <a:lnTo>
                    <a:pt x="1222" y="1185"/>
                  </a:lnTo>
                  <a:lnTo>
                    <a:pt x="1169" y="1212"/>
                  </a:lnTo>
                  <a:lnTo>
                    <a:pt x="1116" y="1246"/>
                  </a:lnTo>
                  <a:lnTo>
                    <a:pt x="1067" y="1286"/>
                  </a:lnTo>
                  <a:lnTo>
                    <a:pt x="1020" y="1330"/>
                  </a:lnTo>
                  <a:lnTo>
                    <a:pt x="975" y="1380"/>
                  </a:lnTo>
                  <a:lnTo>
                    <a:pt x="932" y="1432"/>
                  </a:lnTo>
                  <a:lnTo>
                    <a:pt x="892" y="1488"/>
                  </a:lnTo>
                  <a:lnTo>
                    <a:pt x="855" y="1547"/>
                  </a:lnTo>
                  <a:lnTo>
                    <a:pt x="821" y="1608"/>
                  </a:lnTo>
                  <a:lnTo>
                    <a:pt x="791" y="1670"/>
                  </a:lnTo>
                  <a:lnTo>
                    <a:pt x="763" y="1733"/>
                  </a:lnTo>
                  <a:lnTo>
                    <a:pt x="749" y="1760"/>
                  </a:lnTo>
                  <a:lnTo>
                    <a:pt x="738" y="1780"/>
                  </a:lnTo>
                  <a:lnTo>
                    <a:pt x="729" y="1796"/>
                  </a:lnTo>
                  <a:lnTo>
                    <a:pt x="720" y="1807"/>
                  </a:lnTo>
                  <a:lnTo>
                    <a:pt x="712" y="1815"/>
                  </a:lnTo>
                  <a:lnTo>
                    <a:pt x="704" y="1820"/>
                  </a:lnTo>
                  <a:lnTo>
                    <a:pt x="694" y="1821"/>
                  </a:lnTo>
                  <a:lnTo>
                    <a:pt x="683" y="1822"/>
                  </a:lnTo>
                  <a:lnTo>
                    <a:pt x="670" y="1822"/>
                  </a:lnTo>
                  <a:lnTo>
                    <a:pt x="664" y="1822"/>
                  </a:lnTo>
                  <a:lnTo>
                    <a:pt x="656" y="1822"/>
                  </a:lnTo>
                  <a:lnTo>
                    <a:pt x="646" y="1820"/>
                  </a:lnTo>
                  <a:lnTo>
                    <a:pt x="635" y="1817"/>
                  </a:lnTo>
                  <a:lnTo>
                    <a:pt x="624" y="1812"/>
                  </a:lnTo>
                  <a:lnTo>
                    <a:pt x="615" y="1804"/>
                  </a:lnTo>
                  <a:lnTo>
                    <a:pt x="609" y="1792"/>
                  </a:lnTo>
                  <a:lnTo>
                    <a:pt x="606" y="1778"/>
                  </a:lnTo>
                  <a:lnTo>
                    <a:pt x="608" y="1769"/>
                  </a:lnTo>
                  <a:lnTo>
                    <a:pt x="613" y="1752"/>
                  </a:lnTo>
                  <a:lnTo>
                    <a:pt x="621" y="1729"/>
                  </a:lnTo>
                  <a:lnTo>
                    <a:pt x="632" y="1703"/>
                  </a:lnTo>
                  <a:lnTo>
                    <a:pt x="646" y="1670"/>
                  </a:lnTo>
                  <a:lnTo>
                    <a:pt x="664" y="1634"/>
                  </a:lnTo>
                  <a:lnTo>
                    <a:pt x="685" y="1595"/>
                  </a:lnTo>
                  <a:lnTo>
                    <a:pt x="709" y="1553"/>
                  </a:lnTo>
                  <a:lnTo>
                    <a:pt x="736" y="1508"/>
                  </a:lnTo>
                  <a:lnTo>
                    <a:pt x="766" y="1462"/>
                  </a:lnTo>
                  <a:lnTo>
                    <a:pt x="799" y="1416"/>
                  </a:lnTo>
                  <a:lnTo>
                    <a:pt x="835" y="1371"/>
                  </a:lnTo>
                  <a:lnTo>
                    <a:pt x="873" y="1323"/>
                  </a:lnTo>
                  <a:lnTo>
                    <a:pt x="914" y="1279"/>
                  </a:lnTo>
                  <a:lnTo>
                    <a:pt x="958" y="1237"/>
                  </a:lnTo>
                  <a:lnTo>
                    <a:pt x="1005" y="1196"/>
                  </a:lnTo>
                  <a:lnTo>
                    <a:pt x="1056" y="1160"/>
                  </a:lnTo>
                  <a:lnTo>
                    <a:pt x="1108" y="1127"/>
                  </a:lnTo>
                  <a:lnTo>
                    <a:pt x="1163" y="1098"/>
                  </a:lnTo>
                  <a:lnTo>
                    <a:pt x="1221" y="1075"/>
                  </a:lnTo>
                  <a:lnTo>
                    <a:pt x="1281" y="1058"/>
                  </a:lnTo>
                  <a:lnTo>
                    <a:pt x="1345" y="1046"/>
                  </a:lnTo>
                  <a:lnTo>
                    <a:pt x="1409" y="1042"/>
                  </a:lnTo>
                  <a:close/>
                  <a:moveTo>
                    <a:pt x="1867" y="0"/>
                  </a:moveTo>
                  <a:lnTo>
                    <a:pt x="1904" y="2"/>
                  </a:lnTo>
                  <a:lnTo>
                    <a:pt x="1939" y="11"/>
                  </a:lnTo>
                  <a:lnTo>
                    <a:pt x="1967" y="24"/>
                  </a:lnTo>
                  <a:lnTo>
                    <a:pt x="1994" y="41"/>
                  </a:lnTo>
                  <a:lnTo>
                    <a:pt x="2016" y="64"/>
                  </a:lnTo>
                  <a:lnTo>
                    <a:pt x="2033" y="87"/>
                  </a:lnTo>
                  <a:lnTo>
                    <a:pt x="2046" y="114"/>
                  </a:lnTo>
                  <a:lnTo>
                    <a:pt x="2053" y="142"/>
                  </a:lnTo>
                  <a:lnTo>
                    <a:pt x="2055" y="172"/>
                  </a:lnTo>
                  <a:lnTo>
                    <a:pt x="2055" y="172"/>
                  </a:lnTo>
                  <a:lnTo>
                    <a:pt x="2051" y="214"/>
                  </a:lnTo>
                  <a:lnTo>
                    <a:pt x="2038" y="255"/>
                  </a:lnTo>
                  <a:lnTo>
                    <a:pt x="2016" y="293"/>
                  </a:lnTo>
                  <a:lnTo>
                    <a:pt x="1987" y="328"/>
                  </a:lnTo>
                  <a:lnTo>
                    <a:pt x="1954" y="358"/>
                  </a:lnTo>
                  <a:lnTo>
                    <a:pt x="1914" y="383"/>
                  </a:lnTo>
                  <a:lnTo>
                    <a:pt x="1871" y="403"/>
                  </a:lnTo>
                  <a:lnTo>
                    <a:pt x="1827" y="415"/>
                  </a:lnTo>
                  <a:lnTo>
                    <a:pt x="1780" y="420"/>
                  </a:lnTo>
                  <a:lnTo>
                    <a:pt x="1745" y="417"/>
                  </a:lnTo>
                  <a:lnTo>
                    <a:pt x="1713" y="409"/>
                  </a:lnTo>
                  <a:lnTo>
                    <a:pt x="1684" y="396"/>
                  </a:lnTo>
                  <a:lnTo>
                    <a:pt x="1659" y="379"/>
                  </a:lnTo>
                  <a:lnTo>
                    <a:pt x="1637" y="360"/>
                  </a:lnTo>
                  <a:lnTo>
                    <a:pt x="1621" y="335"/>
                  </a:lnTo>
                  <a:lnTo>
                    <a:pt x="1609" y="309"/>
                  </a:lnTo>
                  <a:lnTo>
                    <a:pt x="1602" y="279"/>
                  </a:lnTo>
                  <a:lnTo>
                    <a:pt x="1599" y="247"/>
                  </a:lnTo>
                  <a:lnTo>
                    <a:pt x="1602" y="209"/>
                  </a:lnTo>
                  <a:lnTo>
                    <a:pt x="1613" y="174"/>
                  </a:lnTo>
                  <a:lnTo>
                    <a:pt x="1628" y="140"/>
                  </a:lnTo>
                  <a:lnTo>
                    <a:pt x="1650" y="110"/>
                  </a:lnTo>
                  <a:lnTo>
                    <a:pt x="1675" y="82"/>
                  </a:lnTo>
                  <a:lnTo>
                    <a:pt x="1703" y="59"/>
                  </a:lnTo>
                  <a:lnTo>
                    <a:pt x="1734" y="38"/>
                  </a:lnTo>
                  <a:lnTo>
                    <a:pt x="1767" y="22"/>
                  </a:lnTo>
                  <a:lnTo>
                    <a:pt x="1800" y="10"/>
                  </a:lnTo>
                  <a:lnTo>
                    <a:pt x="1834" y="2"/>
                  </a:lnTo>
                  <a:lnTo>
                    <a:pt x="18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6060919" y="4559618"/>
              <a:ext cx="89090" cy="90848"/>
            </a:xfrm>
            <a:prstGeom prst="ellipse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>
              <a:endCxn id="107" idx="5"/>
            </p:cNvCxnSpPr>
            <p:nvPr/>
          </p:nvCxnSpPr>
          <p:spPr>
            <a:xfrm flipV="1">
              <a:off x="6092573" y="4637161"/>
              <a:ext cx="44389" cy="865432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Group 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978908" y="4685348"/>
              <a:ext cx="171301" cy="196836"/>
              <a:chOff x="3614" y="1376"/>
              <a:chExt cx="1126" cy="1303"/>
            </a:xfrm>
          </p:grpSpPr>
          <p:sp>
            <p:nvSpPr>
              <p:cNvPr id="116" name="Freeform 6"/>
              <p:cNvSpPr>
                <a:spLocks noEditPoints="1"/>
              </p:cNvSpPr>
              <p:nvPr/>
            </p:nvSpPr>
            <p:spPr bwMode="auto">
              <a:xfrm>
                <a:off x="3614" y="13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7"/>
              <p:cNvSpPr>
                <a:spLocks/>
              </p:cNvSpPr>
              <p:nvPr/>
            </p:nvSpPr>
            <p:spPr bwMode="auto">
              <a:xfrm>
                <a:off x="4204" y="1908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0" name="Group 10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390421" y="6194108"/>
              <a:ext cx="176857" cy="196836"/>
              <a:chOff x="3854" y="2672"/>
              <a:chExt cx="1142" cy="1280"/>
            </a:xfrm>
          </p:grpSpPr>
          <p:sp>
            <p:nvSpPr>
              <p:cNvPr id="114" name="Freeform 12"/>
              <p:cNvSpPr>
                <a:spLocks noEditPoints="1"/>
              </p:cNvSpPr>
              <p:nvPr/>
            </p:nvSpPr>
            <p:spPr bwMode="auto">
              <a:xfrm>
                <a:off x="3854" y="267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3"/>
              <p:cNvSpPr>
                <a:spLocks noEditPoints="1"/>
              </p:cNvSpPr>
              <p:nvPr/>
            </p:nvSpPr>
            <p:spPr bwMode="auto">
              <a:xfrm>
                <a:off x="4429" y="3194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2" name="Group 16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5839335" y="6099810"/>
              <a:ext cx="169780" cy="196836"/>
              <a:chOff x="5054" y="1280"/>
              <a:chExt cx="1116" cy="1303"/>
            </a:xfrm>
          </p:grpSpPr>
          <p:sp>
            <p:nvSpPr>
              <p:cNvPr id="112" name="Freeform 18"/>
              <p:cNvSpPr>
                <a:spLocks noEditPoints="1"/>
              </p:cNvSpPr>
              <p:nvPr/>
            </p:nvSpPr>
            <p:spPr bwMode="auto">
              <a:xfrm>
                <a:off x="5054" y="128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9"/>
              <p:cNvSpPr>
                <a:spLocks/>
              </p:cNvSpPr>
              <p:nvPr/>
            </p:nvSpPr>
            <p:spPr bwMode="auto">
              <a:xfrm>
                <a:off x="5654" y="1812"/>
                <a:ext cx="516" cy="771"/>
              </a:xfrm>
              <a:custGeom>
                <a:avLst/>
                <a:gdLst/>
                <a:ahLst/>
                <a:cxnLst>
                  <a:cxn ang="0">
                    <a:pos x="255" y="3"/>
                  </a:cxn>
                  <a:cxn ang="0">
                    <a:pos x="362" y="47"/>
                  </a:cxn>
                  <a:cxn ang="0">
                    <a:pos x="622" y="102"/>
                  </a:cxn>
                  <a:cxn ang="0">
                    <a:pos x="797" y="113"/>
                  </a:cxn>
                  <a:cxn ang="0">
                    <a:pos x="1094" y="83"/>
                  </a:cxn>
                  <a:cxn ang="0">
                    <a:pos x="1291" y="26"/>
                  </a:cxn>
                  <a:cxn ang="0">
                    <a:pos x="1347" y="0"/>
                  </a:cxn>
                  <a:cxn ang="0">
                    <a:pos x="1379" y="13"/>
                  </a:cxn>
                  <a:cxn ang="0">
                    <a:pos x="1389" y="63"/>
                  </a:cxn>
                  <a:cxn ang="0">
                    <a:pos x="1331" y="139"/>
                  </a:cxn>
                  <a:cxn ang="0">
                    <a:pos x="1200" y="246"/>
                  </a:cxn>
                  <a:cxn ang="0">
                    <a:pos x="1000" y="347"/>
                  </a:cxn>
                  <a:cxn ang="0">
                    <a:pos x="740" y="403"/>
                  </a:cxn>
                  <a:cxn ang="0">
                    <a:pos x="589" y="403"/>
                  </a:cxn>
                  <a:cxn ang="0">
                    <a:pos x="432" y="384"/>
                  </a:cxn>
                  <a:cxn ang="0">
                    <a:pos x="325" y="360"/>
                  </a:cxn>
                  <a:cxn ang="0">
                    <a:pos x="431" y="926"/>
                  </a:cxn>
                  <a:cxn ang="0">
                    <a:pos x="652" y="847"/>
                  </a:cxn>
                  <a:cxn ang="0">
                    <a:pos x="887" y="837"/>
                  </a:cxn>
                  <a:cxn ang="0">
                    <a:pos x="1156" y="917"/>
                  </a:cxn>
                  <a:cxn ang="0">
                    <a:pos x="1365" y="1082"/>
                  </a:cxn>
                  <a:cxn ang="0">
                    <a:pos x="1500" y="1307"/>
                  </a:cxn>
                  <a:cxn ang="0">
                    <a:pos x="1547" y="1569"/>
                  </a:cxn>
                  <a:cxn ang="0">
                    <a:pos x="1487" y="1847"/>
                  </a:cxn>
                  <a:cxn ang="0">
                    <a:pos x="1320" y="2073"/>
                  </a:cxn>
                  <a:cxn ang="0">
                    <a:pos x="1077" y="2233"/>
                  </a:cxn>
                  <a:cxn ang="0">
                    <a:pos x="783" y="2307"/>
                  </a:cxn>
                  <a:cxn ang="0">
                    <a:pos x="485" y="2281"/>
                  </a:cxn>
                  <a:cxn ang="0">
                    <a:pos x="244" y="2163"/>
                  </a:cxn>
                  <a:cxn ang="0">
                    <a:pos x="80" y="1981"/>
                  </a:cxn>
                  <a:cxn ang="0">
                    <a:pos x="4" y="1761"/>
                  </a:cxn>
                  <a:cxn ang="0">
                    <a:pos x="18" y="1616"/>
                  </a:cxn>
                  <a:cxn ang="0">
                    <a:pos x="77" y="1551"/>
                  </a:cxn>
                  <a:cxn ang="0">
                    <a:pos x="143" y="1527"/>
                  </a:cxn>
                  <a:cxn ang="0">
                    <a:pos x="178" y="1523"/>
                  </a:cxn>
                  <a:cxn ang="0">
                    <a:pos x="243" y="1535"/>
                  </a:cxn>
                  <a:cxn ang="0">
                    <a:pos x="315" y="1585"/>
                  </a:cxn>
                  <a:cxn ang="0">
                    <a:pos x="348" y="1696"/>
                  </a:cxn>
                  <a:cxn ang="0">
                    <a:pos x="319" y="1795"/>
                  </a:cxn>
                  <a:cxn ang="0">
                    <a:pos x="225" y="1856"/>
                  </a:cxn>
                  <a:cxn ang="0">
                    <a:pos x="209" y="1962"/>
                  </a:cxn>
                  <a:cxn ang="0">
                    <a:pos x="374" y="2115"/>
                  </a:cxn>
                  <a:cxn ang="0">
                    <a:pos x="589" y="2196"/>
                  </a:cxn>
                  <a:cxn ang="0">
                    <a:pos x="826" y="2191"/>
                  </a:cxn>
                  <a:cxn ang="0">
                    <a:pos x="1032" y="2086"/>
                  </a:cxn>
                  <a:cxn ang="0">
                    <a:pos x="1160" y="1908"/>
                  </a:cxn>
                  <a:cxn ang="0">
                    <a:pos x="1208" y="1710"/>
                  </a:cxn>
                  <a:cxn ang="0">
                    <a:pos x="1215" y="1553"/>
                  </a:cxn>
                  <a:cxn ang="0">
                    <a:pos x="1195" y="1304"/>
                  </a:cxn>
                  <a:cxn ang="0">
                    <a:pos x="1130" y="1118"/>
                  </a:cxn>
                  <a:cxn ang="0">
                    <a:pos x="1092" y="1062"/>
                  </a:cxn>
                  <a:cxn ang="0">
                    <a:pos x="1002" y="985"/>
                  </a:cxn>
                  <a:cxn ang="0">
                    <a:pos x="852" y="934"/>
                  </a:cxn>
                  <a:cxn ang="0">
                    <a:pos x="702" y="938"/>
                  </a:cxn>
                  <a:cxn ang="0">
                    <a:pos x="533" y="982"/>
                  </a:cxn>
                  <a:cxn ang="0">
                    <a:pos x="363" y="1098"/>
                  </a:cxn>
                  <a:cxn ang="0">
                    <a:pos x="292" y="1175"/>
                  </a:cxn>
                  <a:cxn ang="0">
                    <a:pos x="255" y="1185"/>
                  </a:cxn>
                  <a:cxn ang="0">
                    <a:pos x="208" y="1159"/>
                  </a:cxn>
                  <a:cxn ang="0">
                    <a:pos x="201" y="1088"/>
                  </a:cxn>
                  <a:cxn ang="0">
                    <a:pos x="204" y="33"/>
                  </a:cxn>
                  <a:cxn ang="0">
                    <a:pos x="240" y="0"/>
                  </a:cxn>
                </a:cxnLst>
                <a:rect l="0" t="0" r="r" b="b"/>
                <a:pathLst>
                  <a:path w="1547" h="2311">
                    <a:moveTo>
                      <a:pt x="240" y="0"/>
                    </a:moveTo>
                    <a:lnTo>
                      <a:pt x="244" y="0"/>
                    </a:lnTo>
                    <a:lnTo>
                      <a:pt x="248" y="1"/>
                    </a:lnTo>
                    <a:lnTo>
                      <a:pt x="255" y="3"/>
                    </a:lnTo>
                    <a:lnTo>
                      <a:pt x="262" y="7"/>
                    </a:lnTo>
                    <a:lnTo>
                      <a:pt x="273" y="13"/>
                    </a:lnTo>
                    <a:lnTo>
                      <a:pt x="286" y="22"/>
                    </a:lnTo>
                    <a:lnTo>
                      <a:pt x="362" y="47"/>
                    </a:lnTo>
                    <a:lnTo>
                      <a:pt x="433" y="68"/>
                    </a:lnTo>
                    <a:lnTo>
                      <a:pt x="501" y="83"/>
                    </a:lnTo>
                    <a:lnTo>
                      <a:pt x="564" y="94"/>
                    </a:lnTo>
                    <a:lnTo>
                      <a:pt x="622" y="102"/>
                    </a:lnTo>
                    <a:lnTo>
                      <a:pt x="675" y="109"/>
                    </a:lnTo>
                    <a:lnTo>
                      <a:pt x="722" y="111"/>
                    </a:lnTo>
                    <a:lnTo>
                      <a:pt x="763" y="113"/>
                    </a:lnTo>
                    <a:lnTo>
                      <a:pt x="797" y="113"/>
                    </a:lnTo>
                    <a:lnTo>
                      <a:pt x="879" y="111"/>
                    </a:lnTo>
                    <a:lnTo>
                      <a:pt x="956" y="105"/>
                    </a:lnTo>
                    <a:lnTo>
                      <a:pt x="1027" y="94"/>
                    </a:lnTo>
                    <a:lnTo>
                      <a:pt x="1094" y="83"/>
                    </a:lnTo>
                    <a:lnTo>
                      <a:pt x="1153" y="68"/>
                    </a:lnTo>
                    <a:lnTo>
                      <a:pt x="1206" y="54"/>
                    </a:lnTo>
                    <a:lnTo>
                      <a:pt x="1252" y="41"/>
                    </a:lnTo>
                    <a:lnTo>
                      <a:pt x="1291" y="26"/>
                    </a:lnTo>
                    <a:lnTo>
                      <a:pt x="1323" y="16"/>
                    </a:lnTo>
                    <a:lnTo>
                      <a:pt x="1334" y="7"/>
                    </a:lnTo>
                    <a:lnTo>
                      <a:pt x="1341" y="3"/>
                    </a:lnTo>
                    <a:lnTo>
                      <a:pt x="1347" y="0"/>
                    </a:lnTo>
                    <a:lnTo>
                      <a:pt x="1354" y="0"/>
                    </a:lnTo>
                    <a:lnTo>
                      <a:pt x="1362" y="1"/>
                    </a:lnTo>
                    <a:lnTo>
                      <a:pt x="1370" y="5"/>
                    </a:lnTo>
                    <a:lnTo>
                      <a:pt x="1379" y="13"/>
                    </a:lnTo>
                    <a:lnTo>
                      <a:pt x="1385" y="22"/>
                    </a:lnTo>
                    <a:lnTo>
                      <a:pt x="1391" y="37"/>
                    </a:lnTo>
                    <a:lnTo>
                      <a:pt x="1392" y="54"/>
                    </a:lnTo>
                    <a:lnTo>
                      <a:pt x="1389" y="63"/>
                    </a:lnTo>
                    <a:lnTo>
                      <a:pt x="1383" y="77"/>
                    </a:lnTo>
                    <a:lnTo>
                      <a:pt x="1370" y="94"/>
                    </a:lnTo>
                    <a:lnTo>
                      <a:pt x="1353" y="115"/>
                    </a:lnTo>
                    <a:lnTo>
                      <a:pt x="1331" y="139"/>
                    </a:lnTo>
                    <a:lnTo>
                      <a:pt x="1306" y="164"/>
                    </a:lnTo>
                    <a:lnTo>
                      <a:pt x="1275" y="191"/>
                    </a:lnTo>
                    <a:lnTo>
                      <a:pt x="1239" y="219"/>
                    </a:lnTo>
                    <a:lnTo>
                      <a:pt x="1200" y="246"/>
                    </a:lnTo>
                    <a:lnTo>
                      <a:pt x="1156" y="274"/>
                    </a:lnTo>
                    <a:lnTo>
                      <a:pt x="1108" y="300"/>
                    </a:lnTo>
                    <a:lnTo>
                      <a:pt x="1057" y="324"/>
                    </a:lnTo>
                    <a:lnTo>
                      <a:pt x="1000" y="347"/>
                    </a:lnTo>
                    <a:lnTo>
                      <a:pt x="941" y="367"/>
                    </a:lnTo>
                    <a:lnTo>
                      <a:pt x="878" y="383"/>
                    </a:lnTo>
                    <a:lnTo>
                      <a:pt x="810" y="396"/>
                    </a:lnTo>
                    <a:lnTo>
                      <a:pt x="740" y="403"/>
                    </a:lnTo>
                    <a:lnTo>
                      <a:pt x="666" y="406"/>
                    </a:lnTo>
                    <a:lnTo>
                      <a:pt x="643" y="406"/>
                    </a:lnTo>
                    <a:lnTo>
                      <a:pt x="618" y="405"/>
                    </a:lnTo>
                    <a:lnTo>
                      <a:pt x="589" y="403"/>
                    </a:lnTo>
                    <a:lnTo>
                      <a:pt x="556" y="402"/>
                    </a:lnTo>
                    <a:lnTo>
                      <a:pt x="520" y="398"/>
                    </a:lnTo>
                    <a:lnTo>
                      <a:pt x="478" y="392"/>
                    </a:lnTo>
                    <a:lnTo>
                      <a:pt x="432" y="384"/>
                    </a:lnTo>
                    <a:lnTo>
                      <a:pt x="382" y="373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998"/>
                    </a:lnTo>
                    <a:lnTo>
                      <a:pt x="378" y="959"/>
                    </a:lnTo>
                    <a:lnTo>
                      <a:pt x="431" y="926"/>
                    </a:lnTo>
                    <a:lnTo>
                      <a:pt x="486" y="898"/>
                    </a:lnTo>
                    <a:lnTo>
                      <a:pt x="541" y="878"/>
                    </a:lnTo>
                    <a:lnTo>
                      <a:pt x="597" y="861"/>
                    </a:lnTo>
                    <a:lnTo>
                      <a:pt x="652" y="847"/>
                    </a:lnTo>
                    <a:lnTo>
                      <a:pt x="706" y="840"/>
                    </a:lnTo>
                    <a:lnTo>
                      <a:pt x="760" y="834"/>
                    </a:lnTo>
                    <a:lnTo>
                      <a:pt x="813" y="833"/>
                    </a:lnTo>
                    <a:lnTo>
                      <a:pt x="887" y="837"/>
                    </a:lnTo>
                    <a:lnTo>
                      <a:pt x="960" y="847"/>
                    </a:lnTo>
                    <a:lnTo>
                      <a:pt x="1029" y="864"/>
                    </a:lnTo>
                    <a:lnTo>
                      <a:pt x="1094" y="888"/>
                    </a:lnTo>
                    <a:lnTo>
                      <a:pt x="1156" y="917"/>
                    </a:lnTo>
                    <a:lnTo>
                      <a:pt x="1214" y="951"/>
                    </a:lnTo>
                    <a:lnTo>
                      <a:pt x="1269" y="990"/>
                    </a:lnTo>
                    <a:lnTo>
                      <a:pt x="1319" y="1033"/>
                    </a:lnTo>
                    <a:lnTo>
                      <a:pt x="1365" y="1082"/>
                    </a:lnTo>
                    <a:lnTo>
                      <a:pt x="1406" y="1134"/>
                    </a:lnTo>
                    <a:lnTo>
                      <a:pt x="1442" y="1189"/>
                    </a:lnTo>
                    <a:lnTo>
                      <a:pt x="1473" y="1247"/>
                    </a:lnTo>
                    <a:lnTo>
                      <a:pt x="1500" y="1307"/>
                    </a:lnTo>
                    <a:lnTo>
                      <a:pt x="1520" y="1370"/>
                    </a:lnTo>
                    <a:lnTo>
                      <a:pt x="1535" y="1435"/>
                    </a:lnTo>
                    <a:lnTo>
                      <a:pt x="1545" y="1501"/>
                    </a:lnTo>
                    <a:lnTo>
                      <a:pt x="1547" y="1569"/>
                    </a:lnTo>
                    <a:lnTo>
                      <a:pt x="1543" y="1642"/>
                    </a:lnTo>
                    <a:lnTo>
                      <a:pt x="1531" y="1713"/>
                    </a:lnTo>
                    <a:lnTo>
                      <a:pt x="1512" y="1781"/>
                    </a:lnTo>
                    <a:lnTo>
                      <a:pt x="1487" y="1847"/>
                    </a:lnTo>
                    <a:lnTo>
                      <a:pt x="1454" y="1908"/>
                    </a:lnTo>
                    <a:lnTo>
                      <a:pt x="1415" y="1967"/>
                    </a:lnTo>
                    <a:lnTo>
                      <a:pt x="1370" y="2022"/>
                    </a:lnTo>
                    <a:lnTo>
                      <a:pt x="1320" y="2073"/>
                    </a:lnTo>
                    <a:lnTo>
                      <a:pt x="1266" y="2120"/>
                    </a:lnTo>
                    <a:lnTo>
                      <a:pt x="1207" y="2163"/>
                    </a:lnTo>
                    <a:lnTo>
                      <a:pt x="1144" y="2200"/>
                    </a:lnTo>
                    <a:lnTo>
                      <a:pt x="1077" y="2233"/>
                    </a:lnTo>
                    <a:lnTo>
                      <a:pt x="1007" y="2260"/>
                    </a:lnTo>
                    <a:lnTo>
                      <a:pt x="934" y="2283"/>
                    </a:lnTo>
                    <a:lnTo>
                      <a:pt x="860" y="2298"/>
                    </a:lnTo>
                    <a:lnTo>
                      <a:pt x="783" y="2307"/>
                    </a:lnTo>
                    <a:lnTo>
                      <a:pt x="705" y="2311"/>
                    </a:lnTo>
                    <a:lnTo>
                      <a:pt x="628" y="2307"/>
                    </a:lnTo>
                    <a:lnTo>
                      <a:pt x="554" y="2298"/>
                    </a:lnTo>
                    <a:lnTo>
                      <a:pt x="485" y="2281"/>
                    </a:lnTo>
                    <a:lnTo>
                      <a:pt x="419" y="2259"/>
                    </a:lnTo>
                    <a:lnTo>
                      <a:pt x="356" y="2233"/>
                    </a:lnTo>
                    <a:lnTo>
                      <a:pt x="298" y="2200"/>
                    </a:lnTo>
                    <a:lnTo>
                      <a:pt x="244" y="2163"/>
                    </a:lnTo>
                    <a:lnTo>
                      <a:pt x="196" y="2123"/>
                    </a:lnTo>
                    <a:lnTo>
                      <a:pt x="151" y="2078"/>
                    </a:lnTo>
                    <a:lnTo>
                      <a:pt x="113" y="2031"/>
                    </a:lnTo>
                    <a:lnTo>
                      <a:pt x="80" y="1981"/>
                    </a:lnTo>
                    <a:lnTo>
                      <a:pt x="51" y="1928"/>
                    </a:lnTo>
                    <a:lnTo>
                      <a:pt x="30" y="1874"/>
                    </a:lnTo>
                    <a:lnTo>
                      <a:pt x="14" y="1818"/>
                    </a:lnTo>
                    <a:lnTo>
                      <a:pt x="4" y="1761"/>
                    </a:lnTo>
                    <a:lnTo>
                      <a:pt x="0" y="1704"/>
                    </a:lnTo>
                    <a:lnTo>
                      <a:pt x="3" y="1670"/>
                    </a:lnTo>
                    <a:lnTo>
                      <a:pt x="8" y="1641"/>
                    </a:lnTo>
                    <a:lnTo>
                      <a:pt x="18" y="1616"/>
                    </a:lnTo>
                    <a:lnTo>
                      <a:pt x="30" y="1594"/>
                    </a:lnTo>
                    <a:lnTo>
                      <a:pt x="45" y="1577"/>
                    </a:lnTo>
                    <a:lnTo>
                      <a:pt x="61" y="1562"/>
                    </a:lnTo>
                    <a:lnTo>
                      <a:pt x="77" y="1551"/>
                    </a:lnTo>
                    <a:lnTo>
                      <a:pt x="95" y="1541"/>
                    </a:lnTo>
                    <a:lnTo>
                      <a:pt x="112" y="1535"/>
                    </a:lnTo>
                    <a:lnTo>
                      <a:pt x="128" y="1530"/>
                    </a:lnTo>
                    <a:lnTo>
                      <a:pt x="143" y="1527"/>
                    </a:lnTo>
                    <a:lnTo>
                      <a:pt x="157" y="1524"/>
                    </a:lnTo>
                    <a:lnTo>
                      <a:pt x="167" y="1524"/>
                    </a:lnTo>
                    <a:lnTo>
                      <a:pt x="174" y="1523"/>
                    </a:lnTo>
                    <a:lnTo>
                      <a:pt x="178" y="1523"/>
                    </a:lnTo>
                    <a:lnTo>
                      <a:pt x="192" y="1524"/>
                    </a:lnTo>
                    <a:lnTo>
                      <a:pt x="207" y="1526"/>
                    </a:lnTo>
                    <a:lnTo>
                      <a:pt x="224" y="1530"/>
                    </a:lnTo>
                    <a:lnTo>
                      <a:pt x="243" y="1535"/>
                    </a:lnTo>
                    <a:lnTo>
                      <a:pt x="262" y="1543"/>
                    </a:lnTo>
                    <a:lnTo>
                      <a:pt x="281" y="1553"/>
                    </a:lnTo>
                    <a:lnTo>
                      <a:pt x="298" y="1568"/>
                    </a:lnTo>
                    <a:lnTo>
                      <a:pt x="315" y="1585"/>
                    </a:lnTo>
                    <a:lnTo>
                      <a:pt x="328" y="1606"/>
                    </a:lnTo>
                    <a:lnTo>
                      <a:pt x="339" y="1632"/>
                    </a:lnTo>
                    <a:lnTo>
                      <a:pt x="346" y="1662"/>
                    </a:lnTo>
                    <a:lnTo>
                      <a:pt x="348" y="1696"/>
                    </a:lnTo>
                    <a:lnTo>
                      <a:pt x="347" y="1723"/>
                    </a:lnTo>
                    <a:lnTo>
                      <a:pt x="340" y="1748"/>
                    </a:lnTo>
                    <a:lnTo>
                      <a:pt x="332" y="1773"/>
                    </a:lnTo>
                    <a:lnTo>
                      <a:pt x="319" y="1795"/>
                    </a:lnTo>
                    <a:lnTo>
                      <a:pt x="301" y="1815"/>
                    </a:lnTo>
                    <a:lnTo>
                      <a:pt x="279" y="1832"/>
                    </a:lnTo>
                    <a:lnTo>
                      <a:pt x="255" y="1845"/>
                    </a:lnTo>
                    <a:lnTo>
                      <a:pt x="225" y="1856"/>
                    </a:lnTo>
                    <a:lnTo>
                      <a:pt x="192" y="1861"/>
                    </a:lnTo>
                    <a:lnTo>
                      <a:pt x="155" y="1861"/>
                    </a:lnTo>
                    <a:lnTo>
                      <a:pt x="180" y="1913"/>
                    </a:lnTo>
                    <a:lnTo>
                      <a:pt x="209" y="1962"/>
                    </a:lnTo>
                    <a:lnTo>
                      <a:pt x="244" y="2006"/>
                    </a:lnTo>
                    <a:lnTo>
                      <a:pt x="284" y="2047"/>
                    </a:lnTo>
                    <a:lnTo>
                      <a:pt x="327" y="2084"/>
                    </a:lnTo>
                    <a:lnTo>
                      <a:pt x="374" y="2115"/>
                    </a:lnTo>
                    <a:lnTo>
                      <a:pt x="425" y="2142"/>
                    </a:lnTo>
                    <a:lnTo>
                      <a:pt x="478" y="2165"/>
                    </a:lnTo>
                    <a:lnTo>
                      <a:pt x="532" y="2183"/>
                    </a:lnTo>
                    <a:lnTo>
                      <a:pt x="589" y="2196"/>
                    </a:lnTo>
                    <a:lnTo>
                      <a:pt x="647" y="2204"/>
                    </a:lnTo>
                    <a:lnTo>
                      <a:pt x="705" y="2207"/>
                    </a:lnTo>
                    <a:lnTo>
                      <a:pt x="767" y="2203"/>
                    </a:lnTo>
                    <a:lnTo>
                      <a:pt x="826" y="2191"/>
                    </a:lnTo>
                    <a:lnTo>
                      <a:pt x="884" y="2174"/>
                    </a:lnTo>
                    <a:lnTo>
                      <a:pt x="937" y="2150"/>
                    </a:lnTo>
                    <a:lnTo>
                      <a:pt x="987" y="2120"/>
                    </a:lnTo>
                    <a:lnTo>
                      <a:pt x="1032" y="2086"/>
                    </a:lnTo>
                    <a:lnTo>
                      <a:pt x="1072" y="2047"/>
                    </a:lnTo>
                    <a:lnTo>
                      <a:pt x="1106" y="2004"/>
                    </a:lnTo>
                    <a:lnTo>
                      <a:pt x="1135" y="1957"/>
                    </a:lnTo>
                    <a:lnTo>
                      <a:pt x="1160" y="1908"/>
                    </a:lnTo>
                    <a:lnTo>
                      <a:pt x="1177" y="1858"/>
                    </a:lnTo>
                    <a:lnTo>
                      <a:pt x="1191" y="1809"/>
                    </a:lnTo>
                    <a:lnTo>
                      <a:pt x="1202" y="1759"/>
                    </a:lnTo>
                    <a:lnTo>
                      <a:pt x="1208" y="1710"/>
                    </a:lnTo>
                    <a:lnTo>
                      <a:pt x="1212" y="1666"/>
                    </a:lnTo>
                    <a:lnTo>
                      <a:pt x="1214" y="1624"/>
                    </a:lnTo>
                    <a:lnTo>
                      <a:pt x="1215" y="1586"/>
                    </a:lnTo>
                    <a:lnTo>
                      <a:pt x="1215" y="1553"/>
                    </a:lnTo>
                    <a:lnTo>
                      <a:pt x="1214" y="1484"/>
                    </a:lnTo>
                    <a:lnTo>
                      <a:pt x="1210" y="1420"/>
                    </a:lnTo>
                    <a:lnTo>
                      <a:pt x="1204" y="1359"/>
                    </a:lnTo>
                    <a:lnTo>
                      <a:pt x="1195" y="1304"/>
                    </a:lnTo>
                    <a:lnTo>
                      <a:pt x="1184" y="1255"/>
                    </a:lnTo>
                    <a:lnTo>
                      <a:pt x="1169" y="1206"/>
                    </a:lnTo>
                    <a:lnTo>
                      <a:pt x="1152" y="1162"/>
                    </a:lnTo>
                    <a:lnTo>
                      <a:pt x="1130" y="1118"/>
                    </a:lnTo>
                    <a:lnTo>
                      <a:pt x="1125" y="1109"/>
                    </a:lnTo>
                    <a:lnTo>
                      <a:pt x="1117" y="1096"/>
                    </a:lnTo>
                    <a:lnTo>
                      <a:pt x="1106" y="1080"/>
                    </a:lnTo>
                    <a:lnTo>
                      <a:pt x="1092" y="1062"/>
                    </a:lnTo>
                    <a:lnTo>
                      <a:pt x="1075" y="1044"/>
                    </a:lnTo>
                    <a:lnTo>
                      <a:pt x="1054" y="1023"/>
                    </a:lnTo>
                    <a:lnTo>
                      <a:pt x="1030" y="1003"/>
                    </a:lnTo>
                    <a:lnTo>
                      <a:pt x="1002" y="985"/>
                    </a:lnTo>
                    <a:lnTo>
                      <a:pt x="971" y="968"/>
                    </a:lnTo>
                    <a:lnTo>
                      <a:pt x="936" y="952"/>
                    </a:lnTo>
                    <a:lnTo>
                      <a:pt x="897" y="942"/>
                    </a:lnTo>
                    <a:lnTo>
                      <a:pt x="852" y="934"/>
                    </a:lnTo>
                    <a:lnTo>
                      <a:pt x="805" y="931"/>
                    </a:lnTo>
                    <a:lnTo>
                      <a:pt x="774" y="931"/>
                    </a:lnTo>
                    <a:lnTo>
                      <a:pt x="739" y="934"/>
                    </a:lnTo>
                    <a:lnTo>
                      <a:pt x="702" y="938"/>
                    </a:lnTo>
                    <a:lnTo>
                      <a:pt x="662" y="944"/>
                    </a:lnTo>
                    <a:lnTo>
                      <a:pt x="620" y="953"/>
                    </a:lnTo>
                    <a:lnTo>
                      <a:pt x="577" y="965"/>
                    </a:lnTo>
                    <a:lnTo>
                      <a:pt x="533" y="982"/>
                    </a:lnTo>
                    <a:lnTo>
                      <a:pt x="489" y="1003"/>
                    </a:lnTo>
                    <a:lnTo>
                      <a:pt x="446" y="1029"/>
                    </a:lnTo>
                    <a:lnTo>
                      <a:pt x="404" y="1060"/>
                    </a:lnTo>
                    <a:lnTo>
                      <a:pt x="363" y="1098"/>
                    </a:lnTo>
                    <a:lnTo>
                      <a:pt x="325" y="1141"/>
                    </a:lnTo>
                    <a:lnTo>
                      <a:pt x="311" y="1155"/>
                    </a:lnTo>
                    <a:lnTo>
                      <a:pt x="300" y="1166"/>
                    </a:lnTo>
                    <a:lnTo>
                      <a:pt x="292" y="1175"/>
                    </a:lnTo>
                    <a:lnTo>
                      <a:pt x="284" y="1180"/>
                    </a:lnTo>
                    <a:lnTo>
                      <a:pt x="275" y="1184"/>
                    </a:lnTo>
                    <a:lnTo>
                      <a:pt x="267" y="1185"/>
                    </a:lnTo>
                    <a:lnTo>
                      <a:pt x="255" y="1185"/>
                    </a:lnTo>
                    <a:lnTo>
                      <a:pt x="238" y="1184"/>
                    </a:lnTo>
                    <a:lnTo>
                      <a:pt x="224" y="1179"/>
                    </a:lnTo>
                    <a:lnTo>
                      <a:pt x="215" y="1171"/>
                    </a:lnTo>
                    <a:lnTo>
                      <a:pt x="208" y="1159"/>
                    </a:lnTo>
                    <a:lnTo>
                      <a:pt x="204" y="1146"/>
                    </a:lnTo>
                    <a:lnTo>
                      <a:pt x="203" y="1129"/>
                    </a:lnTo>
                    <a:lnTo>
                      <a:pt x="201" y="1109"/>
                    </a:lnTo>
                    <a:lnTo>
                      <a:pt x="201" y="1088"/>
                    </a:lnTo>
                    <a:lnTo>
                      <a:pt x="201" y="91"/>
                    </a:lnTo>
                    <a:lnTo>
                      <a:pt x="201" y="70"/>
                    </a:lnTo>
                    <a:lnTo>
                      <a:pt x="203" y="50"/>
                    </a:lnTo>
                    <a:lnTo>
                      <a:pt x="204" y="33"/>
                    </a:lnTo>
                    <a:lnTo>
                      <a:pt x="208" y="20"/>
                    </a:lnTo>
                    <a:lnTo>
                      <a:pt x="216" y="9"/>
                    </a:lnTo>
                    <a:lnTo>
                      <a:pt x="225" y="3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22" name="Title 12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/>
              <a:t>Taut Half-Plane Webs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1" y="3581401"/>
            <a:ext cx="2238375" cy="638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1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2999295" y="1371600"/>
            <a:ext cx="77771" cy="83055"/>
          </a:xfrm>
          <a:custGeom>
            <a:avLst/>
            <a:gdLst/>
            <a:ahLst/>
            <a:cxnLst>
              <a:cxn ang="0">
                <a:pos x="2856" y="0"/>
              </a:cxn>
              <a:cxn ang="0">
                <a:pos x="2932" y="3"/>
              </a:cxn>
              <a:cxn ang="0">
                <a:pos x="3000" y="19"/>
              </a:cxn>
              <a:cxn ang="0">
                <a:pos x="3051" y="57"/>
              </a:cxn>
              <a:cxn ang="0">
                <a:pos x="3078" y="125"/>
              </a:cxn>
              <a:cxn ang="0">
                <a:pos x="3072" y="227"/>
              </a:cxn>
              <a:cxn ang="0">
                <a:pos x="3035" y="301"/>
              </a:cxn>
              <a:cxn ang="0">
                <a:pos x="2977" y="349"/>
              </a:cxn>
              <a:cxn ang="0">
                <a:pos x="2909" y="375"/>
              </a:cxn>
              <a:cxn ang="0">
                <a:pos x="2842" y="386"/>
              </a:cxn>
              <a:cxn ang="0">
                <a:pos x="2785" y="388"/>
              </a:cxn>
              <a:cxn ang="0">
                <a:pos x="1280" y="2667"/>
              </a:cxn>
              <a:cxn ang="0">
                <a:pos x="1266" y="2733"/>
              </a:cxn>
              <a:cxn ang="0">
                <a:pos x="1242" y="2806"/>
              </a:cxn>
              <a:cxn ang="0">
                <a:pos x="1201" y="2876"/>
              </a:cxn>
              <a:cxn ang="0">
                <a:pos x="1138" y="2929"/>
              </a:cxn>
              <a:cxn ang="0">
                <a:pos x="1047" y="2959"/>
              </a:cxn>
              <a:cxn ang="0">
                <a:pos x="948" y="2953"/>
              </a:cxn>
              <a:cxn ang="0">
                <a:pos x="883" y="2912"/>
              </a:cxn>
              <a:cxn ang="0">
                <a:pos x="846" y="2854"/>
              </a:cxn>
              <a:cxn ang="0">
                <a:pos x="831" y="2791"/>
              </a:cxn>
              <a:cxn ang="0">
                <a:pos x="834" y="2746"/>
              </a:cxn>
              <a:cxn ang="0">
                <a:pos x="853" y="2674"/>
              </a:cxn>
              <a:cxn ang="0">
                <a:pos x="876" y="2586"/>
              </a:cxn>
              <a:cxn ang="0">
                <a:pos x="1520" y="388"/>
              </a:cxn>
              <a:cxn ang="0">
                <a:pos x="941" y="389"/>
              </a:cxn>
              <a:cxn ang="0">
                <a:pos x="843" y="398"/>
              </a:cxn>
              <a:cxn ang="0">
                <a:pos x="720" y="427"/>
              </a:cxn>
              <a:cxn ang="0">
                <a:pos x="581" y="488"/>
              </a:cxn>
              <a:cxn ang="0">
                <a:pos x="432" y="595"/>
              </a:cxn>
              <a:cxn ang="0">
                <a:pos x="279" y="757"/>
              </a:cxn>
              <a:cxn ang="0">
                <a:pos x="164" y="923"/>
              </a:cxn>
              <a:cxn ang="0">
                <a:pos x="128" y="964"/>
              </a:cxn>
              <a:cxn ang="0">
                <a:pos x="79" y="977"/>
              </a:cxn>
              <a:cxn ang="0">
                <a:pos x="27" y="965"/>
              </a:cxn>
              <a:cxn ang="0">
                <a:pos x="5" y="940"/>
              </a:cxn>
              <a:cxn ang="0">
                <a:pos x="0" y="917"/>
              </a:cxn>
              <a:cxn ang="0">
                <a:pos x="7" y="888"/>
              </a:cxn>
              <a:cxn ang="0">
                <a:pos x="43" y="815"/>
              </a:cxn>
              <a:cxn ang="0">
                <a:pos x="104" y="708"/>
              </a:cxn>
              <a:cxn ang="0">
                <a:pos x="185" y="582"/>
              </a:cxn>
              <a:cxn ang="0">
                <a:pos x="283" y="448"/>
              </a:cxn>
              <a:cxn ang="0">
                <a:pos x="390" y="315"/>
              </a:cxn>
              <a:cxn ang="0">
                <a:pos x="554" y="161"/>
              </a:cxn>
              <a:cxn ang="0">
                <a:pos x="706" y="68"/>
              </a:cxn>
              <a:cxn ang="0">
                <a:pos x="843" y="19"/>
              </a:cxn>
              <a:cxn ang="0">
                <a:pos x="959" y="2"/>
              </a:cxn>
              <a:cxn ang="0">
                <a:pos x="1050" y="0"/>
              </a:cxn>
            </a:cxnLst>
            <a:rect l="0" t="0" r="r" b="b"/>
            <a:pathLst>
              <a:path w="3080" h="2961">
                <a:moveTo>
                  <a:pt x="1050" y="0"/>
                </a:moveTo>
                <a:lnTo>
                  <a:pt x="2830" y="0"/>
                </a:lnTo>
                <a:lnTo>
                  <a:pt x="2856" y="0"/>
                </a:lnTo>
                <a:lnTo>
                  <a:pt x="2881" y="0"/>
                </a:lnTo>
                <a:lnTo>
                  <a:pt x="2907" y="1"/>
                </a:lnTo>
                <a:lnTo>
                  <a:pt x="2932" y="3"/>
                </a:lnTo>
                <a:lnTo>
                  <a:pt x="2956" y="7"/>
                </a:lnTo>
                <a:lnTo>
                  <a:pt x="2979" y="12"/>
                </a:lnTo>
                <a:lnTo>
                  <a:pt x="3000" y="19"/>
                </a:lnTo>
                <a:lnTo>
                  <a:pt x="3020" y="29"/>
                </a:lnTo>
                <a:lnTo>
                  <a:pt x="3037" y="41"/>
                </a:lnTo>
                <a:lnTo>
                  <a:pt x="3051" y="57"/>
                </a:lnTo>
                <a:lnTo>
                  <a:pt x="3064" y="77"/>
                </a:lnTo>
                <a:lnTo>
                  <a:pt x="3072" y="99"/>
                </a:lnTo>
                <a:lnTo>
                  <a:pt x="3078" y="125"/>
                </a:lnTo>
                <a:lnTo>
                  <a:pt x="3080" y="157"/>
                </a:lnTo>
                <a:lnTo>
                  <a:pt x="3078" y="194"/>
                </a:lnTo>
                <a:lnTo>
                  <a:pt x="3072" y="227"/>
                </a:lnTo>
                <a:lnTo>
                  <a:pt x="3063" y="255"/>
                </a:lnTo>
                <a:lnTo>
                  <a:pt x="3050" y="279"/>
                </a:lnTo>
                <a:lnTo>
                  <a:pt x="3035" y="301"/>
                </a:lnTo>
                <a:lnTo>
                  <a:pt x="3017" y="320"/>
                </a:lnTo>
                <a:lnTo>
                  <a:pt x="2998" y="336"/>
                </a:lnTo>
                <a:lnTo>
                  <a:pt x="2977" y="349"/>
                </a:lnTo>
                <a:lnTo>
                  <a:pt x="2955" y="360"/>
                </a:lnTo>
                <a:lnTo>
                  <a:pt x="2932" y="369"/>
                </a:lnTo>
                <a:lnTo>
                  <a:pt x="2909" y="375"/>
                </a:lnTo>
                <a:lnTo>
                  <a:pt x="2886" y="380"/>
                </a:lnTo>
                <a:lnTo>
                  <a:pt x="2863" y="383"/>
                </a:lnTo>
                <a:lnTo>
                  <a:pt x="2842" y="386"/>
                </a:lnTo>
                <a:lnTo>
                  <a:pt x="2821" y="388"/>
                </a:lnTo>
                <a:lnTo>
                  <a:pt x="2801" y="388"/>
                </a:lnTo>
                <a:lnTo>
                  <a:pt x="2785" y="388"/>
                </a:lnTo>
                <a:lnTo>
                  <a:pt x="2770" y="388"/>
                </a:lnTo>
                <a:lnTo>
                  <a:pt x="1700" y="388"/>
                </a:lnTo>
                <a:lnTo>
                  <a:pt x="1280" y="2667"/>
                </a:lnTo>
                <a:lnTo>
                  <a:pt x="1275" y="2688"/>
                </a:lnTo>
                <a:lnTo>
                  <a:pt x="1271" y="2710"/>
                </a:lnTo>
                <a:lnTo>
                  <a:pt x="1266" y="2733"/>
                </a:lnTo>
                <a:lnTo>
                  <a:pt x="1259" y="2757"/>
                </a:lnTo>
                <a:lnTo>
                  <a:pt x="1251" y="2782"/>
                </a:lnTo>
                <a:lnTo>
                  <a:pt x="1242" y="2806"/>
                </a:lnTo>
                <a:lnTo>
                  <a:pt x="1230" y="2831"/>
                </a:lnTo>
                <a:lnTo>
                  <a:pt x="1216" y="2854"/>
                </a:lnTo>
                <a:lnTo>
                  <a:pt x="1201" y="2876"/>
                </a:lnTo>
                <a:lnTo>
                  <a:pt x="1182" y="2895"/>
                </a:lnTo>
                <a:lnTo>
                  <a:pt x="1161" y="2914"/>
                </a:lnTo>
                <a:lnTo>
                  <a:pt x="1138" y="2929"/>
                </a:lnTo>
                <a:lnTo>
                  <a:pt x="1111" y="2943"/>
                </a:lnTo>
                <a:lnTo>
                  <a:pt x="1081" y="2953"/>
                </a:lnTo>
                <a:lnTo>
                  <a:pt x="1047" y="2959"/>
                </a:lnTo>
                <a:lnTo>
                  <a:pt x="1010" y="2961"/>
                </a:lnTo>
                <a:lnTo>
                  <a:pt x="976" y="2959"/>
                </a:lnTo>
                <a:lnTo>
                  <a:pt x="948" y="2953"/>
                </a:lnTo>
                <a:lnTo>
                  <a:pt x="923" y="2942"/>
                </a:lnTo>
                <a:lnTo>
                  <a:pt x="901" y="2928"/>
                </a:lnTo>
                <a:lnTo>
                  <a:pt x="883" y="2912"/>
                </a:lnTo>
                <a:lnTo>
                  <a:pt x="867" y="2894"/>
                </a:lnTo>
                <a:lnTo>
                  <a:pt x="855" y="2874"/>
                </a:lnTo>
                <a:lnTo>
                  <a:pt x="846" y="2854"/>
                </a:lnTo>
                <a:lnTo>
                  <a:pt x="838" y="2832"/>
                </a:lnTo>
                <a:lnTo>
                  <a:pt x="833" y="2811"/>
                </a:lnTo>
                <a:lnTo>
                  <a:pt x="831" y="2791"/>
                </a:lnTo>
                <a:lnTo>
                  <a:pt x="830" y="2772"/>
                </a:lnTo>
                <a:lnTo>
                  <a:pt x="831" y="2762"/>
                </a:lnTo>
                <a:lnTo>
                  <a:pt x="834" y="2746"/>
                </a:lnTo>
                <a:lnTo>
                  <a:pt x="839" y="2727"/>
                </a:lnTo>
                <a:lnTo>
                  <a:pt x="845" y="2702"/>
                </a:lnTo>
                <a:lnTo>
                  <a:pt x="853" y="2674"/>
                </a:lnTo>
                <a:lnTo>
                  <a:pt x="860" y="2646"/>
                </a:lnTo>
                <a:lnTo>
                  <a:pt x="868" y="2615"/>
                </a:lnTo>
                <a:lnTo>
                  <a:pt x="876" y="2586"/>
                </a:lnTo>
                <a:lnTo>
                  <a:pt x="883" y="2557"/>
                </a:lnTo>
                <a:lnTo>
                  <a:pt x="890" y="2530"/>
                </a:lnTo>
                <a:lnTo>
                  <a:pt x="1520" y="388"/>
                </a:lnTo>
                <a:lnTo>
                  <a:pt x="990" y="388"/>
                </a:lnTo>
                <a:lnTo>
                  <a:pt x="967" y="389"/>
                </a:lnTo>
                <a:lnTo>
                  <a:pt x="941" y="389"/>
                </a:lnTo>
                <a:lnTo>
                  <a:pt x="911" y="391"/>
                </a:lnTo>
                <a:lnTo>
                  <a:pt x="879" y="393"/>
                </a:lnTo>
                <a:lnTo>
                  <a:pt x="843" y="398"/>
                </a:lnTo>
                <a:lnTo>
                  <a:pt x="804" y="405"/>
                </a:lnTo>
                <a:lnTo>
                  <a:pt x="763" y="414"/>
                </a:lnTo>
                <a:lnTo>
                  <a:pt x="720" y="427"/>
                </a:lnTo>
                <a:lnTo>
                  <a:pt x="676" y="443"/>
                </a:lnTo>
                <a:lnTo>
                  <a:pt x="630" y="464"/>
                </a:lnTo>
                <a:lnTo>
                  <a:pt x="581" y="488"/>
                </a:lnTo>
                <a:lnTo>
                  <a:pt x="532" y="518"/>
                </a:lnTo>
                <a:lnTo>
                  <a:pt x="482" y="553"/>
                </a:lnTo>
                <a:lnTo>
                  <a:pt x="432" y="595"/>
                </a:lnTo>
                <a:lnTo>
                  <a:pt x="381" y="641"/>
                </a:lnTo>
                <a:lnTo>
                  <a:pt x="331" y="696"/>
                </a:lnTo>
                <a:lnTo>
                  <a:pt x="279" y="757"/>
                </a:lnTo>
                <a:lnTo>
                  <a:pt x="229" y="826"/>
                </a:lnTo>
                <a:lnTo>
                  <a:pt x="180" y="902"/>
                </a:lnTo>
                <a:lnTo>
                  <a:pt x="164" y="923"/>
                </a:lnTo>
                <a:lnTo>
                  <a:pt x="151" y="940"/>
                </a:lnTo>
                <a:lnTo>
                  <a:pt x="140" y="954"/>
                </a:lnTo>
                <a:lnTo>
                  <a:pt x="128" y="964"/>
                </a:lnTo>
                <a:lnTo>
                  <a:pt x="114" y="971"/>
                </a:lnTo>
                <a:lnTo>
                  <a:pt x="99" y="976"/>
                </a:lnTo>
                <a:lnTo>
                  <a:pt x="79" y="977"/>
                </a:lnTo>
                <a:lnTo>
                  <a:pt x="58" y="975"/>
                </a:lnTo>
                <a:lnTo>
                  <a:pt x="41" y="971"/>
                </a:lnTo>
                <a:lnTo>
                  <a:pt x="27" y="965"/>
                </a:lnTo>
                <a:lnTo>
                  <a:pt x="18" y="957"/>
                </a:lnTo>
                <a:lnTo>
                  <a:pt x="9" y="949"/>
                </a:lnTo>
                <a:lnTo>
                  <a:pt x="5" y="940"/>
                </a:lnTo>
                <a:lnTo>
                  <a:pt x="2" y="932"/>
                </a:lnTo>
                <a:lnTo>
                  <a:pt x="0" y="924"/>
                </a:lnTo>
                <a:lnTo>
                  <a:pt x="0" y="917"/>
                </a:lnTo>
                <a:lnTo>
                  <a:pt x="0" y="913"/>
                </a:lnTo>
                <a:lnTo>
                  <a:pt x="1" y="904"/>
                </a:lnTo>
                <a:lnTo>
                  <a:pt x="7" y="888"/>
                </a:lnTo>
                <a:lnTo>
                  <a:pt x="16" y="867"/>
                </a:lnTo>
                <a:lnTo>
                  <a:pt x="28" y="843"/>
                </a:lnTo>
                <a:lnTo>
                  <a:pt x="43" y="815"/>
                </a:lnTo>
                <a:lnTo>
                  <a:pt x="61" y="782"/>
                </a:lnTo>
                <a:lnTo>
                  <a:pt x="82" y="747"/>
                </a:lnTo>
                <a:lnTo>
                  <a:pt x="104" y="708"/>
                </a:lnTo>
                <a:lnTo>
                  <a:pt x="129" y="669"/>
                </a:lnTo>
                <a:lnTo>
                  <a:pt x="156" y="626"/>
                </a:lnTo>
                <a:lnTo>
                  <a:pt x="185" y="582"/>
                </a:lnTo>
                <a:lnTo>
                  <a:pt x="217" y="538"/>
                </a:lnTo>
                <a:lnTo>
                  <a:pt x="249" y="493"/>
                </a:lnTo>
                <a:lnTo>
                  <a:pt x="283" y="448"/>
                </a:lnTo>
                <a:lnTo>
                  <a:pt x="318" y="403"/>
                </a:lnTo>
                <a:lnTo>
                  <a:pt x="354" y="358"/>
                </a:lnTo>
                <a:lnTo>
                  <a:pt x="390" y="315"/>
                </a:lnTo>
                <a:lnTo>
                  <a:pt x="446" y="256"/>
                </a:lnTo>
                <a:lnTo>
                  <a:pt x="500" y="205"/>
                </a:lnTo>
                <a:lnTo>
                  <a:pt x="554" y="161"/>
                </a:lnTo>
                <a:lnTo>
                  <a:pt x="606" y="124"/>
                </a:lnTo>
                <a:lnTo>
                  <a:pt x="656" y="92"/>
                </a:lnTo>
                <a:lnTo>
                  <a:pt x="706" y="68"/>
                </a:lnTo>
                <a:lnTo>
                  <a:pt x="753" y="47"/>
                </a:lnTo>
                <a:lnTo>
                  <a:pt x="798" y="31"/>
                </a:lnTo>
                <a:lnTo>
                  <a:pt x="843" y="19"/>
                </a:lnTo>
                <a:lnTo>
                  <a:pt x="883" y="12"/>
                </a:lnTo>
                <a:lnTo>
                  <a:pt x="922" y="6"/>
                </a:lnTo>
                <a:lnTo>
                  <a:pt x="959" y="2"/>
                </a:lnTo>
                <a:lnTo>
                  <a:pt x="992" y="1"/>
                </a:lnTo>
                <a:lnTo>
                  <a:pt x="1023" y="0"/>
                </a:lnTo>
                <a:lnTo>
                  <a:pt x="105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2819400" y="1447800"/>
            <a:ext cx="2514600" cy="2304586"/>
            <a:chOff x="2895600" y="1429214"/>
            <a:chExt cx="2514600" cy="2304586"/>
          </a:xfrm>
        </p:grpSpPr>
        <p:cxnSp>
          <p:nvCxnSpPr>
            <p:cNvPr id="5" name="Straight Arrow Connector 4"/>
            <p:cNvCxnSpPr>
              <a:endCxn id="15" idx="4"/>
            </p:cNvCxnSpPr>
            <p:nvPr/>
          </p:nvCxnSpPr>
          <p:spPr>
            <a:xfrm flipH="1" flipV="1">
              <a:off x="4541755" y="2178205"/>
              <a:ext cx="12962" cy="316880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2947447" y="2840773"/>
              <a:ext cx="933254" cy="230459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2947447" y="1429214"/>
              <a:ext cx="0" cy="2304586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947447" y="2696737"/>
              <a:ext cx="2462753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6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 bwMode="auto">
            <a:xfrm>
              <a:off x="5176887" y="2754351"/>
              <a:ext cx="95413" cy="100826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35"/>
            <p:cNvGrpSpPr/>
            <p:nvPr/>
          </p:nvGrpSpPr>
          <p:grpSpPr>
            <a:xfrm>
              <a:off x="3880701" y="1688480"/>
              <a:ext cx="1503576" cy="2016513"/>
              <a:chOff x="1752600" y="1143000"/>
              <a:chExt cx="4419600" cy="5334000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flipV="1">
                <a:off x="1752600" y="1219200"/>
                <a:ext cx="3048000" cy="3048000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1828800" y="2590800"/>
                <a:ext cx="3505200" cy="1600200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1828800" y="4191000"/>
                <a:ext cx="4343400" cy="1752600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oup 13"/>
              <p:cNvGrpSpPr/>
              <p:nvPr/>
            </p:nvGrpSpPr>
            <p:grpSpPr>
              <a:xfrm>
                <a:off x="4953000" y="3048000"/>
                <a:ext cx="533400" cy="2057400"/>
                <a:chOff x="7162800" y="2743200"/>
                <a:chExt cx="533400" cy="20574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7620000" y="40386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7467600" y="32004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7239000" y="27432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" name="Oval 17"/>
                <p:cNvSpPr/>
                <p:nvPr/>
              </p:nvSpPr>
              <p:spPr>
                <a:xfrm>
                  <a:off x="7620000" y="35052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" name="Oval 18"/>
                <p:cNvSpPr/>
                <p:nvPr/>
              </p:nvSpPr>
              <p:spPr>
                <a:xfrm>
                  <a:off x="7391400" y="44196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7162800" y="47244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" name="Group 4"/>
              <p:cNvGrpSpPr>
                <a:grpSpLocks noChangeAspect="1"/>
              </p:cNvGrpSpPr>
              <p:nvPr>
                <p:custDataLst>
                  <p:tags r:id="rId13"/>
                </p:custDataLst>
              </p:nvPr>
            </p:nvGrpSpPr>
            <p:grpSpPr bwMode="auto">
              <a:xfrm>
                <a:off x="3200400" y="1143000"/>
                <a:ext cx="416749" cy="495300"/>
                <a:chOff x="2270" y="752"/>
                <a:chExt cx="1077" cy="1280"/>
              </a:xfrm>
            </p:grpSpPr>
            <p:sp>
              <p:nvSpPr>
                <p:cNvPr id="34" name="Freeform 6"/>
                <p:cNvSpPr>
                  <a:spLocks noEditPoints="1"/>
                </p:cNvSpPr>
                <p:nvPr/>
              </p:nvSpPr>
              <p:spPr bwMode="auto">
                <a:xfrm>
                  <a:off x="2270" y="752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7"/>
                <p:cNvSpPr>
                  <a:spLocks/>
                </p:cNvSpPr>
                <p:nvPr/>
              </p:nvSpPr>
              <p:spPr bwMode="auto">
                <a:xfrm>
                  <a:off x="2925" y="1284"/>
                  <a:ext cx="422" cy="748"/>
                </a:xfrm>
                <a:custGeom>
                  <a:avLst/>
                  <a:gdLst/>
                  <a:ahLst/>
                  <a:cxnLst>
                    <a:cxn ang="0">
                      <a:pos x="715" y="1"/>
                    </a:cxn>
                    <a:cxn ang="0">
                      <a:pos x="759" y="8"/>
                    </a:cxn>
                    <a:cxn ang="0">
                      <a:pos x="781" y="28"/>
                    </a:cxn>
                    <a:cxn ang="0">
                      <a:pos x="789" y="68"/>
                    </a:cxn>
                    <a:cxn ang="0">
                      <a:pos x="789" y="1966"/>
                    </a:cxn>
                    <a:cxn ang="0">
                      <a:pos x="790" y="2008"/>
                    </a:cxn>
                    <a:cxn ang="0">
                      <a:pos x="796" y="2042"/>
                    </a:cxn>
                    <a:cxn ang="0">
                      <a:pos x="810" y="2070"/>
                    </a:cxn>
                    <a:cxn ang="0">
                      <a:pos x="842" y="2091"/>
                    </a:cxn>
                    <a:cxn ang="0">
                      <a:pos x="891" y="2107"/>
                    </a:cxn>
                    <a:cxn ang="0">
                      <a:pos x="967" y="2118"/>
                    </a:cxn>
                    <a:cxn ang="0">
                      <a:pos x="1072" y="2123"/>
                    </a:cxn>
                    <a:cxn ang="0">
                      <a:pos x="1268" y="2124"/>
                    </a:cxn>
                    <a:cxn ang="0">
                      <a:pos x="1248" y="2243"/>
                    </a:cxn>
                    <a:cxn ang="0">
                      <a:pos x="1183" y="2242"/>
                    </a:cxn>
                    <a:cxn ang="0">
                      <a:pos x="1095" y="2239"/>
                    </a:cxn>
                    <a:cxn ang="0">
                      <a:pos x="993" y="2237"/>
                    </a:cxn>
                    <a:cxn ang="0">
                      <a:pos x="886" y="2234"/>
                    </a:cxn>
                    <a:cxn ang="0">
                      <a:pos x="786" y="2232"/>
                    </a:cxn>
                    <a:cxn ang="0">
                      <a:pos x="701" y="2229"/>
                    </a:cxn>
                    <a:cxn ang="0">
                      <a:pos x="642" y="2229"/>
                    </a:cxn>
                    <a:cxn ang="0">
                      <a:pos x="577" y="2229"/>
                    </a:cxn>
                    <a:cxn ang="0">
                      <a:pos x="489" y="2232"/>
                    </a:cxn>
                    <a:cxn ang="0">
                      <a:pos x="388" y="2234"/>
                    </a:cxn>
                    <a:cxn ang="0">
                      <a:pos x="283" y="2237"/>
                    </a:cxn>
                    <a:cxn ang="0">
                      <a:pos x="184" y="2239"/>
                    </a:cxn>
                    <a:cxn ang="0">
                      <a:pos x="99" y="2242"/>
                    </a:cxn>
                    <a:cxn ang="0">
                      <a:pos x="40" y="2243"/>
                    </a:cxn>
                    <a:cxn ang="0">
                      <a:pos x="23" y="2124"/>
                    </a:cxn>
                    <a:cxn ang="0">
                      <a:pos x="219" y="2123"/>
                    </a:cxn>
                    <a:cxn ang="0">
                      <a:pos x="324" y="2118"/>
                    </a:cxn>
                    <a:cxn ang="0">
                      <a:pos x="399" y="2107"/>
                    </a:cxn>
                    <a:cxn ang="0">
                      <a:pos x="450" y="2091"/>
                    </a:cxn>
                    <a:cxn ang="0">
                      <a:pos x="480" y="2070"/>
                    </a:cxn>
                    <a:cxn ang="0">
                      <a:pos x="496" y="2042"/>
                    </a:cxn>
                    <a:cxn ang="0">
                      <a:pos x="501" y="2008"/>
                    </a:cxn>
                    <a:cxn ang="0">
                      <a:pos x="503" y="1966"/>
                    </a:cxn>
                    <a:cxn ang="0">
                      <a:pos x="446" y="273"/>
                    </a:cxn>
                    <a:cxn ang="0">
                      <a:pos x="328" y="307"/>
                    </a:cxn>
                    <a:cxn ang="0">
                      <a:pos x="214" y="326"/>
                    </a:cxn>
                    <a:cxn ang="0">
                      <a:pos x="111" y="335"/>
                    </a:cxn>
                    <a:cxn ang="0">
                      <a:pos x="30" y="338"/>
                    </a:cxn>
                    <a:cxn ang="0">
                      <a:pos x="0" y="218"/>
                    </a:cxn>
                    <a:cxn ang="0">
                      <a:pos x="72" y="218"/>
                    </a:cxn>
                    <a:cxn ang="0">
                      <a:pos x="161" y="212"/>
                    </a:cxn>
                    <a:cxn ang="0">
                      <a:pos x="261" y="201"/>
                    </a:cxn>
                    <a:cxn ang="0">
                      <a:pos x="368" y="177"/>
                    </a:cxn>
                    <a:cxn ang="0">
                      <a:pos x="477" y="139"/>
                    </a:cxn>
                    <a:cxn ang="0">
                      <a:pos x="582" y="81"/>
                    </a:cxn>
                    <a:cxn ang="0">
                      <a:pos x="681" y="0"/>
                    </a:cxn>
                  </a:cxnLst>
                  <a:rect l="0" t="0" r="r" b="b"/>
                  <a:pathLst>
                    <a:path w="1268" h="2243">
                      <a:moveTo>
                        <a:pt x="681" y="0"/>
                      </a:moveTo>
                      <a:lnTo>
                        <a:pt x="715" y="1"/>
                      </a:lnTo>
                      <a:lnTo>
                        <a:pt x="740" y="3"/>
                      </a:lnTo>
                      <a:lnTo>
                        <a:pt x="759" y="8"/>
                      </a:lnTo>
                      <a:lnTo>
                        <a:pt x="773" y="16"/>
                      </a:lnTo>
                      <a:lnTo>
                        <a:pt x="781" y="28"/>
                      </a:lnTo>
                      <a:lnTo>
                        <a:pt x="786" y="45"/>
                      </a:lnTo>
                      <a:lnTo>
                        <a:pt x="789" y="68"/>
                      </a:lnTo>
                      <a:lnTo>
                        <a:pt x="789" y="98"/>
                      </a:lnTo>
                      <a:lnTo>
                        <a:pt x="789" y="1966"/>
                      </a:lnTo>
                      <a:lnTo>
                        <a:pt x="789" y="1988"/>
                      </a:lnTo>
                      <a:lnTo>
                        <a:pt x="790" y="2008"/>
                      </a:lnTo>
                      <a:lnTo>
                        <a:pt x="792" y="2026"/>
                      </a:lnTo>
                      <a:lnTo>
                        <a:pt x="796" y="2042"/>
                      </a:lnTo>
                      <a:lnTo>
                        <a:pt x="802" y="2057"/>
                      </a:lnTo>
                      <a:lnTo>
                        <a:pt x="810" y="2070"/>
                      </a:lnTo>
                      <a:lnTo>
                        <a:pt x="824" y="2082"/>
                      </a:lnTo>
                      <a:lnTo>
                        <a:pt x="842" y="2091"/>
                      </a:lnTo>
                      <a:lnTo>
                        <a:pt x="864" y="2101"/>
                      </a:lnTo>
                      <a:lnTo>
                        <a:pt x="891" y="2107"/>
                      </a:lnTo>
                      <a:lnTo>
                        <a:pt x="927" y="2114"/>
                      </a:lnTo>
                      <a:lnTo>
                        <a:pt x="967" y="2118"/>
                      </a:lnTo>
                      <a:lnTo>
                        <a:pt x="1016" y="2122"/>
                      </a:lnTo>
                      <a:lnTo>
                        <a:pt x="1072" y="2123"/>
                      </a:lnTo>
                      <a:lnTo>
                        <a:pt x="1137" y="2124"/>
                      </a:lnTo>
                      <a:lnTo>
                        <a:pt x="1268" y="2124"/>
                      </a:lnTo>
                      <a:lnTo>
                        <a:pt x="1268" y="2243"/>
                      </a:lnTo>
                      <a:lnTo>
                        <a:pt x="1248" y="2243"/>
                      </a:lnTo>
                      <a:lnTo>
                        <a:pt x="1220" y="2243"/>
                      </a:lnTo>
                      <a:lnTo>
                        <a:pt x="1183" y="2242"/>
                      </a:lnTo>
                      <a:lnTo>
                        <a:pt x="1141" y="2241"/>
                      </a:lnTo>
                      <a:lnTo>
                        <a:pt x="1095" y="2239"/>
                      </a:lnTo>
                      <a:lnTo>
                        <a:pt x="1045" y="2238"/>
                      </a:lnTo>
                      <a:lnTo>
                        <a:pt x="993" y="2237"/>
                      </a:lnTo>
                      <a:lnTo>
                        <a:pt x="940" y="2235"/>
                      </a:lnTo>
                      <a:lnTo>
                        <a:pt x="886" y="2234"/>
                      </a:lnTo>
                      <a:lnTo>
                        <a:pt x="835" y="2233"/>
                      </a:lnTo>
                      <a:lnTo>
                        <a:pt x="786" y="2232"/>
                      </a:lnTo>
                      <a:lnTo>
                        <a:pt x="742" y="2230"/>
                      </a:lnTo>
                      <a:lnTo>
                        <a:pt x="701" y="2229"/>
                      </a:lnTo>
                      <a:lnTo>
                        <a:pt x="667" y="2229"/>
                      </a:lnTo>
                      <a:lnTo>
                        <a:pt x="642" y="2229"/>
                      </a:lnTo>
                      <a:lnTo>
                        <a:pt x="613" y="2229"/>
                      </a:lnTo>
                      <a:lnTo>
                        <a:pt x="577" y="2229"/>
                      </a:lnTo>
                      <a:lnTo>
                        <a:pt x="536" y="2230"/>
                      </a:lnTo>
                      <a:lnTo>
                        <a:pt x="489" y="2232"/>
                      </a:lnTo>
                      <a:lnTo>
                        <a:pt x="441" y="2233"/>
                      </a:lnTo>
                      <a:lnTo>
                        <a:pt x="388" y="2234"/>
                      </a:lnTo>
                      <a:lnTo>
                        <a:pt x="335" y="2235"/>
                      </a:lnTo>
                      <a:lnTo>
                        <a:pt x="283" y="2237"/>
                      </a:lnTo>
                      <a:lnTo>
                        <a:pt x="233" y="2238"/>
                      </a:lnTo>
                      <a:lnTo>
                        <a:pt x="184" y="2239"/>
                      </a:lnTo>
                      <a:lnTo>
                        <a:pt x="139" y="2241"/>
                      </a:lnTo>
                      <a:lnTo>
                        <a:pt x="99" y="2242"/>
                      </a:lnTo>
                      <a:lnTo>
                        <a:pt x="67" y="2243"/>
                      </a:lnTo>
                      <a:lnTo>
                        <a:pt x="40" y="2243"/>
                      </a:lnTo>
                      <a:lnTo>
                        <a:pt x="23" y="2243"/>
                      </a:lnTo>
                      <a:lnTo>
                        <a:pt x="23" y="2124"/>
                      </a:lnTo>
                      <a:lnTo>
                        <a:pt x="154" y="2124"/>
                      </a:lnTo>
                      <a:lnTo>
                        <a:pt x="219" y="2123"/>
                      </a:lnTo>
                      <a:lnTo>
                        <a:pt x="276" y="2122"/>
                      </a:lnTo>
                      <a:lnTo>
                        <a:pt x="324" y="2118"/>
                      </a:lnTo>
                      <a:lnTo>
                        <a:pt x="365" y="2114"/>
                      </a:lnTo>
                      <a:lnTo>
                        <a:pt x="399" y="2107"/>
                      </a:lnTo>
                      <a:lnTo>
                        <a:pt x="427" y="2101"/>
                      </a:lnTo>
                      <a:lnTo>
                        <a:pt x="450" y="2091"/>
                      </a:lnTo>
                      <a:lnTo>
                        <a:pt x="468" y="2082"/>
                      </a:lnTo>
                      <a:lnTo>
                        <a:pt x="480" y="2070"/>
                      </a:lnTo>
                      <a:lnTo>
                        <a:pt x="489" y="2057"/>
                      </a:lnTo>
                      <a:lnTo>
                        <a:pt x="496" y="2042"/>
                      </a:lnTo>
                      <a:lnTo>
                        <a:pt x="500" y="2026"/>
                      </a:lnTo>
                      <a:lnTo>
                        <a:pt x="501" y="2008"/>
                      </a:lnTo>
                      <a:lnTo>
                        <a:pt x="503" y="1988"/>
                      </a:lnTo>
                      <a:lnTo>
                        <a:pt x="503" y="1966"/>
                      </a:lnTo>
                      <a:lnTo>
                        <a:pt x="503" y="248"/>
                      </a:lnTo>
                      <a:lnTo>
                        <a:pt x="446" y="273"/>
                      </a:lnTo>
                      <a:lnTo>
                        <a:pt x="387" y="292"/>
                      </a:lnTo>
                      <a:lnTo>
                        <a:pt x="328" y="307"/>
                      </a:lnTo>
                      <a:lnTo>
                        <a:pt x="269" y="318"/>
                      </a:lnTo>
                      <a:lnTo>
                        <a:pt x="214" y="326"/>
                      </a:lnTo>
                      <a:lnTo>
                        <a:pt x="160" y="333"/>
                      </a:lnTo>
                      <a:lnTo>
                        <a:pt x="111" y="335"/>
                      </a:lnTo>
                      <a:lnTo>
                        <a:pt x="67" y="337"/>
                      </a:lnTo>
                      <a:lnTo>
                        <a:pt x="30" y="338"/>
                      </a:lnTo>
                      <a:lnTo>
                        <a:pt x="0" y="338"/>
                      </a:lnTo>
                      <a:lnTo>
                        <a:pt x="0" y="218"/>
                      </a:lnTo>
                      <a:lnTo>
                        <a:pt x="34" y="218"/>
                      </a:lnTo>
                      <a:lnTo>
                        <a:pt x="72" y="218"/>
                      </a:lnTo>
                      <a:lnTo>
                        <a:pt x="115" y="216"/>
                      </a:lnTo>
                      <a:lnTo>
                        <a:pt x="161" y="212"/>
                      </a:lnTo>
                      <a:lnTo>
                        <a:pt x="210" y="208"/>
                      </a:lnTo>
                      <a:lnTo>
                        <a:pt x="261" y="201"/>
                      </a:lnTo>
                      <a:lnTo>
                        <a:pt x="314" y="191"/>
                      </a:lnTo>
                      <a:lnTo>
                        <a:pt x="368" y="177"/>
                      </a:lnTo>
                      <a:lnTo>
                        <a:pt x="422" y="160"/>
                      </a:lnTo>
                      <a:lnTo>
                        <a:pt x="477" y="139"/>
                      </a:lnTo>
                      <a:lnTo>
                        <a:pt x="530" y="113"/>
                      </a:lnTo>
                      <a:lnTo>
                        <a:pt x="582" y="81"/>
                      </a:lnTo>
                      <a:lnTo>
                        <a:pt x="632" y="43"/>
                      </a:lnTo>
                      <a:lnTo>
                        <a:pt x="6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22" name="Straight Arrow Connector 21"/>
              <p:cNvCxnSpPr/>
              <p:nvPr/>
            </p:nvCxnSpPr>
            <p:spPr>
              <a:xfrm>
                <a:off x="1752600" y="4191000"/>
                <a:ext cx="2971800" cy="2286000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0"/>
              <p:cNvGrpSpPr>
                <a:grpSpLocks noChangeAspect="1"/>
              </p:cNvGrpSpPr>
              <p:nvPr>
                <p:custDataLst>
                  <p:tags r:id="rId14"/>
                </p:custDataLst>
              </p:nvPr>
            </p:nvGrpSpPr>
            <p:grpSpPr bwMode="auto">
              <a:xfrm>
                <a:off x="4419600" y="1905000"/>
                <a:ext cx="431840" cy="495300"/>
                <a:chOff x="4094" y="1952"/>
                <a:chExt cx="1116" cy="1280"/>
              </a:xfrm>
            </p:grpSpPr>
            <p:sp>
              <p:nvSpPr>
                <p:cNvPr id="32" name="Freeform 12"/>
                <p:cNvSpPr>
                  <a:spLocks noEditPoints="1"/>
                </p:cNvSpPr>
                <p:nvPr/>
              </p:nvSpPr>
              <p:spPr bwMode="auto">
                <a:xfrm>
                  <a:off x="4094" y="1952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13"/>
                <p:cNvSpPr>
                  <a:spLocks/>
                </p:cNvSpPr>
                <p:nvPr/>
              </p:nvSpPr>
              <p:spPr bwMode="auto">
                <a:xfrm>
                  <a:off x="4694" y="2484"/>
                  <a:ext cx="516" cy="748"/>
                </a:xfrm>
                <a:custGeom>
                  <a:avLst/>
                  <a:gdLst/>
                  <a:ahLst/>
                  <a:cxnLst>
                    <a:cxn ang="0">
                      <a:pos x="874" y="9"/>
                    </a:cxn>
                    <a:cxn ang="0">
                      <a:pos x="1077" y="58"/>
                    </a:cxn>
                    <a:cxn ang="0">
                      <a:pos x="1254" y="143"/>
                    </a:cxn>
                    <a:cxn ang="0">
                      <a:pos x="1396" y="262"/>
                    </a:cxn>
                    <a:cxn ang="0">
                      <a:pos x="1496" y="414"/>
                    </a:cxn>
                    <a:cxn ang="0">
                      <a:pos x="1545" y="595"/>
                    </a:cxn>
                    <a:cxn ang="0">
                      <a:pos x="1535" y="785"/>
                    </a:cxn>
                    <a:cxn ang="0">
                      <a:pos x="1474" y="950"/>
                    </a:cxn>
                    <a:cxn ang="0">
                      <a:pos x="1373" y="1096"/>
                    </a:cxn>
                    <a:cxn ang="0">
                      <a:pos x="1242" y="1227"/>
                    </a:cxn>
                    <a:cxn ang="0">
                      <a:pos x="1095" y="1349"/>
                    </a:cxn>
                    <a:cxn ang="0">
                      <a:pos x="973" y="1442"/>
                    </a:cxn>
                    <a:cxn ang="0">
                      <a:pos x="874" y="1519"/>
                    </a:cxn>
                    <a:cxn ang="0">
                      <a:pos x="772" y="1600"/>
                    </a:cxn>
                    <a:cxn ang="0">
                      <a:pos x="658" y="1695"/>
                    </a:cxn>
                    <a:cxn ang="0">
                      <a:pos x="520" y="1811"/>
                    </a:cxn>
                    <a:cxn ang="0">
                      <a:pos x="348" y="1958"/>
                    </a:cxn>
                    <a:cxn ang="0">
                      <a:pos x="1026" y="1958"/>
                    </a:cxn>
                    <a:cxn ang="0">
                      <a:pos x="1117" y="1958"/>
                    </a:cxn>
                    <a:cxn ang="0">
                      <a:pos x="1223" y="1954"/>
                    </a:cxn>
                    <a:cxn ang="0">
                      <a:pos x="1308" y="1945"/>
                    </a:cxn>
                    <a:cxn ang="0">
                      <a:pos x="1350" y="1922"/>
                    </a:cxn>
                    <a:cxn ang="0">
                      <a:pos x="1383" y="1836"/>
                    </a:cxn>
                    <a:cxn ang="0">
                      <a:pos x="1410" y="1722"/>
                    </a:cxn>
                    <a:cxn ang="0">
                      <a:pos x="1423" y="1629"/>
                    </a:cxn>
                    <a:cxn ang="0">
                      <a:pos x="1439" y="2243"/>
                    </a:cxn>
                    <a:cxn ang="0">
                      <a:pos x="1" y="2187"/>
                    </a:cxn>
                    <a:cxn ang="0">
                      <a:pos x="9" y="2142"/>
                    </a:cxn>
                    <a:cxn ang="0">
                      <a:pos x="39" y="2108"/>
                    </a:cxn>
                    <a:cxn ang="0">
                      <a:pos x="934" y="1243"/>
                    </a:cxn>
                    <a:cxn ang="0">
                      <a:pos x="1034" y="1121"/>
                    </a:cxn>
                    <a:cxn ang="0">
                      <a:pos x="1129" y="969"/>
                    </a:cxn>
                    <a:cxn ang="0">
                      <a:pos x="1192" y="791"/>
                    </a:cxn>
                    <a:cxn ang="0">
                      <a:pos x="1204" y="610"/>
                    </a:cxn>
                    <a:cxn ang="0">
                      <a:pos x="1172" y="462"/>
                    </a:cxn>
                    <a:cxn ang="0">
                      <a:pos x="1102" y="329"/>
                    </a:cxn>
                    <a:cxn ang="0">
                      <a:pos x="995" y="220"/>
                    </a:cxn>
                    <a:cxn ang="0">
                      <a:pos x="852" y="147"/>
                    </a:cxn>
                    <a:cxn ang="0">
                      <a:pos x="674" y="121"/>
                    </a:cxn>
                    <a:cxn ang="0">
                      <a:pos x="552" y="134"/>
                    </a:cxn>
                    <a:cxn ang="0">
                      <a:pos x="423" y="177"/>
                    </a:cxn>
                    <a:cxn ang="0">
                      <a:pos x="300" y="258"/>
                    </a:cxn>
                    <a:cxn ang="0">
                      <a:pos x="197" y="384"/>
                    </a:cxn>
                    <a:cxn ang="0">
                      <a:pos x="242" y="444"/>
                    </a:cxn>
                    <a:cxn ang="0">
                      <a:pos x="315" y="479"/>
                    </a:cxn>
                    <a:cxn ang="0">
                      <a:pos x="354" y="531"/>
                    </a:cxn>
                    <a:cxn ang="0">
                      <a:pos x="370" y="584"/>
                    </a:cxn>
                    <a:cxn ang="0">
                      <a:pos x="369" y="650"/>
                    </a:cxn>
                    <a:cxn ang="0">
                      <a:pos x="331" y="731"/>
                    </a:cxn>
                    <a:cxn ang="0">
                      <a:pos x="263" y="779"/>
                    </a:cxn>
                    <a:cxn ang="0">
                      <a:pos x="186" y="796"/>
                    </a:cxn>
                    <a:cxn ang="0">
                      <a:pos x="151" y="792"/>
                    </a:cxn>
                    <a:cxn ang="0">
                      <a:pos x="100" y="777"/>
                    </a:cxn>
                    <a:cxn ang="0">
                      <a:pos x="47" y="740"/>
                    </a:cxn>
                    <a:cxn ang="0">
                      <a:pos x="9" y="673"/>
                    </a:cxn>
                    <a:cxn ang="0">
                      <a:pos x="4" y="550"/>
                    </a:cxn>
                    <a:cxn ang="0">
                      <a:pos x="53" y="380"/>
                    </a:cxn>
                    <a:cxn ang="0">
                      <a:pos x="157" y="231"/>
                    </a:cxn>
                    <a:cxn ang="0">
                      <a:pos x="306" y="110"/>
                    </a:cxn>
                    <a:cxn ang="0">
                      <a:pos x="500" y="29"/>
                    </a:cxn>
                    <a:cxn ang="0">
                      <a:pos x="728" y="0"/>
                    </a:cxn>
                  </a:cxnLst>
                  <a:rect l="0" t="0" r="r" b="b"/>
                  <a:pathLst>
                    <a:path w="1547" h="2243">
                      <a:moveTo>
                        <a:pt x="728" y="0"/>
                      </a:moveTo>
                      <a:lnTo>
                        <a:pt x="801" y="3"/>
                      </a:lnTo>
                      <a:lnTo>
                        <a:pt x="874" y="9"/>
                      </a:lnTo>
                      <a:lnTo>
                        <a:pt x="944" y="21"/>
                      </a:lnTo>
                      <a:lnTo>
                        <a:pt x="1011" y="37"/>
                      </a:lnTo>
                      <a:lnTo>
                        <a:pt x="1077" y="58"/>
                      </a:lnTo>
                      <a:lnTo>
                        <a:pt x="1140" y="81"/>
                      </a:lnTo>
                      <a:lnTo>
                        <a:pt x="1199" y="110"/>
                      </a:lnTo>
                      <a:lnTo>
                        <a:pt x="1254" y="143"/>
                      </a:lnTo>
                      <a:lnTo>
                        <a:pt x="1306" y="178"/>
                      </a:lnTo>
                      <a:lnTo>
                        <a:pt x="1353" y="219"/>
                      </a:lnTo>
                      <a:lnTo>
                        <a:pt x="1396" y="262"/>
                      </a:lnTo>
                      <a:lnTo>
                        <a:pt x="1434" y="309"/>
                      </a:lnTo>
                      <a:lnTo>
                        <a:pt x="1468" y="360"/>
                      </a:lnTo>
                      <a:lnTo>
                        <a:pt x="1496" y="414"/>
                      </a:lnTo>
                      <a:lnTo>
                        <a:pt x="1518" y="472"/>
                      </a:lnTo>
                      <a:lnTo>
                        <a:pt x="1534" y="532"/>
                      </a:lnTo>
                      <a:lnTo>
                        <a:pt x="1545" y="595"/>
                      </a:lnTo>
                      <a:lnTo>
                        <a:pt x="1547" y="660"/>
                      </a:lnTo>
                      <a:lnTo>
                        <a:pt x="1545" y="724"/>
                      </a:lnTo>
                      <a:lnTo>
                        <a:pt x="1535" y="785"/>
                      </a:lnTo>
                      <a:lnTo>
                        <a:pt x="1520" y="842"/>
                      </a:lnTo>
                      <a:lnTo>
                        <a:pt x="1499" y="897"/>
                      </a:lnTo>
                      <a:lnTo>
                        <a:pt x="1474" y="950"/>
                      </a:lnTo>
                      <a:lnTo>
                        <a:pt x="1443" y="1001"/>
                      </a:lnTo>
                      <a:lnTo>
                        <a:pt x="1410" y="1049"/>
                      </a:lnTo>
                      <a:lnTo>
                        <a:pt x="1373" y="1096"/>
                      </a:lnTo>
                      <a:lnTo>
                        <a:pt x="1331" y="1141"/>
                      </a:lnTo>
                      <a:lnTo>
                        <a:pt x="1288" y="1185"/>
                      </a:lnTo>
                      <a:lnTo>
                        <a:pt x="1242" y="1227"/>
                      </a:lnTo>
                      <a:lnTo>
                        <a:pt x="1195" y="1269"/>
                      </a:lnTo>
                      <a:lnTo>
                        <a:pt x="1146" y="1310"/>
                      </a:lnTo>
                      <a:lnTo>
                        <a:pt x="1095" y="1349"/>
                      </a:lnTo>
                      <a:lnTo>
                        <a:pt x="1045" y="1388"/>
                      </a:lnTo>
                      <a:lnTo>
                        <a:pt x="1009" y="1416"/>
                      </a:lnTo>
                      <a:lnTo>
                        <a:pt x="973" y="1442"/>
                      </a:lnTo>
                      <a:lnTo>
                        <a:pt x="940" y="1468"/>
                      </a:lnTo>
                      <a:lnTo>
                        <a:pt x="907" y="1493"/>
                      </a:lnTo>
                      <a:lnTo>
                        <a:pt x="874" y="1519"/>
                      </a:lnTo>
                      <a:lnTo>
                        <a:pt x="841" y="1545"/>
                      </a:lnTo>
                      <a:lnTo>
                        <a:pt x="807" y="1572"/>
                      </a:lnTo>
                      <a:lnTo>
                        <a:pt x="772" y="1600"/>
                      </a:lnTo>
                      <a:lnTo>
                        <a:pt x="736" y="1629"/>
                      </a:lnTo>
                      <a:lnTo>
                        <a:pt x="698" y="1661"/>
                      </a:lnTo>
                      <a:lnTo>
                        <a:pt x="658" y="1695"/>
                      </a:lnTo>
                      <a:lnTo>
                        <a:pt x="616" y="1730"/>
                      </a:lnTo>
                      <a:lnTo>
                        <a:pt x="570" y="1769"/>
                      </a:lnTo>
                      <a:lnTo>
                        <a:pt x="520" y="1811"/>
                      </a:lnTo>
                      <a:lnTo>
                        <a:pt x="467" y="1856"/>
                      </a:lnTo>
                      <a:lnTo>
                        <a:pt x="410" y="1905"/>
                      </a:lnTo>
                      <a:lnTo>
                        <a:pt x="348" y="1958"/>
                      </a:lnTo>
                      <a:lnTo>
                        <a:pt x="991" y="1958"/>
                      </a:lnTo>
                      <a:lnTo>
                        <a:pt x="1005" y="1958"/>
                      </a:lnTo>
                      <a:lnTo>
                        <a:pt x="1026" y="1958"/>
                      </a:lnTo>
                      <a:lnTo>
                        <a:pt x="1053" y="1958"/>
                      </a:lnTo>
                      <a:lnTo>
                        <a:pt x="1083" y="1958"/>
                      </a:lnTo>
                      <a:lnTo>
                        <a:pt x="1117" y="1958"/>
                      </a:lnTo>
                      <a:lnTo>
                        <a:pt x="1152" y="1957"/>
                      </a:lnTo>
                      <a:lnTo>
                        <a:pt x="1188" y="1955"/>
                      </a:lnTo>
                      <a:lnTo>
                        <a:pt x="1223" y="1954"/>
                      </a:lnTo>
                      <a:lnTo>
                        <a:pt x="1256" y="1951"/>
                      </a:lnTo>
                      <a:lnTo>
                        <a:pt x="1284" y="1949"/>
                      </a:lnTo>
                      <a:lnTo>
                        <a:pt x="1308" y="1945"/>
                      </a:lnTo>
                      <a:lnTo>
                        <a:pt x="1327" y="1941"/>
                      </a:lnTo>
                      <a:lnTo>
                        <a:pt x="1338" y="1937"/>
                      </a:lnTo>
                      <a:lnTo>
                        <a:pt x="1350" y="1922"/>
                      </a:lnTo>
                      <a:lnTo>
                        <a:pt x="1361" y="1900"/>
                      </a:lnTo>
                      <a:lnTo>
                        <a:pt x="1372" y="1870"/>
                      </a:lnTo>
                      <a:lnTo>
                        <a:pt x="1383" y="1836"/>
                      </a:lnTo>
                      <a:lnTo>
                        <a:pt x="1392" y="1799"/>
                      </a:lnTo>
                      <a:lnTo>
                        <a:pt x="1401" y="1760"/>
                      </a:lnTo>
                      <a:lnTo>
                        <a:pt x="1410" y="1722"/>
                      </a:lnTo>
                      <a:lnTo>
                        <a:pt x="1415" y="1687"/>
                      </a:lnTo>
                      <a:lnTo>
                        <a:pt x="1420" y="1654"/>
                      </a:lnTo>
                      <a:lnTo>
                        <a:pt x="1423" y="1629"/>
                      </a:lnTo>
                      <a:lnTo>
                        <a:pt x="1547" y="1629"/>
                      </a:lnTo>
                      <a:lnTo>
                        <a:pt x="1547" y="1629"/>
                      </a:lnTo>
                      <a:lnTo>
                        <a:pt x="1439" y="2243"/>
                      </a:lnTo>
                      <a:lnTo>
                        <a:pt x="0" y="2243"/>
                      </a:lnTo>
                      <a:lnTo>
                        <a:pt x="0" y="2212"/>
                      </a:lnTo>
                      <a:lnTo>
                        <a:pt x="1" y="2187"/>
                      </a:lnTo>
                      <a:lnTo>
                        <a:pt x="3" y="2169"/>
                      </a:lnTo>
                      <a:lnTo>
                        <a:pt x="5" y="2154"/>
                      </a:lnTo>
                      <a:lnTo>
                        <a:pt x="9" y="2142"/>
                      </a:lnTo>
                      <a:lnTo>
                        <a:pt x="16" y="2132"/>
                      </a:lnTo>
                      <a:lnTo>
                        <a:pt x="26" y="2122"/>
                      </a:lnTo>
                      <a:lnTo>
                        <a:pt x="39" y="2108"/>
                      </a:lnTo>
                      <a:lnTo>
                        <a:pt x="874" y="1306"/>
                      </a:lnTo>
                      <a:lnTo>
                        <a:pt x="903" y="1277"/>
                      </a:lnTo>
                      <a:lnTo>
                        <a:pt x="934" y="1243"/>
                      </a:lnTo>
                      <a:lnTo>
                        <a:pt x="967" y="1206"/>
                      </a:lnTo>
                      <a:lnTo>
                        <a:pt x="1000" y="1164"/>
                      </a:lnTo>
                      <a:lnTo>
                        <a:pt x="1034" y="1121"/>
                      </a:lnTo>
                      <a:lnTo>
                        <a:pt x="1068" y="1073"/>
                      </a:lnTo>
                      <a:lnTo>
                        <a:pt x="1099" y="1023"/>
                      </a:lnTo>
                      <a:lnTo>
                        <a:pt x="1129" y="969"/>
                      </a:lnTo>
                      <a:lnTo>
                        <a:pt x="1154" y="913"/>
                      </a:lnTo>
                      <a:lnTo>
                        <a:pt x="1176" y="853"/>
                      </a:lnTo>
                      <a:lnTo>
                        <a:pt x="1192" y="791"/>
                      </a:lnTo>
                      <a:lnTo>
                        <a:pt x="1203" y="727"/>
                      </a:lnTo>
                      <a:lnTo>
                        <a:pt x="1207" y="660"/>
                      </a:lnTo>
                      <a:lnTo>
                        <a:pt x="1204" y="610"/>
                      </a:lnTo>
                      <a:lnTo>
                        <a:pt x="1198" y="561"/>
                      </a:lnTo>
                      <a:lnTo>
                        <a:pt x="1187" y="511"/>
                      </a:lnTo>
                      <a:lnTo>
                        <a:pt x="1172" y="462"/>
                      </a:lnTo>
                      <a:lnTo>
                        <a:pt x="1153" y="415"/>
                      </a:lnTo>
                      <a:lnTo>
                        <a:pt x="1130" y="371"/>
                      </a:lnTo>
                      <a:lnTo>
                        <a:pt x="1102" y="329"/>
                      </a:lnTo>
                      <a:lnTo>
                        <a:pt x="1071" y="290"/>
                      </a:lnTo>
                      <a:lnTo>
                        <a:pt x="1034" y="253"/>
                      </a:lnTo>
                      <a:lnTo>
                        <a:pt x="995" y="220"/>
                      </a:lnTo>
                      <a:lnTo>
                        <a:pt x="951" y="191"/>
                      </a:lnTo>
                      <a:lnTo>
                        <a:pt x="903" y="166"/>
                      </a:lnTo>
                      <a:lnTo>
                        <a:pt x="852" y="147"/>
                      </a:lnTo>
                      <a:lnTo>
                        <a:pt x="797" y="132"/>
                      </a:lnTo>
                      <a:lnTo>
                        <a:pt x="736" y="123"/>
                      </a:lnTo>
                      <a:lnTo>
                        <a:pt x="674" y="121"/>
                      </a:lnTo>
                      <a:lnTo>
                        <a:pt x="635" y="122"/>
                      </a:lnTo>
                      <a:lnTo>
                        <a:pt x="594" y="126"/>
                      </a:lnTo>
                      <a:lnTo>
                        <a:pt x="552" y="134"/>
                      </a:lnTo>
                      <a:lnTo>
                        <a:pt x="509" y="144"/>
                      </a:lnTo>
                      <a:lnTo>
                        <a:pt x="466" y="159"/>
                      </a:lnTo>
                      <a:lnTo>
                        <a:pt x="423" y="177"/>
                      </a:lnTo>
                      <a:lnTo>
                        <a:pt x="381" y="201"/>
                      </a:lnTo>
                      <a:lnTo>
                        <a:pt x="339" y="227"/>
                      </a:lnTo>
                      <a:lnTo>
                        <a:pt x="300" y="258"/>
                      </a:lnTo>
                      <a:lnTo>
                        <a:pt x="263" y="295"/>
                      </a:lnTo>
                      <a:lnTo>
                        <a:pt x="228" y="337"/>
                      </a:lnTo>
                      <a:lnTo>
                        <a:pt x="197" y="384"/>
                      </a:lnTo>
                      <a:lnTo>
                        <a:pt x="170" y="436"/>
                      </a:lnTo>
                      <a:lnTo>
                        <a:pt x="209" y="438"/>
                      </a:lnTo>
                      <a:lnTo>
                        <a:pt x="242" y="444"/>
                      </a:lnTo>
                      <a:lnTo>
                        <a:pt x="270" y="453"/>
                      </a:lnTo>
                      <a:lnTo>
                        <a:pt x="294" y="465"/>
                      </a:lnTo>
                      <a:lnTo>
                        <a:pt x="315" y="479"/>
                      </a:lnTo>
                      <a:lnTo>
                        <a:pt x="331" y="495"/>
                      </a:lnTo>
                      <a:lnTo>
                        <a:pt x="344" y="512"/>
                      </a:lnTo>
                      <a:lnTo>
                        <a:pt x="354" y="531"/>
                      </a:lnTo>
                      <a:lnTo>
                        <a:pt x="362" y="549"/>
                      </a:lnTo>
                      <a:lnTo>
                        <a:pt x="366" y="567"/>
                      </a:lnTo>
                      <a:lnTo>
                        <a:pt x="370" y="584"/>
                      </a:lnTo>
                      <a:lnTo>
                        <a:pt x="371" y="601"/>
                      </a:lnTo>
                      <a:lnTo>
                        <a:pt x="371" y="616"/>
                      </a:lnTo>
                      <a:lnTo>
                        <a:pt x="369" y="650"/>
                      </a:lnTo>
                      <a:lnTo>
                        <a:pt x="360" y="681"/>
                      </a:lnTo>
                      <a:lnTo>
                        <a:pt x="347" y="707"/>
                      </a:lnTo>
                      <a:lnTo>
                        <a:pt x="331" y="731"/>
                      </a:lnTo>
                      <a:lnTo>
                        <a:pt x="311" y="751"/>
                      </a:lnTo>
                      <a:lnTo>
                        <a:pt x="288" y="768"/>
                      </a:lnTo>
                      <a:lnTo>
                        <a:pt x="263" y="779"/>
                      </a:lnTo>
                      <a:lnTo>
                        <a:pt x="238" y="788"/>
                      </a:lnTo>
                      <a:lnTo>
                        <a:pt x="212" y="794"/>
                      </a:lnTo>
                      <a:lnTo>
                        <a:pt x="186" y="796"/>
                      </a:lnTo>
                      <a:lnTo>
                        <a:pt x="178" y="796"/>
                      </a:lnTo>
                      <a:lnTo>
                        <a:pt x="166" y="795"/>
                      </a:lnTo>
                      <a:lnTo>
                        <a:pt x="151" y="792"/>
                      </a:lnTo>
                      <a:lnTo>
                        <a:pt x="135" y="788"/>
                      </a:lnTo>
                      <a:lnTo>
                        <a:pt x="117" y="783"/>
                      </a:lnTo>
                      <a:lnTo>
                        <a:pt x="100" y="777"/>
                      </a:lnTo>
                      <a:lnTo>
                        <a:pt x="81" y="766"/>
                      </a:lnTo>
                      <a:lnTo>
                        <a:pt x="63" y="754"/>
                      </a:lnTo>
                      <a:lnTo>
                        <a:pt x="47" y="740"/>
                      </a:lnTo>
                      <a:lnTo>
                        <a:pt x="31" y="720"/>
                      </a:lnTo>
                      <a:lnTo>
                        <a:pt x="19" y="699"/>
                      </a:lnTo>
                      <a:lnTo>
                        <a:pt x="9" y="673"/>
                      </a:lnTo>
                      <a:lnTo>
                        <a:pt x="3" y="643"/>
                      </a:lnTo>
                      <a:lnTo>
                        <a:pt x="0" y="608"/>
                      </a:lnTo>
                      <a:lnTo>
                        <a:pt x="4" y="550"/>
                      </a:lnTo>
                      <a:lnTo>
                        <a:pt x="14" y="491"/>
                      </a:lnTo>
                      <a:lnTo>
                        <a:pt x="30" y="435"/>
                      </a:lnTo>
                      <a:lnTo>
                        <a:pt x="53" y="380"/>
                      </a:lnTo>
                      <a:lnTo>
                        <a:pt x="81" y="328"/>
                      </a:lnTo>
                      <a:lnTo>
                        <a:pt x="116" y="278"/>
                      </a:lnTo>
                      <a:lnTo>
                        <a:pt x="157" y="231"/>
                      </a:lnTo>
                      <a:lnTo>
                        <a:pt x="201" y="186"/>
                      </a:lnTo>
                      <a:lnTo>
                        <a:pt x="251" y="146"/>
                      </a:lnTo>
                      <a:lnTo>
                        <a:pt x="306" y="110"/>
                      </a:lnTo>
                      <a:lnTo>
                        <a:pt x="367" y="77"/>
                      </a:lnTo>
                      <a:lnTo>
                        <a:pt x="431" y="51"/>
                      </a:lnTo>
                      <a:lnTo>
                        <a:pt x="500" y="29"/>
                      </a:lnTo>
                      <a:lnTo>
                        <a:pt x="571" y="13"/>
                      </a:lnTo>
                      <a:lnTo>
                        <a:pt x="648" y="4"/>
                      </a:lnTo>
                      <a:lnTo>
                        <a:pt x="7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10"/>
              <p:cNvGrpSpPr>
                <a:grpSpLocks noChangeAspect="1"/>
              </p:cNvGrpSpPr>
              <p:nvPr>
                <p:custDataLst>
                  <p:tags r:id="rId15"/>
                </p:custDataLst>
              </p:nvPr>
            </p:nvGrpSpPr>
            <p:grpSpPr bwMode="auto">
              <a:xfrm>
                <a:off x="4724400" y="5791200"/>
                <a:ext cx="1072382" cy="495300"/>
                <a:chOff x="3847" y="1375"/>
                <a:chExt cx="2793" cy="1290"/>
              </a:xfrm>
            </p:grpSpPr>
            <p:sp>
              <p:nvSpPr>
                <p:cNvPr id="28" name="Freeform 12"/>
                <p:cNvSpPr>
                  <a:spLocks noEditPoints="1"/>
                </p:cNvSpPr>
                <p:nvPr/>
              </p:nvSpPr>
              <p:spPr bwMode="auto">
                <a:xfrm>
                  <a:off x="3847" y="1375"/>
                  <a:ext cx="417" cy="1068"/>
                </a:xfrm>
                <a:custGeom>
                  <a:avLst/>
                  <a:gdLst/>
                  <a:ahLst/>
                  <a:cxnLst>
                    <a:cxn ang="0">
                      <a:pos x="513" y="711"/>
                    </a:cxn>
                    <a:cxn ang="0">
                      <a:pos x="620" y="788"/>
                    </a:cxn>
                    <a:cxn ang="0">
                      <a:pos x="673" y="910"/>
                    </a:cxn>
                    <a:cxn ang="0">
                      <a:pos x="666" y="1039"/>
                    </a:cxn>
                    <a:cxn ang="0">
                      <a:pos x="622" y="1153"/>
                    </a:cxn>
                    <a:cxn ang="0">
                      <a:pos x="600" y="1214"/>
                    </a:cxn>
                    <a:cxn ang="0">
                      <a:pos x="575" y="1278"/>
                    </a:cxn>
                    <a:cxn ang="0">
                      <a:pos x="444" y="1640"/>
                    </a:cxn>
                    <a:cxn ang="0">
                      <a:pos x="391" y="1780"/>
                    </a:cxn>
                    <a:cxn ang="0">
                      <a:pos x="362" y="1868"/>
                    </a:cxn>
                    <a:cxn ang="0">
                      <a:pos x="351" y="1936"/>
                    </a:cxn>
                    <a:cxn ang="0">
                      <a:pos x="358" y="2021"/>
                    </a:cxn>
                    <a:cxn ang="0">
                      <a:pos x="402" y="2062"/>
                    </a:cxn>
                    <a:cxn ang="0">
                      <a:pos x="507" y="2047"/>
                    </a:cxn>
                    <a:cxn ang="0">
                      <a:pos x="611" y="1962"/>
                    </a:cxn>
                    <a:cxn ang="0">
                      <a:pos x="689" y="1829"/>
                    </a:cxn>
                    <a:cxn ang="0">
                      <a:pos x="746" y="1669"/>
                    </a:cxn>
                    <a:cxn ang="0">
                      <a:pos x="769" y="1621"/>
                    </a:cxn>
                    <a:cxn ang="0">
                      <a:pos x="802" y="1616"/>
                    </a:cxn>
                    <a:cxn ang="0">
                      <a:pos x="831" y="1630"/>
                    </a:cxn>
                    <a:cxn ang="0">
                      <a:pos x="829" y="1673"/>
                    </a:cxn>
                    <a:cxn ang="0">
                      <a:pos x="802" y="1761"/>
                    </a:cxn>
                    <a:cxn ang="0">
                      <a:pos x="749" y="1881"/>
                    </a:cxn>
                    <a:cxn ang="0">
                      <a:pos x="669" y="2003"/>
                    </a:cxn>
                    <a:cxn ang="0">
                      <a:pos x="560" y="2097"/>
                    </a:cxn>
                    <a:cxn ang="0">
                      <a:pos x="420" y="2135"/>
                    </a:cxn>
                    <a:cxn ang="0">
                      <a:pos x="273" y="2093"/>
                    </a:cxn>
                    <a:cxn ang="0">
                      <a:pos x="182" y="1979"/>
                    </a:cxn>
                    <a:cxn ang="0">
                      <a:pos x="165" y="1839"/>
                    </a:cxn>
                    <a:cxn ang="0">
                      <a:pos x="202" y="1710"/>
                    </a:cxn>
                    <a:cxn ang="0">
                      <a:pos x="249" y="1584"/>
                    </a:cxn>
                    <a:cxn ang="0">
                      <a:pos x="302" y="1444"/>
                    </a:cxn>
                    <a:cxn ang="0">
                      <a:pos x="364" y="1278"/>
                    </a:cxn>
                    <a:cxn ang="0">
                      <a:pos x="418" y="1127"/>
                    </a:cxn>
                    <a:cxn ang="0">
                      <a:pos x="453" y="1030"/>
                    </a:cxn>
                    <a:cxn ang="0">
                      <a:pos x="478" y="945"/>
                    </a:cxn>
                    <a:cxn ang="0">
                      <a:pos x="486" y="833"/>
                    </a:cxn>
                    <a:cxn ang="0">
                      <a:pos x="458" y="777"/>
                    </a:cxn>
                    <a:cxn ang="0">
                      <a:pos x="420" y="764"/>
                    </a:cxn>
                    <a:cxn ang="0">
                      <a:pos x="349" y="775"/>
                    </a:cxn>
                    <a:cxn ang="0">
                      <a:pos x="255" y="834"/>
                    </a:cxn>
                    <a:cxn ang="0">
                      <a:pos x="165" y="958"/>
                    </a:cxn>
                    <a:cxn ang="0">
                      <a:pos x="89" y="1160"/>
                    </a:cxn>
                    <a:cxn ang="0">
                      <a:pos x="65" y="1210"/>
                    </a:cxn>
                    <a:cxn ang="0">
                      <a:pos x="34" y="1214"/>
                    </a:cxn>
                    <a:cxn ang="0">
                      <a:pos x="9" y="1207"/>
                    </a:cxn>
                    <a:cxn ang="0">
                      <a:pos x="2" y="1175"/>
                    </a:cxn>
                    <a:cxn ang="0">
                      <a:pos x="22" y="1103"/>
                    </a:cxn>
                    <a:cxn ang="0">
                      <a:pos x="65" y="991"/>
                    </a:cxn>
                    <a:cxn ang="0">
                      <a:pos x="138" y="868"/>
                    </a:cxn>
                    <a:cxn ang="0">
                      <a:pos x="238" y="759"/>
                    </a:cxn>
                    <a:cxn ang="0">
                      <a:pos x="369" y="700"/>
                    </a:cxn>
                    <a:cxn ang="0">
                      <a:pos x="720" y="3"/>
                    </a:cxn>
                    <a:cxn ang="0">
                      <a:pos x="789" y="57"/>
                    </a:cxn>
                    <a:cxn ang="0">
                      <a:pos x="798" y="154"/>
                    </a:cxn>
                    <a:cxn ang="0">
                      <a:pos x="733" y="245"/>
                    </a:cxn>
                    <a:cxn ang="0">
                      <a:pos x="636" y="280"/>
                    </a:cxn>
                    <a:cxn ang="0">
                      <a:pos x="549" y="247"/>
                    </a:cxn>
                    <a:cxn ang="0">
                      <a:pos x="518" y="165"/>
                    </a:cxn>
                    <a:cxn ang="0">
                      <a:pos x="558" y="64"/>
                    </a:cxn>
                    <a:cxn ang="0">
                      <a:pos x="649" y="5"/>
                    </a:cxn>
                  </a:cxnLst>
                  <a:rect l="0" t="0" r="r" b="b"/>
                  <a:pathLst>
                    <a:path w="835" h="2135">
                      <a:moveTo>
                        <a:pt x="420" y="694"/>
                      </a:moveTo>
                      <a:lnTo>
                        <a:pt x="469" y="700"/>
                      </a:lnTo>
                      <a:lnTo>
                        <a:pt x="513" y="711"/>
                      </a:lnTo>
                      <a:lnTo>
                        <a:pt x="555" y="731"/>
                      </a:lnTo>
                      <a:lnTo>
                        <a:pt x="589" y="757"/>
                      </a:lnTo>
                      <a:lnTo>
                        <a:pt x="620" y="788"/>
                      </a:lnTo>
                      <a:lnTo>
                        <a:pt x="644" y="825"/>
                      </a:lnTo>
                      <a:lnTo>
                        <a:pt x="662" y="866"/>
                      </a:lnTo>
                      <a:lnTo>
                        <a:pt x="673" y="910"/>
                      </a:lnTo>
                      <a:lnTo>
                        <a:pt x="676" y="954"/>
                      </a:lnTo>
                      <a:lnTo>
                        <a:pt x="673" y="998"/>
                      </a:lnTo>
                      <a:lnTo>
                        <a:pt x="666" y="1039"/>
                      </a:lnTo>
                      <a:lnTo>
                        <a:pt x="651" y="1079"/>
                      </a:lnTo>
                      <a:lnTo>
                        <a:pt x="631" y="1125"/>
                      </a:lnTo>
                      <a:lnTo>
                        <a:pt x="622" y="1153"/>
                      </a:lnTo>
                      <a:lnTo>
                        <a:pt x="615" y="1177"/>
                      </a:lnTo>
                      <a:lnTo>
                        <a:pt x="607" y="1196"/>
                      </a:lnTo>
                      <a:lnTo>
                        <a:pt x="600" y="1214"/>
                      </a:lnTo>
                      <a:lnTo>
                        <a:pt x="595" y="1232"/>
                      </a:lnTo>
                      <a:lnTo>
                        <a:pt x="586" y="1253"/>
                      </a:lnTo>
                      <a:lnTo>
                        <a:pt x="575" y="1278"/>
                      </a:lnTo>
                      <a:lnTo>
                        <a:pt x="562" y="1310"/>
                      </a:lnTo>
                      <a:lnTo>
                        <a:pt x="562" y="1310"/>
                      </a:lnTo>
                      <a:lnTo>
                        <a:pt x="444" y="1640"/>
                      </a:lnTo>
                      <a:lnTo>
                        <a:pt x="424" y="1695"/>
                      </a:lnTo>
                      <a:lnTo>
                        <a:pt x="405" y="1741"/>
                      </a:lnTo>
                      <a:lnTo>
                        <a:pt x="391" y="1780"/>
                      </a:lnTo>
                      <a:lnTo>
                        <a:pt x="378" y="1815"/>
                      </a:lnTo>
                      <a:lnTo>
                        <a:pt x="369" y="1842"/>
                      </a:lnTo>
                      <a:lnTo>
                        <a:pt x="362" y="1868"/>
                      </a:lnTo>
                      <a:lnTo>
                        <a:pt x="356" y="1892"/>
                      </a:lnTo>
                      <a:lnTo>
                        <a:pt x="353" y="1914"/>
                      </a:lnTo>
                      <a:lnTo>
                        <a:pt x="351" y="1936"/>
                      </a:lnTo>
                      <a:lnTo>
                        <a:pt x="351" y="1960"/>
                      </a:lnTo>
                      <a:lnTo>
                        <a:pt x="353" y="1993"/>
                      </a:lnTo>
                      <a:lnTo>
                        <a:pt x="358" y="2021"/>
                      </a:lnTo>
                      <a:lnTo>
                        <a:pt x="369" y="2041"/>
                      </a:lnTo>
                      <a:lnTo>
                        <a:pt x="384" y="2054"/>
                      </a:lnTo>
                      <a:lnTo>
                        <a:pt x="402" y="2062"/>
                      </a:lnTo>
                      <a:lnTo>
                        <a:pt x="424" y="2065"/>
                      </a:lnTo>
                      <a:lnTo>
                        <a:pt x="467" y="2060"/>
                      </a:lnTo>
                      <a:lnTo>
                        <a:pt x="507" y="2047"/>
                      </a:lnTo>
                      <a:lnTo>
                        <a:pt x="544" y="2025"/>
                      </a:lnTo>
                      <a:lnTo>
                        <a:pt x="578" y="1997"/>
                      </a:lnTo>
                      <a:lnTo>
                        <a:pt x="611" y="1962"/>
                      </a:lnTo>
                      <a:lnTo>
                        <a:pt x="640" y="1921"/>
                      </a:lnTo>
                      <a:lnTo>
                        <a:pt x="666" y="1877"/>
                      </a:lnTo>
                      <a:lnTo>
                        <a:pt x="689" y="1829"/>
                      </a:lnTo>
                      <a:lnTo>
                        <a:pt x="711" y="1778"/>
                      </a:lnTo>
                      <a:lnTo>
                        <a:pt x="729" y="1724"/>
                      </a:lnTo>
                      <a:lnTo>
                        <a:pt x="746" y="1669"/>
                      </a:lnTo>
                      <a:lnTo>
                        <a:pt x="755" y="1647"/>
                      </a:lnTo>
                      <a:lnTo>
                        <a:pt x="762" y="1630"/>
                      </a:lnTo>
                      <a:lnTo>
                        <a:pt x="769" y="1621"/>
                      </a:lnTo>
                      <a:lnTo>
                        <a:pt x="780" y="1616"/>
                      </a:lnTo>
                      <a:lnTo>
                        <a:pt x="795" y="1616"/>
                      </a:lnTo>
                      <a:lnTo>
                        <a:pt x="802" y="1616"/>
                      </a:lnTo>
                      <a:lnTo>
                        <a:pt x="813" y="1617"/>
                      </a:lnTo>
                      <a:lnTo>
                        <a:pt x="824" y="1621"/>
                      </a:lnTo>
                      <a:lnTo>
                        <a:pt x="831" y="1630"/>
                      </a:lnTo>
                      <a:lnTo>
                        <a:pt x="835" y="1645"/>
                      </a:lnTo>
                      <a:lnTo>
                        <a:pt x="833" y="1654"/>
                      </a:lnTo>
                      <a:lnTo>
                        <a:pt x="829" y="1673"/>
                      </a:lnTo>
                      <a:lnTo>
                        <a:pt x="822" y="1697"/>
                      </a:lnTo>
                      <a:lnTo>
                        <a:pt x="813" y="1726"/>
                      </a:lnTo>
                      <a:lnTo>
                        <a:pt x="802" y="1761"/>
                      </a:lnTo>
                      <a:lnTo>
                        <a:pt x="787" y="1798"/>
                      </a:lnTo>
                      <a:lnTo>
                        <a:pt x="769" y="1839"/>
                      </a:lnTo>
                      <a:lnTo>
                        <a:pt x="749" y="1881"/>
                      </a:lnTo>
                      <a:lnTo>
                        <a:pt x="726" y="1921"/>
                      </a:lnTo>
                      <a:lnTo>
                        <a:pt x="698" y="1964"/>
                      </a:lnTo>
                      <a:lnTo>
                        <a:pt x="669" y="2003"/>
                      </a:lnTo>
                      <a:lnTo>
                        <a:pt x="636" y="2038"/>
                      </a:lnTo>
                      <a:lnTo>
                        <a:pt x="600" y="2071"/>
                      </a:lnTo>
                      <a:lnTo>
                        <a:pt x="560" y="2097"/>
                      </a:lnTo>
                      <a:lnTo>
                        <a:pt x="516" y="2117"/>
                      </a:lnTo>
                      <a:lnTo>
                        <a:pt x="469" y="2130"/>
                      </a:lnTo>
                      <a:lnTo>
                        <a:pt x="420" y="2135"/>
                      </a:lnTo>
                      <a:lnTo>
                        <a:pt x="365" y="2130"/>
                      </a:lnTo>
                      <a:lnTo>
                        <a:pt x="316" y="2115"/>
                      </a:lnTo>
                      <a:lnTo>
                        <a:pt x="273" y="2093"/>
                      </a:lnTo>
                      <a:lnTo>
                        <a:pt x="236" y="2062"/>
                      </a:lnTo>
                      <a:lnTo>
                        <a:pt x="205" y="2023"/>
                      </a:lnTo>
                      <a:lnTo>
                        <a:pt x="182" y="1979"/>
                      </a:lnTo>
                      <a:lnTo>
                        <a:pt x="167" y="1929"/>
                      </a:lnTo>
                      <a:lnTo>
                        <a:pt x="164" y="1875"/>
                      </a:lnTo>
                      <a:lnTo>
                        <a:pt x="165" y="1839"/>
                      </a:lnTo>
                      <a:lnTo>
                        <a:pt x="175" y="1798"/>
                      </a:lnTo>
                      <a:lnTo>
                        <a:pt x="187" y="1756"/>
                      </a:lnTo>
                      <a:lnTo>
                        <a:pt x="202" y="1710"/>
                      </a:lnTo>
                      <a:lnTo>
                        <a:pt x="220" y="1664"/>
                      </a:lnTo>
                      <a:lnTo>
                        <a:pt x="236" y="1619"/>
                      </a:lnTo>
                      <a:lnTo>
                        <a:pt x="249" y="1584"/>
                      </a:lnTo>
                      <a:lnTo>
                        <a:pt x="265" y="1544"/>
                      </a:lnTo>
                      <a:lnTo>
                        <a:pt x="282" y="1496"/>
                      </a:lnTo>
                      <a:lnTo>
                        <a:pt x="302" y="1444"/>
                      </a:lnTo>
                      <a:lnTo>
                        <a:pt x="322" y="1389"/>
                      </a:lnTo>
                      <a:lnTo>
                        <a:pt x="342" y="1334"/>
                      </a:lnTo>
                      <a:lnTo>
                        <a:pt x="364" y="1278"/>
                      </a:lnTo>
                      <a:lnTo>
                        <a:pt x="382" y="1225"/>
                      </a:lnTo>
                      <a:lnTo>
                        <a:pt x="402" y="1173"/>
                      </a:lnTo>
                      <a:lnTo>
                        <a:pt x="418" y="1127"/>
                      </a:lnTo>
                      <a:lnTo>
                        <a:pt x="433" y="1087"/>
                      </a:lnTo>
                      <a:lnTo>
                        <a:pt x="445" y="1054"/>
                      </a:lnTo>
                      <a:lnTo>
                        <a:pt x="453" y="1030"/>
                      </a:lnTo>
                      <a:lnTo>
                        <a:pt x="462" y="1008"/>
                      </a:lnTo>
                      <a:lnTo>
                        <a:pt x="471" y="978"/>
                      </a:lnTo>
                      <a:lnTo>
                        <a:pt x="478" y="945"/>
                      </a:lnTo>
                      <a:lnTo>
                        <a:pt x="486" y="906"/>
                      </a:lnTo>
                      <a:lnTo>
                        <a:pt x="489" y="864"/>
                      </a:lnTo>
                      <a:lnTo>
                        <a:pt x="486" y="833"/>
                      </a:lnTo>
                      <a:lnTo>
                        <a:pt x="480" y="807"/>
                      </a:lnTo>
                      <a:lnTo>
                        <a:pt x="469" y="788"/>
                      </a:lnTo>
                      <a:lnTo>
                        <a:pt x="458" y="777"/>
                      </a:lnTo>
                      <a:lnTo>
                        <a:pt x="445" y="770"/>
                      </a:lnTo>
                      <a:lnTo>
                        <a:pt x="433" y="766"/>
                      </a:lnTo>
                      <a:lnTo>
                        <a:pt x="420" y="764"/>
                      </a:lnTo>
                      <a:lnTo>
                        <a:pt x="409" y="764"/>
                      </a:lnTo>
                      <a:lnTo>
                        <a:pt x="380" y="768"/>
                      </a:lnTo>
                      <a:lnTo>
                        <a:pt x="349" y="775"/>
                      </a:lnTo>
                      <a:lnTo>
                        <a:pt x="318" y="788"/>
                      </a:lnTo>
                      <a:lnTo>
                        <a:pt x="285" y="809"/>
                      </a:lnTo>
                      <a:lnTo>
                        <a:pt x="255" y="834"/>
                      </a:lnTo>
                      <a:lnTo>
                        <a:pt x="224" y="868"/>
                      </a:lnTo>
                      <a:lnTo>
                        <a:pt x="195" y="908"/>
                      </a:lnTo>
                      <a:lnTo>
                        <a:pt x="165" y="958"/>
                      </a:lnTo>
                      <a:lnTo>
                        <a:pt x="138" y="1015"/>
                      </a:lnTo>
                      <a:lnTo>
                        <a:pt x="113" y="1083"/>
                      </a:lnTo>
                      <a:lnTo>
                        <a:pt x="89" y="1160"/>
                      </a:lnTo>
                      <a:lnTo>
                        <a:pt x="80" y="1184"/>
                      </a:lnTo>
                      <a:lnTo>
                        <a:pt x="73" y="1201"/>
                      </a:lnTo>
                      <a:lnTo>
                        <a:pt x="65" y="1210"/>
                      </a:lnTo>
                      <a:lnTo>
                        <a:pt x="54" y="1214"/>
                      </a:lnTo>
                      <a:lnTo>
                        <a:pt x="40" y="1214"/>
                      </a:lnTo>
                      <a:lnTo>
                        <a:pt x="34" y="1214"/>
                      </a:lnTo>
                      <a:lnTo>
                        <a:pt x="27" y="1214"/>
                      </a:lnTo>
                      <a:lnTo>
                        <a:pt x="18" y="1210"/>
                      </a:lnTo>
                      <a:lnTo>
                        <a:pt x="9" y="1207"/>
                      </a:lnTo>
                      <a:lnTo>
                        <a:pt x="2" y="1197"/>
                      </a:lnTo>
                      <a:lnTo>
                        <a:pt x="0" y="1184"/>
                      </a:lnTo>
                      <a:lnTo>
                        <a:pt x="2" y="1175"/>
                      </a:lnTo>
                      <a:lnTo>
                        <a:pt x="5" y="1159"/>
                      </a:lnTo>
                      <a:lnTo>
                        <a:pt x="11" y="1133"/>
                      </a:lnTo>
                      <a:lnTo>
                        <a:pt x="22" y="1103"/>
                      </a:lnTo>
                      <a:lnTo>
                        <a:pt x="33" y="1070"/>
                      </a:lnTo>
                      <a:lnTo>
                        <a:pt x="47" y="1032"/>
                      </a:lnTo>
                      <a:lnTo>
                        <a:pt x="65" y="991"/>
                      </a:lnTo>
                      <a:lnTo>
                        <a:pt x="87" y="950"/>
                      </a:lnTo>
                      <a:lnTo>
                        <a:pt x="111" y="908"/>
                      </a:lnTo>
                      <a:lnTo>
                        <a:pt x="138" y="868"/>
                      </a:lnTo>
                      <a:lnTo>
                        <a:pt x="169" y="827"/>
                      </a:lnTo>
                      <a:lnTo>
                        <a:pt x="202" y="792"/>
                      </a:lnTo>
                      <a:lnTo>
                        <a:pt x="238" y="759"/>
                      </a:lnTo>
                      <a:lnTo>
                        <a:pt x="278" y="733"/>
                      </a:lnTo>
                      <a:lnTo>
                        <a:pt x="322" y="713"/>
                      </a:lnTo>
                      <a:lnTo>
                        <a:pt x="369" y="700"/>
                      </a:lnTo>
                      <a:lnTo>
                        <a:pt x="420" y="694"/>
                      </a:lnTo>
                      <a:close/>
                      <a:moveTo>
                        <a:pt x="686" y="0"/>
                      </a:moveTo>
                      <a:lnTo>
                        <a:pt x="720" y="3"/>
                      </a:lnTo>
                      <a:lnTo>
                        <a:pt x="749" y="14"/>
                      </a:lnTo>
                      <a:lnTo>
                        <a:pt x="773" y="33"/>
                      </a:lnTo>
                      <a:lnTo>
                        <a:pt x="789" y="57"/>
                      </a:lnTo>
                      <a:lnTo>
                        <a:pt x="800" y="84"/>
                      </a:lnTo>
                      <a:lnTo>
                        <a:pt x="804" y="116"/>
                      </a:lnTo>
                      <a:lnTo>
                        <a:pt x="798" y="154"/>
                      </a:lnTo>
                      <a:lnTo>
                        <a:pt x="784" y="189"/>
                      </a:lnTo>
                      <a:lnTo>
                        <a:pt x="762" y="219"/>
                      </a:lnTo>
                      <a:lnTo>
                        <a:pt x="733" y="245"/>
                      </a:lnTo>
                      <a:lnTo>
                        <a:pt x="702" y="263"/>
                      </a:lnTo>
                      <a:lnTo>
                        <a:pt x="669" y="276"/>
                      </a:lnTo>
                      <a:lnTo>
                        <a:pt x="636" y="280"/>
                      </a:lnTo>
                      <a:lnTo>
                        <a:pt x="602" y="276"/>
                      </a:lnTo>
                      <a:lnTo>
                        <a:pt x="573" y="265"/>
                      </a:lnTo>
                      <a:lnTo>
                        <a:pt x="549" y="247"/>
                      </a:lnTo>
                      <a:lnTo>
                        <a:pt x="533" y="223"/>
                      </a:lnTo>
                      <a:lnTo>
                        <a:pt x="522" y="195"/>
                      </a:lnTo>
                      <a:lnTo>
                        <a:pt x="518" y="165"/>
                      </a:lnTo>
                      <a:lnTo>
                        <a:pt x="524" y="129"/>
                      </a:lnTo>
                      <a:lnTo>
                        <a:pt x="536" y="95"/>
                      </a:lnTo>
                      <a:lnTo>
                        <a:pt x="558" y="64"/>
                      </a:lnTo>
                      <a:lnTo>
                        <a:pt x="584" y="38"/>
                      </a:lnTo>
                      <a:lnTo>
                        <a:pt x="616" y="18"/>
                      </a:lnTo>
                      <a:lnTo>
                        <a:pt x="649" y="5"/>
                      </a:lnTo>
                      <a:lnTo>
                        <a:pt x="68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3"/>
                <p:cNvSpPr>
                  <a:spLocks/>
                </p:cNvSpPr>
                <p:nvPr/>
              </p:nvSpPr>
              <p:spPr bwMode="auto">
                <a:xfrm>
                  <a:off x="4403" y="2160"/>
                  <a:ext cx="683" cy="505"/>
                </a:xfrm>
                <a:custGeom>
                  <a:avLst/>
                  <a:gdLst/>
                  <a:ahLst/>
                  <a:cxnLst>
                    <a:cxn ang="0">
                      <a:pos x="346" y="14"/>
                    </a:cxn>
                    <a:cxn ang="0">
                      <a:pos x="453" y="90"/>
                    </a:cxn>
                    <a:cxn ang="0">
                      <a:pos x="520" y="175"/>
                    </a:cxn>
                    <a:cxn ang="0">
                      <a:pos x="660" y="55"/>
                    </a:cxn>
                    <a:cxn ang="0">
                      <a:pos x="869" y="0"/>
                    </a:cxn>
                    <a:cxn ang="0">
                      <a:pos x="988" y="14"/>
                    </a:cxn>
                    <a:cxn ang="0">
                      <a:pos x="1097" y="75"/>
                    </a:cxn>
                    <a:cxn ang="0">
                      <a:pos x="1159" y="208"/>
                    </a:cxn>
                    <a:cxn ang="0">
                      <a:pos x="1140" y="390"/>
                    </a:cxn>
                    <a:cxn ang="0">
                      <a:pos x="1078" y="589"/>
                    </a:cxn>
                    <a:cxn ang="0">
                      <a:pos x="1028" y="729"/>
                    </a:cxn>
                    <a:cxn ang="0">
                      <a:pos x="997" y="831"/>
                    </a:cxn>
                    <a:cxn ang="0">
                      <a:pos x="997" y="913"/>
                    </a:cxn>
                    <a:cxn ang="0">
                      <a:pos x="1048" y="950"/>
                    </a:cxn>
                    <a:cxn ang="0">
                      <a:pos x="1179" y="880"/>
                    </a:cxn>
                    <a:cxn ang="0">
                      <a:pos x="1284" y="676"/>
                    </a:cxn>
                    <a:cxn ang="0">
                      <a:pos x="1309" y="641"/>
                    </a:cxn>
                    <a:cxn ang="0">
                      <a:pos x="1353" y="646"/>
                    </a:cxn>
                    <a:cxn ang="0">
                      <a:pos x="1357" y="698"/>
                    </a:cxn>
                    <a:cxn ang="0">
                      <a:pos x="1308" y="816"/>
                    </a:cxn>
                    <a:cxn ang="0">
                      <a:pos x="1204" y="948"/>
                    </a:cxn>
                    <a:cxn ang="0">
                      <a:pos x="1042" y="1009"/>
                    </a:cxn>
                    <a:cxn ang="0">
                      <a:pos x="893" y="960"/>
                    </a:cxn>
                    <a:cxn ang="0">
                      <a:pos x="829" y="820"/>
                    </a:cxn>
                    <a:cxn ang="0">
                      <a:pos x="851" y="731"/>
                    </a:cxn>
                    <a:cxn ang="0">
                      <a:pos x="908" y="580"/>
                    </a:cxn>
                    <a:cxn ang="0">
                      <a:pos x="971" y="364"/>
                    </a:cxn>
                    <a:cxn ang="0">
                      <a:pos x="993" y="204"/>
                    </a:cxn>
                    <a:cxn ang="0">
                      <a:pos x="977" y="123"/>
                    </a:cxn>
                    <a:cxn ang="0">
                      <a:pos x="900" y="62"/>
                    </a:cxn>
                    <a:cxn ang="0">
                      <a:pos x="717" y="94"/>
                    </a:cxn>
                    <a:cxn ang="0">
                      <a:pos x="578" y="208"/>
                    </a:cxn>
                    <a:cxn ang="0">
                      <a:pos x="491" y="326"/>
                    </a:cxn>
                    <a:cxn ang="0">
                      <a:pos x="451" y="414"/>
                    </a:cxn>
                    <a:cxn ang="0">
                      <a:pos x="396" y="621"/>
                    </a:cxn>
                    <a:cxn ang="0">
                      <a:pos x="364" y="764"/>
                    </a:cxn>
                    <a:cxn ang="0">
                      <a:pos x="333" y="888"/>
                    </a:cxn>
                    <a:cxn ang="0">
                      <a:pos x="295" y="980"/>
                    </a:cxn>
                    <a:cxn ang="0">
                      <a:pos x="205" y="1007"/>
                    </a:cxn>
                    <a:cxn ang="0">
                      <a:pos x="147" y="963"/>
                    </a:cxn>
                    <a:cxn ang="0">
                      <a:pos x="153" y="904"/>
                    </a:cxn>
                    <a:cxn ang="0">
                      <a:pos x="169" y="851"/>
                    </a:cxn>
                    <a:cxn ang="0">
                      <a:pos x="267" y="442"/>
                    </a:cxn>
                    <a:cxn ang="0">
                      <a:pos x="307" y="278"/>
                    </a:cxn>
                    <a:cxn ang="0">
                      <a:pos x="326" y="141"/>
                    </a:cxn>
                    <a:cxn ang="0">
                      <a:pos x="276" y="64"/>
                    </a:cxn>
                    <a:cxn ang="0">
                      <a:pos x="178" y="94"/>
                    </a:cxn>
                    <a:cxn ang="0">
                      <a:pos x="115" y="219"/>
                    </a:cxn>
                    <a:cxn ang="0">
                      <a:pos x="76" y="348"/>
                    </a:cxn>
                    <a:cxn ang="0">
                      <a:pos x="40" y="370"/>
                    </a:cxn>
                    <a:cxn ang="0">
                      <a:pos x="4" y="355"/>
                    </a:cxn>
                    <a:cxn ang="0">
                      <a:pos x="13" y="289"/>
                    </a:cxn>
                    <a:cxn ang="0">
                      <a:pos x="62" y="152"/>
                    </a:cxn>
                    <a:cxn ang="0">
                      <a:pos x="133" y="51"/>
                    </a:cxn>
                    <a:cxn ang="0">
                      <a:pos x="258" y="0"/>
                    </a:cxn>
                  </a:cxnLst>
                  <a:rect l="0" t="0" r="r" b="b"/>
                  <a:pathLst>
                    <a:path w="1364" h="1009">
                      <a:moveTo>
                        <a:pt x="258" y="0"/>
                      </a:moveTo>
                      <a:lnTo>
                        <a:pt x="286" y="1"/>
                      </a:lnTo>
                      <a:lnTo>
                        <a:pt x="315" y="5"/>
                      </a:lnTo>
                      <a:lnTo>
                        <a:pt x="346" y="14"/>
                      </a:lnTo>
                      <a:lnTo>
                        <a:pt x="375" y="25"/>
                      </a:lnTo>
                      <a:lnTo>
                        <a:pt x="404" y="42"/>
                      </a:lnTo>
                      <a:lnTo>
                        <a:pt x="431" y="64"/>
                      </a:lnTo>
                      <a:lnTo>
                        <a:pt x="453" y="90"/>
                      </a:lnTo>
                      <a:lnTo>
                        <a:pt x="473" y="121"/>
                      </a:lnTo>
                      <a:lnTo>
                        <a:pt x="487" y="160"/>
                      </a:lnTo>
                      <a:lnTo>
                        <a:pt x="495" y="204"/>
                      </a:lnTo>
                      <a:lnTo>
                        <a:pt x="520" y="175"/>
                      </a:lnTo>
                      <a:lnTo>
                        <a:pt x="549" y="143"/>
                      </a:lnTo>
                      <a:lnTo>
                        <a:pt x="582" y="112"/>
                      </a:lnTo>
                      <a:lnTo>
                        <a:pt x="620" y="82"/>
                      </a:lnTo>
                      <a:lnTo>
                        <a:pt x="660" y="55"/>
                      </a:lnTo>
                      <a:lnTo>
                        <a:pt x="707" y="33"/>
                      </a:lnTo>
                      <a:lnTo>
                        <a:pt x="757" y="14"/>
                      </a:lnTo>
                      <a:lnTo>
                        <a:pt x="811" y="3"/>
                      </a:lnTo>
                      <a:lnTo>
                        <a:pt x="869" y="0"/>
                      </a:lnTo>
                      <a:lnTo>
                        <a:pt x="898" y="0"/>
                      </a:lnTo>
                      <a:lnTo>
                        <a:pt x="928" y="3"/>
                      </a:lnTo>
                      <a:lnTo>
                        <a:pt x="957" y="7"/>
                      </a:lnTo>
                      <a:lnTo>
                        <a:pt x="988" y="14"/>
                      </a:lnTo>
                      <a:lnTo>
                        <a:pt x="1017" y="24"/>
                      </a:lnTo>
                      <a:lnTo>
                        <a:pt x="1046" y="36"/>
                      </a:lnTo>
                      <a:lnTo>
                        <a:pt x="1073" y="53"/>
                      </a:lnTo>
                      <a:lnTo>
                        <a:pt x="1097" y="75"/>
                      </a:lnTo>
                      <a:lnTo>
                        <a:pt x="1118" y="99"/>
                      </a:lnTo>
                      <a:lnTo>
                        <a:pt x="1137" y="130"/>
                      </a:lnTo>
                      <a:lnTo>
                        <a:pt x="1149" y="165"/>
                      </a:lnTo>
                      <a:lnTo>
                        <a:pt x="1159" y="208"/>
                      </a:lnTo>
                      <a:lnTo>
                        <a:pt x="1160" y="254"/>
                      </a:lnTo>
                      <a:lnTo>
                        <a:pt x="1159" y="296"/>
                      </a:lnTo>
                      <a:lnTo>
                        <a:pt x="1151" y="340"/>
                      </a:lnTo>
                      <a:lnTo>
                        <a:pt x="1140" y="390"/>
                      </a:lnTo>
                      <a:lnTo>
                        <a:pt x="1126" y="442"/>
                      </a:lnTo>
                      <a:lnTo>
                        <a:pt x="1111" y="493"/>
                      </a:lnTo>
                      <a:lnTo>
                        <a:pt x="1095" y="543"/>
                      </a:lnTo>
                      <a:lnTo>
                        <a:pt x="1078" y="589"/>
                      </a:lnTo>
                      <a:lnTo>
                        <a:pt x="1064" y="630"/>
                      </a:lnTo>
                      <a:lnTo>
                        <a:pt x="1051" y="665"/>
                      </a:lnTo>
                      <a:lnTo>
                        <a:pt x="1042" y="691"/>
                      </a:lnTo>
                      <a:lnTo>
                        <a:pt x="1028" y="729"/>
                      </a:lnTo>
                      <a:lnTo>
                        <a:pt x="1015" y="761"/>
                      </a:lnTo>
                      <a:lnTo>
                        <a:pt x="1006" y="786"/>
                      </a:lnTo>
                      <a:lnTo>
                        <a:pt x="1000" y="810"/>
                      </a:lnTo>
                      <a:lnTo>
                        <a:pt x="997" y="831"/>
                      </a:lnTo>
                      <a:lnTo>
                        <a:pt x="993" y="849"/>
                      </a:lnTo>
                      <a:lnTo>
                        <a:pt x="993" y="869"/>
                      </a:lnTo>
                      <a:lnTo>
                        <a:pt x="995" y="893"/>
                      </a:lnTo>
                      <a:lnTo>
                        <a:pt x="997" y="913"/>
                      </a:lnTo>
                      <a:lnTo>
                        <a:pt x="1004" y="928"/>
                      </a:lnTo>
                      <a:lnTo>
                        <a:pt x="1013" y="941"/>
                      </a:lnTo>
                      <a:lnTo>
                        <a:pt x="1028" y="947"/>
                      </a:lnTo>
                      <a:lnTo>
                        <a:pt x="1048" y="950"/>
                      </a:lnTo>
                      <a:lnTo>
                        <a:pt x="1080" y="945"/>
                      </a:lnTo>
                      <a:lnTo>
                        <a:pt x="1115" y="932"/>
                      </a:lnTo>
                      <a:lnTo>
                        <a:pt x="1148" y="910"/>
                      </a:lnTo>
                      <a:lnTo>
                        <a:pt x="1179" y="880"/>
                      </a:lnTo>
                      <a:lnTo>
                        <a:pt x="1209" y="842"/>
                      </a:lnTo>
                      <a:lnTo>
                        <a:pt x="1237" y="794"/>
                      </a:lnTo>
                      <a:lnTo>
                        <a:pt x="1262" y="738"/>
                      </a:lnTo>
                      <a:lnTo>
                        <a:pt x="1284" y="676"/>
                      </a:lnTo>
                      <a:lnTo>
                        <a:pt x="1289" y="663"/>
                      </a:lnTo>
                      <a:lnTo>
                        <a:pt x="1293" y="654"/>
                      </a:lnTo>
                      <a:lnTo>
                        <a:pt x="1300" y="646"/>
                      </a:lnTo>
                      <a:lnTo>
                        <a:pt x="1309" y="641"/>
                      </a:lnTo>
                      <a:lnTo>
                        <a:pt x="1324" y="639"/>
                      </a:lnTo>
                      <a:lnTo>
                        <a:pt x="1331" y="641"/>
                      </a:lnTo>
                      <a:lnTo>
                        <a:pt x="1342" y="641"/>
                      </a:lnTo>
                      <a:lnTo>
                        <a:pt x="1353" y="646"/>
                      </a:lnTo>
                      <a:lnTo>
                        <a:pt x="1360" y="656"/>
                      </a:lnTo>
                      <a:lnTo>
                        <a:pt x="1364" y="670"/>
                      </a:lnTo>
                      <a:lnTo>
                        <a:pt x="1362" y="679"/>
                      </a:lnTo>
                      <a:lnTo>
                        <a:pt x="1357" y="698"/>
                      </a:lnTo>
                      <a:lnTo>
                        <a:pt x="1349" y="722"/>
                      </a:lnTo>
                      <a:lnTo>
                        <a:pt x="1339" y="751"/>
                      </a:lnTo>
                      <a:lnTo>
                        <a:pt x="1324" y="783"/>
                      </a:lnTo>
                      <a:lnTo>
                        <a:pt x="1308" y="816"/>
                      </a:lnTo>
                      <a:lnTo>
                        <a:pt x="1286" y="851"/>
                      </a:lnTo>
                      <a:lnTo>
                        <a:pt x="1262" y="886"/>
                      </a:lnTo>
                      <a:lnTo>
                        <a:pt x="1235" y="919"/>
                      </a:lnTo>
                      <a:lnTo>
                        <a:pt x="1204" y="948"/>
                      </a:lnTo>
                      <a:lnTo>
                        <a:pt x="1168" y="972"/>
                      </a:lnTo>
                      <a:lnTo>
                        <a:pt x="1129" y="993"/>
                      </a:lnTo>
                      <a:lnTo>
                        <a:pt x="1088" y="1006"/>
                      </a:lnTo>
                      <a:lnTo>
                        <a:pt x="1042" y="1009"/>
                      </a:lnTo>
                      <a:lnTo>
                        <a:pt x="1000" y="1007"/>
                      </a:lnTo>
                      <a:lnTo>
                        <a:pt x="962" y="996"/>
                      </a:lnTo>
                      <a:lnTo>
                        <a:pt x="926" y="982"/>
                      </a:lnTo>
                      <a:lnTo>
                        <a:pt x="893" y="960"/>
                      </a:lnTo>
                      <a:lnTo>
                        <a:pt x="868" y="932"/>
                      </a:lnTo>
                      <a:lnTo>
                        <a:pt x="848" y="901"/>
                      </a:lnTo>
                      <a:lnTo>
                        <a:pt x="835" y="862"/>
                      </a:lnTo>
                      <a:lnTo>
                        <a:pt x="829" y="820"/>
                      </a:lnTo>
                      <a:lnTo>
                        <a:pt x="831" y="797"/>
                      </a:lnTo>
                      <a:lnTo>
                        <a:pt x="835" y="777"/>
                      </a:lnTo>
                      <a:lnTo>
                        <a:pt x="842" y="757"/>
                      </a:lnTo>
                      <a:lnTo>
                        <a:pt x="851" y="731"/>
                      </a:lnTo>
                      <a:lnTo>
                        <a:pt x="866" y="700"/>
                      </a:lnTo>
                      <a:lnTo>
                        <a:pt x="877" y="667"/>
                      </a:lnTo>
                      <a:lnTo>
                        <a:pt x="891" y="626"/>
                      </a:lnTo>
                      <a:lnTo>
                        <a:pt x="908" y="580"/>
                      </a:lnTo>
                      <a:lnTo>
                        <a:pt x="926" y="528"/>
                      </a:lnTo>
                      <a:lnTo>
                        <a:pt x="942" y="475"/>
                      </a:lnTo>
                      <a:lnTo>
                        <a:pt x="958" y="420"/>
                      </a:lnTo>
                      <a:lnTo>
                        <a:pt x="971" y="364"/>
                      </a:lnTo>
                      <a:lnTo>
                        <a:pt x="984" y="313"/>
                      </a:lnTo>
                      <a:lnTo>
                        <a:pt x="991" y="263"/>
                      </a:lnTo>
                      <a:lnTo>
                        <a:pt x="993" y="221"/>
                      </a:lnTo>
                      <a:lnTo>
                        <a:pt x="993" y="204"/>
                      </a:lnTo>
                      <a:lnTo>
                        <a:pt x="991" y="186"/>
                      </a:lnTo>
                      <a:lnTo>
                        <a:pt x="989" y="165"/>
                      </a:lnTo>
                      <a:lnTo>
                        <a:pt x="986" y="143"/>
                      </a:lnTo>
                      <a:lnTo>
                        <a:pt x="977" y="123"/>
                      </a:lnTo>
                      <a:lnTo>
                        <a:pt x="966" y="103"/>
                      </a:lnTo>
                      <a:lnTo>
                        <a:pt x="949" y="86"/>
                      </a:lnTo>
                      <a:lnTo>
                        <a:pt x="928" y="71"/>
                      </a:lnTo>
                      <a:lnTo>
                        <a:pt x="900" y="62"/>
                      </a:lnTo>
                      <a:lnTo>
                        <a:pt x="866" y="60"/>
                      </a:lnTo>
                      <a:lnTo>
                        <a:pt x="811" y="64"/>
                      </a:lnTo>
                      <a:lnTo>
                        <a:pt x="762" y="75"/>
                      </a:lnTo>
                      <a:lnTo>
                        <a:pt x="717" y="94"/>
                      </a:lnTo>
                      <a:lnTo>
                        <a:pt x="677" y="117"/>
                      </a:lnTo>
                      <a:lnTo>
                        <a:pt x="640" y="145"/>
                      </a:lnTo>
                      <a:lnTo>
                        <a:pt x="607" y="175"/>
                      </a:lnTo>
                      <a:lnTo>
                        <a:pt x="578" y="208"/>
                      </a:lnTo>
                      <a:lnTo>
                        <a:pt x="551" y="239"/>
                      </a:lnTo>
                      <a:lnTo>
                        <a:pt x="529" y="270"/>
                      </a:lnTo>
                      <a:lnTo>
                        <a:pt x="507" y="300"/>
                      </a:lnTo>
                      <a:lnTo>
                        <a:pt x="491" y="326"/>
                      </a:lnTo>
                      <a:lnTo>
                        <a:pt x="478" y="350"/>
                      </a:lnTo>
                      <a:lnTo>
                        <a:pt x="467" y="370"/>
                      </a:lnTo>
                      <a:lnTo>
                        <a:pt x="458" y="390"/>
                      </a:lnTo>
                      <a:lnTo>
                        <a:pt x="451" y="414"/>
                      </a:lnTo>
                      <a:lnTo>
                        <a:pt x="444" y="440"/>
                      </a:lnTo>
                      <a:lnTo>
                        <a:pt x="435" y="469"/>
                      </a:lnTo>
                      <a:lnTo>
                        <a:pt x="416" y="545"/>
                      </a:lnTo>
                      <a:lnTo>
                        <a:pt x="396" y="621"/>
                      </a:lnTo>
                      <a:lnTo>
                        <a:pt x="389" y="652"/>
                      </a:lnTo>
                      <a:lnTo>
                        <a:pt x="382" y="687"/>
                      </a:lnTo>
                      <a:lnTo>
                        <a:pt x="373" y="726"/>
                      </a:lnTo>
                      <a:lnTo>
                        <a:pt x="364" y="764"/>
                      </a:lnTo>
                      <a:lnTo>
                        <a:pt x="355" y="797"/>
                      </a:lnTo>
                      <a:lnTo>
                        <a:pt x="347" y="825"/>
                      </a:lnTo>
                      <a:lnTo>
                        <a:pt x="340" y="855"/>
                      </a:lnTo>
                      <a:lnTo>
                        <a:pt x="333" y="888"/>
                      </a:lnTo>
                      <a:lnTo>
                        <a:pt x="324" y="921"/>
                      </a:lnTo>
                      <a:lnTo>
                        <a:pt x="316" y="947"/>
                      </a:lnTo>
                      <a:lnTo>
                        <a:pt x="307" y="965"/>
                      </a:lnTo>
                      <a:lnTo>
                        <a:pt x="295" y="980"/>
                      </a:lnTo>
                      <a:lnTo>
                        <a:pt x="276" y="995"/>
                      </a:lnTo>
                      <a:lnTo>
                        <a:pt x="251" y="1006"/>
                      </a:lnTo>
                      <a:lnTo>
                        <a:pt x="224" y="1009"/>
                      </a:lnTo>
                      <a:lnTo>
                        <a:pt x="205" y="1007"/>
                      </a:lnTo>
                      <a:lnTo>
                        <a:pt x="187" y="1004"/>
                      </a:lnTo>
                      <a:lnTo>
                        <a:pt x="171" y="995"/>
                      </a:lnTo>
                      <a:lnTo>
                        <a:pt x="156" y="980"/>
                      </a:lnTo>
                      <a:lnTo>
                        <a:pt x="147" y="963"/>
                      </a:lnTo>
                      <a:lnTo>
                        <a:pt x="144" y="939"/>
                      </a:lnTo>
                      <a:lnTo>
                        <a:pt x="145" y="934"/>
                      </a:lnTo>
                      <a:lnTo>
                        <a:pt x="147" y="921"/>
                      </a:lnTo>
                      <a:lnTo>
                        <a:pt x="153" y="904"/>
                      </a:lnTo>
                      <a:lnTo>
                        <a:pt x="158" y="886"/>
                      </a:lnTo>
                      <a:lnTo>
                        <a:pt x="164" y="867"/>
                      </a:lnTo>
                      <a:lnTo>
                        <a:pt x="169" y="851"/>
                      </a:lnTo>
                      <a:lnTo>
                        <a:pt x="169" y="851"/>
                      </a:lnTo>
                      <a:lnTo>
                        <a:pt x="238" y="560"/>
                      </a:lnTo>
                      <a:lnTo>
                        <a:pt x="247" y="525"/>
                      </a:lnTo>
                      <a:lnTo>
                        <a:pt x="258" y="484"/>
                      </a:lnTo>
                      <a:lnTo>
                        <a:pt x="267" y="442"/>
                      </a:lnTo>
                      <a:lnTo>
                        <a:pt x="278" y="399"/>
                      </a:lnTo>
                      <a:lnTo>
                        <a:pt x="287" y="359"/>
                      </a:lnTo>
                      <a:lnTo>
                        <a:pt x="296" y="320"/>
                      </a:lnTo>
                      <a:lnTo>
                        <a:pt x="307" y="278"/>
                      </a:lnTo>
                      <a:lnTo>
                        <a:pt x="316" y="237"/>
                      </a:lnTo>
                      <a:lnTo>
                        <a:pt x="324" y="200"/>
                      </a:lnTo>
                      <a:lnTo>
                        <a:pt x="327" y="169"/>
                      </a:lnTo>
                      <a:lnTo>
                        <a:pt x="326" y="141"/>
                      </a:lnTo>
                      <a:lnTo>
                        <a:pt x="320" y="114"/>
                      </a:lnTo>
                      <a:lnTo>
                        <a:pt x="311" y="92"/>
                      </a:lnTo>
                      <a:lnTo>
                        <a:pt x="296" y="75"/>
                      </a:lnTo>
                      <a:lnTo>
                        <a:pt x="276" y="64"/>
                      </a:lnTo>
                      <a:lnTo>
                        <a:pt x="253" y="60"/>
                      </a:lnTo>
                      <a:lnTo>
                        <a:pt x="225" y="64"/>
                      </a:lnTo>
                      <a:lnTo>
                        <a:pt x="200" y="75"/>
                      </a:lnTo>
                      <a:lnTo>
                        <a:pt x="178" y="94"/>
                      </a:lnTo>
                      <a:lnTo>
                        <a:pt x="160" y="117"/>
                      </a:lnTo>
                      <a:lnTo>
                        <a:pt x="142" y="147"/>
                      </a:lnTo>
                      <a:lnTo>
                        <a:pt x="127" y="182"/>
                      </a:lnTo>
                      <a:lnTo>
                        <a:pt x="115" y="219"/>
                      </a:lnTo>
                      <a:lnTo>
                        <a:pt x="102" y="261"/>
                      </a:lnTo>
                      <a:lnTo>
                        <a:pt x="89" y="305"/>
                      </a:lnTo>
                      <a:lnTo>
                        <a:pt x="84" y="331"/>
                      </a:lnTo>
                      <a:lnTo>
                        <a:pt x="76" y="348"/>
                      </a:lnTo>
                      <a:lnTo>
                        <a:pt x="71" y="361"/>
                      </a:lnTo>
                      <a:lnTo>
                        <a:pt x="64" y="366"/>
                      </a:lnTo>
                      <a:lnTo>
                        <a:pt x="53" y="370"/>
                      </a:lnTo>
                      <a:lnTo>
                        <a:pt x="40" y="370"/>
                      </a:lnTo>
                      <a:lnTo>
                        <a:pt x="33" y="370"/>
                      </a:lnTo>
                      <a:lnTo>
                        <a:pt x="22" y="368"/>
                      </a:lnTo>
                      <a:lnTo>
                        <a:pt x="13" y="363"/>
                      </a:lnTo>
                      <a:lnTo>
                        <a:pt x="4" y="355"/>
                      </a:lnTo>
                      <a:lnTo>
                        <a:pt x="0" y="340"/>
                      </a:lnTo>
                      <a:lnTo>
                        <a:pt x="2" y="331"/>
                      </a:lnTo>
                      <a:lnTo>
                        <a:pt x="5" y="313"/>
                      </a:lnTo>
                      <a:lnTo>
                        <a:pt x="13" y="289"/>
                      </a:lnTo>
                      <a:lnTo>
                        <a:pt x="22" y="258"/>
                      </a:lnTo>
                      <a:lnTo>
                        <a:pt x="33" y="224"/>
                      </a:lnTo>
                      <a:lnTo>
                        <a:pt x="47" y="189"/>
                      </a:lnTo>
                      <a:lnTo>
                        <a:pt x="62" y="152"/>
                      </a:lnTo>
                      <a:lnTo>
                        <a:pt x="80" y="119"/>
                      </a:lnTo>
                      <a:lnTo>
                        <a:pt x="95" y="97"/>
                      </a:lnTo>
                      <a:lnTo>
                        <a:pt x="111" y="73"/>
                      </a:lnTo>
                      <a:lnTo>
                        <a:pt x="133" y="51"/>
                      </a:lnTo>
                      <a:lnTo>
                        <a:pt x="158" y="31"/>
                      </a:lnTo>
                      <a:lnTo>
                        <a:pt x="187" y="14"/>
                      </a:lnTo>
                      <a:lnTo>
                        <a:pt x="220" y="3"/>
                      </a:lnTo>
                      <a:lnTo>
                        <a:pt x="2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14"/>
                <p:cNvSpPr>
                  <a:spLocks/>
                </p:cNvSpPr>
                <p:nvPr/>
              </p:nvSpPr>
              <p:spPr bwMode="auto">
                <a:xfrm>
                  <a:off x="5250" y="2345"/>
                  <a:ext cx="750" cy="56"/>
                </a:xfrm>
                <a:custGeom>
                  <a:avLst/>
                  <a:gdLst/>
                  <a:ahLst/>
                  <a:cxnLst>
                    <a:cxn ang="0">
                      <a:pos x="89" y="0"/>
                    </a:cxn>
                    <a:cxn ang="0">
                      <a:pos x="1412" y="0"/>
                    </a:cxn>
                    <a:cxn ang="0">
                      <a:pos x="1428" y="0"/>
                    </a:cxn>
                    <a:cxn ang="0">
                      <a:pos x="1446" y="2"/>
                    </a:cxn>
                    <a:cxn ang="0">
                      <a:pos x="1462" y="5"/>
                    </a:cxn>
                    <a:cxn ang="0">
                      <a:pos x="1477" y="11"/>
                    </a:cxn>
                    <a:cxn ang="0">
                      <a:pos x="1490" y="22"/>
                    </a:cxn>
                    <a:cxn ang="0">
                      <a:pos x="1497" y="37"/>
                    </a:cxn>
                    <a:cxn ang="0">
                      <a:pos x="1501" y="61"/>
                    </a:cxn>
                    <a:cxn ang="0">
                      <a:pos x="1497" y="79"/>
                    </a:cxn>
                    <a:cxn ang="0">
                      <a:pos x="1488" y="92"/>
                    </a:cxn>
                    <a:cxn ang="0">
                      <a:pos x="1477" y="101"/>
                    </a:cxn>
                    <a:cxn ang="0">
                      <a:pos x="1461" y="105"/>
                    </a:cxn>
                    <a:cxn ang="0">
                      <a:pos x="1444" y="109"/>
                    </a:cxn>
                    <a:cxn ang="0">
                      <a:pos x="1428" y="110"/>
                    </a:cxn>
                    <a:cxn ang="0">
                      <a:pos x="1412" y="110"/>
                    </a:cxn>
                    <a:cxn ang="0">
                      <a:pos x="89" y="110"/>
                    </a:cxn>
                    <a:cxn ang="0">
                      <a:pos x="71" y="110"/>
                    </a:cxn>
                    <a:cxn ang="0">
                      <a:pos x="53" y="109"/>
                    </a:cxn>
                    <a:cxn ang="0">
                      <a:pos x="37" y="105"/>
                    </a:cxn>
                    <a:cxn ang="0">
                      <a:pos x="22" y="99"/>
                    </a:cxn>
                    <a:cxn ang="0">
                      <a:pos x="11" y="90"/>
                    </a:cxn>
                    <a:cxn ang="0">
                      <a:pos x="2" y="75"/>
                    </a:cxn>
                    <a:cxn ang="0">
                      <a:pos x="0" y="55"/>
                    </a:cxn>
                    <a:cxn ang="0">
                      <a:pos x="2" y="35"/>
                    </a:cxn>
                    <a:cxn ang="0">
                      <a:pos x="11" y="20"/>
                    </a:cxn>
                    <a:cxn ang="0">
                      <a:pos x="22" y="11"/>
                    </a:cxn>
                    <a:cxn ang="0">
                      <a:pos x="37" y="4"/>
                    </a:cxn>
                    <a:cxn ang="0">
                      <a:pos x="53" y="2"/>
                    </a:cxn>
                    <a:cxn ang="0">
                      <a:pos x="71" y="0"/>
                    </a:cxn>
                    <a:cxn ang="0">
                      <a:pos x="89" y="0"/>
                    </a:cxn>
                  </a:cxnLst>
                  <a:rect l="0" t="0" r="r" b="b"/>
                  <a:pathLst>
                    <a:path w="1501" h="110">
                      <a:moveTo>
                        <a:pt x="89" y="0"/>
                      </a:moveTo>
                      <a:lnTo>
                        <a:pt x="1412" y="0"/>
                      </a:lnTo>
                      <a:lnTo>
                        <a:pt x="1428" y="0"/>
                      </a:lnTo>
                      <a:lnTo>
                        <a:pt x="1446" y="2"/>
                      </a:lnTo>
                      <a:lnTo>
                        <a:pt x="1462" y="5"/>
                      </a:lnTo>
                      <a:lnTo>
                        <a:pt x="1477" y="11"/>
                      </a:lnTo>
                      <a:lnTo>
                        <a:pt x="1490" y="22"/>
                      </a:lnTo>
                      <a:lnTo>
                        <a:pt x="1497" y="37"/>
                      </a:lnTo>
                      <a:lnTo>
                        <a:pt x="1501" y="61"/>
                      </a:lnTo>
                      <a:lnTo>
                        <a:pt x="1497" y="79"/>
                      </a:lnTo>
                      <a:lnTo>
                        <a:pt x="1488" y="92"/>
                      </a:lnTo>
                      <a:lnTo>
                        <a:pt x="1477" y="101"/>
                      </a:lnTo>
                      <a:lnTo>
                        <a:pt x="1461" y="105"/>
                      </a:lnTo>
                      <a:lnTo>
                        <a:pt x="1444" y="109"/>
                      </a:lnTo>
                      <a:lnTo>
                        <a:pt x="1428" y="110"/>
                      </a:lnTo>
                      <a:lnTo>
                        <a:pt x="1412" y="110"/>
                      </a:lnTo>
                      <a:lnTo>
                        <a:pt x="89" y="110"/>
                      </a:lnTo>
                      <a:lnTo>
                        <a:pt x="71" y="110"/>
                      </a:lnTo>
                      <a:lnTo>
                        <a:pt x="53" y="109"/>
                      </a:lnTo>
                      <a:lnTo>
                        <a:pt x="37" y="105"/>
                      </a:lnTo>
                      <a:lnTo>
                        <a:pt x="22" y="99"/>
                      </a:lnTo>
                      <a:lnTo>
                        <a:pt x="11" y="90"/>
                      </a:lnTo>
                      <a:lnTo>
                        <a:pt x="2" y="75"/>
                      </a:lnTo>
                      <a:lnTo>
                        <a:pt x="0" y="55"/>
                      </a:lnTo>
                      <a:lnTo>
                        <a:pt x="2" y="35"/>
                      </a:lnTo>
                      <a:lnTo>
                        <a:pt x="11" y="20"/>
                      </a:lnTo>
                      <a:lnTo>
                        <a:pt x="22" y="11"/>
                      </a:lnTo>
                      <a:lnTo>
                        <a:pt x="37" y="4"/>
                      </a:lnTo>
                      <a:lnTo>
                        <a:pt x="53" y="2"/>
                      </a:lnTo>
                      <a:lnTo>
                        <a:pt x="71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15"/>
                <p:cNvSpPr>
                  <a:spLocks/>
                </p:cNvSpPr>
                <p:nvPr/>
              </p:nvSpPr>
              <p:spPr bwMode="auto">
                <a:xfrm>
                  <a:off x="6235" y="1908"/>
                  <a:ext cx="405" cy="747"/>
                </a:xfrm>
                <a:custGeom>
                  <a:avLst/>
                  <a:gdLst/>
                  <a:ahLst/>
                  <a:cxnLst>
                    <a:cxn ang="0">
                      <a:pos x="462" y="0"/>
                    </a:cxn>
                    <a:cxn ang="0">
                      <a:pos x="493" y="9"/>
                    </a:cxn>
                    <a:cxn ang="0">
                      <a:pos x="504" y="38"/>
                    </a:cxn>
                    <a:cxn ang="0">
                      <a:pos x="504" y="1310"/>
                    </a:cxn>
                    <a:cxn ang="0">
                      <a:pos x="506" y="1347"/>
                    </a:cxn>
                    <a:cxn ang="0">
                      <a:pos x="515" y="1374"/>
                    </a:cxn>
                    <a:cxn ang="0">
                      <a:pos x="540" y="1395"/>
                    </a:cxn>
                    <a:cxn ang="0">
                      <a:pos x="589" y="1407"/>
                    </a:cxn>
                    <a:cxn ang="0">
                      <a:pos x="671" y="1415"/>
                    </a:cxn>
                    <a:cxn ang="0">
                      <a:pos x="809" y="1415"/>
                    </a:cxn>
                    <a:cxn ang="0">
                      <a:pos x="789" y="1494"/>
                    </a:cxn>
                    <a:cxn ang="0">
                      <a:pos x="715" y="1492"/>
                    </a:cxn>
                    <a:cxn ang="0">
                      <a:pos x="616" y="1490"/>
                    </a:cxn>
                    <a:cxn ang="0">
                      <a:pos x="518" y="1487"/>
                    </a:cxn>
                    <a:cxn ang="0">
                      <a:pos x="436" y="1485"/>
                    </a:cxn>
                    <a:cxn ang="0">
                      <a:pos x="384" y="1485"/>
                    </a:cxn>
                    <a:cxn ang="0">
                      <a:pos x="311" y="1487"/>
                    </a:cxn>
                    <a:cxn ang="0">
                      <a:pos x="220" y="1489"/>
                    </a:cxn>
                    <a:cxn ang="0">
                      <a:pos x="131" y="1492"/>
                    </a:cxn>
                    <a:cxn ang="0">
                      <a:pos x="58" y="1494"/>
                    </a:cxn>
                    <a:cxn ang="0">
                      <a:pos x="14" y="1494"/>
                    </a:cxn>
                    <a:cxn ang="0">
                      <a:pos x="100" y="1415"/>
                    </a:cxn>
                    <a:cxn ang="0">
                      <a:pos x="200" y="1411"/>
                    </a:cxn>
                    <a:cxn ang="0">
                      <a:pos x="264" y="1402"/>
                    </a:cxn>
                    <a:cxn ang="0">
                      <a:pos x="300" y="1385"/>
                    </a:cxn>
                    <a:cxn ang="0">
                      <a:pos x="316" y="1361"/>
                    </a:cxn>
                    <a:cxn ang="0">
                      <a:pos x="322" y="1330"/>
                    </a:cxn>
                    <a:cxn ang="0">
                      <a:pos x="322" y="166"/>
                    </a:cxn>
                    <a:cxn ang="0">
                      <a:pos x="215" y="202"/>
                    </a:cxn>
                    <a:cxn ang="0">
                      <a:pos x="113" y="221"/>
                    </a:cxn>
                    <a:cxn ang="0">
                      <a:pos x="29" y="224"/>
                    </a:cxn>
                    <a:cxn ang="0">
                      <a:pos x="0" y="145"/>
                    </a:cxn>
                    <a:cxn ang="0">
                      <a:pos x="69" y="143"/>
                    </a:cxn>
                    <a:cxn ang="0">
                      <a:pos x="154" y="136"/>
                    </a:cxn>
                    <a:cxn ang="0">
                      <a:pos x="249" y="114"/>
                    </a:cxn>
                    <a:cxn ang="0">
                      <a:pos x="345" y="70"/>
                    </a:cxn>
                    <a:cxn ang="0">
                      <a:pos x="435" y="0"/>
                    </a:cxn>
                  </a:cxnLst>
                  <a:rect l="0" t="0" r="r" b="b"/>
                  <a:pathLst>
                    <a:path w="809" h="1494">
                      <a:moveTo>
                        <a:pt x="435" y="0"/>
                      </a:moveTo>
                      <a:lnTo>
                        <a:pt x="462" y="0"/>
                      </a:lnTo>
                      <a:lnTo>
                        <a:pt x="482" y="3"/>
                      </a:lnTo>
                      <a:lnTo>
                        <a:pt x="493" y="9"/>
                      </a:lnTo>
                      <a:lnTo>
                        <a:pt x="500" y="22"/>
                      </a:lnTo>
                      <a:lnTo>
                        <a:pt x="504" y="38"/>
                      </a:lnTo>
                      <a:lnTo>
                        <a:pt x="504" y="64"/>
                      </a:lnTo>
                      <a:lnTo>
                        <a:pt x="504" y="1310"/>
                      </a:lnTo>
                      <a:lnTo>
                        <a:pt x="504" y="1330"/>
                      </a:lnTo>
                      <a:lnTo>
                        <a:pt x="506" y="1347"/>
                      </a:lnTo>
                      <a:lnTo>
                        <a:pt x="509" y="1361"/>
                      </a:lnTo>
                      <a:lnTo>
                        <a:pt x="515" y="1374"/>
                      </a:lnTo>
                      <a:lnTo>
                        <a:pt x="526" y="1385"/>
                      </a:lnTo>
                      <a:lnTo>
                        <a:pt x="540" y="1395"/>
                      </a:lnTo>
                      <a:lnTo>
                        <a:pt x="562" y="1402"/>
                      </a:lnTo>
                      <a:lnTo>
                        <a:pt x="589" y="1407"/>
                      </a:lnTo>
                      <a:lnTo>
                        <a:pt x="626" y="1411"/>
                      </a:lnTo>
                      <a:lnTo>
                        <a:pt x="671" y="1415"/>
                      </a:lnTo>
                      <a:lnTo>
                        <a:pt x="726" y="1415"/>
                      </a:lnTo>
                      <a:lnTo>
                        <a:pt x="809" y="1415"/>
                      </a:lnTo>
                      <a:lnTo>
                        <a:pt x="809" y="1494"/>
                      </a:lnTo>
                      <a:lnTo>
                        <a:pt x="789" y="1494"/>
                      </a:lnTo>
                      <a:lnTo>
                        <a:pt x="756" y="1494"/>
                      </a:lnTo>
                      <a:lnTo>
                        <a:pt x="715" y="1492"/>
                      </a:lnTo>
                      <a:lnTo>
                        <a:pt x="667" y="1492"/>
                      </a:lnTo>
                      <a:lnTo>
                        <a:pt x="616" y="1490"/>
                      </a:lnTo>
                      <a:lnTo>
                        <a:pt x="566" y="1489"/>
                      </a:lnTo>
                      <a:lnTo>
                        <a:pt x="518" y="1487"/>
                      </a:lnTo>
                      <a:lnTo>
                        <a:pt x="473" y="1487"/>
                      </a:lnTo>
                      <a:lnTo>
                        <a:pt x="436" y="1485"/>
                      </a:lnTo>
                      <a:lnTo>
                        <a:pt x="409" y="1485"/>
                      </a:lnTo>
                      <a:lnTo>
                        <a:pt x="384" y="1485"/>
                      </a:lnTo>
                      <a:lnTo>
                        <a:pt x="349" y="1487"/>
                      </a:lnTo>
                      <a:lnTo>
                        <a:pt x="311" y="1487"/>
                      </a:lnTo>
                      <a:lnTo>
                        <a:pt x="267" y="1489"/>
                      </a:lnTo>
                      <a:lnTo>
                        <a:pt x="220" y="1489"/>
                      </a:lnTo>
                      <a:lnTo>
                        <a:pt x="175" y="1490"/>
                      </a:lnTo>
                      <a:lnTo>
                        <a:pt x="131" y="1492"/>
                      </a:lnTo>
                      <a:lnTo>
                        <a:pt x="91" y="1492"/>
                      </a:lnTo>
                      <a:lnTo>
                        <a:pt x="58" y="1494"/>
                      </a:lnTo>
                      <a:lnTo>
                        <a:pt x="31" y="1494"/>
                      </a:lnTo>
                      <a:lnTo>
                        <a:pt x="14" y="1494"/>
                      </a:lnTo>
                      <a:lnTo>
                        <a:pt x="14" y="1415"/>
                      </a:lnTo>
                      <a:lnTo>
                        <a:pt x="100" y="1415"/>
                      </a:lnTo>
                      <a:lnTo>
                        <a:pt x="154" y="1415"/>
                      </a:lnTo>
                      <a:lnTo>
                        <a:pt x="200" y="1411"/>
                      </a:lnTo>
                      <a:lnTo>
                        <a:pt x="236" y="1407"/>
                      </a:lnTo>
                      <a:lnTo>
                        <a:pt x="264" y="1402"/>
                      </a:lnTo>
                      <a:lnTo>
                        <a:pt x="285" y="1395"/>
                      </a:lnTo>
                      <a:lnTo>
                        <a:pt x="300" y="1385"/>
                      </a:lnTo>
                      <a:lnTo>
                        <a:pt x="311" y="1374"/>
                      </a:lnTo>
                      <a:lnTo>
                        <a:pt x="316" y="1361"/>
                      </a:lnTo>
                      <a:lnTo>
                        <a:pt x="320" y="1347"/>
                      </a:lnTo>
                      <a:lnTo>
                        <a:pt x="322" y="1330"/>
                      </a:lnTo>
                      <a:lnTo>
                        <a:pt x="322" y="1310"/>
                      </a:lnTo>
                      <a:lnTo>
                        <a:pt x="322" y="166"/>
                      </a:lnTo>
                      <a:lnTo>
                        <a:pt x="269" y="188"/>
                      </a:lnTo>
                      <a:lnTo>
                        <a:pt x="215" y="202"/>
                      </a:lnTo>
                      <a:lnTo>
                        <a:pt x="162" y="213"/>
                      </a:lnTo>
                      <a:lnTo>
                        <a:pt x="113" y="221"/>
                      </a:lnTo>
                      <a:lnTo>
                        <a:pt x="67" y="223"/>
                      </a:lnTo>
                      <a:lnTo>
                        <a:pt x="29" y="224"/>
                      </a:lnTo>
                      <a:lnTo>
                        <a:pt x="0" y="224"/>
                      </a:lnTo>
                      <a:lnTo>
                        <a:pt x="0" y="145"/>
                      </a:lnTo>
                      <a:lnTo>
                        <a:pt x="31" y="145"/>
                      </a:lnTo>
                      <a:lnTo>
                        <a:pt x="69" y="143"/>
                      </a:lnTo>
                      <a:lnTo>
                        <a:pt x="109" y="142"/>
                      </a:lnTo>
                      <a:lnTo>
                        <a:pt x="154" y="136"/>
                      </a:lnTo>
                      <a:lnTo>
                        <a:pt x="200" y="127"/>
                      </a:lnTo>
                      <a:lnTo>
                        <a:pt x="249" y="114"/>
                      </a:lnTo>
                      <a:lnTo>
                        <a:pt x="298" y="95"/>
                      </a:lnTo>
                      <a:lnTo>
                        <a:pt x="345" y="70"/>
                      </a:lnTo>
                      <a:lnTo>
                        <a:pt x="391" y="38"/>
                      </a:lnTo>
                      <a:lnTo>
                        <a:pt x="4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4"/>
              <p:cNvGrpSpPr>
                <a:grpSpLocks noChangeAspect="1"/>
              </p:cNvGrpSpPr>
              <p:nvPr>
                <p:custDataLst>
                  <p:tags r:id="rId16"/>
                </p:custDataLst>
              </p:nvPr>
            </p:nvGrpSpPr>
            <p:grpSpPr bwMode="auto">
              <a:xfrm>
                <a:off x="3124200" y="5791200"/>
                <a:ext cx="481862" cy="495300"/>
                <a:chOff x="2841" y="2288"/>
                <a:chExt cx="1255" cy="1290"/>
              </a:xfrm>
            </p:grpSpPr>
            <p:sp>
              <p:nvSpPr>
                <p:cNvPr id="26" name="Freeform 6"/>
                <p:cNvSpPr>
                  <a:spLocks noEditPoints="1"/>
                </p:cNvSpPr>
                <p:nvPr/>
              </p:nvSpPr>
              <p:spPr bwMode="auto">
                <a:xfrm>
                  <a:off x="2841" y="2288"/>
                  <a:ext cx="423" cy="1068"/>
                </a:xfrm>
                <a:custGeom>
                  <a:avLst/>
                  <a:gdLst/>
                  <a:ahLst/>
                  <a:cxnLst>
                    <a:cxn ang="0">
                      <a:pos x="829" y="1089"/>
                    </a:cxn>
                    <a:cxn ang="0">
                      <a:pos x="986" y="1251"/>
                    </a:cxn>
                    <a:cxn ang="0">
                      <a:pos x="1026" y="1477"/>
                    </a:cxn>
                    <a:cxn ang="0">
                      <a:pos x="961" y="1688"/>
                    </a:cxn>
                    <a:cxn ang="0">
                      <a:pos x="918" y="1811"/>
                    </a:cxn>
                    <a:cxn ang="0">
                      <a:pos x="870" y="1930"/>
                    </a:cxn>
                    <a:cxn ang="0">
                      <a:pos x="632" y="2573"/>
                    </a:cxn>
                    <a:cxn ang="0">
                      <a:pos x="561" y="2765"/>
                    </a:cxn>
                    <a:cxn ang="0">
                      <a:pos x="535" y="2891"/>
                    </a:cxn>
                    <a:cxn ang="0">
                      <a:pos x="548" y="3040"/>
                    </a:cxn>
                    <a:cxn ang="0">
                      <a:pos x="645" y="3098"/>
                    </a:cxn>
                    <a:cxn ang="0">
                      <a:pos x="864" y="3011"/>
                    </a:cxn>
                    <a:cxn ang="0">
                      <a:pos x="1025" y="2793"/>
                    </a:cxn>
                    <a:cxn ang="0">
                      <a:pos x="1132" y="2506"/>
                    </a:cxn>
                    <a:cxn ang="0">
                      <a:pos x="1178" y="2427"/>
                    </a:cxn>
                    <a:cxn ang="0">
                      <a:pos x="1233" y="2425"/>
                    </a:cxn>
                    <a:cxn ang="0">
                      <a:pos x="1269" y="2468"/>
                    </a:cxn>
                    <a:cxn ang="0">
                      <a:pos x="1244" y="2567"/>
                    </a:cxn>
                    <a:cxn ang="0">
                      <a:pos x="1168" y="2764"/>
                    </a:cxn>
                    <a:cxn ang="0">
                      <a:pos x="1035" y="2983"/>
                    </a:cxn>
                    <a:cxn ang="0">
                      <a:pos x="840" y="3152"/>
                    </a:cxn>
                    <a:cxn ang="0">
                      <a:pos x="582" y="3200"/>
                    </a:cxn>
                    <a:cxn ang="0">
                      <a:pos x="358" y="3093"/>
                    </a:cxn>
                    <a:cxn ang="0">
                      <a:pos x="251" y="2869"/>
                    </a:cxn>
                    <a:cxn ang="0">
                      <a:pos x="277" y="2655"/>
                    </a:cxn>
                    <a:cxn ang="0">
                      <a:pos x="360" y="2430"/>
                    </a:cxn>
                    <a:cxn ang="0">
                      <a:pos x="442" y="2211"/>
                    </a:cxn>
                    <a:cxn ang="0">
                      <a:pos x="547" y="1931"/>
                    </a:cxn>
                    <a:cxn ang="0">
                      <a:pos x="643" y="1676"/>
                    </a:cxn>
                    <a:cxn ang="0">
                      <a:pos x="698" y="1523"/>
                    </a:cxn>
                    <a:cxn ang="0">
                      <a:pos x="741" y="1342"/>
                    </a:cxn>
                    <a:cxn ang="0">
                      <a:pos x="720" y="1193"/>
                    </a:cxn>
                    <a:cxn ang="0">
                      <a:pos x="657" y="1149"/>
                    </a:cxn>
                    <a:cxn ang="0">
                      <a:pos x="555" y="1156"/>
                    </a:cxn>
                    <a:cxn ang="0">
                      <a:pos x="382" y="1258"/>
                    </a:cxn>
                    <a:cxn ang="0">
                      <a:pos x="218" y="1506"/>
                    </a:cxn>
                    <a:cxn ang="0">
                      <a:pos x="119" y="1790"/>
                    </a:cxn>
                    <a:cxn ang="0">
                      <a:pos x="60" y="1822"/>
                    </a:cxn>
                    <a:cxn ang="0">
                      <a:pos x="17" y="1812"/>
                    </a:cxn>
                    <a:cxn ang="0">
                      <a:pos x="4" y="1754"/>
                    </a:cxn>
                    <a:cxn ang="0">
                      <a:pos x="49" y="1606"/>
                    </a:cxn>
                    <a:cxn ang="0">
                      <a:pos x="150" y="1393"/>
                    </a:cxn>
                    <a:cxn ang="0">
                      <a:pos x="309" y="1186"/>
                    </a:cxn>
                    <a:cxn ang="0">
                      <a:pos x="531" y="1056"/>
                    </a:cxn>
                    <a:cxn ang="0">
                      <a:pos x="1111" y="10"/>
                    </a:cxn>
                    <a:cxn ang="0">
                      <a:pos x="1214" y="111"/>
                    </a:cxn>
                    <a:cxn ang="0">
                      <a:pos x="1195" y="279"/>
                    </a:cxn>
                    <a:cxn ang="0">
                      <a:pos x="1063" y="398"/>
                    </a:cxn>
                    <a:cxn ang="0">
                      <a:pos x="899" y="409"/>
                    </a:cxn>
                    <a:cxn ang="0">
                      <a:pos x="797" y="309"/>
                    </a:cxn>
                    <a:cxn ang="0">
                      <a:pos x="826" y="127"/>
                    </a:cxn>
                    <a:cxn ang="0">
                      <a:pos x="1000" y="4"/>
                    </a:cxn>
                  </a:cxnLst>
                  <a:rect l="0" t="0" r="r" b="b"/>
                  <a:pathLst>
                    <a:path w="1269" h="3203">
                      <a:moveTo>
                        <a:pt x="637" y="1042"/>
                      </a:moveTo>
                      <a:lnTo>
                        <a:pt x="690" y="1046"/>
                      </a:lnTo>
                      <a:lnTo>
                        <a:pt x="739" y="1055"/>
                      </a:lnTo>
                      <a:lnTo>
                        <a:pt x="785" y="1069"/>
                      </a:lnTo>
                      <a:lnTo>
                        <a:pt x="829" y="1089"/>
                      </a:lnTo>
                      <a:lnTo>
                        <a:pt x="868" y="1114"/>
                      </a:lnTo>
                      <a:lnTo>
                        <a:pt x="903" y="1143"/>
                      </a:lnTo>
                      <a:lnTo>
                        <a:pt x="936" y="1176"/>
                      </a:lnTo>
                      <a:lnTo>
                        <a:pt x="962" y="1212"/>
                      </a:lnTo>
                      <a:lnTo>
                        <a:pt x="986" y="1251"/>
                      </a:lnTo>
                      <a:lnTo>
                        <a:pt x="1004" y="1293"/>
                      </a:lnTo>
                      <a:lnTo>
                        <a:pt x="1017" y="1338"/>
                      </a:lnTo>
                      <a:lnTo>
                        <a:pt x="1025" y="1385"/>
                      </a:lnTo>
                      <a:lnTo>
                        <a:pt x="1028" y="1432"/>
                      </a:lnTo>
                      <a:lnTo>
                        <a:pt x="1026" y="1477"/>
                      </a:lnTo>
                      <a:lnTo>
                        <a:pt x="1021" y="1517"/>
                      </a:lnTo>
                      <a:lnTo>
                        <a:pt x="1011" y="1558"/>
                      </a:lnTo>
                      <a:lnTo>
                        <a:pt x="997" y="1598"/>
                      </a:lnTo>
                      <a:lnTo>
                        <a:pt x="982" y="1642"/>
                      </a:lnTo>
                      <a:lnTo>
                        <a:pt x="961" y="1688"/>
                      </a:lnTo>
                      <a:lnTo>
                        <a:pt x="949" y="1720"/>
                      </a:lnTo>
                      <a:lnTo>
                        <a:pt x="940" y="1746"/>
                      </a:lnTo>
                      <a:lnTo>
                        <a:pt x="932" y="1770"/>
                      </a:lnTo>
                      <a:lnTo>
                        <a:pt x="924" y="1791"/>
                      </a:lnTo>
                      <a:lnTo>
                        <a:pt x="918" y="1811"/>
                      </a:lnTo>
                      <a:lnTo>
                        <a:pt x="910" y="1830"/>
                      </a:lnTo>
                      <a:lnTo>
                        <a:pt x="902" y="1851"/>
                      </a:lnTo>
                      <a:lnTo>
                        <a:pt x="893" y="1873"/>
                      </a:lnTo>
                      <a:lnTo>
                        <a:pt x="882" y="1900"/>
                      </a:lnTo>
                      <a:lnTo>
                        <a:pt x="870" y="1930"/>
                      </a:lnTo>
                      <a:lnTo>
                        <a:pt x="855" y="1965"/>
                      </a:lnTo>
                      <a:lnTo>
                        <a:pt x="855" y="1965"/>
                      </a:lnTo>
                      <a:lnTo>
                        <a:pt x="675" y="2460"/>
                      </a:lnTo>
                      <a:lnTo>
                        <a:pt x="652" y="2520"/>
                      </a:lnTo>
                      <a:lnTo>
                        <a:pt x="632" y="2573"/>
                      </a:lnTo>
                      <a:lnTo>
                        <a:pt x="614" y="2620"/>
                      </a:lnTo>
                      <a:lnTo>
                        <a:pt x="598" y="2663"/>
                      </a:lnTo>
                      <a:lnTo>
                        <a:pt x="584" y="2701"/>
                      </a:lnTo>
                      <a:lnTo>
                        <a:pt x="572" y="2735"/>
                      </a:lnTo>
                      <a:lnTo>
                        <a:pt x="561" y="2765"/>
                      </a:lnTo>
                      <a:lnTo>
                        <a:pt x="554" y="2793"/>
                      </a:lnTo>
                      <a:lnTo>
                        <a:pt x="547" y="2819"/>
                      </a:lnTo>
                      <a:lnTo>
                        <a:pt x="542" y="2844"/>
                      </a:lnTo>
                      <a:lnTo>
                        <a:pt x="538" y="2867"/>
                      </a:lnTo>
                      <a:lnTo>
                        <a:pt x="535" y="2891"/>
                      </a:lnTo>
                      <a:lnTo>
                        <a:pt x="533" y="2916"/>
                      </a:lnTo>
                      <a:lnTo>
                        <a:pt x="533" y="2941"/>
                      </a:lnTo>
                      <a:lnTo>
                        <a:pt x="534" y="2980"/>
                      </a:lnTo>
                      <a:lnTo>
                        <a:pt x="539" y="3013"/>
                      </a:lnTo>
                      <a:lnTo>
                        <a:pt x="548" y="3040"/>
                      </a:lnTo>
                      <a:lnTo>
                        <a:pt x="561" y="3061"/>
                      </a:lnTo>
                      <a:lnTo>
                        <a:pt x="577" y="3078"/>
                      </a:lnTo>
                      <a:lnTo>
                        <a:pt x="595" y="3089"/>
                      </a:lnTo>
                      <a:lnTo>
                        <a:pt x="619" y="3095"/>
                      </a:lnTo>
                      <a:lnTo>
                        <a:pt x="645" y="3098"/>
                      </a:lnTo>
                      <a:lnTo>
                        <a:pt x="694" y="3094"/>
                      </a:lnTo>
                      <a:lnTo>
                        <a:pt x="739" y="3083"/>
                      </a:lnTo>
                      <a:lnTo>
                        <a:pt x="783" y="3065"/>
                      </a:lnTo>
                      <a:lnTo>
                        <a:pt x="825" y="3042"/>
                      </a:lnTo>
                      <a:lnTo>
                        <a:pt x="864" y="3011"/>
                      </a:lnTo>
                      <a:lnTo>
                        <a:pt x="901" y="2976"/>
                      </a:lnTo>
                      <a:lnTo>
                        <a:pt x="935" y="2935"/>
                      </a:lnTo>
                      <a:lnTo>
                        <a:pt x="967" y="2892"/>
                      </a:lnTo>
                      <a:lnTo>
                        <a:pt x="996" y="2844"/>
                      </a:lnTo>
                      <a:lnTo>
                        <a:pt x="1025" y="2793"/>
                      </a:lnTo>
                      <a:lnTo>
                        <a:pt x="1050" y="2739"/>
                      </a:lnTo>
                      <a:lnTo>
                        <a:pt x="1075" y="2683"/>
                      </a:lnTo>
                      <a:lnTo>
                        <a:pt x="1096" y="2624"/>
                      </a:lnTo>
                      <a:lnTo>
                        <a:pt x="1115" y="2565"/>
                      </a:lnTo>
                      <a:lnTo>
                        <a:pt x="1132" y="2506"/>
                      </a:lnTo>
                      <a:lnTo>
                        <a:pt x="1144" y="2480"/>
                      </a:lnTo>
                      <a:lnTo>
                        <a:pt x="1153" y="2460"/>
                      </a:lnTo>
                      <a:lnTo>
                        <a:pt x="1161" y="2444"/>
                      </a:lnTo>
                      <a:lnTo>
                        <a:pt x="1169" y="2434"/>
                      </a:lnTo>
                      <a:lnTo>
                        <a:pt x="1178" y="2427"/>
                      </a:lnTo>
                      <a:lnTo>
                        <a:pt x="1191" y="2423"/>
                      </a:lnTo>
                      <a:lnTo>
                        <a:pt x="1208" y="2423"/>
                      </a:lnTo>
                      <a:lnTo>
                        <a:pt x="1215" y="2423"/>
                      </a:lnTo>
                      <a:lnTo>
                        <a:pt x="1224" y="2423"/>
                      </a:lnTo>
                      <a:lnTo>
                        <a:pt x="1233" y="2425"/>
                      </a:lnTo>
                      <a:lnTo>
                        <a:pt x="1244" y="2429"/>
                      </a:lnTo>
                      <a:lnTo>
                        <a:pt x="1253" y="2434"/>
                      </a:lnTo>
                      <a:lnTo>
                        <a:pt x="1261" y="2442"/>
                      </a:lnTo>
                      <a:lnTo>
                        <a:pt x="1266" y="2454"/>
                      </a:lnTo>
                      <a:lnTo>
                        <a:pt x="1269" y="2468"/>
                      </a:lnTo>
                      <a:lnTo>
                        <a:pt x="1267" y="2477"/>
                      </a:lnTo>
                      <a:lnTo>
                        <a:pt x="1265" y="2492"/>
                      </a:lnTo>
                      <a:lnTo>
                        <a:pt x="1259" y="2512"/>
                      </a:lnTo>
                      <a:lnTo>
                        <a:pt x="1253" y="2539"/>
                      </a:lnTo>
                      <a:lnTo>
                        <a:pt x="1244" y="2567"/>
                      </a:lnTo>
                      <a:lnTo>
                        <a:pt x="1233" y="2602"/>
                      </a:lnTo>
                      <a:lnTo>
                        <a:pt x="1220" y="2640"/>
                      </a:lnTo>
                      <a:lnTo>
                        <a:pt x="1204" y="2679"/>
                      </a:lnTo>
                      <a:lnTo>
                        <a:pt x="1187" y="2721"/>
                      </a:lnTo>
                      <a:lnTo>
                        <a:pt x="1168" y="2764"/>
                      </a:lnTo>
                      <a:lnTo>
                        <a:pt x="1145" y="2808"/>
                      </a:lnTo>
                      <a:lnTo>
                        <a:pt x="1122" y="2853"/>
                      </a:lnTo>
                      <a:lnTo>
                        <a:pt x="1096" y="2896"/>
                      </a:lnTo>
                      <a:lnTo>
                        <a:pt x="1067" y="2941"/>
                      </a:lnTo>
                      <a:lnTo>
                        <a:pt x="1035" y="2983"/>
                      </a:lnTo>
                      <a:lnTo>
                        <a:pt x="1001" y="3023"/>
                      </a:lnTo>
                      <a:lnTo>
                        <a:pt x="965" y="3060"/>
                      </a:lnTo>
                      <a:lnTo>
                        <a:pt x="927" y="3095"/>
                      </a:lnTo>
                      <a:lnTo>
                        <a:pt x="885" y="3125"/>
                      </a:lnTo>
                      <a:lnTo>
                        <a:pt x="840" y="3152"/>
                      </a:lnTo>
                      <a:lnTo>
                        <a:pt x="794" y="3174"/>
                      </a:lnTo>
                      <a:lnTo>
                        <a:pt x="745" y="3190"/>
                      </a:lnTo>
                      <a:lnTo>
                        <a:pt x="692" y="3200"/>
                      </a:lnTo>
                      <a:lnTo>
                        <a:pt x="637" y="3203"/>
                      </a:lnTo>
                      <a:lnTo>
                        <a:pt x="582" y="3200"/>
                      </a:lnTo>
                      <a:lnTo>
                        <a:pt x="531" y="3190"/>
                      </a:lnTo>
                      <a:lnTo>
                        <a:pt x="482" y="3174"/>
                      </a:lnTo>
                      <a:lnTo>
                        <a:pt x="437" y="3152"/>
                      </a:lnTo>
                      <a:lnTo>
                        <a:pt x="395" y="3125"/>
                      </a:lnTo>
                      <a:lnTo>
                        <a:pt x="358" y="3093"/>
                      </a:lnTo>
                      <a:lnTo>
                        <a:pt x="326" y="3056"/>
                      </a:lnTo>
                      <a:lnTo>
                        <a:pt x="300" y="3014"/>
                      </a:lnTo>
                      <a:lnTo>
                        <a:pt x="277" y="2970"/>
                      </a:lnTo>
                      <a:lnTo>
                        <a:pt x="262" y="2920"/>
                      </a:lnTo>
                      <a:lnTo>
                        <a:pt x="251" y="2869"/>
                      </a:lnTo>
                      <a:lnTo>
                        <a:pt x="248" y="2814"/>
                      </a:lnTo>
                      <a:lnTo>
                        <a:pt x="250" y="2778"/>
                      </a:lnTo>
                      <a:lnTo>
                        <a:pt x="256" y="2740"/>
                      </a:lnTo>
                      <a:lnTo>
                        <a:pt x="265" y="2698"/>
                      </a:lnTo>
                      <a:lnTo>
                        <a:pt x="277" y="2655"/>
                      </a:lnTo>
                      <a:lnTo>
                        <a:pt x="292" y="2611"/>
                      </a:lnTo>
                      <a:lnTo>
                        <a:pt x="307" y="2565"/>
                      </a:lnTo>
                      <a:lnTo>
                        <a:pt x="324" y="2519"/>
                      </a:lnTo>
                      <a:lnTo>
                        <a:pt x="343" y="2475"/>
                      </a:lnTo>
                      <a:lnTo>
                        <a:pt x="360" y="2430"/>
                      </a:lnTo>
                      <a:lnTo>
                        <a:pt x="373" y="2396"/>
                      </a:lnTo>
                      <a:lnTo>
                        <a:pt x="389" y="2355"/>
                      </a:lnTo>
                      <a:lnTo>
                        <a:pt x="404" y="2311"/>
                      </a:lnTo>
                      <a:lnTo>
                        <a:pt x="423" y="2262"/>
                      </a:lnTo>
                      <a:lnTo>
                        <a:pt x="442" y="2211"/>
                      </a:lnTo>
                      <a:lnTo>
                        <a:pt x="462" y="2158"/>
                      </a:lnTo>
                      <a:lnTo>
                        <a:pt x="483" y="2103"/>
                      </a:lnTo>
                      <a:lnTo>
                        <a:pt x="504" y="2045"/>
                      </a:lnTo>
                      <a:lnTo>
                        <a:pt x="526" y="1989"/>
                      </a:lnTo>
                      <a:lnTo>
                        <a:pt x="547" y="1931"/>
                      </a:lnTo>
                      <a:lnTo>
                        <a:pt x="568" y="1876"/>
                      </a:lnTo>
                      <a:lnTo>
                        <a:pt x="589" y="1821"/>
                      </a:lnTo>
                      <a:lnTo>
                        <a:pt x="607" y="1770"/>
                      </a:lnTo>
                      <a:lnTo>
                        <a:pt x="626" y="1720"/>
                      </a:lnTo>
                      <a:lnTo>
                        <a:pt x="643" y="1676"/>
                      </a:lnTo>
                      <a:lnTo>
                        <a:pt x="658" y="1635"/>
                      </a:lnTo>
                      <a:lnTo>
                        <a:pt x="671" y="1598"/>
                      </a:lnTo>
                      <a:lnTo>
                        <a:pt x="682" y="1568"/>
                      </a:lnTo>
                      <a:lnTo>
                        <a:pt x="690" y="1545"/>
                      </a:lnTo>
                      <a:lnTo>
                        <a:pt x="698" y="1523"/>
                      </a:lnTo>
                      <a:lnTo>
                        <a:pt x="707" y="1495"/>
                      </a:lnTo>
                      <a:lnTo>
                        <a:pt x="717" y="1462"/>
                      </a:lnTo>
                      <a:lnTo>
                        <a:pt x="726" y="1424"/>
                      </a:lnTo>
                      <a:lnTo>
                        <a:pt x="736" y="1385"/>
                      </a:lnTo>
                      <a:lnTo>
                        <a:pt x="741" y="1342"/>
                      </a:lnTo>
                      <a:lnTo>
                        <a:pt x="743" y="1297"/>
                      </a:lnTo>
                      <a:lnTo>
                        <a:pt x="741" y="1263"/>
                      </a:lnTo>
                      <a:lnTo>
                        <a:pt x="737" y="1234"/>
                      </a:lnTo>
                      <a:lnTo>
                        <a:pt x="729" y="1211"/>
                      </a:lnTo>
                      <a:lnTo>
                        <a:pt x="720" y="1193"/>
                      </a:lnTo>
                      <a:lnTo>
                        <a:pt x="709" y="1177"/>
                      </a:lnTo>
                      <a:lnTo>
                        <a:pt x="696" y="1166"/>
                      </a:lnTo>
                      <a:lnTo>
                        <a:pt x="684" y="1158"/>
                      </a:lnTo>
                      <a:lnTo>
                        <a:pt x="670" y="1153"/>
                      </a:lnTo>
                      <a:lnTo>
                        <a:pt x="657" y="1149"/>
                      </a:lnTo>
                      <a:lnTo>
                        <a:pt x="645" y="1148"/>
                      </a:lnTo>
                      <a:lnTo>
                        <a:pt x="633" y="1148"/>
                      </a:lnTo>
                      <a:lnTo>
                        <a:pt x="623" y="1148"/>
                      </a:lnTo>
                      <a:lnTo>
                        <a:pt x="589" y="1149"/>
                      </a:lnTo>
                      <a:lnTo>
                        <a:pt x="555" y="1156"/>
                      </a:lnTo>
                      <a:lnTo>
                        <a:pt x="521" y="1166"/>
                      </a:lnTo>
                      <a:lnTo>
                        <a:pt x="487" y="1181"/>
                      </a:lnTo>
                      <a:lnTo>
                        <a:pt x="451" y="1202"/>
                      </a:lnTo>
                      <a:lnTo>
                        <a:pt x="416" y="1227"/>
                      </a:lnTo>
                      <a:lnTo>
                        <a:pt x="382" y="1258"/>
                      </a:lnTo>
                      <a:lnTo>
                        <a:pt x="348" y="1295"/>
                      </a:lnTo>
                      <a:lnTo>
                        <a:pt x="314" y="1337"/>
                      </a:lnTo>
                      <a:lnTo>
                        <a:pt x="281" y="1386"/>
                      </a:lnTo>
                      <a:lnTo>
                        <a:pt x="250" y="1443"/>
                      </a:lnTo>
                      <a:lnTo>
                        <a:pt x="218" y="1506"/>
                      </a:lnTo>
                      <a:lnTo>
                        <a:pt x="190" y="1576"/>
                      </a:lnTo>
                      <a:lnTo>
                        <a:pt x="162" y="1655"/>
                      </a:lnTo>
                      <a:lnTo>
                        <a:pt x="135" y="1740"/>
                      </a:lnTo>
                      <a:lnTo>
                        <a:pt x="127" y="1769"/>
                      </a:lnTo>
                      <a:lnTo>
                        <a:pt x="119" y="1790"/>
                      </a:lnTo>
                      <a:lnTo>
                        <a:pt x="111" y="1804"/>
                      </a:lnTo>
                      <a:lnTo>
                        <a:pt x="102" y="1813"/>
                      </a:lnTo>
                      <a:lnTo>
                        <a:pt x="91" y="1820"/>
                      </a:lnTo>
                      <a:lnTo>
                        <a:pt x="77" y="1822"/>
                      </a:lnTo>
                      <a:lnTo>
                        <a:pt x="60" y="1822"/>
                      </a:lnTo>
                      <a:lnTo>
                        <a:pt x="56" y="1822"/>
                      </a:lnTo>
                      <a:lnTo>
                        <a:pt x="48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7" y="1812"/>
                      </a:lnTo>
                      <a:lnTo>
                        <a:pt x="9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1" y="1769"/>
                      </a:lnTo>
                      <a:lnTo>
                        <a:pt x="4" y="1754"/>
                      </a:lnTo>
                      <a:lnTo>
                        <a:pt x="9" y="1733"/>
                      </a:lnTo>
                      <a:lnTo>
                        <a:pt x="17" y="1707"/>
                      </a:lnTo>
                      <a:lnTo>
                        <a:pt x="26" y="1677"/>
                      </a:lnTo>
                      <a:lnTo>
                        <a:pt x="36" y="1644"/>
                      </a:lnTo>
                      <a:lnTo>
                        <a:pt x="49" y="1606"/>
                      </a:lnTo>
                      <a:lnTo>
                        <a:pt x="65" y="1567"/>
                      </a:lnTo>
                      <a:lnTo>
                        <a:pt x="83" y="1525"/>
                      </a:lnTo>
                      <a:lnTo>
                        <a:pt x="103" y="1482"/>
                      </a:lnTo>
                      <a:lnTo>
                        <a:pt x="125" y="1437"/>
                      </a:lnTo>
                      <a:lnTo>
                        <a:pt x="150" y="1393"/>
                      </a:lnTo>
                      <a:lnTo>
                        <a:pt x="178" y="1348"/>
                      </a:lnTo>
                      <a:lnTo>
                        <a:pt x="207" y="1305"/>
                      </a:lnTo>
                      <a:lnTo>
                        <a:pt x="238" y="1263"/>
                      </a:lnTo>
                      <a:lnTo>
                        <a:pt x="272" y="1223"/>
                      </a:lnTo>
                      <a:lnTo>
                        <a:pt x="309" y="1186"/>
                      </a:lnTo>
                      <a:lnTo>
                        <a:pt x="348" y="1151"/>
                      </a:lnTo>
                      <a:lnTo>
                        <a:pt x="390" y="1121"/>
                      </a:lnTo>
                      <a:lnTo>
                        <a:pt x="434" y="1094"/>
                      </a:lnTo>
                      <a:lnTo>
                        <a:pt x="482" y="1072"/>
                      </a:lnTo>
                      <a:lnTo>
                        <a:pt x="531" y="1056"/>
                      </a:lnTo>
                      <a:lnTo>
                        <a:pt x="582" y="1046"/>
                      </a:lnTo>
                      <a:lnTo>
                        <a:pt x="637" y="1042"/>
                      </a:lnTo>
                      <a:close/>
                      <a:moveTo>
                        <a:pt x="1043" y="0"/>
                      </a:moveTo>
                      <a:lnTo>
                        <a:pt x="1079" y="2"/>
                      </a:lnTo>
                      <a:lnTo>
                        <a:pt x="1111" y="10"/>
                      </a:lnTo>
                      <a:lnTo>
                        <a:pt x="1140" y="23"/>
                      </a:lnTo>
                      <a:lnTo>
                        <a:pt x="1164" y="39"/>
                      </a:lnTo>
                      <a:lnTo>
                        <a:pt x="1185" y="60"/>
                      </a:lnTo>
                      <a:lnTo>
                        <a:pt x="1202" y="83"/>
                      </a:lnTo>
                      <a:lnTo>
                        <a:pt x="1214" y="111"/>
                      </a:lnTo>
                      <a:lnTo>
                        <a:pt x="1220" y="141"/>
                      </a:lnTo>
                      <a:lnTo>
                        <a:pt x="1223" y="172"/>
                      </a:lnTo>
                      <a:lnTo>
                        <a:pt x="1220" y="210"/>
                      </a:lnTo>
                      <a:lnTo>
                        <a:pt x="1210" y="246"/>
                      </a:lnTo>
                      <a:lnTo>
                        <a:pt x="1195" y="279"/>
                      </a:lnTo>
                      <a:lnTo>
                        <a:pt x="1174" y="310"/>
                      </a:lnTo>
                      <a:lnTo>
                        <a:pt x="1151" y="337"/>
                      </a:lnTo>
                      <a:lnTo>
                        <a:pt x="1123" y="361"/>
                      </a:lnTo>
                      <a:lnTo>
                        <a:pt x="1094" y="381"/>
                      </a:lnTo>
                      <a:lnTo>
                        <a:pt x="1063" y="398"/>
                      </a:lnTo>
                      <a:lnTo>
                        <a:pt x="1032" y="409"/>
                      </a:lnTo>
                      <a:lnTo>
                        <a:pt x="999" y="417"/>
                      </a:lnTo>
                      <a:lnTo>
                        <a:pt x="969" y="420"/>
                      </a:lnTo>
                      <a:lnTo>
                        <a:pt x="932" y="417"/>
                      </a:lnTo>
                      <a:lnTo>
                        <a:pt x="899" y="409"/>
                      </a:lnTo>
                      <a:lnTo>
                        <a:pt x="872" y="396"/>
                      </a:lnTo>
                      <a:lnTo>
                        <a:pt x="847" y="379"/>
                      </a:lnTo>
                      <a:lnTo>
                        <a:pt x="826" y="360"/>
                      </a:lnTo>
                      <a:lnTo>
                        <a:pt x="810" y="335"/>
                      </a:lnTo>
                      <a:lnTo>
                        <a:pt x="797" y="309"/>
                      </a:lnTo>
                      <a:lnTo>
                        <a:pt x="791" y="279"/>
                      </a:lnTo>
                      <a:lnTo>
                        <a:pt x="788" y="247"/>
                      </a:lnTo>
                      <a:lnTo>
                        <a:pt x="793" y="205"/>
                      </a:lnTo>
                      <a:lnTo>
                        <a:pt x="805" y="165"/>
                      </a:lnTo>
                      <a:lnTo>
                        <a:pt x="826" y="127"/>
                      </a:lnTo>
                      <a:lnTo>
                        <a:pt x="852" y="91"/>
                      </a:lnTo>
                      <a:lnTo>
                        <a:pt x="884" y="61"/>
                      </a:lnTo>
                      <a:lnTo>
                        <a:pt x="920" y="35"/>
                      </a:lnTo>
                      <a:lnTo>
                        <a:pt x="959" y="17"/>
                      </a:lnTo>
                      <a:lnTo>
                        <a:pt x="1000" y="4"/>
                      </a:lnTo>
                      <a:lnTo>
                        <a:pt x="10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7"/>
                <p:cNvSpPr>
                  <a:spLocks/>
                </p:cNvSpPr>
                <p:nvPr/>
              </p:nvSpPr>
              <p:spPr bwMode="auto">
                <a:xfrm>
                  <a:off x="3406" y="3073"/>
                  <a:ext cx="690" cy="505"/>
                </a:xfrm>
                <a:custGeom>
                  <a:avLst/>
                  <a:gdLst/>
                  <a:ahLst/>
                  <a:cxnLst>
                    <a:cxn ang="0">
                      <a:pos x="508" y="16"/>
                    </a:cxn>
                    <a:cxn ang="0">
                      <a:pos x="652" y="96"/>
                    </a:cxn>
                    <a:cxn ang="0">
                      <a:pos x="743" y="262"/>
                    </a:cxn>
                    <a:cxn ang="0">
                      <a:pos x="871" y="178"/>
                    </a:cxn>
                    <a:cxn ang="0">
                      <a:pos x="1090" y="44"/>
                    </a:cxn>
                    <a:cxn ang="0">
                      <a:pos x="1350" y="0"/>
                    </a:cxn>
                    <a:cxn ang="0">
                      <a:pos x="1515" y="27"/>
                    </a:cxn>
                    <a:cxn ang="0">
                      <a:pos x="1664" y="110"/>
                    </a:cxn>
                    <a:cxn ang="0">
                      <a:pos x="1754" y="283"/>
                    </a:cxn>
                    <a:cxn ang="0">
                      <a:pos x="1747" y="512"/>
                    </a:cxn>
                    <a:cxn ang="0">
                      <a:pos x="1679" y="765"/>
                    </a:cxn>
                    <a:cxn ang="0">
                      <a:pos x="1603" y="981"/>
                    </a:cxn>
                    <a:cxn ang="0">
                      <a:pos x="1540" y="1146"/>
                    </a:cxn>
                    <a:cxn ang="0">
                      <a:pos x="1510" y="1263"/>
                    </a:cxn>
                    <a:cxn ang="0">
                      <a:pos x="1516" y="1377"/>
                    </a:cxn>
                    <a:cxn ang="0">
                      <a:pos x="1590" y="1425"/>
                    </a:cxn>
                    <a:cxn ang="0">
                      <a:pos x="1773" y="1339"/>
                    </a:cxn>
                    <a:cxn ang="0">
                      <a:pos x="1926" y="1083"/>
                    </a:cxn>
                    <a:cxn ang="0">
                      <a:pos x="1972" y="972"/>
                    </a:cxn>
                    <a:cxn ang="0">
                      <a:pos x="2026" y="962"/>
                    </a:cxn>
                    <a:cxn ang="0">
                      <a:pos x="2069" y="990"/>
                    </a:cxn>
                    <a:cxn ang="0">
                      <a:pos x="2052" y="1075"/>
                    </a:cxn>
                    <a:cxn ang="0">
                      <a:pos x="1976" y="1240"/>
                    </a:cxn>
                    <a:cxn ang="0">
                      <a:pos x="1837" y="1415"/>
                    </a:cxn>
                    <a:cxn ang="0">
                      <a:pos x="1632" y="1513"/>
                    </a:cxn>
                    <a:cxn ang="0">
                      <a:pos x="1422" y="1481"/>
                    </a:cxn>
                    <a:cxn ang="0">
                      <a:pos x="1286" y="1352"/>
                    </a:cxn>
                    <a:cxn ang="0">
                      <a:pos x="1264" y="1184"/>
                    </a:cxn>
                    <a:cxn ang="0">
                      <a:pos x="1312" y="1051"/>
                    </a:cxn>
                    <a:cxn ang="0">
                      <a:pos x="1393" y="828"/>
                    </a:cxn>
                    <a:cxn ang="0">
                      <a:pos x="1479" y="537"/>
                    </a:cxn>
                    <a:cxn ang="0">
                      <a:pos x="1507" y="316"/>
                    </a:cxn>
                    <a:cxn ang="0">
                      <a:pos x="1496" y="216"/>
                    </a:cxn>
                    <a:cxn ang="0">
                      <a:pos x="1431" y="122"/>
                    </a:cxn>
                    <a:cxn ang="0">
                      <a:pos x="1256" y="93"/>
                    </a:cxn>
                    <a:cxn ang="0">
                      <a:pos x="1018" y="184"/>
                    </a:cxn>
                    <a:cxn ang="0">
                      <a:pos x="851" y="341"/>
                    </a:cxn>
                    <a:cxn ang="0">
                      <a:pos x="740" y="497"/>
                    </a:cxn>
                    <a:cxn ang="0">
                      <a:pos x="686" y="615"/>
                    </a:cxn>
                    <a:cxn ang="0">
                      <a:pos x="622" y="855"/>
                    </a:cxn>
                    <a:cxn ang="0">
                      <a:pos x="566" y="1090"/>
                    </a:cxn>
                    <a:cxn ang="0">
                      <a:pos x="519" y="1269"/>
                    </a:cxn>
                    <a:cxn ang="0">
                      <a:pos x="474" y="1430"/>
                    </a:cxn>
                    <a:cxn ang="0">
                      <a:pos x="393" y="1505"/>
                    </a:cxn>
                    <a:cxn ang="0">
                      <a:pos x="283" y="1505"/>
                    </a:cxn>
                    <a:cxn ang="0">
                      <a:pos x="220" y="1434"/>
                    </a:cxn>
                    <a:cxn ang="0">
                      <a:pos x="231" y="1357"/>
                    </a:cxn>
                    <a:cxn ang="0">
                      <a:pos x="255" y="1276"/>
                    </a:cxn>
                    <a:cxn ang="0">
                      <a:pos x="403" y="672"/>
                    </a:cxn>
                    <a:cxn ang="0">
                      <a:pos x="453" y="464"/>
                    </a:cxn>
                    <a:cxn ang="0">
                      <a:pos x="494" y="283"/>
                    </a:cxn>
                    <a:cxn ang="0">
                      <a:pos x="475" y="150"/>
                    </a:cxn>
                    <a:cxn ang="0">
                      <a:pos x="382" y="91"/>
                    </a:cxn>
                    <a:cxn ang="0">
                      <a:pos x="248" y="167"/>
                    </a:cxn>
                    <a:cxn ang="0">
                      <a:pos x="162" y="360"/>
                    </a:cxn>
                    <a:cxn ang="0">
                      <a:pos x="113" y="528"/>
                    </a:cxn>
                    <a:cxn ang="0">
                      <a:pos x="59" y="556"/>
                    </a:cxn>
                    <a:cxn ang="0">
                      <a:pos x="15" y="545"/>
                    </a:cxn>
                    <a:cxn ang="0">
                      <a:pos x="3" y="490"/>
                    </a:cxn>
                    <a:cxn ang="0">
                      <a:pos x="42" y="354"/>
                    </a:cxn>
                    <a:cxn ang="0">
                      <a:pos x="119" y="180"/>
                    </a:cxn>
                    <a:cxn ang="0">
                      <a:pos x="219" y="62"/>
                    </a:cxn>
                    <a:cxn ang="0">
                      <a:pos x="390" y="0"/>
                    </a:cxn>
                  </a:cxnLst>
                  <a:rect l="0" t="0" r="r" b="b"/>
                  <a:pathLst>
                    <a:path w="2070" h="1515">
                      <a:moveTo>
                        <a:pt x="390" y="0"/>
                      </a:moveTo>
                      <a:lnTo>
                        <a:pt x="418" y="2"/>
                      </a:lnTo>
                      <a:lnTo>
                        <a:pt x="447" y="4"/>
                      </a:lnTo>
                      <a:lnTo>
                        <a:pt x="477" y="10"/>
                      </a:lnTo>
                      <a:lnTo>
                        <a:pt x="508" y="16"/>
                      </a:lnTo>
                      <a:lnTo>
                        <a:pt x="538" y="27"/>
                      </a:lnTo>
                      <a:lnTo>
                        <a:pt x="568" y="40"/>
                      </a:lnTo>
                      <a:lnTo>
                        <a:pt x="599" y="55"/>
                      </a:lnTo>
                      <a:lnTo>
                        <a:pt x="626" y="74"/>
                      </a:lnTo>
                      <a:lnTo>
                        <a:pt x="652" y="96"/>
                      </a:lnTo>
                      <a:lnTo>
                        <a:pt x="677" y="121"/>
                      </a:lnTo>
                      <a:lnTo>
                        <a:pt x="698" y="151"/>
                      </a:lnTo>
                      <a:lnTo>
                        <a:pt x="716" y="184"/>
                      </a:lnTo>
                      <a:lnTo>
                        <a:pt x="732" y="220"/>
                      </a:lnTo>
                      <a:lnTo>
                        <a:pt x="743" y="262"/>
                      </a:lnTo>
                      <a:lnTo>
                        <a:pt x="750" y="308"/>
                      </a:lnTo>
                      <a:lnTo>
                        <a:pt x="775" y="277"/>
                      </a:lnTo>
                      <a:lnTo>
                        <a:pt x="804" y="244"/>
                      </a:lnTo>
                      <a:lnTo>
                        <a:pt x="836" y="211"/>
                      </a:lnTo>
                      <a:lnTo>
                        <a:pt x="871" y="178"/>
                      </a:lnTo>
                      <a:lnTo>
                        <a:pt x="909" y="147"/>
                      </a:lnTo>
                      <a:lnTo>
                        <a:pt x="949" y="117"/>
                      </a:lnTo>
                      <a:lnTo>
                        <a:pt x="993" y="89"/>
                      </a:lnTo>
                      <a:lnTo>
                        <a:pt x="1040" y="65"/>
                      </a:lnTo>
                      <a:lnTo>
                        <a:pt x="1090" y="44"/>
                      </a:lnTo>
                      <a:lnTo>
                        <a:pt x="1142" y="25"/>
                      </a:lnTo>
                      <a:lnTo>
                        <a:pt x="1198" y="12"/>
                      </a:lnTo>
                      <a:lnTo>
                        <a:pt x="1257" y="3"/>
                      </a:lnTo>
                      <a:lnTo>
                        <a:pt x="1320" y="0"/>
                      </a:lnTo>
                      <a:lnTo>
                        <a:pt x="1350" y="0"/>
                      </a:lnTo>
                      <a:lnTo>
                        <a:pt x="1383" y="3"/>
                      </a:lnTo>
                      <a:lnTo>
                        <a:pt x="1416" y="6"/>
                      </a:lnTo>
                      <a:lnTo>
                        <a:pt x="1448" y="11"/>
                      </a:lnTo>
                      <a:lnTo>
                        <a:pt x="1481" y="17"/>
                      </a:lnTo>
                      <a:lnTo>
                        <a:pt x="1515" y="27"/>
                      </a:lnTo>
                      <a:lnTo>
                        <a:pt x="1547" y="37"/>
                      </a:lnTo>
                      <a:lnTo>
                        <a:pt x="1579" y="51"/>
                      </a:lnTo>
                      <a:lnTo>
                        <a:pt x="1609" y="67"/>
                      </a:lnTo>
                      <a:lnTo>
                        <a:pt x="1637" y="87"/>
                      </a:lnTo>
                      <a:lnTo>
                        <a:pt x="1664" y="110"/>
                      </a:lnTo>
                      <a:lnTo>
                        <a:pt x="1688" y="137"/>
                      </a:lnTo>
                      <a:lnTo>
                        <a:pt x="1709" y="167"/>
                      </a:lnTo>
                      <a:lnTo>
                        <a:pt x="1727" y="202"/>
                      </a:lnTo>
                      <a:lnTo>
                        <a:pt x="1743" y="240"/>
                      </a:lnTo>
                      <a:lnTo>
                        <a:pt x="1754" y="283"/>
                      </a:lnTo>
                      <a:lnTo>
                        <a:pt x="1760" y="330"/>
                      </a:lnTo>
                      <a:lnTo>
                        <a:pt x="1763" y="383"/>
                      </a:lnTo>
                      <a:lnTo>
                        <a:pt x="1761" y="422"/>
                      </a:lnTo>
                      <a:lnTo>
                        <a:pt x="1756" y="467"/>
                      </a:lnTo>
                      <a:lnTo>
                        <a:pt x="1747" y="512"/>
                      </a:lnTo>
                      <a:lnTo>
                        <a:pt x="1736" y="562"/>
                      </a:lnTo>
                      <a:lnTo>
                        <a:pt x="1725" y="612"/>
                      </a:lnTo>
                      <a:lnTo>
                        <a:pt x="1710" y="663"/>
                      </a:lnTo>
                      <a:lnTo>
                        <a:pt x="1695" y="715"/>
                      </a:lnTo>
                      <a:lnTo>
                        <a:pt x="1679" y="765"/>
                      </a:lnTo>
                      <a:lnTo>
                        <a:pt x="1662" y="815"/>
                      </a:lnTo>
                      <a:lnTo>
                        <a:pt x="1646" y="862"/>
                      </a:lnTo>
                      <a:lnTo>
                        <a:pt x="1630" y="905"/>
                      </a:lnTo>
                      <a:lnTo>
                        <a:pt x="1616" y="946"/>
                      </a:lnTo>
                      <a:lnTo>
                        <a:pt x="1603" y="981"/>
                      </a:lnTo>
                      <a:lnTo>
                        <a:pt x="1591" y="1011"/>
                      </a:lnTo>
                      <a:lnTo>
                        <a:pt x="1583" y="1036"/>
                      </a:lnTo>
                      <a:lnTo>
                        <a:pt x="1566" y="1078"/>
                      </a:lnTo>
                      <a:lnTo>
                        <a:pt x="1552" y="1115"/>
                      </a:lnTo>
                      <a:lnTo>
                        <a:pt x="1540" y="1146"/>
                      </a:lnTo>
                      <a:lnTo>
                        <a:pt x="1531" y="1174"/>
                      </a:lnTo>
                      <a:lnTo>
                        <a:pt x="1523" y="1199"/>
                      </a:lnTo>
                      <a:lnTo>
                        <a:pt x="1516" y="1221"/>
                      </a:lnTo>
                      <a:lnTo>
                        <a:pt x="1513" y="1243"/>
                      </a:lnTo>
                      <a:lnTo>
                        <a:pt x="1510" y="1263"/>
                      </a:lnTo>
                      <a:lnTo>
                        <a:pt x="1509" y="1284"/>
                      </a:lnTo>
                      <a:lnTo>
                        <a:pt x="1507" y="1306"/>
                      </a:lnTo>
                      <a:lnTo>
                        <a:pt x="1509" y="1332"/>
                      </a:lnTo>
                      <a:lnTo>
                        <a:pt x="1511" y="1356"/>
                      </a:lnTo>
                      <a:lnTo>
                        <a:pt x="1516" y="1377"/>
                      </a:lnTo>
                      <a:lnTo>
                        <a:pt x="1523" y="1394"/>
                      </a:lnTo>
                      <a:lnTo>
                        <a:pt x="1535" y="1408"/>
                      </a:lnTo>
                      <a:lnTo>
                        <a:pt x="1549" y="1417"/>
                      </a:lnTo>
                      <a:lnTo>
                        <a:pt x="1568" y="1424"/>
                      </a:lnTo>
                      <a:lnTo>
                        <a:pt x="1590" y="1425"/>
                      </a:lnTo>
                      <a:lnTo>
                        <a:pt x="1628" y="1422"/>
                      </a:lnTo>
                      <a:lnTo>
                        <a:pt x="1664" y="1412"/>
                      </a:lnTo>
                      <a:lnTo>
                        <a:pt x="1701" y="1394"/>
                      </a:lnTo>
                      <a:lnTo>
                        <a:pt x="1738" y="1370"/>
                      </a:lnTo>
                      <a:lnTo>
                        <a:pt x="1773" y="1339"/>
                      </a:lnTo>
                      <a:lnTo>
                        <a:pt x="1807" y="1301"/>
                      </a:lnTo>
                      <a:lnTo>
                        <a:pt x="1840" y="1256"/>
                      </a:lnTo>
                      <a:lnTo>
                        <a:pt x="1871" y="1205"/>
                      </a:lnTo>
                      <a:lnTo>
                        <a:pt x="1900" y="1147"/>
                      </a:lnTo>
                      <a:lnTo>
                        <a:pt x="1926" y="1083"/>
                      </a:lnTo>
                      <a:lnTo>
                        <a:pt x="1950" y="1013"/>
                      </a:lnTo>
                      <a:lnTo>
                        <a:pt x="1956" y="1001"/>
                      </a:lnTo>
                      <a:lnTo>
                        <a:pt x="1960" y="989"/>
                      </a:lnTo>
                      <a:lnTo>
                        <a:pt x="1966" y="980"/>
                      </a:lnTo>
                      <a:lnTo>
                        <a:pt x="1972" y="972"/>
                      </a:lnTo>
                      <a:lnTo>
                        <a:pt x="1981" y="965"/>
                      </a:lnTo>
                      <a:lnTo>
                        <a:pt x="1993" y="962"/>
                      </a:lnTo>
                      <a:lnTo>
                        <a:pt x="2010" y="960"/>
                      </a:lnTo>
                      <a:lnTo>
                        <a:pt x="2017" y="960"/>
                      </a:lnTo>
                      <a:lnTo>
                        <a:pt x="2026" y="962"/>
                      </a:lnTo>
                      <a:lnTo>
                        <a:pt x="2036" y="963"/>
                      </a:lnTo>
                      <a:lnTo>
                        <a:pt x="2046" y="965"/>
                      </a:lnTo>
                      <a:lnTo>
                        <a:pt x="2056" y="972"/>
                      </a:lnTo>
                      <a:lnTo>
                        <a:pt x="2063" y="980"/>
                      </a:lnTo>
                      <a:lnTo>
                        <a:pt x="2069" y="990"/>
                      </a:lnTo>
                      <a:lnTo>
                        <a:pt x="2070" y="1006"/>
                      </a:lnTo>
                      <a:lnTo>
                        <a:pt x="2069" y="1015"/>
                      </a:lnTo>
                      <a:lnTo>
                        <a:pt x="2066" y="1031"/>
                      </a:lnTo>
                      <a:lnTo>
                        <a:pt x="2060" y="1051"/>
                      </a:lnTo>
                      <a:lnTo>
                        <a:pt x="2052" y="1075"/>
                      </a:lnTo>
                      <a:lnTo>
                        <a:pt x="2042" y="1104"/>
                      </a:lnTo>
                      <a:lnTo>
                        <a:pt x="2029" y="1136"/>
                      </a:lnTo>
                      <a:lnTo>
                        <a:pt x="2014" y="1170"/>
                      </a:lnTo>
                      <a:lnTo>
                        <a:pt x="1996" y="1205"/>
                      </a:lnTo>
                      <a:lnTo>
                        <a:pt x="1976" y="1240"/>
                      </a:lnTo>
                      <a:lnTo>
                        <a:pt x="1953" y="1277"/>
                      </a:lnTo>
                      <a:lnTo>
                        <a:pt x="1928" y="1314"/>
                      </a:lnTo>
                      <a:lnTo>
                        <a:pt x="1900" y="1349"/>
                      </a:lnTo>
                      <a:lnTo>
                        <a:pt x="1870" y="1383"/>
                      </a:lnTo>
                      <a:lnTo>
                        <a:pt x="1837" y="1415"/>
                      </a:lnTo>
                      <a:lnTo>
                        <a:pt x="1801" y="1442"/>
                      </a:lnTo>
                      <a:lnTo>
                        <a:pt x="1763" y="1467"/>
                      </a:lnTo>
                      <a:lnTo>
                        <a:pt x="1722" y="1488"/>
                      </a:lnTo>
                      <a:lnTo>
                        <a:pt x="1679" y="1502"/>
                      </a:lnTo>
                      <a:lnTo>
                        <a:pt x="1632" y="1513"/>
                      </a:lnTo>
                      <a:lnTo>
                        <a:pt x="1583" y="1515"/>
                      </a:lnTo>
                      <a:lnTo>
                        <a:pt x="1540" y="1514"/>
                      </a:lnTo>
                      <a:lnTo>
                        <a:pt x="1499" y="1508"/>
                      </a:lnTo>
                      <a:lnTo>
                        <a:pt x="1459" y="1497"/>
                      </a:lnTo>
                      <a:lnTo>
                        <a:pt x="1422" y="1481"/>
                      </a:lnTo>
                      <a:lnTo>
                        <a:pt x="1388" y="1463"/>
                      </a:lnTo>
                      <a:lnTo>
                        <a:pt x="1357" y="1441"/>
                      </a:lnTo>
                      <a:lnTo>
                        <a:pt x="1329" y="1415"/>
                      </a:lnTo>
                      <a:lnTo>
                        <a:pt x="1306" y="1384"/>
                      </a:lnTo>
                      <a:lnTo>
                        <a:pt x="1286" y="1352"/>
                      </a:lnTo>
                      <a:lnTo>
                        <a:pt x="1272" y="1314"/>
                      </a:lnTo>
                      <a:lnTo>
                        <a:pt x="1262" y="1274"/>
                      </a:lnTo>
                      <a:lnTo>
                        <a:pt x="1260" y="1231"/>
                      </a:lnTo>
                      <a:lnTo>
                        <a:pt x="1261" y="1206"/>
                      </a:lnTo>
                      <a:lnTo>
                        <a:pt x="1264" y="1184"/>
                      </a:lnTo>
                      <a:lnTo>
                        <a:pt x="1269" y="1163"/>
                      </a:lnTo>
                      <a:lnTo>
                        <a:pt x="1277" y="1141"/>
                      </a:lnTo>
                      <a:lnTo>
                        <a:pt x="1286" y="1115"/>
                      </a:lnTo>
                      <a:lnTo>
                        <a:pt x="1298" y="1086"/>
                      </a:lnTo>
                      <a:lnTo>
                        <a:pt x="1312" y="1051"/>
                      </a:lnTo>
                      <a:lnTo>
                        <a:pt x="1325" y="1017"/>
                      </a:lnTo>
                      <a:lnTo>
                        <a:pt x="1340" y="976"/>
                      </a:lnTo>
                      <a:lnTo>
                        <a:pt x="1357" y="931"/>
                      </a:lnTo>
                      <a:lnTo>
                        <a:pt x="1374" y="880"/>
                      </a:lnTo>
                      <a:lnTo>
                        <a:pt x="1393" y="828"/>
                      </a:lnTo>
                      <a:lnTo>
                        <a:pt x="1412" y="772"/>
                      </a:lnTo>
                      <a:lnTo>
                        <a:pt x="1430" y="713"/>
                      </a:lnTo>
                      <a:lnTo>
                        <a:pt x="1447" y="654"/>
                      </a:lnTo>
                      <a:lnTo>
                        <a:pt x="1464" y="595"/>
                      </a:lnTo>
                      <a:lnTo>
                        <a:pt x="1479" y="537"/>
                      </a:lnTo>
                      <a:lnTo>
                        <a:pt x="1490" y="481"/>
                      </a:lnTo>
                      <a:lnTo>
                        <a:pt x="1499" y="427"/>
                      </a:lnTo>
                      <a:lnTo>
                        <a:pt x="1506" y="376"/>
                      </a:lnTo>
                      <a:lnTo>
                        <a:pt x="1507" y="330"/>
                      </a:lnTo>
                      <a:lnTo>
                        <a:pt x="1507" y="316"/>
                      </a:lnTo>
                      <a:lnTo>
                        <a:pt x="1507" y="299"/>
                      </a:lnTo>
                      <a:lnTo>
                        <a:pt x="1506" y="279"/>
                      </a:lnTo>
                      <a:lnTo>
                        <a:pt x="1503" y="260"/>
                      </a:lnTo>
                      <a:lnTo>
                        <a:pt x="1501" y="239"/>
                      </a:lnTo>
                      <a:lnTo>
                        <a:pt x="1496" y="216"/>
                      </a:lnTo>
                      <a:lnTo>
                        <a:pt x="1488" y="195"/>
                      </a:lnTo>
                      <a:lnTo>
                        <a:pt x="1479" y="175"/>
                      </a:lnTo>
                      <a:lnTo>
                        <a:pt x="1465" y="155"/>
                      </a:lnTo>
                      <a:lnTo>
                        <a:pt x="1450" y="138"/>
                      </a:lnTo>
                      <a:lnTo>
                        <a:pt x="1431" y="122"/>
                      </a:lnTo>
                      <a:lnTo>
                        <a:pt x="1408" y="109"/>
                      </a:lnTo>
                      <a:lnTo>
                        <a:pt x="1380" y="99"/>
                      </a:lnTo>
                      <a:lnTo>
                        <a:pt x="1349" y="92"/>
                      </a:lnTo>
                      <a:lnTo>
                        <a:pt x="1312" y="91"/>
                      </a:lnTo>
                      <a:lnTo>
                        <a:pt x="1256" y="93"/>
                      </a:lnTo>
                      <a:lnTo>
                        <a:pt x="1202" y="103"/>
                      </a:lnTo>
                      <a:lnTo>
                        <a:pt x="1151" y="117"/>
                      </a:lnTo>
                      <a:lnTo>
                        <a:pt x="1104" y="135"/>
                      </a:lnTo>
                      <a:lnTo>
                        <a:pt x="1059" y="157"/>
                      </a:lnTo>
                      <a:lnTo>
                        <a:pt x="1018" y="184"/>
                      </a:lnTo>
                      <a:lnTo>
                        <a:pt x="980" y="211"/>
                      </a:lnTo>
                      <a:lnTo>
                        <a:pt x="944" y="243"/>
                      </a:lnTo>
                      <a:lnTo>
                        <a:pt x="910" y="274"/>
                      </a:lnTo>
                      <a:lnTo>
                        <a:pt x="880" y="308"/>
                      </a:lnTo>
                      <a:lnTo>
                        <a:pt x="851" y="341"/>
                      </a:lnTo>
                      <a:lnTo>
                        <a:pt x="826" y="374"/>
                      </a:lnTo>
                      <a:lnTo>
                        <a:pt x="803" y="405"/>
                      </a:lnTo>
                      <a:lnTo>
                        <a:pt x="778" y="440"/>
                      </a:lnTo>
                      <a:lnTo>
                        <a:pt x="757" y="470"/>
                      </a:lnTo>
                      <a:lnTo>
                        <a:pt x="740" y="497"/>
                      </a:lnTo>
                      <a:lnTo>
                        <a:pt x="726" y="522"/>
                      </a:lnTo>
                      <a:lnTo>
                        <a:pt x="714" y="544"/>
                      </a:lnTo>
                      <a:lnTo>
                        <a:pt x="703" y="566"/>
                      </a:lnTo>
                      <a:lnTo>
                        <a:pt x="694" y="590"/>
                      </a:lnTo>
                      <a:lnTo>
                        <a:pt x="686" y="615"/>
                      </a:lnTo>
                      <a:lnTo>
                        <a:pt x="678" y="641"/>
                      </a:lnTo>
                      <a:lnTo>
                        <a:pt x="669" y="671"/>
                      </a:lnTo>
                      <a:lnTo>
                        <a:pt x="660" y="705"/>
                      </a:lnTo>
                      <a:lnTo>
                        <a:pt x="643" y="781"/>
                      </a:lnTo>
                      <a:lnTo>
                        <a:pt x="622" y="855"/>
                      </a:lnTo>
                      <a:lnTo>
                        <a:pt x="600" y="930"/>
                      </a:lnTo>
                      <a:lnTo>
                        <a:pt x="593" y="964"/>
                      </a:lnTo>
                      <a:lnTo>
                        <a:pt x="585" y="1003"/>
                      </a:lnTo>
                      <a:lnTo>
                        <a:pt x="575" y="1047"/>
                      </a:lnTo>
                      <a:lnTo>
                        <a:pt x="566" y="1090"/>
                      </a:lnTo>
                      <a:lnTo>
                        <a:pt x="554" y="1133"/>
                      </a:lnTo>
                      <a:lnTo>
                        <a:pt x="544" y="1174"/>
                      </a:lnTo>
                      <a:lnTo>
                        <a:pt x="534" y="1209"/>
                      </a:lnTo>
                      <a:lnTo>
                        <a:pt x="525" y="1238"/>
                      </a:lnTo>
                      <a:lnTo>
                        <a:pt x="519" y="1269"/>
                      </a:lnTo>
                      <a:lnTo>
                        <a:pt x="511" y="1305"/>
                      </a:lnTo>
                      <a:lnTo>
                        <a:pt x="502" y="1340"/>
                      </a:lnTo>
                      <a:lnTo>
                        <a:pt x="494" y="1374"/>
                      </a:lnTo>
                      <a:lnTo>
                        <a:pt x="485" y="1405"/>
                      </a:lnTo>
                      <a:lnTo>
                        <a:pt x="474" y="1430"/>
                      </a:lnTo>
                      <a:lnTo>
                        <a:pt x="465" y="1449"/>
                      </a:lnTo>
                      <a:lnTo>
                        <a:pt x="454" y="1464"/>
                      </a:lnTo>
                      <a:lnTo>
                        <a:pt x="439" y="1479"/>
                      </a:lnTo>
                      <a:lnTo>
                        <a:pt x="418" y="1493"/>
                      </a:lnTo>
                      <a:lnTo>
                        <a:pt x="393" y="1505"/>
                      </a:lnTo>
                      <a:lnTo>
                        <a:pt x="367" y="1513"/>
                      </a:lnTo>
                      <a:lnTo>
                        <a:pt x="337" y="1515"/>
                      </a:lnTo>
                      <a:lnTo>
                        <a:pt x="320" y="1515"/>
                      </a:lnTo>
                      <a:lnTo>
                        <a:pt x="301" y="1512"/>
                      </a:lnTo>
                      <a:lnTo>
                        <a:pt x="283" y="1505"/>
                      </a:lnTo>
                      <a:lnTo>
                        <a:pt x="266" y="1497"/>
                      </a:lnTo>
                      <a:lnTo>
                        <a:pt x="250" y="1485"/>
                      </a:lnTo>
                      <a:lnTo>
                        <a:pt x="237" y="1471"/>
                      </a:lnTo>
                      <a:lnTo>
                        <a:pt x="227" y="1454"/>
                      </a:lnTo>
                      <a:lnTo>
                        <a:pt x="220" y="1434"/>
                      </a:lnTo>
                      <a:lnTo>
                        <a:pt x="217" y="1411"/>
                      </a:lnTo>
                      <a:lnTo>
                        <a:pt x="217" y="1404"/>
                      </a:lnTo>
                      <a:lnTo>
                        <a:pt x="221" y="1392"/>
                      </a:lnTo>
                      <a:lnTo>
                        <a:pt x="225" y="1377"/>
                      </a:lnTo>
                      <a:lnTo>
                        <a:pt x="231" y="1357"/>
                      </a:lnTo>
                      <a:lnTo>
                        <a:pt x="236" y="1336"/>
                      </a:lnTo>
                      <a:lnTo>
                        <a:pt x="242" y="1315"/>
                      </a:lnTo>
                      <a:lnTo>
                        <a:pt x="249" y="1294"/>
                      </a:lnTo>
                      <a:lnTo>
                        <a:pt x="255" y="1276"/>
                      </a:lnTo>
                      <a:lnTo>
                        <a:pt x="255" y="1276"/>
                      </a:lnTo>
                      <a:lnTo>
                        <a:pt x="360" y="840"/>
                      </a:lnTo>
                      <a:lnTo>
                        <a:pt x="369" y="804"/>
                      </a:lnTo>
                      <a:lnTo>
                        <a:pt x="381" y="764"/>
                      </a:lnTo>
                      <a:lnTo>
                        <a:pt x="392" y="719"/>
                      </a:lnTo>
                      <a:lnTo>
                        <a:pt x="403" y="672"/>
                      </a:lnTo>
                      <a:lnTo>
                        <a:pt x="414" y="626"/>
                      </a:lnTo>
                      <a:lnTo>
                        <a:pt x="424" y="582"/>
                      </a:lnTo>
                      <a:lnTo>
                        <a:pt x="435" y="540"/>
                      </a:lnTo>
                      <a:lnTo>
                        <a:pt x="444" y="503"/>
                      </a:lnTo>
                      <a:lnTo>
                        <a:pt x="453" y="464"/>
                      </a:lnTo>
                      <a:lnTo>
                        <a:pt x="464" y="425"/>
                      </a:lnTo>
                      <a:lnTo>
                        <a:pt x="473" y="387"/>
                      </a:lnTo>
                      <a:lnTo>
                        <a:pt x="482" y="350"/>
                      </a:lnTo>
                      <a:lnTo>
                        <a:pt x="489" y="315"/>
                      </a:lnTo>
                      <a:lnTo>
                        <a:pt x="494" y="283"/>
                      </a:lnTo>
                      <a:lnTo>
                        <a:pt x="495" y="256"/>
                      </a:lnTo>
                      <a:lnTo>
                        <a:pt x="494" y="226"/>
                      </a:lnTo>
                      <a:lnTo>
                        <a:pt x="490" y="198"/>
                      </a:lnTo>
                      <a:lnTo>
                        <a:pt x="485" y="173"/>
                      </a:lnTo>
                      <a:lnTo>
                        <a:pt x="475" y="150"/>
                      </a:lnTo>
                      <a:lnTo>
                        <a:pt x="464" y="130"/>
                      </a:lnTo>
                      <a:lnTo>
                        <a:pt x="448" y="113"/>
                      </a:lnTo>
                      <a:lnTo>
                        <a:pt x="430" y="101"/>
                      </a:lnTo>
                      <a:lnTo>
                        <a:pt x="407" y="93"/>
                      </a:lnTo>
                      <a:lnTo>
                        <a:pt x="382" y="91"/>
                      </a:lnTo>
                      <a:lnTo>
                        <a:pt x="350" y="93"/>
                      </a:lnTo>
                      <a:lnTo>
                        <a:pt x="321" y="104"/>
                      </a:lnTo>
                      <a:lnTo>
                        <a:pt x="293" y="120"/>
                      </a:lnTo>
                      <a:lnTo>
                        <a:pt x="270" y="140"/>
                      </a:lnTo>
                      <a:lnTo>
                        <a:pt x="248" y="167"/>
                      </a:lnTo>
                      <a:lnTo>
                        <a:pt x="228" y="198"/>
                      </a:lnTo>
                      <a:lnTo>
                        <a:pt x="210" y="233"/>
                      </a:lnTo>
                      <a:lnTo>
                        <a:pt x="193" y="273"/>
                      </a:lnTo>
                      <a:lnTo>
                        <a:pt x="177" y="315"/>
                      </a:lnTo>
                      <a:lnTo>
                        <a:pt x="162" y="360"/>
                      </a:lnTo>
                      <a:lnTo>
                        <a:pt x="148" y="409"/>
                      </a:lnTo>
                      <a:lnTo>
                        <a:pt x="135" y="459"/>
                      </a:lnTo>
                      <a:lnTo>
                        <a:pt x="127" y="487"/>
                      </a:lnTo>
                      <a:lnTo>
                        <a:pt x="121" y="511"/>
                      </a:lnTo>
                      <a:lnTo>
                        <a:pt x="113" y="528"/>
                      </a:lnTo>
                      <a:lnTo>
                        <a:pt x="106" y="541"/>
                      </a:lnTo>
                      <a:lnTo>
                        <a:pt x="97" y="549"/>
                      </a:lnTo>
                      <a:lnTo>
                        <a:pt x="88" y="553"/>
                      </a:lnTo>
                      <a:lnTo>
                        <a:pt x="75" y="556"/>
                      </a:lnTo>
                      <a:lnTo>
                        <a:pt x="59" y="556"/>
                      </a:lnTo>
                      <a:lnTo>
                        <a:pt x="52" y="556"/>
                      </a:lnTo>
                      <a:lnTo>
                        <a:pt x="43" y="554"/>
                      </a:lnTo>
                      <a:lnTo>
                        <a:pt x="34" y="553"/>
                      </a:lnTo>
                      <a:lnTo>
                        <a:pt x="24" y="550"/>
                      </a:lnTo>
                      <a:lnTo>
                        <a:pt x="15" y="545"/>
                      </a:lnTo>
                      <a:lnTo>
                        <a:pt x="7" y="536"/>
                      </a:lnTo>
                      <a:lnTo>
                        <a:pt x="1" y="525"/>
                      </a:lnTo>
                      <a:lnTo>
                        <a:pt x="0" y="511"/>
                      </a:lnTo>
                      <a:lnTo>
                        <a:pt x="0" y="503"/>
                      </a:lnTo>
                      <a:lnTo>
                        <a:pt x="3" y="490"/>
                      </a:lnTo>
                      <a:lnTo>
                        <a:pt x="8" y="470"/>
                      </a:lnTo>
                      <a:lnTo>
                        <a:pt x="15" y="447"/>
                      </a:lnTo>
                      <a:lnTo>
                        <a:pt x="22" y="418"/>
                      </a:lnTo>
                      <a:lnTo>
                        <a:pt x="32" y="388"/>
                      </a:lnTo>
                      <a:lnTo>
                        <a:pt x="42" y="354"/>
                      </a:lnTo>
                      <a:lnTo>
                        <a:pt x="55" y="320"/>
                      </a:lnTo>
                      <a:lnTo>
                        <a:pt x="70" y="283"/>
                      </a:lnTo>
                      <a:lnTo>
                        <a:pt x="85" y="248"/>
                      </a:lnTo>
                      <a:lnTo>
                        <a:pt x="101" y="214"/>
                      </a:lnTo>
                      <a:lnTo>
                        <a:pt x="119" y="180"/>
                      </a:lnTo>
                      <a:lnTo>
                        <a:pt x="134" y="157"/>
                      </a:lnTo>
                      <a:lnTo>
                        <a:pt x="152" y="133"/>
                      </a:lnTo>
                      <a:lnTo>
                        <a:pt x="170" y="108"/>
                      </a:lnTo>
                      <a:lnTo>
                        <a:pt x="193" y="84"/>
                      </a:lnTo>
                      <a:lnTo>
                        <a:pt x="219" y="62"/>
                      </a:lnTo>
                      <a:lnTo>
                        <a:pt x="246" y="42"/>
                      </a:lnTo>
                      <a:lnTo>
                        <a:pt x="278" y="25"/>
                      </a:lnTo>
                      <a:lnTo>
                        <a:pt x="312" y="12"/>
                      </a:lnTo>
                      <a:lnTo>
                        <a:pt x="348" y="3"/>
                      </a:lnTo>
                      <a:lnTo>
                        <a:pt x="3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2" name="Rectangle 11"/>
            <p:cNvSpPr/>
            <p:nvPr/>
          </p:nvSpPr>
          <p:spPr>
            <a:xfrm>
              <a:off x="2895600" y="3013617"/>
              <a:ext cx="103695" cy="8642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854777" y="2783159"/>
              <a:ext cx="77771" cy="86422"/>
            </a:xfrm>
            <a:prstGeom prst="ellipse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528793" y="2466278"/>
              <a:ext cx="77771" cy="86422"/>
            </a:xfrm>
            <a:prstGeom prst="ellipse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502870" y="2091783"/>
              <a:ext cx="77771" cy="86422"/>
            </a:xfrm>
            <a:prstGeom prst="ellipse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6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 bwMode="auto">
            <a:xfrm>
              <a:off x="4347328" y="2351049"/>
              <a:ext cx="110294" cy="187247"/>
            </a:xfrm>
            <a:custGeom>
              <a:avLst/>
              <a:gdLst/>
              <a:ahLst/>
              <a:cxnLst>
                <a:cxn ang="0">
                  <a:pos x="1159" y="29"/>
                </a:cxn>
                <a:cxn ang="0">
                  <a:pos x="646" y="2127"/>
                </a:cxn>
                <a:cxn ang="0">
                  <a:pos x="986" y="1891"/>
                </a:cxn>
                <a:cxn ang="0">
                  <a:pos x="1313" y="1553"/>
                </a:cxn>
                <a:cxn ang="0">
                  <a:pos x="1606" y="1328"/>
                </a:cxn>
                <a:cxn ang="0">
                  <a:pos x="1822" y="1247"/>
                </a:cxn>
                <a:cxn ang="0">
                  <a:pos x="2021" y="1247"/>
                </a:cxn>
                <a:cxn ang="0">
                  <a:pos x="2207" y="1363"/>
                </a:cxn>
                <a:cxn ang="0">
                  <a:pos x="2269" y="1547"/>
                </a:cxn>
                <a:cxn ang="0">
                  <a:pos x="2181" y="1770"/>
                </a:cxn>
                <a:cxn ang="0">
                  <a:pos x="1993" y="1849"/>
                </a:cxn>
                <a:cxn ang="0">
                  <a:pos x="1840" y="1783"/>
                </a:cxn>
                <a:cxn ang="0">
                  <a:pos x="1805" y="1665"/>
                </a:cxn>
                <a:cxn ang="0">
                  <a:pos x="1844" y="1548"/>
                </a:cxn>
                <a:cxn ang="0">
                  <a:pos x="1977" y="1434"/>
                </a:cxn>
                <a:cxn ang="0">
                  <a:pos x="2076" y="1394"/>
                </a:cxn>
                <a:cxn ang="0">
                  <a:pos x="2006" y="1359"/>
                </a:cxn>
                <a:cxn ang="0">
                  <a:pos x="1938" y="1346"/>
                </a:cxn>
                <a:cxn ang="0">
                  <a:pos x="1620" y="1443"/>
                </a:cxn>
                <a:cxn ang="0">
                  <a:pos x="1265" y="1753"/>
                </a:cxn>
                <a:cxn ang="0">
                  <a:pos x="947" y="2059"/>
                </a:cxn>
                <a:cxn ang="0">
                  <a:pos x="975" y="2216"/>
                </a:cxn>
                <a:cxn ang="0">
                  <a:pos x="1301" y="2339"/>
                </a:cxn>
                <a:cxn ang="0">
                  <a:pos x="1487" y="2552"/>
                </a:cxn>
                <a:cxn ang="0">
                  <a:pos x="1511" y="2753"/>
                </a:cxn>
                <a:cxn ang="0">
                  <a:pos x="1472" y="2959"/>
                </a:cxn>
                <a:cxn ang="0">
                  <a:pos x="1470" y="3245"/>
                </a:cxn>
                <a:cxn ang="0">
                  <a:pos x="1566" y="3351"/>
                </a:cxn>
                <a:cxn ang="0">
                  <a:pos x="1771" y="3307"/>
                </a:cxn>
                <a:cxn ang="0">
                  <a:pos x="1943" y="3066"/>
                </a:cxn>
                <a:cxn ang="0">
                  <a:pos x="2054" y="2719"/>
                </a:cxn>
                <a:cxn ang="0">
                  <a:pos x="2119" y="2660"/>
                </a:cxn>
                <a:cxn ang="0">
                  <a:pos x="2174" y="2681"/>
                </a:cxn>
                <a:cxn ang="0">
                  <a:pos x="2170" y="2763"/>
                </a:cxn>
                <a:cxn ang="0">
                  <a:pos x="2104" y="2979"/>
                </a:cxn>
                <a:cxn ang="0">
                  <a:pos x="1967" y="3254"/>
                </a:cxn>
                <a:cxn ang="0">
                  <a:pos x="1738" y="3444"/>
                </a:cxn>
                <a:cxn ang="0">
                  <a:pos x="1449" y="3439"/>
                </a:cxn>
                <a:cxn ang="0">
                  <a:pos x="1213" y="3251"/>
                </a:cxn>
                <a:cxn ang="0">
                  <a:pos x="1144" y="2936"/>
                </a:cxn>
                <a:cxn ang="0">
                  <a:pos x="1179" y="2748"/>
                </a:cxn>
                <a:cxn ang="0">
                  <a:pos x="1158" y="2575"/>
                </a:cxn>
                <a:cxn ang="0">
                  <a:pos x="1004" y="2403"/>
                </a:cxn>
                <a:cxn ang="0">
                  <a:pos x="787" y="2315"/>
                </a:cxn>
                <a:cxn ang="0">
                  <a:pos x="598" y="2281"/>
                </a:cxn>
                <a:cxn ang="0">
                  <a:pos x="551" y="2473"/>
                </a:cxn>
                <a:cxn ang="0">
                  <a:pos x="469" y="2795"/>
                </a:cxn>
                <a:cxn ang="0">
                  <a:pos x="383" y="3123"/>
                </a:cxn>
                <a:cxn ang="0">
                  <a:pos x="324" y="3339"/>
                </a:cxn>
                <a:cxn ang="0">
                  <a:pos x="211" y="3451"/>
                </a:cxn>
                <a:cxn ang="0">
                  <a:pos x="82" y="3452"/>
                </a:cxn>
                <a:cxn ang="0">
                  <a:pos x="2" y="3355"/>
                </a:cxn>
                <a:cxn ang="0">
                  <a:pos x="6" y="3275"/>
                </a:cxn>
                <a:cxn ang="0">
                  <a:pos x="763" y="276"/>
                </a:cxn>
                <a:cxn ang="0">
                  <a:pos x="729" y="227"/>
                </a:cxn>
                <a:cxn ang="0">
                  <a:pos x="561" y="201"/>
                </a:cxn>
                <a:cxn ang="0">
                  <a:pos x="410" y="188"/>
                </a:cxn>
                <a:cxn ang="0">
                  <a:pos x="407" y="86"/>
                </a:cxn>
                <a:cxn ang="0">
                  <a:pos x="476" y="49"/>
                </a:cxn>
                <a:cxn ang="0">
                  <a:pos x="694" y="30"/>
                </a:cxn>
                <a:cxn ang="0">
                  <a:pos x="993" y="5"/>
                </a:cxn>
              </a:cxnLst>
              <a:rect l="0" t="0" r="r" b="b"/>
              <a:pathLst>
                <a:path w="2269" h="3465">
                  <a:moveTo>
                    <a:pt x="1095" y="0"/>
                  </a:moveTo>
                  <a:lnTo>
                    <a:pt x="1115" y="2"/>
                  </a:lnTo>
                  <a:lnTo>
                    <a:pt x="1133" y="6"/>
                  </a:lnTo>
                  <a:lnTo>
                    <a:pt x="1145" y="13"/>
                  </a:lnTo>
                  <a:lnTo>
                    <a:pt x="1153" y="20"/>
                  </a:lnTo>
                  <a:lnTo>
                    <a:pt x="1159" y="29"/>
                  </a:lnTo>
                  <a:lnTo>
                    <a:pt x="1163" y="37"/>
                  </a:lnTo>
                  <a:lnTo>
                    <a:pt x="1164" y="44"/>
                  </a:lnTo>
                  <a:lnTo>
                    <a:pt x="1166" y="50"/>
                  </a:lnTo>
                  <a:lnTo>
                    <a:pt x="1166" y="54"/>
                  </a:lnTo>
                  <a:lnTo>
                    <a:pt x="1166" y="54"/>
                  </a:lnTo>
                  <a:lnTo>
                    <a:pt x="646" y="2127"/>
                  </a:lnTo>
                  <a:lnTo>
                    <a:pt x="702" y="2102"/>
                  </a:lnTo>
                  <a:lnTo>
                    <a:pt x="760" y="2071"/>
                  </a:lnTo>
                  <a:lnTo>
                    <a:pt x="817" y="2033"/>
                  </a:lnTo>
                  <a:lnTo>
                    <a:pt x="873" y="1989"/>
                  </a:lnTo>
                  <a:lnTo>
                    <a:pt x="931" y="1943"/>
                  </a:lnTo>
                  <a:lnTo>
                    <a:pt x="986" y="1891"/>
                  </a:lnTo>
                  <a:lnTo>
                    <a:pt x="1041" y="1838"/>
                  </a:lnTo>
                  <a:lnTo>
                    <a:pt x="1095" y="1783"/>
                  </a:lnTo>
                  <a:lnTo>
                    <a:pt x="1147" y="1727"/>
                  </a:lnTo>
                  <a:lnTo>
                    <a:pt x="1197" y="1670"/>
                  </a:lnTo>
                  <a:lnTo>
                    <a:pt x="1256" y="1608"/>
                  </a:lnTo>
                  <a:lnTo>
                    <a:pt x="1313" y="1553"/>
                  </a:lnTo>
                  <a:lnTo>
                    <a:pt x="1367" y="1502"/>
                  </a:lnTo>
                  <a:lnTo>
                    <a:pt x="1420" y="1457"/>
                  </a:lnTo>
                  <a:lnTo>
                    <a:pt x="1469" y="1417"/>
                  </a:lnTo>
                  <a:lnTo>
                    <a:pt x="1516" y="1383"/>
                  </a:lnTo>
                  <a:lnTo>
                    <a:pt x="1562" y="1353"/>
                  </a:lnTo>
                  <a:lnTo>
                    <a:pt x="1606" y="1328"/>
                  </a:lnTo>
                  <a:lnTo>
                    <a:pt x="1646" y="1307"/>
                  </a:lnTo>
                  <a:lnTo>
                    <a:pt x="1685" y="1289"/>
                  </a:lnTo>
                  <a:lnTo>
                    <a:pt x="1722" y="1274"/>
                  </a:lnTo>
                  <a:lnTo>
                    <a:pt x="1757" y="1262"/>
                  </a:lnTo>
                  <a:lnTo>
                    <a:pt x="1790" y="1254"/>
                  </a:lnTo>
                  <a:lnTo>
                    <a:pt x="1822" y="1247"/>
                  </a:lnTo>
                  <a:lnTo>
                    <a:pt x="1851" y="1242"/>
                  </a:lnTo>
                  <a:lnTo>
                    <a:pt x="1879" y="1239"/>
                  </a:lnTo>
                  <a:lnTo>
                    <a:pt x="1905" y="1238"/>
                  </a:lnTo>
                  <a:lnTo>
                    <a:pt x="1929" y="1238"/>
                  </a:lnTo>
                  <a:lnTo>
                    <a:pt x="1977" y="1241"/>
                  </a:lnTo>
                  <a:lnTo>
                    <a:pt x="2021" y="1247"/>
                  </a:lnTo>
                  <a:lnTo>
                    <a:pt x="2060" y="1259"/>
                  </a:lnTo>
                  <a:lnTo>
                    <a:pt x="2097" y="1273"/>
                  </a:lnTo>
                  <a:lnTo>
                    <a:pt x="2130" y="1292"/>
                  </a:lnTo>
                  <a:lnTo>
                    <a:pt x="2159" y="1313"/>
                  </a:lnTo>
                  <a:lnTo>
                    <a:pt x="2185" y="1337"/>
                  </a:lnTo>
                  <a:lnTo>
                    <a:pt x="2207" y="1363"/>
                  </a:lnTo>
                  <a:lnTo>
                    <a:pt x="2226" y="1392"/>
                  </a:lnTo>
                  <a:lnTo>
                    <a:pt x="2241" y="1422"/>
                  </a:lnTo>
                  <a:lnTo>
                    <a:pt x="2253" y="1452"/>
                  </a:lnTo>
                  <a:lnTo>
                    <a:pt x="2262" y="1483"/>
                  </a:lnTo>
                  <a:lnTo>
                    <a:pt x="2267" y="1515"/>
                  </a:lnTo>
                  <a:lnTo>
                    <a:pt x="2269" y="1547"/>
                  </a:lnTo>
                  <a:lnTo>
                    <a:pt x="2265" y="1593"/>
                  </a:lnTo>
                  <a:lnTo>
                    <a:pt x="2258" y="1637"/>
                  </a:lnTo>
                  <a:lnTo>
                    <a:pt x="2245" y="1676"/>
                  </a:lnTo>
                  <a:lnTo>
                    <a:pt x="2226" y="1711"/>
                  </a:lnTo>
                  <a:lnTo>
                    <a:pt x="2206" y="1742"/>
                  </a:lnTo>
                  <a:lnTo>
                    <a:pt x="2181" y="1770"/>
                  </a:lnTo>
                  <a:lnTo>
                    <a:pt x="2153" y="1794"/>
                  </a:lnTo>
                  <a:lnTo>
                    <a:pt x="2124" y="1813"/>
                  </a:lnTo>
                  <a:lnTo>
                    <a:pt x="2092" y="1829"/>
                  </a:lnTo>
                  <a:lnTo>
                    <a:pt x="2060" y="1839"/>
                  </a:lnTo>
                  <a:lnTo>
                    <a:pt x="2026" y="1847"/>
                  </a:lnTo>
                  <a:lnTo>
                    <a:pt x="1993" y="1849"/>
                  </a:lnTo>
                  <a:lnTo>
                    <a:pt x="1959" y="1847"/>
                  </a:lnTo>
                  <a:lnTo>
                    <a:pt x="1927" y="1839"/>
                  </a:lnTo>
                  <a:lnTo>
                    <a:pt x="1900" y="1830"/>
                  </a:lnTo>
                  <a:lnTo>
                    <a:pt x="1877" y="1817"/>
                  </a:lnTo>
                  <a:lnTo>
                    <a:pt x="1857" y="1801"/>
                  </a:lnTo>
                  <a:lnTo>
                    <a:pt x="1840" y="1783"/>
                  </a:lnTo>
                  <a:lnTo>
                    <a:pt x="1827" y="1764"/>
                  </a:lnTo>
                  <a:lnTo>
                    <a:pt x="1817" y="1743"/>
                  </a:lnTo>
                  <a:lnTo>
                    <a:pt x="1810" y="1722"/>
                  </a:lnTo>
                  <a:lnTo>
                    <a:pt x="1805" y="1700"/>
                  </a:lnTo>
                  <a:lnTo>
                    <a:pt x="1803" y="1679"/>
                  </a:lnTo>
                  <a:lnTo>
                    <a:pt x="1805" y="1665"/>
                  </a:lnTo>
                  <a:lnTo>
                    <a:pt x="1806" y="1650"/>
                  </a:lnTo>
                  <a:lnTo>
                    <a:pt x="1810" y="1632"/>
                  </a:lnTo>
                  <a:lnTo>
                    <a:pt x="1814" y="1613"/>
                  </a:lnTo>
                  <a:lnTo>
                    <a:pt x="1822" y="1591"/>
                  </a:lnTo>
                  <a:lnTo>
                    <a:pt x="1832" y="1569"/>
                  </a:lnTo>
                  <a:lnTo>
                    <a:pt x="1844" y="1548"/>
                  </a:lnTo>
                  <a:lnTo>
                    <a:pt x="1857" y="1526"/>
                  </a:lnTo>
                  <a:lnTo>
                    <a:pt x="1876" y="1505"/>
                  </a:lnTo>
                  <a:lnTo>
                    <a:pt x="1895" y="1484"/>
                  </a:lnTo>
                  <a:lnTo>
                    <a:pt x="1920" y="1465"/>
                  </a:lnTo>
                  <a:lnTo>
                    <a:pt x="1946" y="1448"/>
                  </a:lnTo>
                  <a:lnTo>
                    <a:pt x="1977" y="1434"/>
                  </a:lnTo>
                  <a:lnTo>
                    <a:pt x="2012" y="1422"/>
                  </a:lnTo>
                  <a:lnTo>
                    <a:pt x="2052" y="1412"/>
                  </a:lnTo>
                  <a:lnTo>
                    <a:pt x="2096" y="1407"/>
                  </a:lnTo>
                  <a:lnTo>
                    <a:pt x="2086" y="1403"/>
                  </a:lnTo>
                  <a:lnTo>
                    <a:pt x="2081" y="1398"/>
                  </a:lnTo>
                  <a:lnTo>
                    <a:pt x="2076" y="1394"/>
                  </a:lnTo>
                  <a:lnTo>
                    <a:pt x="2071" y="1393"/>
                  </a:lnTo>
                  <a:lnTo>
                    <a:pt x="2056" y="1381"/>
                  </a:lnTo>
                  <a:lnTo>
                    <a:pt x="2044" y="1373"/>
                  </a:lnTo>
                  <a:lnTo>
                    <a:pt x="2032" y="1367"/>
                  </a:lnTo>
                  <a:lnTo>
                    <a:pt x="2020" y="1362"/>
                  </a:lnTo>
                  <a:lnTo>
                    <a:pt x="2006" y="1359"/>
                  </a:lnTo>
                  <a:lnTo>
                    <a:pt x="1990" y="1357"/>
                  </a:lnTo>
                  <a:lnTo>
                    <a:pt x="1970" y="1353"/>
                  </a:lnTo>
                  <a:lnTo>
                    <a:pt x="1961" y="1350"/>
                  </a:lnTo>
                  <a:lnTo>
                    <a:pt x="1955" y="1347"/>
                  </a:lnTo>
                  <a:lnTo>
                    <a:pt x="1948" y="1346"/>
                  </a:lnTo>
                  <a:lnTo>
                    <a:pt x="1938" y="1346"/>
                  </a:lnTo>
                  <a:lnTo>
                    <a:pt x="1922" y="1346"/>
                  </a:lnTo>
                  <a:lnTo>
                    <a:pt x="1861" y="1350"/>
                  </a:lnTo>
                  <a:lnTo>
                    <a:pt x="1800" y="1363"/>
                  </a:lnTo>
                  <a:lnTo>
                    <a:pt x="1740" y="1382"/>
                  </a:lnTo>
                  <a:lnTo>
                    <a:pt x="1680" y="1410"/>
                  </a:lnTo>
                  <a:lnTo>
                    <a:pt x="1620" y="1443"/>
                  </a:lnTo>
                  <a:lnTo>
                    <a:pt x="1560" y="1483"/>
                  </a:lnTo>
                  <a:lnTo>
                    <a:pt x="1502" y="1529"/>
                  </a:lnTo>
                  <a:lnTo>
                    <a:pt x="1442" y="1579"/>
                  </a:lnTo>
                  <a:lnTo>
                    <a:pt x="1382" y="1633"/>
                  </a:lnTo>
                  <a:lnTo>
                    <a:pt x="1323" y="1692"/>
                  </a:lnTo>
                  <a:lnTo>
                    <a:pt x="1265" y="1753"/>
                  </a:lnTo>
                  <a:lnTo>
                    <a:pt x="1205" y="1818"/>
                  </a:lnTo>
                  <a:lnTo>
                    <a:pt x="1159" y="1863"/>
                  </a:lnTo>
                  <a:lnTo>
                    <a:pt x="1109" y="1911"/>
                  </a:lnTo>
                  <a:lnTo>
                    <a:pt x="1058" y="1961"/>
                  </a:lnTo>
                  <a:lnTo>
                    <a:pt x="1003" y="2011"/>
                  </a:lnTo>
                  <a:lnTo>
                    <a:pt x="947" y="2059"/>
                  </a:lnTo>
                  <a:lnTo>
                    <a:pt x="889" y="2105"/>
                  </a:lnTo>
                  <a:lnTo>
                    <a:pt x="831" y="2145"/>
                  </a:lnTo>
                  <a:lnTo>
                    <a:pt x="772" y="2181"/>
                  </a:lnTo>
                  <a:lnTo>
                    <a:pt x="842" y="2191"/>
                  </a:lnTo>
                  <a:lnTo>
                    <a:pt x="909" y="2203"/>
                  </a:lnTo>
                  <a:lnTo>
                    <a:pt x="975" y="2216"/>
                  </a:lnTo>
                  <a:lnTo>
                    <a:pt x="1037" y="2231"/>
                  </a:lnTo>
                  <a:lnTo>
                    <a:pt x="1097" y="2249"/>
                  </a:lnTo>
                  <a:lnTo>
                    <a:pt x="1153" y="2268"/>
                  </a:lnTo>
                  <a:lnTo>
                    <a:pt x="1206" y="2289"/>
                  </a:lnTo>
                  <a:lnTo>
                    <a:pt x="1256" y="2312"/>
                  </a:lnTo>
                  <a:lnTo>
                    <a:pt x="1301" y="2339"/>
                  </a:lnTo>
                  <a:lnTo>
                    <a:pt x="1344" y="2367"/>
                  </a:lnTo>
                  <a:lnTo>
                    <a:pt x="1382" y="2399"/>
                  </a:lnTo>
                  <a:lnTo>
                    <a:pt x="1415" y="2432"/>
                  </a:lnTo>
                  <a:lnTo>
                    <a:pt x="1444" y="2469"/>
                  </a:lnTo>
                  <a:lnTo>
                    <a:pt x="1469" y="2509"/>
                  </a:lnTo>
                  <a:lnTo>
                    <a:pt x="1487" y="2552"/>
                  </a:lnTo>
                  <a:lnTo>
                    <a:pt x="1502" y="2598"/>
                  </a:lnTo>
                  <a:lnTo>
                    <a:pt x="1510" y="2647"/>
                  </a:lnTo>
                  <a:lnTo>
                    <a:pt x="1513" y="2700"/>
                  </a:lnTo>
                  <a:lnTo>
                    <a:pt x="1513" y="2718"/>
                  </a:lnTo>
                  <a:lnTo>
                    <a:pt x="1513" y="2736"/>
                  </a:lnTo>
                  <a:lnTo>
                    <a:pt x="1511" y="2753"/>
                  </a:lnTo>
                  <a:lnTo>
                    <a:pt x="1509" y="2772"/>
                  </a:lnTo>
                  <a:lnTo>
                    <a:pt x="1507" y="2795"/>
                  </a:lnTo>
                  <a:lnTo>
                    <a:pt x="1503" y="2821"/>
                  </a:lnTo>
                  <a:lnTo>
                    <a:pt x="1497" y="2855"/>
                  </a:lnTo>
                  <a:lnTo>
                    <a:pt x="1483" y="2904"/>
                  </a:lnTo>
                  <a:lnTo>
                    <a:pt x="1472" y="2959"/>
                  </a:lnTo>
                  <a:lnTo>
                    <a:pt x="1464" y="3015"/>
                  </a:lnTo>
                  <a:lnTo>
                    <a:pt x="1459" y="3072"/>
                  </a:lnTo>
                  <a:lnTo>
                    <a:pt x="1458" y="3125"/>
                  </a:lnTo>
                  <a:lnTo>
                    <a:pt x="1459" y="3170"/>
                  </a:lnTo>
                  <a:lnTo>
                    <a:pt x="1463" y="3210"/>
                  </a:lnTo>
                  <a:lnTo>
                    <a:pt x="1470" y="3245"/>
                  </a:lnTo>
                  <a:lnTo>
                    <a:pt x="1481" y="3273"/>
                  </a:lnTo>
                  <a:lnTo>
                    <a:pt x="1493" y="3297"/>
                  </a:lnTo>
                  <a:lnTo>
                    <a:pt x="1508" y="3317"/>
                  </a:lnTo>
                  <a:lnTo>
                    <a:pt x="1526" y="3332"/>
                  </a:lnTo>
                  <a:lnTo>
                    <a:pt x="1544" y="3343"/>
                  </a:lnTo>
                  <a:lnTo>
                    <a:pt x="1566" y="3351"/>
                  </a:lnTo>
                  <a:lnTo>
                    <a:pt x="1590" y="3355"/>
                  </a:lnTo>
                  <a:lnTo>
                    <a:pt x="1615" y="3356"/>
                  </a:lnTo>
                  <a:lnTo>
                    <a:pt x="1658" y="3354"/>
                  </a:lnTo>
                  <a:lnTo>
                    <a:pt x="1697" y="3344"/>
                  </a:lnTo>
                  <a:lnTo>
                    <a:pt x="1735" y="3329"/>
                  </a:lnTo>
                  <a:lnTo>
                    <a:pt x="1771" y="3307"/>
                  </a:lnTo>
                  <a:lnTo>
                    <a:pt x="1803" y="3279"/>
                  </a:lnTo>
                  <a:lnTo>
                    <a:pt x="1835" y="3246"/>
                  </a:lnTo>
                  <a:lnTo>
                    <a:pt x="1865" y="3209"/>
                  </a:lnTo>
                  <a:lnTo>
                    <a:pt x="1893" y="3165"/>
                  </a:lnTo>
                  <a:lnTo>
                    <a:pt x="1918" y="3117"/>
                  </a:lnTo>
                  <a:lnTo>
                    <a:pt x="1943" y="3066"/>
                  </a:lnTo>
                  <a:lnTo>
                    <a:pt x="1966" y="3009"/>
                  </a:lnTo>
                  <a:lnTo>
                    <a:pt x="1988" y="2949"/>
                  </a:lnTo>
                  <a:lnTo>
                    <a:pt x="2009" y="2885"/>
                  </a:lnTo>
                  <a:lnTo>
                    <a:pt x="2028" y="2817"/>
                  </a:lnTo>
                  <a:lnTo>
                    <a:pt x="2048" y="2745"/>
                  </a:lnTo>
                  <a:lnTo>
                    <a:pt x="2054" y="2719"/>
                  </a:lnTo>
                  <a:lnTo>
                    <a:pt x="2060" y="2699"/>
                  </a:lnTo>
                  <a:lnTo>
                    <a:pt x="2067" y="2683"/>
                  </a:lnTo>
                  <a:lnTo>
                    <a:pt x="2076" y="2672"/>
                  </a:lnTo>
                  <a:lnTo>
                    <a:pt x="2087" y="2665"/>
                  </a:lnTo>
                  <a:lnTo>
                    <a:pt x="2100" y="2661"/>
                  </a:lnTo>
                  <a:lnTo>
                    <a:pt x="2119" y="2660"/>
                  </a:lnTo>
                  <a:lnTo>
                    <a:pt x="2126" y="2661"/>
                  </a:lnTo>
                  <a:lnTo>
                    <a:pt x="2136" y="2661"/>
                  </a:lnTo>
                  <a:lnTo>
                    <a:pt x="2146" y="2663"/>
                  </a:lnTo>
                  <a:lnTo>
                    <a:pt x="2157" y="2666"/>
                  </a:lnTo>
                  <a:lnTo>
                    <a:pt x="2166" y="2672"/>
                  </a:lnTo>
                  <a:lnTo>
                    <a:pt x="2174" y="2681"/>
                  </a:lnTo>
                  <a:lnTo>
                    <a:pt x="2180" y="2691"/>
                  </a:lnTo>
                  <a:lnTo>
                    <a:pt x="2182" y="2707"/>
                  </a:lnTo>
                  <a:lnTo>
                    <a:pt x="2181" y="2712"/>
                  </a:lnTo>
                  <a:lnTo>
                    <a:pt x="2179" y="2724"/>
                  </a:lnTo>
                  <a:lnTo>
                    <a:pt x="2175" y="2741"/>
                  </a:lnTo>
                  <a:lnTo>
                    <a:pt x="2170" y="2763"/>
                  </a:lnTo>
                  <a:lnTo>
                    <a:pt x="2163" y="2791"/>
                  </a:lnTo>
                  <a:lnTo>
                    <a:pt x="2154" y="2822"/>
                  </a:lnTo>
                  <a:lnTo>
                    <a:pt x="2144" y="2857"/>
                  </a:lnTo>
                  <a:lnTo>
                    <a:pt x="2132" y="2895"/>
                  </a:lnTo>
                  <a:lnTo>
                    <a:pt x="2119" y="2936"/>
                  </a:lnTo>
                  <a:lnTo>
                    <a:pt x="2104" y="2979"/>
                  </a:lnTo>
                  <a:lnTo>
                    <a:pt x="2087" y="3024"/>
                  </a:lnTo>
                  <a:lnTo>
                    <a:pt x="2067" y="3068"/>
                  </a:lnTo>
                  <a:lnTo>
                    <a:pt x="2047" y="3114"/>
                  </a:lnTo>
                  <a:lnTo>
                    <a:pt x="2025" y="3158"/>
                  </a:lnTo>
                  <a:lnTo>
                    <a:pt x="2000" y="3203"/>
                  </a:lnTo>
                  <a:lnTo>
                    <a:pt x="1967" y="3254"/>
                  </a:lnTo>
                  <a:lnTo>
                    <a:pt x="1932" y="3301"/>
                  </a:lnTo>
                  <a:lnTo>
                    <a:pt x="1895" y="3341"/>
                  </a:lnTo>
                  <a:lnTo>
                    <a:pt x="1857" y="3375"/>
                  </a:lnTo>
                  <a:lnTo>
                    <a:pt x="1818" y="3403"/>
                  </a:lnTo>
                  <a:lnTo>
                    <a:pt x="1778" y="3426"/>
                  </a:lnTo>
                  <a:lnTo>
                    <a:pt x="1738" y="3444"/>
                  </a:lnTo>
                  <a:lnTo>
                    <a:pt x="1695" y="3456"/>
                  </a:lnTo>
                  <a:lnTo>
                    <a:pt x="1651" y="3463"/>
                  </a:lnTo>
                  <a:lnTo>
                    <a:pt x="1607" y="3465"/>
                  </a:lnTo>
                  <a:lnTo>
                    <a:pt x="1552" y="3462"/>
                  </a:lnTo>
                  <a:lnTo>
                    <a:pt x="1499" y="3453"/>
                  </a:lnTo>
                  <a:lnTo>
                    <a:pt x="1449" y="3439"/>
                  </a:lnTo>
                  <a:lnTo>
                    <a:pt x="1401" y="3420"/>
                  </a:lnTo>
                  <a:lnTo>
                    <a:pt x="1356" y="3396"/>
                  </a:lnTo>
                  <a:lnTo>
                    <a:pt x="1315" y="3366"/>
                  </a:lnTo>
                  <a:lnTo>
                    <a:pt x="1277" y="3332"/>
                  </a:lnTo>
                  <a:lnTo>
                    <a:pt x="1243" y="3293"/>
                  </a:lnTo>
                  <a:lnTo>
                    <a:pt x="1213" y="3251"/>
                  </a:lnTo>
                  <a:lnTo>
                    <a:pt x="1189" y="3203"/>
                  </a:lnTo>
                  <a:lnTo>
                    <a:pt x="1169" y="3152"/>
                  </a:lnTo>
                  <a:lnTo>
                    <a:pt x="1155" y="3097"/>
                  </a:lnTo>
                  <a:lnTo>
                    <a:pt x="1145" y="3039"/>
                  </a:lnTo>
                  <a:lnTo>
                    <a:pt x="1142" y="2978"/>
                  </a:lnTo>
                  <a:lnTo>
                    <a:pt x="1144" y="2936"/>
                  </a:lnTo>
                  <a:lnTo>
                    <a:pt x="1148" y="2893"/>
                  </a:lnTo>
                  <a:lnTo>
                    <a:pt x="1156" y="2850"/>
                  </a:lnTo>
                  <a:lnTo>
                    <a:pt x="1166" y="2808"/>
                  </a:lnTo>
                  <a:lnTo>
                    <a:pt x="1172" y="2784"/>
                  </a:lnTo>
                  <a:lnTo>
                    <a:pt x="1177" y="2765"/>
                  </a:lnTo>
                  <a:lnTo>
                    <a:pt x="1179" y="2748"/>
                  </a:lnTo>
                  <a:lnTo>
                    <a:pt x="1180" y="2732"/>
                  </a:lnTo>
                  <a:lnTo>
                    <a:pt x="1181" y="2717"/>
                  </a:lnTo>
                  <a:lnTo>
                    <a:pt x="1181" y="2700"/>
                  </a:lnTo>
                  <a:lnTo>
                    <a:pt x="1179" y="2654"/>
                  </a:lnTo>
                  <a:lnTo>
                    <a:pt x="1170" y="2613"/>
                  </a:lnTo>
                  <a:lnTo>
                    <a:pt x="1158" y="2575"/>
                  </a:lnTo>
                  <a:lnTo>
                    <a:pt x="1140" y="2539"/>
                  </a:lnTo>
                  <a:lnTo>
                    <a:pt x="1119" y="2507"/>
                  </a:lnTo>
                  <a:lnTo>
                    <a:pt x="1095" y="2478"/>
                  </a:lnTo>
                  <a:lnTo>
                    <a:pt x="1067" y="2450"/>
                  </a:lnTo>
                  <a:lnTo>
                    <a:pt x="1036" y="2426"/>
                  </a:lnTo>
                  <a:lnTo>
                    <a:pt x="1004" y="2403"/>
                  </a:lnTo>
                  <a:lnTo>
                    <a:pt x="970" y="2384"/>
                  </a:lnTo>
                  <a:lnTo>
                    <a:pt x="933" y="2366"/>
                  </a:lnTo>
                  <a:lnTo>
                    <a:pt x="898" y="2351"/>
                  </a:lnTo>
                  <a:lnTo>
                    <a:pt x="860" y="2336"/>
                  </a:lnTo>
                  <a:lnTo>
                    <a:pt x="823" y="2324"/>
                  </a:lnTo>
                  <a:lnTo>
                    <a:pt x="787" y="2315"/>
                  </a:lnTo>
                  <a:lnTo>
                    <a:pt x="750" y="2306"/>
                  </a:lnTo>
                  <a:lnTo>
                    <a:pt x="716" y="2299"/>
                  </a:lnTo>
                  <a:lnTo>
                    <a:pt x="683" y="2293"/>
                  </a:lnTo>
                  <a:lnTo>
                    <a:pt x="652" y="2288"/>
                  </a:lnTo>
                  <a:lnTo>
                    <a:pt x="624" y="2285"/>
                  </a:lnTo>
                  <a:lnTo>
                    <a:pt x="598" y="2281"/>
                  </a:lnTo>
                  <a:lnTo>
                    <a:pt x="594" y="2299"/>
                  </a:lnTo>
                  <a:lnTo>
                    <a:pt x="587" y="2323"/>
                  </a:lnTo>
                  <a:lnTo>
                    <a:pt x="580" y="2353"/>
                  </a:lnTo>
                  <a:lnTo>
                    <a:pt x="572" y="2389"/>
                  </a:lnTo>
                  <a:lnTo>
                    <a:pt x="562" y="2429"/>
                  </a:lnTo>
                  <a:lnTo>
                    <a:pt x="551" y="2473"/>
                  </a:lnTo>
                  <a:lnTo>
                    <a:pt x="539" y="2521"/>
                  </a:lnTo>
                  <a:lnTo>
                    <a:pt x="525" y="2571"/>
                  </a:lnTo>
                  <a:lnTo>
                    <a:pt x="512" y="2625"/>
                  </a:lnTo>
                  <a:lnTo>
                    <a:pt x="498" y="2681"/>
                  </a:lnTo>
                  <a:lnTo>
                    <a:pt x="484" y="2737"/>
                  </a:lnTo>
                  <a:lnTo>
                    <a:pt x="469" y="2795"/>
                  </a:lnTo>
                  <a:lnTo>
                    <a:pt x="454" y="2852"/>
                  </a:lnTo>
                  <a:lnTo>
                    <a:pt x="440" y="2910"/>
                  </a:lnTo>
                  <a:lnTo>
                    <a:pt x="425" y="2966"/>
                  </a:lnTo>
                  <a:lnTo>
                    <a:pt x="410" y="3020"/>
                  </a:lnTo>
                  <a:lnTo>
                    <a:pt x="397" y="3073"/>
                  </a:lnTo>
                  <a:lnTo>
                    <a:pt x="383" y="3123"/>
                  </a:lnTo>
                  <a:lnTo>
                    <a:pt x="371" y="3171"/>
                  </a:lnTo>
                  <a:lnTo>
                    <a:pt x="359" y="3215"/>
                  </a:lnTo>
                  <a:lnTo>
                    <a:pt x="348" y="3253"/>
                  </a:lnTo>
                  <a:lnTo>
                    <a:pt x="339" y="3288"/>
                  </a:lnTo>
                  <a:lnTo>
                    <a:pt x="331" y="3317"/>
                  </a:lnTo>
                  <a:lnTo>
                    <a:pt x="324" y="3339"/>
                  </a:lnTo>
                  <a:lnTo>
                    <a:pt x="319" y="3355"/>
                  </a:lnTo>
                  <a:lnTo>
                    <a:pt x="315" y="3365"/>
                  </a:lnTo>
                  <a:lnTo>
                    <a:pt x="297" y="3391"/>
                  </a:lnTo>
                  <a:lnTo>
                    <a:pt x="272" y="3415"/>
                  </a:lnTo>
                  <a:lnTo>
                    <a:pt x="243" y="3435"/>
                  </a:lnTo>
                  <a:lnTo>
                    <a:pt x="211" y="3451"/>
                  </a:lnTo>
                  <a:lnTo>
                    <a:pt x="177" y="3462"/>
                  </a:lnTo>
                  <a:lnTo>
                    <a:pt x="141" y="3465"/>
                  </a:lnTo>
                  <a:lnTo>
                    <a:pt x="129" y="3464"/>
                  </a:lnTo>
                  <a:lnTo>
                    <a:pt x="115" y="3462"/>
                  </a:lnTo>
                  <a:lnTo>
                    <a:pt x="99" y="3458"/>
                  </a:lnTo>
                  <a:lnTo>
                    <a:pt x="82" y="3452"/>
                  </a:lnTo>
                  <a:lnTo>
                    <a:pt x="64" y="3444"/>
                  </a:lnTo>
                  <a:lnTo>
                    <a:pt x="49" y="3433"/>
                  </a:lnTo>
                  <a:lnTo>
                    <a:pt x="33" y="3419"/>
                  </a:lnTo>
                  <a:lnTo>
                    <a:pt x="19" y="3402"/>
                  </a:lnTo>
                  <a:lnTo>
                    <a:pt x="9" y="3380"/>
                  </a:lnTo>
                  <a:lnTo>
                    <a:pt x="2" y="3355"/>
                  </a:lnTo>
                  <a:lnTo>
                    <a:pt x="0" y="3326"/>
                  </a:lnTo>
                  <a:lnTo>
                    <a:pt x="0" y="3315"/>
                  </a:lnTo>
                  <a:lnTo>
                    <a:pt x="1" y="3306"/>
                  </a:lnTo>
                  <a:lnTo>
                    <a:pt x="1" y="3296"/>
                  </a:lnTo>
                  <a:lnTo>
                    <a:pt x="3" y="3287"/>
                  </a:lnTo>
                  <a:lnTo>
                    <a:pt x="6" y="3275"/>
                  </a:lnTo>
                  <a:lnTo>
                    <a:pt x="9" y="3260"/>
                  </a:lnTo>
                  <a:lnTo>
                    <a:pt x="16" y="3241"/>
                  </a:lnTo>
                  <a:lnTo>
                    <a:pt x="23" y="3218"/>
                  </a:lnTo>
                  <a:lnTo>
                    <a:pt x="749" y="386"/>
                  </a:lnTo>
                  <a:lnTo>
                    <a:pt x="763" y="287"/>
                  </a:lnTo>
                  <a:lnTo>
                    <a:pt x="763" y="276"/>
                  </a:lnTo>
                  <a:lnTo>
                    <a:pt x="762" y="267"/>
                  </a:lnTo>
                  <a:lnTo>
                    <a:pt x="761" y="258"/>
                  </a:lnTo>
                  <a:lnTo>
                    <a:pt x="756" y="249"/>
                  </a:lnTo>
                  <a:lnTo>
                    <a:pt x="750" y="241"/>
                  </a:lnTo>
                  <a:lnTo>
                    <a:pt x="741" y="233"/>
                  </a:lnTo>
                  <a:lnTo>
                    <a:pt x="729" y="227"/>
                  </a:lnTo>
                  <a:lnTo>
                    <a:pt x="713" y="219"/>
                  </a:lnTo>
                  <a:lnTo>
                    <a:pt x="694" y="215"/>
                  </a:lnTo>
                  <a:lnTo>
                    <a:pt x="668" y="210"/>
                  </a:lnTo>
                  <a:lnTo>
                    <a:pt x="639" y="206"/>
                  </a:lnTo>
                  <a:lnTo>
                    <a:pt x="602" y="204"/>
                  </a:lnTo>
                  <a:lnTo>
                    <a:pt x="561" y="201"/>
                  </a:lnTo>
                  <a:lnTo>
                    <a:pt x="512" y="201"/>
                  </a:lnTo>
                  <a:lnTo>
                    <a:pt x="484" y="201"/>
                  </a:lnTo>
                  <a:lnTo>
                    <a:pt x="460" y="200"/>
                  </a:lnTo>
                  <a:lnTo>
                    <a:pt x="440" y="198"/>
                  </a:lnTo>
                  <a:lnTo>
                    <a:pt x="424" y="194"/>
                  </a:lnTo>
                  <a:lnTo>
                    <a:pt x="410" y="188"/>
                  </a:lnTo>
                  <a:lnTo>
                    <a:pt x="402" y="179"/>
                  </a:lnTo>
                  <a:lnTo>
                    <a:pt x="396" y="165"/>
                  </a:lnTo>
                  <a:lnTo>
                    <a:pt x="394" y="147"/>
                  </a:lnTo>
                  <a:lnTo>
                    <a:pt x="396" y="122"/>
                  </a:lnTo>
                  <a:lnTo>
                    <a:pt x="399" y="102"/>
                  </a:lnTo>
                  <a:lnTo>
                    <a:pt x="407" y="86"/>
                  </a:lnTo>
                  <a:lnTo>
                    <a:pt x="415" y="74"/>
                  </a:lnTo>
                  <a:lnTo>
                    <a:pt x="426" y="65"/>
                  </a:lnTo>
                  <a:lnTo>
                    <a:pt x="438" y="59"/>
                  </a:lnTo>
                  <a:lnTo>
                    <a:pt x="451" y="54"/>
                  </a:lnTo>
                  <a:lnTo>
                    <a:pt x="463" y="51"/>
                  </a:lnTo>
                  <a:lnTo>
                    <a:pt x="476" y="49"/>
                  </a:lnTo>
                  <a:lnTo>
                    <a:pt x="489" y="47"/>
                  </a:lnTo>
                  <a:lnTo>
                    <a:pt x="519" y="44"/>
                  </a:lnTo>
                  <a:lnTo>
                    <a:pt x="556" y="42"/>
                  </a:lnTo>
                  <a:lnTo>
                    <a:pt x="597" y="38"/>
                  </a:lnTo>
                  <a:lnTo>
                    <a:pt x="644" y="33"/>
                  </a:lnTo>
                  <a:lnTo>
                    <a:pt x="694" y="30"/>
                  </a:lnTo>
                  <a:lnTo>
                    <a:pt x="745" y="25"/>
                  </a:lnTo>
                  <a:lnTo>
                    <a:pt x="798" y="20"/>
                  </a:lnTo>
                  <a:lnTo>
                    <a:pt x="849" y="15"/>
                  </a:lnTo>
                  <a:lnTo>
                    <a:pt x="900" y="12"/>
                  </a:lnTo>
                  <a:lnTo>
                    <a:pt x="948" y="8"/>
                  </a:lnTo>
                  <a:lnTo>
                    <a:pt x="993" y="5"/>
                  </a:lnTo>
                  <a:lnTo>
                    <a:pt x="1034" y="2"/>
                  </a:lnTo>
                  <a:lnTo>
                    <a:pt x="1068" y="1"/>
                  </a:lnTo>
                  <a:lnTo>
                    <a:pt x="10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81000" y="4038600"/>
            <a:ext cx="3276600" cy="2542117"/>
            <a:chOff x="381000" y="4038600"/>
            <a:chExt cx="3276600" cy="2542117"/>
          </a:xfrm>
        </p:grpSpPr>
        <p:cxnSp>
          <p:nvCxnSpPr>
            <p:cNvPr id="43" name="Straight Arrow Connector 42"/>
            <p:cNvCxnSpPr/>
            <p:nvPr/>
          </p:nvCxnSpPr>
          <p:spPr>
            <a:xfrm flipV="1">
              <a:off x="457200" y="4891617"/>
              <a:ext cx="1433462" cy="442383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Freeform 54"/>
            <p:cNvSpPr>
              <a:spLocks noChangeAspect="1"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773723" y="5253567"/>
              <a:ext cx="175846" cy="436186"/>
            </a:xfrm>
            <a:custGeom>
              <a:avLst/>
              <a:gdLst/>
              <a:ahLst/>
              <a:cxnLst>
                <a:cxn ang="0">
                  <a:pos x="1560" y="1064"/>
                </a:cxn>
                <a:cxn ang="0">
                  <a:pos x="1730" y="1158"/>
                </a:cxn>
                <a:cxn ang="0">
                  <a:pos x="1840" y="1320"/>
                </a:cxn>
                <a:cxn ang="0">
                  <a:pos x="1867" y="1490"/>
                </a:cxn>
                <a:cxn ang="0">
                  <a:pos x="1853" y="1612"/>
                </a:cxn>
                <a:cxn ang="0">
                  <a:pos x="1327" y="3555"/>
                </a:cxn>
                <a:cxn ang="0">
                  <a:pos x="1159" y="3802"/>
                </a:cxn>
                <a:cxn ang="0">
                  <a:pos x="935" y="3982"/>
                </a:cxn>
                <a:cxn ang="0">
                  <a:pos x="685" y="4089"/>
                </a:cxn>
                <a:cxn ang="0">
                  <a:pos x="441" y="4126"/>
                </a:cxn>
                <a:cxn ang="0">
                  <a:pos x="234" y="4097"/>
                </a:cxn>
                <a:cxn ang="0">
                  <a:pos x="78" y="4012"/>
                </a:cxn>
                <a:cxn ang="0">
                  <a:pos x="3" y="3876"/>
                </a:cxn>
                <a:cxn ang="0">
                  <a:pos x="29" y="3709"/>
                </a:cxn>
                <a:cxn ang="0">
                  <a:pos x="132" y="3601"/>
                </a:cxn>
                <a:cxn ang="0">
                  <a:pos x="268" y="3563"/>
                </a:cxn>
                <a:cxn ang="0">
                  <a:pos x="392" y="3599"/>
                </a:cxn>
                <a:cxn ang="0">
                  <a:pos x="450" y="3682"/>
                </a:cxn>
                <a:cxn ang="0">
                  <a:pos x="448" y="3789"/>
                </a:cxn>
                <a:cxn ang="0">
                  <a:pos x="378" y="3906"/>
                </a:cxn>
                <a:cxn ang="0">
                  <a:pos x="235" y="3983"/>
                </a:cxn>
                <a:cxn ang="0">
                  <a:pos x="385" y="4020"/>
                </a:cxn>
                <a:cxn ang="0">
                  <a:pos x="543" y="4005"/>
                </a:cxn>
                <a:cxn ang="0">
                  <a:pos x="759" y="3886"/>
                </a:cxn>
                <a:cxn ang="0">
                  <a:pos x="932" y="3673"/>
                </a:cxn>
                <a:cxn ang="0">
                  <a:pos x="1048" y="3391"/>
                </a:cxn>
                <a:cxn ang="0">
                  <a:pos x="1533" y="1547"/>
                </a:cxn>
                <a:cxn ang="0">
                  <a:pos x="1551" y="1410"/>
                </a:cxn>
                <a:cxn ang="0">
                  <a:pos x="1538" y="1255"/>
                </a:cxn>
                <a:cxn ang="0">
                  <a:pos x="1492" y="1177"/>
                </a:cxn>
                <a:cxn ang="0">
                  <a:pos x="1427" y="1149"/>
                </a:cxn>
                <a:cxn ang="0">
                  <a:pos x="1279" y="1165"/>
                </a:cxn>
                <a:cxn ang="0">
                  <a:pos x="1067" y="1286"/>
                </a:cxn>
                <a:cxn ang="0">
                  <a:pos x="892" y="1488"/>
                </a:cxn>
                <a:cxn ang="0">
                  <a:pos x="763" y="1733"/>
                </a:cxn>
                <a:cxn ang="0">
                  <a:pos x="720" y="1807"/>
                </a:cxn>
                <a:cxn ang="0">
                  <a:pos x="683" y="1822"/>
                </a:cxn>
                <a:cxn ang="0">
                  <a:pos x="646" y="1820"/>
                </a:cxn>
                <a:cxn ang="0">
                  <a:pos x="609" y="1792"/>
                </a:cxn>
                <a:cxn ang="0">
                  <a:pos x="621" y="1729"/>
                </a:cxn>
                <a:cxn ang="0">
                  <a:pos x="685" y="1595"/>
                </a:cxn>
                <a:cxn ang="0">
                  <a:pos x="799" y="1416"/>
                </a:cxn>
                <a:cxn ang="0">
                  <a:pos x="958" y="1237"/>
                </a:cxn>
                <a:cxn ang="0">
                  <a:pos x="1163" y="1098"/>
                </a:cxn>
                <a:cxn ang="0">
                  <a:pos x="1409" y="1042"/>
                </a:cxn>
                <a:cxn ang="0">
                  <a:pos x="1967" y="24"/>
                </a:cxn>
                <a:cxn ang="0">
                  <a:pos x="2046" y="114"/>
                </a:cxn>
                <a:cxn ang="0">
                  <a:pos x="2051" y="214"/>
                </a:cxn>
                <a:cxn ang="0">
                  <a:pos x="1954" y="358"/>
                </a:cxn>
                <a:cxn ang="0">
                  <a:pos x="1780" y="420"/>
                </a:cxn>
                <a:cxn ang="0">
                  <a:pos x="1659" y="379"/>
                </a:cxn>
                <a:cxn ang="0">
                  <a:pos x="1602" y="279"/>
                </a:cxn>
                <a:cxn ang="0">
                  <a:pos x="1628" y="140"/>
                </a:cxn>
                <a:cxn ang="0">
                  <a:pos x="1734" y="38"/>
                </a:cxn>
                <a:cxn ang="0">
                  <a:pos x="1867" y="0"/>
                </a:cxn>
              </a:cxnLst>
              <a:rect l="0" t="0" r="r" b="b"/>
              <a:pathLst>
                <a:path w="2055" h="4126">
                  <a:moveTo>
                    <a:pt x="1409" y="1042"/>
                  </a:moveTo>
                  <a:lnTo>
                    <a:pt x="1461" y="1045"/>
                  </a:lnTo>
                  <a:lnTo>
                    <a:pt x="1512" y="1052"/>
                  </a:lnTo>
                  <a:lnTo>
                    <a:pt x="1560" y="1064"/>
                  </a:lnTo>
                  <a:lnTo>
                    <a:pt x="1607" y="1081"/>
                  </a:lnTo>
                  <a:lnTo>
                    <a:pt x="1651" y="1103"/>
                  </a:lnTo>
                  <a:lnTo>
                    <a:pt x="1692" y="1128"/>
                  </a:lnTo>
                  <a:lnTo>
                    <a:pt x="1730" y="1158"/>
                  </a:lnTo>
                  <a:lnTo>
                    <a:pt x="1764" y="1193"/>
                  </a:lnTo>
                  <a:lnTo>
                    <a:pt x="1793" y="1231"/>
                  </a:lnTo>
                  <a:lnTo>
                    <a:pt x="1819" y="1274"/>
                  </a:lnTo>
                  <a:lnTo>
                    <a:pt x="1840" y="1320"/>
                  </a:lnTo>
                  <a:lnTo>
                    <a:pt x="1855" y="1368"/>
                  </a:lnTo>
                  <a:lnTo>
                    <a:pt x="1863" y="1422"/>
                  </a:lnTo>
                  <a:lnTo>
                    <a:pt x="1867" y="1478"/>
                  </a:lnTo>
                  <a:lnTo>
                    <a:pt x="1867" y="1490"/>
                  </a:lnTo>
                  <a:lnTo>
                    <a:pt x="1866" y="1509"/>
                  </a:lnTo>
                  <a:lnTo>
                    <a:pt x="1863" y="1537"/>
                  </a:lnTo>
                  <a:lnTo>
                    <a:pt x="1859" y="1571"/>
                  </a:lnTo>
                  <a:lnTo>
                    <a:pt x="1853" y="1612"/>
                  </a:lnTo>
                  <a:lnTo>
                    <a:pt x="1842" y="1657"/>
                  </a:lnTo>
                  <a:lnTo>
                    <a:pt x="1378" y="3406"/>
                  </a:lnTo>
                  <a:lnTo>
                    <a:pt x="1356" y="3483"/>
                  </a:lnTo>
                  <a:lnTo>
                    <a:pt x="1327" y="3555"/>
                  </a:lnTo>
                  <a:lnTo>
                    <a:pt x="1292" y="3623"/>
                  </a:lnTo>
                  <a:lnTo>
                    <a:pt x="1253" y="3687"/>
                  </a:lnTo>
                  <a:lnTo>
                    <a:pt x="1209" y="3747"/>
                  </a:lnTo>
                  <a:lnTo>
                    <a:pt x="1159" y="3802"/>
                  </a:lnTo>
                  <a:lnTo>
                    <a:pt x="1108" y="3853"/>
                  </a:lnTo>
                  <a:lnTo>
                    <a:pt x="1053" y="3901"/>
                  </a:lnTo>
                  <a:lnTo>
                    <a:pt x="995" y="3942"/>
                  </a:lnTo>
                  <a:lnTo>
                    <a:pt x="935" y="3982"/>
                  </a:lnTo>
                  <a:lnTo>
                    <a:pt x="874" y="4014"/>
                  </a:lnTo>
                  <a:lnTo>
                    <a:pt x="811" y="4045"/>
                  </a:lnTo>
                  <a:lnTo>
                    <a:pt x="748" y="4069"/>
                  </a:lnTo>
                  <a:lnTo>
                    <a:pt x="685" y="4089"/>
                  </a:lnTo>
                  <a:lnTo>
                    <a:pt x="623" y="4105"/>
                  </a:lnTo>
                  <a:lnTo>
                    <a:pt x="561" y="4117"/>
                  </a:lnTo>
                  <a:lnTo>
                    <a:pt x="499" y="4123"/>
                  </a:lnTo>
                  <a:lnTo>
                    <a:pt x="441" y="4126"/>
                  </a:lnTo>
                  <a:lnTo>
                    <a:pt x="385" y="4124"/>
                  </a:lnTo>
                  <a:lnTo>
                    <a:pt x="331" y="4118"/>
                  </a:lnTo>
                  <a:lnTo>
                    <a:pt x="281" y="4109"/>
                  </a:lnTo>
                  <a:lnTo>
                    <a:pt x="234" y="4097"/>
                  </a:lnTo>
                  <a:lnTo>
                    <a:pt x="188" y="4080"/>
                  </a:lnTo>
                  <a:lnTo>
                    <a:pt x="147" y="4062"/>
                  </a:lnTo>
                  <a:lnTo>
                    <a:pt x="111" y="4038"/>
                  </a:lnTo>
                  <a:lnTo>
                    <a:pt x="78" y="4012"/>
                  </a:lnTo>
                  <a:lnTo>
                    <a:pt x="51" y="3982"/>
                  </a:lnTo>
                  <a:lnTo>
                    <a:pt x="29" y="3950"/>
                  </a:lnTo>
                  <a:lnTo>
                    <a:pt x="14" y="3914"/>
                  </a:lnTo>
                  <a:lnTo>
                    <a:pt x="3" y="3876"/>
                  </a:lnTo>
                  <a:lnTo>
                    <a:pt x="0" y="3834"/>
                  </a:lnTo>
                  <a:lnTo>
                    <a:pt x="3" y="3788"/>
                  </a:lnTo>
                  <a:lnTo>
                    <a:pt x="12" y="3747"/>
                  </a:lnTo>
                  <a:lnTo>
                    <a:pt x="29" y="3709"/>
                  </a:lnTo>
                  <a:lnTo>
                    <a:pt x="48" y="3675"/>
                  </a:lnTo>
                  <a:lnTo>
                    <a:pt x="73" y="3647"/>
                  </a:lnTo>
                  <a:lnTo>
                    <a:pt x="100" y="3622"/>
                  </a:lnTo>
                  <a:lnTo>
                    <a:pt x="132" y="3601"/>
                  </a:lnTo>
                  <a:lnTo>
                    <a:pt x="164" y="3585"/>
                  </a:lnTo>
                  <a:lnTo>
                    <a:pt x="198" y="3573"/>
                  </a:lnTo>
                  <a:lnTo>
                    <a:pt x="232" y="3565"/>
                  </a:lnTo>
                  <a:lnTo>
                    <a:pt x="268" y="3563"/>
                  </a:lnTo>
                  <a:lnTo>
                    <a:pt x="305" y="3565"/>
                  </a:lnTo>
                  <a:lnTo>
                    <a:pt x="338" y="3573"/>
                  </a:lnTo>
                  <a:lnTo>
                    <a:pt x="367" y="3585"/>
                  </a:lnTo>
                  <a:lnTo>
                    <a:pt x="392" y="3599"/>
                  </a:lnTo>
                  <a:lnTo>
                    <a:pt x="413" y="3618"/>
                  </a:lnTo>
                  <a:lnTo>
                    <a:pt x="429" y="3637"/>
                  </a:lnTo>
                  <a:lnTo>
                    <a:pt x="441" y="3660"/>
                  </a:lnTo>
                  <a:lnTo>
                    <a:pt x="450" y="3682"/>
                  </a:lnTo>
                  <a:lnTo>
                    <a:pt x="455" y="3705"/>
                  </a:lnTo>
                  <a:lnTo>
                    <a:pt x="457" y="3728"/>
                  </a:lnTo>
                  <a:lnTo>
                    <a:pt x="454" y="3758"/>
                  </a:lnTo>
                  <a:lnTo>
                    <a:pt x="448" y="3789"/>
                  </a:lnTo>
                  <a:lnTo>
                    <a:pt x="437" y="3819"/>
                  </a:lnTo>
                  <a:lnTo>
                    <a:pt x="422" y="3849"/>
                  </a:lnTo>
                  <a:lnTo>
                    <a:pt x="403" y="3878"/>
                  </a:lnTo>
                  <a:lnTo>
                    <a:pt x="378" y="3906"/>
                  </a:lnTo>
                  <a:lnTo>
                    <a:pt x="349" y="3931"/>
                  </a:lnTo>
                  <a:lnTo>
                    <a:pt x="316" y="3952"/>
                  </a:lnTo>
                  <a:lnTo>
                    <a:pt x="278" y="3970"/>
                  </a:lnTo>
                  <a:lnTo>
                    <a:pt x="235" y="3983"/>
                  </a:lnTo>
                  <a:lnTo>
                    <a:pt x="278" y="3999"/>
                  </a:lnTo>
                  <a:lnTo>
                    <a:pt x="318" y="4009"/>
                  </a:lnTo>
                  <a:lnTo>
                    <a:pt x="355" y="4016"/>
                  </a:lnTo>
                  <a:lnTo>
                    <a:pt x="385" y="4020"/>
                  </a:lnTo>
                  <a:lnTo>
                    <a:pt x="408" y="4021"/>
                  </a:lnTo>
                  <a:lnTo>
                    <a:pt x="425" y="4021"/>
                  </a:lnTo>
                  <a:lnTo>
                    <a:pt x="485" y="4017"/>
                  </a:lnTo>
                  <a:lnTo>
                    <a:pt x="543" y="4005"/>
                  </a:lnTo>
                  <a:lnTo>
                    <a:pt x="601" y="3986"/>
                  </a:lnTo>
                  <a:lnTo>
                    <a:pt x="656" y="3959"/>
                  </a:lnTo>
                  <a:lnTo>
                    <a:pt x="708" y="3925"/>
                  </a:lnTo>
                  <a:lnTo>
                    <a:pt x="759" y="3886"/>
                  </a:lnTo>
                  <a:lnTo>
                    <a:pt x="807" y="3840"/>
                  </a:lnTo>
                  <a:lnTo>
                    <a:pt x="852" y="3791"/>
                  </a:lnTo>
                  <a:lnTo>
                    <a:pt x="894" y="3734"/>
                  </a:lnTo>
                  <a:lnTo>
                    <a:pt x="932" y="3673"/>
                  </a:lnTo>
                  <a:lnTo>
                    <a:pt x="967" y="3609"/>
                  </a:lnTo>
                  <a:lnTo>
                    <a:pt x="998" y="3539"/>
                  </a:lnTo>
                  <a:lnTo>
                    <a:pt x="1024" y="3467"/>
                  </a:lnTo>
                  <a:lnTo>
                    <a:pt x="1048" y="3391"/>
                  </a:lnTo>
                  <a:lnTo>
                    <a:pt x="1048" y="3391"/>
                  </a:lnTo>
                  <a:lnTo>
                    <a:pt x="1519" y="1613"/>
                  </a:lnTo>
                  <a:lnTo>
                    <a:pt x="1526" y="1579"/>
                  </a:lnTo>
                  <a:lnTo>
                    <a:pt x="1533" y="1547"/>
                  </a:lnTo>
                  <a:lnTo>
                    <a:pt x="1538" y="1516"/>
                  </a:lnTo>
                  <a:lnTo>
                    <a:pt x="1544" y="1483"/>
                  </a:lnTo>
                  <a:lnTo>
                    <a:pt x="1548" y="1449"/>
                  </a:lnTo>
                  <a:lnTo>
                    <a:pt x="1551" y="1410"/>
                  </a:lnTo>
                  <a:lnTo>
                    <a:pt x="1551" y="1365"/>
                  </a:lnTo>
                  <a:lnTo>
                    <a:pt x="1549" y="1323"/>
                  </a:lnTo>
                  <a:lnTo>
                    <a:pt x="1545" y="1287"/>
                  </a:lnTo>
                  <a:lnTo>
                    <a:pt x="1538" y="1255"/>
                  </a:lnTo>
                  <a:lnTo>
                    <a:pt x="1530" y="1229"/>
                  </a:lnTo>
                  <a:lnTo>
                    <a:pt x="1519" y="1208"/>
                  </a:lnTo>
                  <a:lnTo>
                    <a:pt x="1505" y="1190"/>
                  </a:lnTo>
                  <a:lnTo>
                    <a:pt x="1492" y="1177"/>
                  </a:lnTo>
                  <a:lnTo>
                    <a:pt x="1477" y="1166"/>
                  </a:lnTo>
                  <a:lnTo>
                    <a:pt x="1460" y="1158"/>
                  </a:lnTo>
                  <a:lnTo>
                    <a:pt x="1444" y="1153"/>
                  </a:lnTo>
                  <a:lnTo>
                    <a:pt x="1427" y="1149"/>
                  </a:lnTo>
                  <a:lnTo>
                    <a:pt x="1411" y="1148"/>
                  </a:lnTo>
                  <a:lnTo>
                    <a:pt x="1394" y="1148"/>
                  </a:lnTo>
                  <a:lnTo>
                    <a:pt x="1335" y="1152"/>
                  </a:lnTo>
                  <a:lnTo>
                    <a:pt x="1279" y="1165"/>
                  </a:lnTo>
                  <a:lnTo>
                    <a:pt x="1222" y="1185"/>
                  </a:lnTo>
                  <a:lnTo>
                    <a:pt x="1169" y="1212"/>
                  </a:lnTo>
                  <a:lnTo>
                    <a:pt x="1116" y="1246"/>
                  </a:lnTo>
                  <a:lnTo>
                    <a:pt x="1067" y="1286"/>
                  </a:lnTo>
                  <a:lnTo>
                    <a:pt x="1020" y="1330"/>
                  </a:lnTo>
                  <a:lnTo>
                    <a:pt x="975" y="1380"/>
                  </a:lnTo>
                  <a:lnTo>
                    <a:pt x="932" y="1432"/>
                  </a:lnTo>
                  <a:lnTo>
                    <a:pt x="892" y="1488"/>
                  </a:lnTo>
                  <a:lnTo>
                    <a:pt x="855" y="1547"/>
                  </a:lnTo>
                  <a:lnTo>
                    <a:pt x="821" y="1608"/>
                  </a:lnTo>
                  <a:lnTo>
                    <a:pt x="791" y="1670"/>
                  </a:lnTo>
                  <a:lnTo>
                    <a:pt x="763" y="1733"/>
                  </a:lnTo>
                  <a:lnTo>
                    <a:pt x="749" y="1760"/>
                  </a:lnTo>
                  <a:lnTo>
                    <a:pt x="738" y="1780"/>
                  </a:lnTo>
                  <a:lnTo>
                    <a:pt x="729" y="1796"/>
                  </a:lnTo>
                  <a:lnTo>
                    <a:pt x="720" y="1807"/>
                  </a:lnTo>
                  <a:lnTo>
                    <a:pt x="712" y="1815"/>
                  </a:lnTo>
                  <a:lnTo>
                    <a:pt x="704" y="1820"/>
                  </a:lnTo>
                  <a:lnTo>
                    <a:pt x="694" y="1821"/>
                  </a:lnTo>
                  <a:lnTo>
                    <a:pt x="683" y="1822"/>
                  </a:lnTo>
                  <a:lnTo>
                    <a:pt x="670" y="1822"/>
                  </a:lnTo>
                  <a:lnTo>
                    <a:pt x="664" y="1822"/>
                  </a:lnTo>
                  <a:lnTo>
                    <a:pt x="656" y="1822"/>
                  </a:lnTo>
                  <a:lnTo>
                    <a:pt x="646" y="1820"/>
                  </a:lnTo>
                  <a:lnTo>
                    <a:pt x="635" y="1817"/>
                  </a:lnTo>
                  <a:lnTo>
                    <a:pt x="624" y="1812"/>
                  </a:lnTo>
                  <a:lnTo>
                    <a:pt x="615" y="1804"/>
                  </a:lnTo>
                  <a:lnTo>
                    <a:pt x="609" y="1792"/>
                  </a:lnTo>
                  <a:lnTo>
                    <a:pt x="606" y="1778"/>
                  </a:lnTo>
                  <a:lnTo>
                    <a:pt x="608" y="1769"/>
                  </a:lnTo>
                  <a:lnTo>
                    <a:pt x="613" y="1752"/>
                  </a:lnTo>
                  <a:lnTo>
                    <a:pt x="621" y="1729"/>
                  </a:lnTo>
                  <a:lnTo>
                    <a:pt x="632" y="1703"/>
                  </a:lnTo>
                  <a:lnTo>
                    <a:pt x="646" y="1670"/>
                  </a:lnTo>
                  <a:lnTo>
                    <a:pt x="664" y="1634"/>
                  </a:lnTo>
                  <a:lnTo>
                    <a:pt x="685" y="1595"/>
                  </a:lnTo>
                  <a:lnTo>
                    <a:pt x="709" y="1553"/>
                  </a:lnTo>
                  <a:lnTo>
                    <a:pt x="736" y="1508"/>
                  </a:lnTo>
                  <a:lnTo>
                    <a:pt x="766" y="1462"/>
                  </a:lnTo>
                  <a:lnTo>
                    <a:pt x="799" y="1416"/>
                  </a:lnTo>
                  <a:lnTo>
                    <a:pt x="835" y="1371"/>
                  </a:lnTo>
                  <a:lnTo>
                    <a:pt x="873" y="1323"/>
                  </a:lnTo>
                  <a:lnTo>
                    <a:pt x="914" y="1279"/>
                  </a:lnTo>
                  <a:lnTo>
                    <a:pt x="958" y="1237"/>
                  </a:lnTo>
                  <a:lnTo>
                    <a:pt x="1005" y="1196"/>
                  </a:lnTo>
                  <a:lnTo>
                    <a:pt x="1056" y="1160"/>
                  </a:lnTo>
                  <a:lnTo>
                    <a:pt x="1108" y="1127"/>
                  </a:lnTo>
                  <a:lnTo>
                    <a:pt x="1163" y="1098"/>
                  </a:lnTo>
                  <a:lnTo>
                    <a:pt x="1221" y="1075"/>
                  </a:lnTo>
                  <a:lnTo>
                    <a:pt x="1281" y="1058"/>
                  </a:lnTo>
                  <a:lnTo>
                    <a:pt x="1345" y="1046"/>
                  </a:lnTo>
                  <a:lnTo>
                    <a:pt x="1409" y="1042"/>
                  </a:lnTo>
                  <a:close/>
                  <a:moveTo>
                    <a:pt x="1867" y="0"/>
                  </a:moveTo>
                  <a:lnTo>
                    <a:pt x="1904" y="2"/>
                  </a:lnTo>
                  <a:lnTo>
                    <a:pt x="1939" y="11"/>
                  </a:lnTo>
                  <a:lnTo>
                    <a:pt x="1967" y="24"/>
                  </a:lnTo>
                  <a:lnTo>
                    <a:pt x="1994" y="41"/>
                  </a:lnTo>
                  <a:lnTo>
                    <a:pt x="2016" y="64"/>
                  </a:lnTo>
                  <a:lnTo>
                    <a:pt x="2033" y="87"/>
                  </a:lnTo>
                  <a:lnTo>
                    <a:pt x="2046" y="114"/>
                  </a:lnTo>
                  <a:lnTo>
                    <a:pt x="2053" y="142"/>
                  </a:lnTo>
                  <a:lnTo>
                    <a:pt x="2055" y="172"/>
                  </a:lnTo>
                  <a:lnTo>
                    <a:pt x="2055" y="172"/>
                  </a:lnTo>
                  <a:lnTo>
                    <a:pt x="2051" y="214"/>
                  </a:lnTo>
                  <a:lnTo>
                    <a:pt x="2038" y="255"/>
                  </a:lnTo>
                  <a:lnTo>
                    <a:pt x="2016" y="293"/>
                  </a:lnTo>
                  <a:lnTo>
                    <a:pt x="1987" y="328"/>
                  </a:lnTo>
                  <a:lnTo>
                    <a:pt x="1954" y="358"/>
                  </a:lnTo>
                  <a:lnTo>
                    <a:pt x="1914" y="383"/>
                  </a:lnTo>
                  <a:lnTo>
                    <a:pt x="1871" y="403"/>
                  </a:lnTo>
                  <a:lnTo>
                    <a:pt x="1827" y="415"/>
                  </a:lnTo>
                  <a:lnTo>
                    <a:pt x="1780" y="420"/>
                  </a:lnTo>
                  <a:lnTo>
                    <a:pt x="1745" y="417"/>
                  </a:lnTo>
                  <a:lnTo>
                    <a:pt x="1713" y="409"/>
                  </a:lnTo>
                  <a:lnTo>
                    <a:pt x="1684" y="396"/>
                  </a:lnTo>
                  <a:lnTo>
                    <a:pt x="1659" y="379"/>
                  </a:lnTo>
                  <a:lnTo>
                    <a:pt x="1637" y="360"/>
                  </a:lnTo>
                  <a:lnTo>
                    <a:pt x="1621" y="335"/>
                  </a:lnTo>
                  <a:lnTo>
                    <a:pt x="1609" y="309"/>
                  </a:lnTo>
                  <a:lnTo>
                    <a:pt x="1602" y="279"/>
                  </a:lnTo>
                  <a:lnTo>
                    <a:pt x="1599" y="247"/>
                  </a:lnTo>
                  <a:lnTo>
                    <a:pt x="1602" y="209"/>
                  </a:lnTo>
                  <a:lnTo>
                    <a:pt x="1613" y="174"/>
                  </a:lnTo>
                  <a:lnTo>
                    <a:pt x="1628" y="140"/>
                  </a:lnTo>
                  <a:lnTo>
                    <a:pt x="1650" y="110"/>
                  </a:lnTo>
                  <a:lnTo>
                    <a:pt x="1675" y="82"/>
                  </a:lnTo>
                  <a:lnTo>
                    <a:pt x="1703" y="59"/>
                  </a:lnTo>
                  <a:lnTo>
                    <a:pt x="1734" y="38"/>
                  </a:lnTo>
                  <a:lnTo>
                    <a:pt x="1767" y="22"/>
                  </a:lnTo>
                  <a:lnTo>
                    <a:pt x="1800" y="10"/>
                  </a:lnTo>
                  <a:lnTo>
                    <a:pt x="1834" y="2"/>
                  </a:lnTo>
                  <a:lnTo>
                    <a:pt x="18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"/>
            <p:cNvSpPr>
              <a:spLocks noChangeAspect="1"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738554" y="4610100"/>
              <a:ext cx="143851" cy="448565"/>
            </a:xfrm>
            <a:custGeom>
              <a:avLst/>
              <a:gdLst/>
              <a:ahLst/>
              <a:cxnLst>
                <a:cxn ang="0">
                  <a:pos x="1022" y="1393"/>
                </a:cxn>
                <a:cxn ang="0">
                  <a:pos x="1215" y="1577"/>
                </a:cxn>
                <a:cxn ang="0">
                  <a:pos x="1286" y="1843"/>
                </a:cxn>
                <a:cxn ang="0">
                  <a:pos x="1243" y="2070"/>
                </a:cxn>
                <a:cxn ang="0">
                  <a:pos x="1168" y="2269"/>
                </a:cxn>
                <a:cxn ang="0">
                  <a:pos x="1125" y="2390"/>
                </a:cxn>
                <a:cxn ang="0">
                  <a:pos x="1070" y="2527"/>
                </a:cxn>
                <a:cxn ang="0">
                  <a:pos x="758" y="3397"/>
                </a:cxn>
                <a:cxn ang="0">
                  <a:pos x="693" y="3588"/>
                </a:cxn>
                <a:cxn ang="0">
                  <a:pos x="669" y="3726"/>
                </a:cxn>
                <a:cxn ang="0">
                  <a:pos x="682" y="3898"/>
                </a:cxn>
                <a:cxn ang="0">
                  <a:pos x="778" y="3981"/>
                </a:cxn>
                <a:cxn ang="0">
                  <a:pos x="1008" y="3926"/>
                </a:cxn>
                <a:cxn ang="0">
                  <a:pos x="1206" y="3722"/>
                </a:cxn>
                <a:cxn ang="0">
                  <a:pos x="1353" y="3423"/>
                </a:cxn>
                <a:cxn ang="0">
                  <a:pos x="1439" y="3169"/>
                </a:cxn>
                <a:cxn ang="0">
                  <a:pos x="1493" y="3117"/>
                </a:cxn>
                <a:cxn ang="0">
                  <a:pos x="1550" y="3121"/>
                </a:cxn>
                <a:cxn ang="0">
                  <a:pos x="1586" y="3173"/>
                </a:cxn>
                <a:cxn ang="0">
                  <a:pos x="1561" y="3280"/>
                </a:cxn>
                <a:cxn ang="0">
                  <a:pos x="1488" y="3492"/>
                </a:cxn>
                <a:cxn ang="0">
                  <a:pos x="1358" y="3744"/>
                </a:cxn>
                <a:cxn ang="0">
                  <a:pos x="1169" y="3969"/>
                </a:cxn>
                <a:cxn ang="0">
                  <a:pos x="917" y="4105"/>
                </a:cxn>
                <a:cxn ang="0">
                  <a:pos x="617" y="4087"/>
                </a:cxn>
                <a:cxn ang="0">
                  <a:pos x="394" y="3909"/>
                </a:cxn>
                <a:cxn ang="0">
                  <a:pos x="310" y="3617"/>
                </a:cxn>
                <a:cxn ang="0">
                  <a:pos x="356" y="3385"/>
                </a:cxn>
                <a:cxn ang="0">
                  <a:pos x="451" y="3126"/>
                </a:cxn>
                <a:cxn ang="0">
                  <a:pos x="542" y="2876"/>
                </a:cxn>
                <a:cxn ang="0">
                  <a:pos x="659" y="2554"/>
                </a:cxn>
                <a:cxn ang="0">
                  <a:pos x="773" y="2239"/>
                </a:cxn>
                <a:cxn ang="0">
                  <a:pos x="854" y="2014"/>
                </a:cxn>
                <a:cxn ang="0">
                  <a:pos x="903" y="1857"/>
                </a:cxn>
                <a:cxn ang="0">
                  <a:pos x="927" y="1630"/>
                </a:cxn>
                <a:cxn ang="0">
                  <a:pos x="885" y="1511"/>
                </a:cxn>
                <a:cxn ang="0">
                  <a:pos x="815" y="1477"/>
                </a:cxn>
                <a:cxn ang="0">
                  <a:pos x="705" y="1484"/>
                </a:cxn>
                <a:cxn ang="0">
                  <a:pos x="514" y="1585"/>
                </a:cxn>
                <a:cxn ang="0">
                  <a:pos x="329" y="1824"/>
                </a:cxn>
                <a:cxn ang="0">
                  <a:pos x="170" y="2238"/>
                </a:cxn>
                <a:cxn ang="0">
                  <a:pos x="123" y="2336"/>
                </a:cxn>
                <a:cxn ang="0">
                  <a:pos x="63" y="2343"/>
                </a:cxn>
                <a:cxn ang="0">
                  <a:pos x="9" y="2317"/>
                </a:cxn>
                <a:cxn ang="0">
                  <a:pos x="9" y="2238"/>
                </a:cxn>
                <a:cxn ang="0">
                  <a:pos x="65" y="2061"/>
                </a:cxn>
                <a:cxn ang="0">
                  <a:pos x="175" y="1818"/>
                </a:cxn>
                <a:cxn ang="0">
                  <a:pos x="342" y="1573"/>
                </a:cxn>
                <a:cxn ang="0">
                  <a:pos x="570" y="1393"/>
                </a:cxn>
                <a:cxn ang="0">
                  <a:pos x="1304" y="0"/>
                </a:cxn>
                <a:cxn ang="0">
                  <a:pos x="1470" y="64"/>
                </a:cxn>
                <a:cxn ang="0">
                  <a:pos x="1530" y="223"/>
                </a:cxn>
                <a:cxn ang="0">
                  <a:pos x="1452" y="419"/>
                </a:cxn>
                <a:cxn ang="0">
                  <a:pos x="1283" y="529"/>
                </a:cxn>
                <a:cxn ang="0">
                  <a:pos x="1101" y="516"/>
                </a:cxn>
                <a:cxn ang="0">
                  <a:pos x="996" y="389"/>
                </a:cxn>
                <a:cxn ang="0">
                  <a:pos x="1024" y="177"/>
                </a:cxn>
                <a:cxn ang="0">
                  <a:pos x="1210" y="17"/>
                </a:cxn>
              </a:cxnLst>
              <a:rect l="0" t="0" r="r" b="b"/>
              <a:pathLst>
                <a:path w="1586" h="4118">
                  <a:moveTo>
                    <a:pt x="798" y="1341"/>
                  </a:moveTo>
                  <a:lnTo>
                    <a:pt x="859" y="1344"/>
                  </a:lnTo>
                  <a:lnTo>
                    <a:pt x="916" y="1354"/>
                  </a:lnTo>
                  <a:lnTo>
                    <a:pt x="971" y="1371"/>
                  </a:lnTo>
                  <a:lnTo>
                    <a:pt x="1022" y="1393"/>
                  </a:lnTo>
                  <a:lnTo>
                    <a:pt x="1069" y="1421"/>
                  </a:lnTo>
                  <a:lnTo>
                    <a:pt x="1112" y="1454"/>
                  </a:lnTo>
                  <a:lnTo>
                    <a:pt x="1150" y="1490"/>
                  </a:lnTo>
                  <a:lnTo>
                    <a:pt x="1186" y="1532"/>
                  </a:lnTo>
                  <a:lnTo>
                    <a:pt x="1215" y="1577"/>
                  </a:lnTo>
                  <a:lnTo>
                    <a:pt x="1239" y="1625"/>
                  </a:lnTo>
                  <a:lnTo>
                    <a:pt x="1260" y="1676"/>
                  </a:lnTo>
                  <a:lnTo>
                    <a:pt x="1274" y="1730"/>
                  </a:lnTo>
                  <a:lnTo>
                    <a:pt x="1283" y="1785"/>
                  </a:lnTo>
                  <a:lnTo>
                    <a:pt x="1286" y="1843"/>
                  </a:lnTo>
                  <a:lnTo>
                    <a:pt x="1284" y="1891"/>
                  </a:lnTo>
                  <a:lnTo>
                    <a:pt x="1279" y="1936"/>
                  </a:lnTo>
                  <a:lnTo>
                    <a:pt x="1270" y="1980"/>
                  </a:lnTo>
                  <a:lnTo>
                    <a:pt x="1258" y="2025"/>
                  </a:lnTo>
                  <a:lnTo>
                    <a:pt x="1243" y="2070"/>
                  </a:lnTo>
                  <a:lnTo>
                    <a:pt x="1224" y="2119"/>
                  </a:lnTo>
                  <a:lnTo>
                    <a:pt x="1201" y="2170"/>
                  </a:lnTo>
                  <a:lnTo>
                    <a:pt x="1188" y="2208"/>
                  </a:lnTo>
                  <a:lnTo>
                    <a:pt x="1177" y="2241"/>
                  </a:lnTo>
                  <a:lnTo>
                    <a:pt x="1168" y="2269"/>
                  </a:lnTo>
                  <a:lnTo>
                    <a:pt x="1159" y="2294"/>
                  </a:lnTo>
                  <a:lnTo>
                    <a:pt x="1150" y="2318"/>
                  </a:lnTo>
                  <a:lnTo>
                    <a:pt x="1143" y="2341"/>
                  </a:lnTo>
                  <a:lnTo>
                    <a:pt x="1134" y="2365"/>
                  </a:lnTo>
                  <a:lnTo>
                    <a:pt x="1125" y="2390"/>
                  </a:lnTo>
                  <a:lnTo>
                    <a:pt x="1115" y="2417"/>
                  </a:lnTo>
                  <a:lnTo>
                    <a:pt x="1102" y="2449"/>
                  </a:lnTo>
                  <a:lnTo>
                    <a:pt x="1087" y="2484"/>
                  </a:lnTo>
                  <a:lnTo>
                    <a:pt x="1070" y="2527"/>
                  </a:lnTo>
                  <a:lnTo>
                    <a:pt x="1070" y="2527"/>
                  </a:lnTo>
                  <a:lnTo>
                    <a:pt x="845" y="3164"/>
                  </a:lnTo>
                  <a:lnTo>
                    <a:pt x="819" y="3231"/>
                  </a:lnTo>
                  <a:lnTo>
                    <a:pt x="796" y="3292"/>
                  </a:lnTo>
                  <a:lnTo>
                    <a:pt x="776" y="3347"/>
                  </a:lnTo>
                  <a:lnTo>
                    <a:pt x="758" y="3397"/>
                  </a:lnTo>
                  <a:lnTo>
                    <a:pt x="741" y="3443"/>
                  </a:lnTo>
                  <a:lnTo>
                    <a:pt x="726" y="3483"/>
                  </a:lnTo>
                  <a:lnTo>
                    <a:pt x="713" y="3521"/>
                  </a:lnTo>
                  <a:lnTo>
                    <a:pt x="703" y="3555"/>
                  </a:lnTo>
                  <a:lnTo>
                    <a:pt x="693" y="3588"/>
                  </a:lnTo>
                  <a:lnTo>
                    <a:pt x="685" y="3617"/>
                  </a:lnTo>
                  <a:lnTo>
                    <a:pt x="679" y="3646"/>
                  </a:lnTo>
                  <a:lnTo>
                    <a:pt x="674" y="3672"/>
                  </a:lnTo>
                  <a:lnTo>
                    <a:pt x="670" y="3699"/>
                  </a:lnTo>
                  <a:lnTo>
                    <a:pt x="669" y="3726"/>
                  </a:lnTo>
                  <a:lnTo>
                    <a:pt x="666" y="3753"/>
                  </a:lnTo>
                  <a:lnTo>
                    <a:pt x="666" y="3781"/>
                  </a:lnTo>
                  <a:lnTo>
                    <a:pt x="668" y="3826"/>
                  </a:lnTo>
                  <a:lnTo>
                    <a:pt x="673" y="3866"/>
                  </a:lnTo>
                  <a:lnTo>
                    <a:pt x="682" y="3898"/>
                  </a:lnTo>
                  <a:lnTo>
                    <a:pt x="694" y="3925"/>
                  </a:lnTo>
                  <a:lnTo>
                    <a:pt x="710" y="3947"/>
                  </a:lnTo>
                  <a:lnTo>
                    <a:pt x="729" y="3964"/>
                  </a:lnTo>
                  <a:lnTo>
                    <a:pt x="752" y="3974"/>
                  </a:lnTo>
                  <a:lnTo>
                    <a:pt x="778" y="3981"/>
                  </a:lnTo>
                  <a:lnTo>
                    <a:pt x="808" y="3984"/>
                  </a:lnTo>
                  <a:lnTo>
                    <a:pt x="861" y="3980"/>
                  </a:lnTo>
                  <a:lnTo>
                    <a:pt x="912" y="3969"/>
                  </a:lnTo>
                  <a:lnTo>
                    <a:pt x="960" y="3951"/>
                  </a:lnTo>
                  <a:lnTo>
                    <a:pt x="1008" y="3926"/>
                  </a:lnTo>
                  <a:lnTo>
                    <a:pt x="1052" y="3896"/>
                  </a:lnTo>
                  <a:lnTo>
                    <a:pt x="1094" y="3859"/>
                  </a:lnTo>
                  <a:lnTo>
                    <a:pt x="1134" y="3817"/>
                  </a:lnTo>
                  <a:lnTo>
                    <a:pt x="1172" y="3771"/>
                  </a:lnTo>
                  <a:lnTo>
                    <a:pt x="1206" y="3722"/>
                  </a:lnTo>
                  <a:lnTo>
                    <a:pt x="1241" y="3668"/>
                  </a:lnTo>
                  <a:lnTo>
                    <a:pt x="1271" y="3610"/>
                  </a:lnTo>
                  <a:lnTo>
                    <a:pt x="1300" y="3550"/>
                  </a:lnTo>
                  <a:lnTo>
                    <a:pt x="1328" y="3487"/>
                  </a:lnTo>
                  <a:lnTo>
                    <a:pt x="1353" y="3423"/>
                  </a:lnTo>
                  <a:lnTo>
                    <a:pt x="1377" y="3356"/>
                  </a:lnTo>
                  <a:lnTo>
                    <a:pt x="1397" y="3290"/>
                  </a:lnTo>
                  <a:lnTo>
                    <a:pt x="1416" y="3221"/>
                  </a:lnTo>
                  <a:lnTo>
                    <a:pt x="1429" y="3193"/>
                  </a:lnTo>
                  <a:lnTo>
                    <a:pt x="1439" y="3169"/>
                  </a:lnTo>
                  <a:lnTo>
                    <a:pt x="1448" y="3149"/>
                  </a:lnTo>
                  <a:lnTo>
                    <a:pt x="1457" y="3136"/>
                  </a:lnTo>
                  <a:lnTo>
                    <a:pt x="1466" y="3126"/>
                  </a:lnTo>
                  <a:lnTo>
                    <a:pt x="1477" y="3119"/>
                  </a:lnTo>
                  <a:lnTo>
                    <a:pt x="1493" y="3117"/>
                  </a:lnTo>
                  <a:lnTo>
                    <a:pt x="1511" y="3115"/>
                  </a:lnTo>
                  <a:lnTo>
                    <a:pt x="1518" y="3115"/>
                  </a:lnTo>
                  <a:lnTo>
                    <a:pt x="1528" y="3117"/>
                  </a:lnTo>
                  <a:lnTo>
                    <a:pt x="1539" y="3118"/>
                  </a:lnTo>
                  <a:lnTo>
                    <a:pt x="1550" y="3121"/>
                  </a:lnTo>
                  <a:lnTo>
                    <a:pt x="1560" y="3126"/>
                  </a:lnTo>
                  <a:lnTo>
                    <a:pt x="1570" y="3132"/>
                  </a:lnTo>
                  <a:lnTo>
                    <a:pt x="1578" y="3143"/>
                  </a:lnTo>
                  <a:lnTo>
                    <a:pt x="1584" y="3156"/>
                  </a:lnTo>
                  <a:lnTo>
                    <a:pt x="1586" y="3173"/>
                  </a:lnTo>
                  <a:lnTo>
                    <a:pt x="1586" y="3183"/>
                  </a:lnTo>
                  <a:lnTo>
                    <a:pt x="1582" y="3199"/>
                  </a:lnTo>
                  <a:lnTo>
                    <a:pt x="1578" y="3221"/>
                  </a:lnTo>
                  <a:lnTo>
                    <a:pt x="1570" y="3249"/>
                  </a:lnTo>
                  <a:lnTo>
                    <a:pt x="1561" y="3280"/>
                  </a:lnTo>
                  <a:lnTo>
                    <a:pt x="1551" y="3316"/>
                  </a:lnTo>
                  <a:lnTo>
                    <a:pt x="1539" y="3356"/>
                  </a:lnTo>
                  <a:lnTo>
                    <a:pt x="1523" y="3400"/>
                  </a:lnTo>
                  <a:lnTo>
                    <a:pt x="1507" y="3444"/>
                  </a:lnTo>
                  <a:lnTo>
                    <a:pt x="1488" y="3492"/>
                  </a:lnTo>
                  <a:lnTo>
                    <a:pt x="1466" y="3541"/>
                  </a:lnTo>
                  <a:lnTo>
                    <a:pt x="1443" y="3592"/>
                  </a:lnTo>
                  <a:lnTo>
                    <a:pt x="1416" y="3643"/>
                  </a:lnTo>
                  <a:lnTo>
                    <a:pt x="1388" y="3693"/>
                  </a:lnTo>
                  <a:lnTo>
                    <a:pt x="1358" y="3744"/>
                  </a:lnTo>
                  <a:lnTo>
                    <a:pt x="1326" y="3794"/>
                  </a:lnTo>
                  <a:lnTo>
                    <a:pt x="1290" y="3841"/>
                  </a:lnTo>
                  <a:lnTo>
                    <a:pt x="1252" y="3887"/>
                  </a:lnTo>
                  <a:lnTo>
                    <a:pt x="1213" y="3930"/>
                  </a:lnTo>
                  <a:lnTo>
                    <a:pt x="1169" y="3969"/>
                  </a:lnTo>
                  <a:lnTo>
                    <a:pt x="1125" y="4006"/>
                  </a:lnTo>
                  <a:lnTo>
                    <a:pt x="1076" y="4039"/>
                  </a:lnTo>
                  <a:lnTo>
                    <a:pt x="1027" y="4066"/>
                  </a:lnTo>
                  <a:lnTo>
                    <a:pt x="973" y="4088"/>
                  </a:lnTo>
                  <a:lnTo>
                    <a:pt x="917" y="4105"/>
                  </a:lnTo>
                  <a:lnTo>
                    <a:pt x="859" y="4116"/>
                  </a:lnTo>
                  <a:lnTo>
                    <a:pt x="798" y="4118"/>
                  </a:lnTo>
                  <a:lnTo>
                    <a:pt x="734" y="4115"/>
                  </a:lnTo>
                  <a:lnTo>
                    <a:pt x="674" y="4104"/>
                  </a:lnTo>
                  <a:lnTo>
                    <a:pt x="617" y="4087"/>
                  </a:lnTo>
                  <a:lnTo>
                    <a:pt x="563" y="4062"/>
                  </a:lnTo>
                  <a:lnTo>
                    <a:pt x="514" y="4032"/>
                  </a:lnTo>
                  <a:lnTo>
                    <a:pt x="469" y="3997"/>
                  </a:lnTo>
                  <a:lnTo>
                    <a:pt x="430" y="3955"/>
                  </a:lnTo>
                  <a:lnTo>
                    <a:pt x="394" y="3909"/>
                  </a:lnTo>
                  <a:lnTo>
                    <a:pt x="365" y="3858"/>
                  </a:lnTo>
                  <a:lnTo>
                    <a:pt x="342" y="3804"/>
                  </a:lnTo>
                  <a:lnTo>
                    <a:pt x="325" y="3745"/>
                  </a:lnTo>
                  <a:lnTo>
                    <a:pt x="314" y="3682"/>
                  </a:lnTo>
                  <a:lnTo>
                    <a:pt x="310" y="3617"/>
                  </a:lnTo>
                  <a:lnTo>
                    <a:pt x="312" y="3578"/>
                  </a:lnTo>
                  <a:lnTo>
                    <a:pt x="319" y="3533"/>
                  </a:lnTo>
                  <a:lnTo>
                    <a:pt x="329" y="3486"/>
                  </a:lnTo>
                  <a:lnTo>
                    <a:pt x="340" y="3437"/>
                  </a:lnTo>
                  <a:lnTo>
                    <a:pt x="356" y="3385"/>
                  </a:lnTo>
                  <a:lnTo>
                    <a:pt x="374" y="3333"/>
                  </a:lnTo>
                  <a:lnTo>
                    <a:pt x="391" y="3280"/>
                  </a:lnTo>
                  <a:lnTo>
                    <a:pt x="412" y="3227"/>
                  </a:lnTo>
                  <a:lnTo>
                    <a:pt x="431" y="3176"/>
                  </a:lnTo>
                  <a:lnTo>
                    <a:pt x="451" y="3126"/>
                  </a:lnTo>
                  <a:lnTo>
                    <a:pt x="465" y="3085"/>
                  </a:lnTo>
                  <a:lnTo>
                    <a:pt x="482" y="3039"/>
                  </a:lnTo>
                  <a:lnTo>
                    <a:pt x="501" y="2988"/>
                  </a:lnTo>
                  <a:lnTo>
                    <a:pt x="520" y="2935"/>
                  </a:lnTo>
                  <a:lnTo>
                    <a:pt x="542" y="2876"/>
                  </a:lnTo>
                  <a:lnTo>
                    <a:pt x="563" y="2814"/>
                  </a:lnTo>
                  <a:lnTo>
                    <a:pt x="587" y="2751"/>
                  </a:lnTo>
                  <a:lnTo>
                    <a:pt x="610" y="2686"/>
                  </a:lnTo>
                  <a:lnTo>
                    <a:pt x="635" y="2620"/>
                  </a:lnTo>
                  <a:lnTo>
                    <a:pt x="659" y="2554"/>
                  </a:lnTo>
                  <a:lnTo>
                    <a:pt x="683" y="2487"/>
                  </a:lnTo>
                  <a:lnTo>
                    <a:pt x="707" y="2423"/>
                  </a:lnTo>
                  <a:lnTo>
                    <a:pt x="730" y="2358"/>
                  </a:lnTo>
                  <a:lnTo>
                    <a:pt x="753" y="2297"/>
                  </a:lnTo>
                  <a:lnTo>
                    <a:pt x="773" y="2239"/>
                  </a:lnTo>
                  <a:lnTo>
                    <a:pt x="794" y="2184"/>
                  </a:lnTo>
                  <a:lnTo>
                    <a:pt x="812" y="2133"/>
                  </a:lnTo>
                  <a:lnTo>
                    <a:pt x="828" y="2089"/>
                  </a:lnTo>
                  <a:lnTo>
                    <a:pt x="842" y="2048"/>
                  </a:lnTo>
                  <a:lnTo>
                    <a:pt x="854" y="2014"/>
                  </a:lnTo>
                  <a:lnTo>
                    <a:pt x="864" y="1987"/>
                  </a:lnTo>
                  <a:lnTo>
                    <a:pt x="871" y="1962"/>
                  </a:lnTo>
                  <a:lnTo>
                    <a:pt x="882" y="1932"/>
                  </a:lnTo>
                  <a:lnTo>
                    <a:pt x="893" y="1896"/>
                  </a:lnTo>
                  <a:lnTo>
                    <a:pt x="903" y="1857"/>
                  </a:lnTo>
                  <a:lnTo>
                    <a:pt x="913" y="1814"/>
                  </a:lnTo>
                  <a:lnTo>
                    <a:pt x="922" y="1767"/>
                  </a:lnTo>
                  <a:lnTo>
                    <a:pt x="927" y="1718"/>
                  </a:lnTo>
                  <a:lnTo>
                    <a:pt x="929" y="1668"/>
                  </a:lnTo>
                  <a:lnTo>
                    <a:pt x="927" y="1630"/>
                  </a:lnTo>
                  <a:lnTo>
                    <a:pt x="924" y="1598"/>
                  </a:lnTo>
                  <a:lnTo>
                    <a:pt x="917" y="1569"/>
                  </a:lnTo>
                  <a:lnTo>
                    <a:pt x="908" y="1547"/>
                  </a:lnTo>
                  <a:lnTo>
                    <a:pt x="897" y="1527"/>
                  </a:lnTo>
                  <a:lnTo>
                    <a:pt x="885" y="1511"/>
                  </a:lnTo>
                  <a:lnTo>
                    <a:pt x="871" y="1499"/>
                  </a:lnTo>
                  <a:lnTo>
                    <a:pt x="857" y="1492"/>
                  </a:lnTo>
                  <a:lnTo>
                    <a:pt x="843" y="1485"/>
                  </a:lnTo>
                  <a:lnTo>
                    <a:pt x="829" y="1480"/>
                  </a:lnTo>
                  <a:lnTo>
                    <a:pt x="815" y="1477"/>
                  </a:lnTo>
                  <a:lnTo>
                    <a:pt x="803" y="1476"/>
                  </a:lnTo>
                  <a:lnTo>
                    <a:pt x="790" y="1476"/>
                  </a:lnTo>
                  <a:lnTo>
                    <a:pt x="780" y="1476"/>
                  </a:lnTo>
                  <a:lnTo>
                    <a:pt x="743" y="1477"/>
                  </a:lnTo>
                  <a:lnTo>
                    <a:pt x="705" y="1484"/>
                  </a:lnTo>
                  <a:lnTo>
                    <a:pt x="668" y="1494"/>
                  </a:lnTo>
                  <a:lnTo>
                    <a:pt x="629" y="1509"/>
                  </a:lnTo>
                  <a:lnTo>
                    <a:pt x="590" y="1528"/>
                  </a:lnTo>
                  <a:lnTo>
                    <a:pt x="552" y="1553"/>
                  </a:lnTo>
                  <a:lnTo>
                    <a:pt x="514" y="1585"/>
                  </a:lnTo>
                  <a:lnTo>
                    <a:pt x="475" y="1620"/>
                  </a:lnTo>
                  <a:lnTo>
                    <a:pt x="438" y="1662"/>
                  </a:lnTo>
                  <a:lnTo>
                    <a:pt x="400" y="1709"/>
                  </a:lnTo>
                  <a:lnTo>
                    <a:pt x="365" y="1764"/>
                  </a:lnTo>
                  <a:lnTo>
                    <a:pt x="329" y="1824"/>
                  </a:lnTo>
                  <a:lnTo>
                    <a:pt x="295" y="1892"/>
                  </a:lnTo>
                  <a:lnTo>
                    <a:pt x="261" y="1967"/>
                  </a:lnTo>
                  <a:lnTo>
                    <a:pt x="230" y="2049"/>
                  </a:lnTo>
                  <a:lnTo>
                    <a:pt x="198" y="2140"/>
                  </a:lnTo>
                  <a:lnTo>
                    <a:pt x="170" y="2238"/>
                  </a:lnTo>
                  <a:lnTo>
                    <a:pt x="160" y="2269"/>
                  </a:lnTo>
                  <a:lnTo>
                    <a:pt x="151" y="2294"/>
                  </a:lnTo>
                  <a:lnTo>
                    <a:pt x="142" y="2314"/>
                  </a:lnTo>
                  <a:lnTo>
                    <a:pt x="133" y="2327"/>
                  </a:lnTo>
                  <a:lnTo>
                    <a:pt x="123" y="2336"/>
                  </a:lnTo>
                  <a:lnTo>
                    <a:pt x="110" y="2341"/>
                  </a:lnTo>
                  <a:lnTo>
                    <a:pt x="95" y="2343"/>
                  </a:lnTo>
                  <a:lnTo>
                    <a:pt x="76" y="2344"/>
                  </a:lnTo>
                  <a:lnTo>
                    <a:pt x="71" y="2344"/>
                  </a:lnTo>
                  <a:lnTo>
                    <a:pt x="63" y="2343"/>
                  </a:lnTo>
                  <a:lnTo>
                    <a:pt x="51" y="2341"/>
                  </a:lnTo>
                  <a:lnTo>
                    <a:pt x="40" y="2339"/>
                  </a:lnTo>
                  <a:lnTo>
                    <a:pt x="29" y="2334"/>
                  </a:lnTo>
                  <a:lnTo>
                    <a:pt x="18" y="2327"/>
                  </a:lnTo>
                  <a:lnTo>
                    <a:pt x="9" y="2317"/>
                  </a:lnTo>
                  <a:lnTo>
                    <a:pt x="3" y="2303"/>
                  </a:lnTo>
                  <a:lnTo>
                    <a:pt x="0" y="2286"/>
                  </a:lnTo>
                  <a:lnTo>
                    <a:pt x="2" y="2276"/>
                  </a:lnTo>
                  <a:lnTo>
                    <a:pt x="4" y="2260"/>
                  </a:lnTo>
                  <a:lnTo>
                    <a:pt x="9" y="2238"/>
                  </a:lnTo>
                  <a:lnTo>
                    <a:pt x="17" y="2212"/>
                  </a:lnTo>
                  <a:lnTo>
                    <a:pt x="26" y="2179"/>
                  </a:lnTo>
                  <a:lnTo>
                    <a:pt x="36" y="2144"/>
                  </a:lnTo>
                  <a:lnTo>
                    <a:pt x="50" y="2103"/>
                  </a:lnTo>
                  <a:lnTo>
                    <a:pt x="65" y="2061"/>
                  </a:lnTo>
                  <a:lnTo>
                    <a:pt x="82" y="2015"/>
                  </a:lnTo>
                  <a:lnTo>
                    <a:pt x="102" y="1968"/>
                  </a:lnTo>
                  <a:lnTo>
                    <a:pt x="124" y="1918"/>
                  </a:lnTo>
                  <a:lnTo>
                    <a:pt x="148" y="1869"/>
                  </a:lnTo>
                  <a:lnTo>
                    <a:pt x="175" y="1818"/>
                  </a:lnTo>
                  <a:lnTo>
                    <a:pt x="203" y="1767"/>
                  </a:lnTo>
                  <a:lnTo>
                    <a:pt x="233" y="1716"/>
                  </a:lnTo>
                  <a:lnTo>
                    <a:pt x="268" y="1667"/>
                  </a:lnTo>
                  <a:lnTo>
                    <a:pt x="304" y="1619"/>
                  </a:lnTo>
                  <a:lnTo>
                    <a:pt x="342" y="1573"/>
                  </a:lnTo>
                  <a:lnTo>
                    <a:pt x="381" y="1530"/>
                  </a:lnTo>
                  <a:lnTo>
                    <a:pt x="424" y="1490"/>
                  </a:lnTo>
                  <a:lnTo>
                    <a:pt x="470" y="1454"/>
                  </a:lnTo>
                  <a:lnTo>
                    <a:pt x="519" y="1421"/>
                  </a:lnTo>
                  <a:lnTo>
                    <a:pt x="570" y="1393"/>
                  </a:lnTo>
                  <a:lnTo>
                    <a:pt x="622" y="1371"/>
                  </a:lnTo>
                  <a:lnTo>
                    <a:pt x="678" y="1354"/>
                  </a:lnTo>
                  <a:lnTo>
                    <a:pt x="736" y="1344"/>
                  </a:lnTo>
                  <a:lnTo>
                    <a:pt x="798" y="1341"/>
                  </a:lnTo>
                  <a:close/>
                  <a:moveTo>
                    <a:pt x="1304" y="0"/>
                  </a:moveTo>
                  <a:lnTo>
                    <a:pt x="1345" y="3"/>
                  </a:lnTo>
                  <a:lnTo>
                    <a:pt x="1382" y="11"/>
                  </a:lnTo>
                  <a:lnTo>
                    <a:pt x="1415" y="24"/>
                  </a:lnTo>
                  <a:lnTo>
                    <a:pt x="1444" y="42"/>
                  </a:lnTo>
                  <a:lnTo>
                    <a:pt x="1470" y="64"/>
                  </a:lnTo>
                  <a:lnTo>
                    <a:pt x="1490" y="89"/>
                  </a:lnTo>
                  <a:lnTo>
                    <a:pt x="1508" y="118"/>
                  </a:lnTo>
                  <a:lnTo>
                    <a:pt x="1519" y="151"/>
                  </a:lnTo>
                  <a:lnTo>
                    <a:pt x="1527" y="185"/>
                  </a:lnTo>
                  <a:lnTo>
                    <a:pt x="1530" y="223"/>
                  </a:lnTo>
                  <a:lnTo>
                    <a:pt x="1526" y="267"/>
                  </a:lnTo>
                  <a:lnTo>
                    <a:pt x="1516" y="309"/>
                  </a:lnTo>
                  <a:lnTo>
                    <a:pt x="1499" y="348"/>
                  </a:lnTo>
                  <a:lnTo>
                    <a:pt x="1479" y="385"/>
                  </a:lnTo>
                  <a:lnTo>
                    <a:pt x="1452" y="419"/>
                  </a:lnTo>
                  <a:lnTo>
                    <a:pt x="1423" y="449"/>
                  </a:lnTo>
                  <a:lnTo>
                    <a:pt x="1391" y="475"/>
                  </a:lnTo>
                  <a:lnTo>
                    <a:pt x="1356" y="498"/>
                  </a:lnTo>
                  <a:lnTo>
                    <a:pt x="1320" y="516"/>
                  </a:lnTo>
                  <a:lnTo>
                    <a:pt x="1283" y="529"/>
                  </a:lnTo>
                  <a:lnTo>
                    <a:pt x="1247" y="537"/>
                  </a:lnTo>
                  <a:lnTo>
                    <a:pt x="1211" y="540"/>
                  </a:lnTo>
                  <a:lnTo>
                    <a:pt x="1171" y="537"/>
                  </a:lnTo>
                  <a:lnTo>
                    <a:pt x="1134" y="529"/>
                  </a:lnTo>
                  <a:lnTo>
                    <a:pt x="1101" y="516"/>
                  </a:lnTo>
                  <a:lnTo>
                    <a:pt x="1070" y="498"/>
                  </a:lnTo>
                  <a:lnTo>
                    <a:pt x="1046" y="477"/>
                  </a:lnTo>
                  <a:lnTo>
                    <a:pt x="1024" y="451"/>
                  </a:lnTo>
                  <a:lnTo>
                    <a:pt x="1008" y="422"/>
                  </a:lnTo>
                  <a:lnTo>
                    <a:pt x="996" y="389"/>
                  </a:lnTo>
                  <a:lnTo>
                    <a:pt x="989" y="355"/>
                  </a:lnTo>
                  <a:lnTo>
                    <a:pt x="986" y="318"/>
                  </a:lnTo>
                  <a:lnTo>
                    <a:pt x="990" y="270"/>
                  </a:lnTo>
                  <a:lnTo>
                    <a:pt x="1004" y="223"/>
                  </a:lnTo>
                  <a:lnTo>
                    <a:pt x="1024" y="177"/>
                  </a:lnTo>
                  <a:lnTo>
                    <a:pt x="1052" y="135"/>
                  </a:lnTo>
                  <a:lnTo>
                    <a:pt x="1085" y="97"/>
                  </a:lnTo>
                  <a:lnTo>
                    <a:pt x="1123" y="64"/>
                  </a:lnTo>
                  <a:lnTo>
                    <a:pt x="1165" y="38"/>
                  </a:lnTo>
                  <a:lnTo>
                    <a:pt x="1210" y="17"/>
                  </a:lnTo>
                  <a:lnTo>
                    <a:pt x="1257" y="4"/>
                  </a:lnTo>
                  <a:lnTo>
                    <a:pt x="13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V="1">
              <a:off x="1934308" y="4207933"/>
              <a:ext cx="949569" cy="664063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1828800" y="4811183"/>
              <a:ext cx="140677" cy="16086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Arrow Connector 47"/>
            <p:cNvCxnSpPr>
              <a:endCxn id="50" idx="1"/>
            </p:cNvCxnSpPr>
            <p:nvPr/>
          </p:nvCxnSpPr>
          <p:spPr>
            <a:xfrm>
              <a:off x="1934308" y="4972050"/>
              <a:ext cx="407463" cy="385508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2391508" y="5374217"/>
              <a:ext cx="1266092" cy="40217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2321169" y="5334000"/>
              <a:ext cx="140677" cy="16086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6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>
              <a:off x="2532185" y="4569883"/>
              <a:ext cx="249671" cy="436186"/>
            </a:xfrm>
            <a:custGeom>
              <a:avLst/>
              <a:gdLst/>
              <a:ahLst/>
              <a:cxnLst>
                <a:cxn ang="0">
                  <a:pos x="1159" y="29"/>
                </a:cxn>
                <a:cxn ang="0">
                  <a:pos x="646" y="2127"/>
                </a:cxn>
                <a:cxn ang="0">
                  <a:pos x="986" y="1891"/>
                </a:cxn>
                <a:cxn ang="0">
                  <a:pos x="1313" y="1553"/>
                </a:cxn>
                <a:cxn ang="0">
                  <a:pos x="1606" y="1328"/>
                </a:cxn>
                <a:cxn ang="0">
                  <a:pos x="1822" y="1247"/>
                </a:cxn>
                <a:cxn ang="0">
                  <a:pos x="2021" y="1247"/>
                </a:cxn>
                <a:cxn ang="0">
                  <a:pos x="2207" y="1363"/>
                </a:cxn>
                <a:cxn ang="0">
                  <a:pos x="2269" y="1547"/>
                </a:cxn>
                <a:cxn ang="0">
                  <a:pos x="2181" y="1770"/>
                </a:cxn>
                <a:cxn ang="0">
                  <a:pos x="1993" y="1849"/>
                </a:cxn>
                <a:cxn ang="0">
                  <a:pos x="1840" y="1783"/>
                </a:cxn>
                <a:cxn ang="0">
                  <a:pos x="1805" y="1665"/>
                </a:cxn>
                <a:cxn ang="0">
                  <a:pos x="1844" y="1548"/>
                </a:cxn>
                <a:cxn ang="0">
                  <a:pos x="1977" y="1434"/>
                </a:cxn>
                <a:cxn ang="0">
                  <a:pos x="2076" y="1394"/>
                </a:cxn>
                <a:cxn ang="0">
                  <a:pos x="2006" y="1359"/>
                </a:cxn>
                <a:cxn ang="0">
                  <a:pos x="1938" y="1346"/>
                </a:cxn>
                <a:cxn ang="0">
                  <a:pos x="1620" y="1443"/>
                </a:cxn>
                <a:cxn ang="0">
                  <a:pos x="1265" y="1753"/>
                </a:cxn>
                <a:cxn ang="0">
                  <a:pos x="947" y="2059"/>
                </a:cxn>
                <a:cxn ang="0">
                  <a:pos x="975" y="2216"/>
                </a:cxn>
                <a:cxn ang="0">
                  <a:pos x="1301" y="2339"/>
                </a:cxn>
                <a:cxn ang="0">
                  <a:pos x="1487" y="2552"/>
                </a:cxn>
                <a:cxn ang="0">
                  <a:pos x="1511" y="2753"/>
                </a:cxn>
                <a:cxn ang="0">
                  <a:pos x="1472" y="2959"/>
                </a:cxn>
                <a:cxn ang="0">
                  <a:pos x="1470" y="3245"/>
                </a:cxn>
                <a:cxn ang="0">
                  <a:pos x="1566" y="3351"/>
                </a:cxn>
                <a:cxn ang="0">
                  <a:pos x="1771" y="3307"/>
                </a:cxn>
                <a:cxn ang="0">
                  <a:pos x="1943" y="3066"/>
                </a:cxn>
                <a:cxn ang="0">
                  <a:pos x="2054" y="2719"/>
                </a:cxn>
                <a:cxn ang="0">
                  <a:pos x="2119" y="2660"/>
                </a:cxn>
                <a:cxn ang="0">
                  <a:pos x="2174" y="2681"/>
                </a:cxn>
                <a:cxn ang="0">
                  <a:pos x="2170" y="2763"/>
                </a:cxn>
                <a:cxn ang="0">
                  <a:pos x="2104" y="2979"/>
                </a:cxn>
                <a:cxn ang="0">
                  <a:pos x="1967" y="3254"/>
                </a:cxn>
                <a:cxn ang="0">
                  <a:pos x="1738" y="3444"/>
                </a:cxn>
                <a:cxn ang="0">
                  <a:pos x="1449" y="3439"/>
                </a:cxn>
                <a:cxn ang="0">
                  <a:pos x="1213" y="3251"/>
                </a:cxn>
                <a:cxn ang="0">
                  <a:pos x="1144" y="2936"/>
                </a:cxn>
                <a:cxn ang="0">
                  <a:pos x="1179" y="2748"/>
                </a:cxn>
                <a:cxn ang="0">
                  <a:pos x="1158" y="2575"/>
                </a:cxn>
                <a:cxn ang="0">
                  <a:pos x="1004" y="2403"/>
                </a:cxn>
                <a:cxn ang="0">
                  <a:pos x="787" y="2315"/>
                </a:cxn>
                <a:cxn ang="0">
                  <a:pos x="598" y="2281"/>
                </a:cxn>
                <a:cxn ang="0">
                  <a:pos x="551" y="2473"/>
                </a:cxn>
                <a:cxn ang="0">
                  <a:pos x="469" y="2795"/>
                </a:cxn>
                <a:cxn ang="0">
                  <a:pos x="383" y="3123"/>
                </a:cxn>
                <a:cxn ang="0">
                  <a:pos x="324" y="3339"/>
                </a:cxn>
                <a:cxn ang="0">
                  <a:pos x="211" y="3451"/>
                </a:cxn>
                <a:cxn ang="0">
                  <a:pos x="82" y="3452"/>
                </a:cxn>
                <a:cxn ang="0">
                  <a:pos x="2" y="3355"/>
                </a:cxn>
                <a:cxn ang="0">
                  <a:pos x="6" y="3275"/>
                </a:cxn>
                <a:cxn ang="0">
                  <a:pos x="763" y="276"/>
                </a:cxn>
                <a:cxn ang="0">
                  <a:pos x="729" y="227"/>
                </a:cxn>
                <a:cxn ang="0">
                  <a:pos x="561" y="201"/>
                </a:cxn>
                <a:cxn ang="0">
                  <a:pos x="410" y="188"/>
                </a:cxn>
                <a:cxn ang="0">
                  <a:pos x="407" y="86"/>
                </a:cxn>
                <a:cxn ang="0">
                  <a:pos x="476" y="49"/>
                </a:cxn>
                <a:cxn ang="0">
                  <a:pos x="694" y="30"/>
                </a:cxn>
                <a:cxn ang="0">
                  <a:pos x="993" y="5"/>
                </a:cxn>
              </a:cxnLst>
              <a:rect l="0" t="0" r="r" b="b"/>
              <a:pathLst>
                <a:path w="2269" h="3465">
                  <a:moveTo>
                    <a:pt x="1095" y="0"/>
                  </a:moveTo>
                  <a:lnTo>
                    <a:pt x="1115" y="2"/>
                  </a:lnTo>
                  <a:lnTo>
                    <a:pt x="1133" y="6"/>
                  </a:lnTo>
                  <a:lnTo>
                    <a:pt x="1145" y="13"/>
                  </a:lnTo>
                  <a:lnTo>
                    <a:pt x="1153" y="20"/>
                  </a:lnTo>
                  <a:lnTo>
                    <a:pt x="1159" y="29"/>
                  </a:lnTo>
                  <a:lnTo>
                    <a:pt x="1163" y="37"/>
                  </a:lnTo>
                  <a:lnTo>
                    <a:pt x="1164" y="44"/>
                  </a:lnTo>
                  <a:lnTo>
                    <a:pt x="1166" y="50"/>
                  </a:lnTo>
                  <a:lnTo>
                    <a:pt x="1166" y="54"/>
                  </a:lnTo>
                  <a:lnTo>
                    <a:pt x="1166" y="54"/>
                  </a:lnTo>
                  <a:lnTo>
                    <a:pt x="646" y="2127"/>
                  </a:lnTo>
                  <a:lnTo>
                    <a:pt x="702" y="2102"/>
                  </a:lnTo>
                  <a:lnTo>
                    <a:pt x="760" y="2071"/>
                  </a:lnTo>
                  <a:lnTo>
                    <a:pt x="817" y="2033"/>
                  </a:lnTo>
                  <a:lnTo>
                    <a:pt x="873" y="1989"/>
                  </a:lnTo>
                  <a:lnTo>
                    <a:pt x="931" y="1943"/>
                  </a:lnTo>
                  <a:lnTo>
                    <a:pt x="986" y="1891"/>
                  </a:lnTo>
                  <a:lnTo>
                    <a:pt x="1041" y="1838"/>
                  </a:lnTo>
                  <a:lnTo>
                    <a:pt x="1095" y="1783"/>
                  </a:lnTo>
                  <a:lnTo>
                    <a:pt x="1147" y="1727"/>
                  </a:lnTo>
                  <a:lnTo>
                    <a:pt x="1197" y="1670"/>
                  </a:lnTo>
                  <a:lnTo>
                    <a:pt x="1256" y="1608"/>
                  </a:lnTo>
                  <a:lnTo>
                    <a:pt x="1313" y="1553"/>
                  </a:lnTo>
                  <a:lnTo>
                    <a:pt x="1367" y="1502"/>
                  </a:lnTo>
                  <a:lnTo>
                    <a:pt x="1420" y="1457"/>
                  </a:lnTo>
                  <a:lnTo>
                    <a:pt x="1469" y="1417"/>
                  </a:lnTo>
                  <a:lnTo>
                    <a:pt x="1516" y="1383"/>
                  </a:lnTo>
                  <a:lnTo>
                    <a:pt x="1562" y="1353"/>
                  </a:lnTo>
                  <a:lnTo>
                    <a:pt x="1606" y="1328"/>
                  </a:lnTo>
                  <a:lnTo>
                    <a:pt x="1646" y="1307"/>
                  </a:lnTo>
                  <a:lnTo>
                    <a:pt x="1685" y="1289"/>
                  </a:lnTo>
                  <a:lnTo>
                    <a:pt x="1722" y="1274"/>
                  </a:lnTo>
                  <a:lnTo>
                    <a:pt x="1757" y="1262"/>
                  </a:lnTo>
                  <a:lnTo>
                    <a:pt x="1790" y="1254"/>
                  </a:lnTo>
                  <a:lnTo>
                    <a:pt x="1822" y="1247"/>
                  </a:lnTo>
                  <a:lnTo>
                    <a:pt x="1851" y="1242"/>
                  </a:lnTo>
                  <a:lnTo>
                    <a:pt x="1879" y="1239"/>
                  </a:lnTo>
                  <a:lnTo>
                    <a:pt x="1905" y="1238"/>
                  </a:lnTo>
                  <a:lnTo>
                    <a:pt x="1929" y="1238"/>
                  </a:lnTo>
                  <a:lnTo>
                    <a:pt x="1977" y="1241"/>
                  </a:lnTo>
                  <a:lnTo>
                    <a:pt x="2021" y="1247"/>
                  </a:lnTo>
                  <a:lnTo>
                    <a:pt x="2060" y="1259"/>
                  </a:lnTo>
                  <a:lnTo>
                    <a:pt x="2097" y="1273"/>
                  </a:lnTo>
                  <a:lnTo>
                    <a:pt x="2130" y="1292"/>
                  </a:lnTo>
                  <a:lnTo>
                    <a:pt x="2159" y="1313"/>
                  </a:lnTo>
                  <a:lnTo>
                    <a:pt x="2185" y="1337"/>
                  </a:lnTo>
                  <a:lnTo>
                    <a:pt x="2207" y="1363"/>
                  </a:lnTo>
                  <a:lnTo>
                    <a:pt x="2226" y="1392"/>
                  </a:lnTo>
                  <a:lnTo>
                    <a:pt x="2241" y="1422"/>
                  </a:lnTo>
                  <a:lnTo>
                    <a:pt x="2253" y="1452"/>
                  </a:lnTo>
                  <a:lnTo>
                    <a:pt x="2262" y="1483"/>
                  </a:lnTo>
                  <a:lnTo>
                    <a:pt x="2267" y="1515"/>
                  </a:lnTo>
                  <a:lnTo>
                    <a:pt x="2269" y="1547"/>
                  </a:lnTo>
                  <a:lnTo>
                    <a:pt x="2265" y="1593"/>
                  </a:lnTo>
                  <a:lnTo>
                    <a:pt x="2258" y="1637"/>
                  </a:lnTo>
                  <a:lnTo>
                    <a:pt x="2245" y="1676"/>
                  </a:lnTo>
                  <a:lnTo>
                    <a:pt x="2226" y="1711"/>
                  </a:lnTo>
                  <a:lnTo>
                    <a:pt x="2206" y="1742"/>
                  </a:lnTo>
                  <a:lnTo>
                    <a:pt x="2181" y="1770"/>
                  </a:lnTo>
                  <a:lnTo>
                    <a:pt x="2153" y="1794"/>
                  </a:lnTo>
                  <a:lnTo>
                    <a:pt x="2124" y="1813"/>
                  </a:lnTo>
                  <a:lnTo>
                    <a:pt x="2092" y="1829"/>
                  </a:lnTo>
                  <a:lnTo>
                    <a:pt x="2060" y="1839"/>
                  </a:lnTo>
                  <a:lnTo>
                    <a:pt x="2026" y="1847"/>
                  </a:lnTo>
                  <a:lnTo>
                    <a:pt x="1993" y="1849"/>
                  </a:lnTo>
                  <a:lnTo>
                    <a:pt x="1959" y="1847"/>
                  </a:lnTo>
                  <a:lnTo>
                    <a:pt x="1927" y="1839"/>
                  </a:lnTo>
                  <a:lnTo>
                    <a:pt x="1900" y="1830"/>
                  </a:lnTo>
                  <a:lnTo>
                    <a:pt x="1877" y="1817"/>
                  </a:lnTo>
                  <a:lnTo>
                    <a:pt x="1857" y="1801"/>
                  </a:lnTo>
                  <a:lnTo>
                    <a:pt x="1840" y="1783"/>
                  </a:lnTo>
                  <a:lnTo>
                    <a:pt x="1827" y="1764"/>
                  </a:lnTo>
                  <a:lnTo>
                    <a:pt x="1817" y="1743"/>
                  </a:lnTo>
                  <a:lnTo>
                    <a:pt x="1810" y="1722"/>
                  </a:lnTo>
                  <a:lnTo>
                    <a:pt x="1805" y="1700"/>
                  </a:lnTo>
                  <a:lnTo>
                    <a:pt x="1803" y="1679"/>
                  </a:lnTo>
                  <a:lnTo>
                    <a:pt x="1805" y="1665"/>
                  </a:lnTo>
                  <a:lnTo>
                    <a:pt x="1806" y="1650"/>
                  </a:lnTo>
                  <a:lnTo>
                    <a:pt x="1810" y="1632"/>
                  </a:lnTo>
                  <a:lnTo>
                    <a:pt x="1814" y="1613"/>
                  </a:lnTo>
                  <a:lnTo>
                    <a:pt x="1822" y="1591"/>
                  </a:lnTo>
                  <a:lnTo>
                    <a:pt x="1832" y="1569"/>
                  </a:lnTo>
                  <a:lnTo>
                    <a:pt x="1844" y="1548"/>
                  </a:lnTo>
                  <a:lnTo>
                    <a:pt x="1857" y="1526"/>
                  </a:lnTo>
                  <a:lnTo>
                    <a:pt x="1876" y="1505"/>
                  </a:lnTo>
                  <a:lnTo>
                    <a:pt x="1895" y="1484"/>
                  </a:lnTo>
                  <a:lnTo>
                    <a:pt x="1920" y="1465"/>
                  </a:lnTo>
                  <a:lnTo>
                    <a:pt x="1946" y="1448"/>
                  </a:lnTo>
                  <a:lnTo>
                    <a:pt x="1977" y="1434"/>
                  </a:lnTo>
                  <a:lnTo>
                    <a:pt x="2012" y="1422"/>
                  </a:lnTo>
                  <a:lnTo>
                    <a:pt x="2052" y="1412"/>
                  </a:lnTo>
                  <a:lnTo>
                    <a:pt x="2096" y="1407"/>
                  </a:lnTo>
                  <a:lnTo>
                    <a:pt x="2086" y="1403"/>
                  </a:lnTo>
                  <a:lnTo>
                    <a:pt x="2081" y="1398"/>
                  </a:lnTo>
                  <a:lnTo>
                    <a:pt x="2076" y="1394"/>
                  </a:lnTo>
                  <a:lnTo>
                    <a:pt x="2071" y="1393"/>
                  </a:lnTo>
                  <a:lnTo>
                    <a:pt x="2056" y="1381"/>
                  </a:lnTo>
                  <a:lnTo>
                    <a:pt x="2044" y="1373"/>
                  </a:lnTo>
                  <a:lnTo>
                    <a:pt x="2032" y="1367"/>
                  </a:lnTo>
                  <a:lnTo>
                    <a:pt x="2020" y="1362"/>
                  </a:lnTo>
                  <a:lnTo>
                    <a:pt x="2006" y="1359"/>
                  </a:lnTo>
                  <a:lnTo>
                    <a:pt x="1990" y="1357"/>
                  </a:lnTo>
                  <a:lnTo>
                    <a:pt x="1970" y="1353"/>
                  </a:lnTo>
                  <a:lnTo>
                    <a:pt x="1961" y="1350"/>
                  </a:lnTo>
                  <a:lnTo>
                    <a:pt x="1955" y="1347"/>
                  </a:lnTo>
                  <a:lnTo>
                    <a:pt x="1948" y="1346"/>
                  </a:lnTo>
                  <a:lnTo>
                    <a:pt x="1938" y="1346"/>
                  </a:lnTo>
                  <a:lnTo>
                    <a:pt x="1922" y="1346"/>
                  </a:lnTo>
                  <a:lnTo>
                    <a:pt x="1861" y="1350"/>
                  </a:lnTo>
                  <a:lnTo>
                    <a:pt x="1800" y="1363"/>
                  </a:lnTo>
                  <a:lnTo>
                    <a:pt x="1740" y="1382"/>
                  </a:lnTo>
                  <a:lnTo>
                    <a:pt x="1680" y="1410"/>
                  </a:lnTo>
                  <a:lnTo>
                    <a:pt x="1620" y="1443"/>
                  </a:lnTo>
                  <a:lnTo>
                    <a:pt x="1560" y="1483"/>
                  </a:lnTo>
                  <a:lnTo>
                    <a:pt x="1502" y="1529"/>
                  </a:lnTo>
                  <a:lnTo>
                    <a:pt x="1442" y="1579"/>
                  </a:lnTo>
                  <a:lnTo>
                    <a:pt x="1382" y="1633"/>
                  </a:lnTo>
                  <a:lnTo>
                    <a:pt x="1323" y="1692"/>
                  </a:lnTo>
                  <a:lnTo>
                    <a:pt x="1265" y="1753"/>
                  </a:lnTo>
                  <a:lnTo>
                    <a:pt x="1205" y="1818"/>
                  </a:lnTo>
                  <a:lnTo>
                    <a:pt x="1159" y="1863"/>
                  </a:lnTo>
                  <a:lnTo>
                    <a:pt x="1109" y="1911"/>
                  </a:lnTo>
                  <a:lnTo>
                    <a:pt x="1058" y="1961"/>
                  </a:lnTo>
                  <a:lnTo>
                    <a:pt x="1003" y="2011"/>
                  </a:lnTo>
                  <a:lnTo>
                    <a:pt x="947" y="2059"/>
                  </a:lnTo>
                  <a:lnTo>
                    <a:pt x="889" y="2105"/>
                  </a:lnTo>
                  <a:lnTo>
                    <a:pt x="831" y="2145"/>
                  </a:lnTo>
                  <a:lnTo>
                    <a:pt x="772" y="2181"/>
                  </a:lnTo>
                  <a:lnTo>
                    <a:pt x="842" y="2191"/>
                  </a:lnTo>
                  <a:lnTo>
                    <a:pt x="909" y="2203"/>
                  </a:lnTo>
                  <a:lnTo>
                    <a:pt x="975" y="2216"/>
                  </a:lnTo>
                  <a:lnTo>
                    <a:pt x="1037" y="2231"/>
                  </a:lnTo>
                  <a:lnTo>
                    <a:pt x="1097" y="2249"/>
                  </a:lnTo>
                  <a:lnTo>
                    <a:pt x="1153" y="2268"/>
                  </a:lnTo>
                  <a:lnTo>
                    <a:pt x="1206" y="2289"/>
                  </a:lnTo>
                  <a:lnTo>
                    <a:pt x="1256" y="2312"/>
                  </a:lnTo>
                  <a:lnTo>
                    <a:pt x="1301" y="2339"/>
                  </a:lnTo>
                  <a:lnTo>
                    <a:pt x="1344" y="2367"/>
                  </a:lnTo>
                  <a:lnTo>
                    <a:pt x="1382" y="2399"/>
                  </a:lnTo>
                  <a:lnTo>
                    <a:pt x="1415" y="2432"/>
                  </a:lnTo>
                  <a:lnTo>
                    <a:pt x="1444" y="2469"/>
                  </a:lnTo>
                  <a:lnTo>
                    <a:pt x="1469" y="2509"/>
                  </a:lnTo>
                  <a:lnTo>
                    <a:pt x="1487" y="2552"/>
                  </a:lnTo>
                  <a:lnTo>
                    <a:pt x="1502" y="2598"/>
                  </a:lnTo>
                  <a:lnTo>
                    <a:pt x="1510" y="2647"/>
                  </a:lnTo>
                  <a:lnTo>
                    <a:pt x="1513" y="2700"/>
                  </a:lnTo>
                  <a:lnTo>
                    <a:pt x="1513" y="2718"/>
                  </a:lnTo>
                  <a:lnTo>
                    <a:pt x="1513" y="2736"/>
                  </a:lnTo>
                  <a:lnTo>
                    <a:pt x="1511" y="2753"/>
                  </a:lnTo>
                  <a:lnTo>
                    <a:pt x="1509" y="2772"/>
                  </a:lnTo>
                  <a:lnTo>
                    <a:pt x="1507" y="2795"/>
                  </a:lnTo>
                  <a:lnTo>
                    <a:pt x="1503" y="2821"/>
                  </a:lnTo>
                  <a:lnTo>
                    <a:pt x="1497" y="2855"/>
                  </a:lnTo>
                  <a:lnTo>
                    <a:pt x="1483" y="2904"/>
                  </a:lnTo>
                  <a:lnTo>
                    <a:pt x="1472" y="2959"/>
                  </a:lnTo>
                  <a:lnTo>
                    <a:pt x="1464" y="3015"/>
                  </a:lnTo>
                  <a:lnTo>
                    <a:pt x="1459" y="3072"/>
                  </a:lnTo>
                  <a:lnTo>
                    <a:pt x="1458" y="3125"/>
                  </a:lnTo>
                  <a:lnTo>
                    <a:pt x="1459" y="3170"/>
                  </a:lnTo>
                  <a:lnTo>
                    <a:pt x="1463" y="3210"/>
                  </a:lnTo>
                  <a:lnTo>
                    <a:pt x="1470" y="3245"/>
                  </a:lnTo>
                  <a:lnTo>
                    <a:pt x="1481" y="3273"/>
                  </a:lnTo>
                  <a:lnTo>
                    <a:pt x="1493" y="3297"/>
                  </a:lnTo>
                  <a:lnTo>
                    <a:pt x="1508" y="3317"/>
                  </a:lnTo>
                  <a:lnTo>
                    <a:pt x="1526" y="3332"/>
                  </a:lnTo>
                  <a:lnTo>
                    <a:pt x="1544" y="3343"/>
                  </a:lnTo>
                  <a:lnTo>
                    <a:pt x="1566" y="3351"/>
                  </a:lnTo>
                  <a:lnTo>
                    <a:pt x="1590" y="3355"/>
                  </a:lnTo>
                  <a:lnTo>
                    <a:pt x="1615" y="3356"/>
                  </a:lnTo>
                  <a:lnTo>
                    <a:pt x="1658" y="3354"/>
                  </a:lnTo>
                  <a:lnTo>
                    <a:pt x="1697" y="3344"/>
                  </a:lnTo>
                  <a:lnTo>
                    <a:pt x="1735" y="3329"/>
                  </a:lnTo>
                  <a:lnTo>
                    <a:pt x="1771" y="3307"/>
                  </a:lnTo>
                  <a:lnTo>
                    <a:pt x="1803" y="3279"/>
                  </a:lnTo>
                  <a:lnTo>
                    <a:pt x="1835" y="3246"/>
                  </a:lnTo>
                  <a:lnTo>
                    <a:pt x="1865" y="3209"/>
                  </a:lnTo>
                  <a:lnTo>
                    <a:pt x="1893" y="3165"/>
                  </a:lnTo>
                  <a:lnTo>
                    <a:pt x="1918" y="3117"/>
                  </a:lnTo>
                  <a:lnTo>
                    <a:pt x="1943" y="3066"/>
                  </a:lnTo>
                  <a:lnTo>
                    <a:pt x="1966" y="3009"/>
                  </a:lnTo>
                  <a:lnTo>
                    <a:pt x="1988" y="2949"/>
                  </a:lnTo>
                  <a:lnTo>
                    <a:pt x="2009" y="2885"/>
                  </a:lnTo>
                  <a:lnTo>
                    <a:pt x="2028" y="2817"/>
                  </a:lnTo>
                  <a:lnTo>
                    <a:pt x="2048" y="2745"/>
                  </a:lnTo>
                  <a:lnTo>
                    <a:pt x="2054" y="2719"/>
                  </a:lnTo>
                  <a:lnTo>
                    <a:pt x="2060" y="2699"/>
                  </a:lnTo>
                  <a:lnTo>
                    <a:pt x="2067" y="2683"/>
                  </a:lnTo>
                  <a:lnTo>
                    <a:pt x="2076" y="2672"/>
                  </a:lnTo>
                  <a:lnTo>
                    <a:pt x="2087" y="2665"/>
                  </a:lnTo>
                  <a:lnTo>
                    <a:pt x="2100" y="2661"/>
                  </a:lnTo>
                  <a:lnTo>
                    <a:pt x="2119" y="2660"/>
                  </a:lnTo>
                  <a:lnTo>
                    <a:pt x="2126" y="2661"/>
                  </a:lnTo>
                  <a:lnTo>
                    <a:pt x="2136" y="2661"/>
                  </a:lnTo>
                  <a:lnTo>
                    <a:pt x="2146" y="2663"/>
                  </a:lnTo>
                  <a:lnTo>
                    <a:pt x="2157" y="2666"/>
                  </a:lnTo>
                  <a:lnTo>
                    <a:pt x="2166" y="2672"/>
                  </a:lnTo>
                  <a:lnTo>
                    <a:pt x="2174" y="2681"/>
                  </a:lnTo>
                  <a:lnTo>
                    <a:pt x="2180" y="2691"/>
                  </a:lnTo>
                  <a:lnTo>
                    <a:pt x="2182" y="2707"/>
                  </a:lnTo>
                  <a:lnTo>
                    <a:pt x="2181" y="2712"/>
                  </a:lnTo>
                  <a:lnTo>
                    <a:pt x="2179" y="2724"/>
                  </a:lnTo>
                  <a:lnTo>
                    <a:pt x="2175" y="2741"/>
                  </a:lnTo>
                  <a:lnTo>
                    <a:pt x="2170" y="2763"/>
                  </a:lnTo>
                  <a:lnTo>
                    <a:pt x="2163" y="2791"/>
                  </a:lnTo>
                  <a:lnTo>
                    <a:pt x="2154" y="2822"/>
                  </a:lnTo>
                  <a:lnTo>
                    <a:pt x="2144" y="2857"/>
                  </a:lnTo>
                  <a:lnTo>
                    <a:pt x="2132" y="2895"/>
                  </a:lnTo>
                  <a:lnTo>
                    <a:pt x="2119" y="2936"/>
                  </a:lnTo>
                  <a:lnTo>
                    <a:pt x="2104" y="2979"/>
                  </a:lnTo>
                  <a:lnTo>
                    <a:pt x="2087" y="3024"/>
                  </a:lnTo>
                  <a:lnTo>
                    <a:pt x="2067" y="3068"/>
                  </a:lnTo>
                  <a:lnTo>
                    <a:pt x="2047" y="3114"/>
                  </a:lnTo>
                  <a:lnTo>
                    <a:pt x="2025" y="3158"/>
                  </a:lnTo>
                  <a:lnTo>
                    <a:pt x="2000" y="3203"/>
                  </a:lnTo>
                  <a:lnTo>
                    <a:pt x="1967" y="3254"/>
                  </a:lnTo>
                  <a:lnTo>
                    <a:pt x="1932" y="3301"/>
                  </a:lnTo>
                  <a:lnTo>
                    <a:pt x="1895" y="3341"/>
                  </a:lnTo>
                  <a:lnTo>
                    <a:pt x="1857" y="3375"/>
                  </a:lnTo>
                  <a:lnTo>
                    <a:pt x="1818" y="3403"/>
                  </a:lnTo>
                  <a:lnTo>
                    <a:pt x="1778" y="3426"/>
                  </a:lnTo>
                  <a:lnTo>
                    <a:pt x="1738" y="3444"/>
                  </a:lnTo>
                  <a:lnTo>
                    <a:pt x="1695" y="3456"/>
                  </a:lnTo>
                  <a:lnTo>
                    <a:pt x="1651" y="3463"/>
                  </a:lnTo>
                  <a:lnTo>
                    <a:pt x="1607" y="3465"/>
                  </a:lnTo>
                  <a:lnTo>
                    <a:pt x="1552" y="3462"/>
                  </a:lnTo>
                  <a:lnTo>
                    <a:pt x="1499" y="3453"/>
                  </a:lnTo>
                  <a:lnTo>
                    <a:pt x="1449" y="3439"/>
                  </a:lnTo>
                  <a:lnTo>
                    <a:pt x="1401" y="3420"/>
                  </a:lnTo>
                  <a:lnTo>
                    <a:pt x="1356" y="3396"/>
                  </a:lnTo>
                  <a:lnTo>
                    <a:pt x="1315" y="3366"/>
                  </a:lnTo>
                  <a:lnTo>
                    <a:pt x="1277" y="3332"/>
                  </a:lnTo>
                  <a:lnTo>
                    <a:pt x="1243" y="3293"/>
                  </a:lnTo>
                  <a:lnTo>
                    <a:pt x="1213" y="3251"/>
                  </a:lnTo>
                  <a:lnTo>
                    <a:pt x="1189" y="3203"/>
                  </a:lnTo>
                  <a:lnTo>
                    <a:pt x="1169" y="3152"/>
                  </a:lnTo>
                  <a:lnTo>
                    <a:pt x="1155" y="3097"/>
                  </a:lnTo>
                  <a:lnTo>
                    <a:pt x="1145" y="3039"/>
                  </a:lnTo>
                  <a:lnTo>
                    <a:pt x="1142" y="2978"/>
                  </a:lnTo>
                  <a:lnTo>
                    <a:pt x="1144" y="2936"/>
                  </a:lnTo>
                  <a:lnTo>
                    <a:pt x="1148" y="2893"/>
                  </a:lnTo>
                  <a:lnTo>
                    <a:pt x="1156" y="2850"/>
                  </a:lnTo>
                  <a:lnTo>
                    <a:pt x="1166" y="2808"/>
                  </a:lnTo>
                  <a:lnTo>
                    <a:pt x="1172" y="2784"/>
                  </a:lnTo>
                  <a:lnTo>
                    <a:pt x="1177" y="2765"/>
                  </a:lnTo>
                  <a:lnTo>
                    <a:pt x="1179" y="2748"/>
                  </a:lnTo>
                  <a:lnTo>
                    <a:pt x="1180" y="2732"/>
                  </a:lnTo>
                  <a:lnTo>
                    <a:pt x="1181" y="2717"/>
                  </a:lnTo>
                  <a:lnTo>
                    <a:pt x="1181" y="2700"/>
                  </a:lnTo>
                  <a:lnTo>
                    <a:pt x="1179" y="2654"/>
                  </a:lnTo>
                  <a:lnTo>
                    <a:pt x="1170" y="2613"/>
                  </a:lnTo>
                  <a:lnTo>
                    <a:pt x="1158" y="2575"/>
                  </a:lnTo>
                  <a:lnTo>
                    <a:pt x="1140" y="2539"/>
                  </a:lnTo>
                  <a:lnTo>
                    <a:pt x="1119" y="2507"/>
                  </a:lnTo>
                  <a:lnTo>
                    <a:pt x="1095" y="2478"/>
                  </a:lnTo>
                  <a:lnTo>
                    <a:pt x="1067" y="2450"/>
                  </a:lnTo>
                  <a:lnTo>
                    <a:pt x="1036" y="2426"/>
                  </a:lnTo>
                  <a:lnTo>
                    <a:pt x="1004" y="2403"/>
                  </a:lnTo>
                  <a:lnTo>
                    <a:pt x="970" y="2384"/>
                  </a:lnTo>
                  <a:lnTo>
                    <a:pt x="933" y="2366"/>
                  </a:lnTo>
                  <a:lnTo>
                    <a:pt x="898" y="2351"/>
                  </a:lnTo>
                  <a:lnTo>
                    <a:pt x="860" y="2336"/>
                  </a:lnTo>
                  <a:lnTo>
                    <a:pt x="823" y="2324"/>
                  </a:lnTo>
                  <a:lnTo>
                    <a:pt x="787" y="2315"/>
                  </a:lnTo>
                  <a:lnTo>
                    <a:pt x="750" y="2306"/>
                  </a:lnTo>
                  <a:lnTo>
                    <a:pt x="716" y="2299"/>
                  </a:lnTo>
                  <a:lnTo>
                    <a:pt x="683" y="2293"/>
                  </a:lnTo>
                  <a:lnTo>
                    <a:pt x="652" y="2288"/>
                  </a:lnTo>
                  <a:lnTo>
                    <a:pt x="624" y="2285"/>
                  </a:lnTo>
                  <a:lnTo>
                    <a:pt x="598" y="2281"/>
                  </a:lnTo>
                  <a:lnTo>
                    <a:pt x="594" y="2299"/>
                  </a:lnTo>
                  <a:lnTo>
                    <a:pt x="587" y="2323"/>
                  </a:lnTo>
                  <a:lnTo>
                    <a:pt x="580" y="2353"/>
                  </a:lnTo>
                  <a:lnTo>
                    <a:pt x="572" y="2389"/>
                  </a:lnTo>
                  <a:lnTo>
                    <a:pt x="562" y="2429"/>
                  </a:lnTo>
                  <a:lnTo>
                    <a:pt x="551" y="2473"/>
                  </a:lnTo>
                  <a:lnTo>
                    <a:pt x="539" y="2521"/>
                  </a:lnTo>
                  <a:lnTo>
                    <a:pt x="525" y="2571"/>
                  </a:lnTo>
                  <a:lnTo>
                    <a:pt x="512" y="2625"/>
                  </a:lnTo>
                  <a:lnTo>
                    <a:pt x="498" y="2681"/>
                  </a:lnTo>
                  <a:lnTo>
                    <a:pt x="484" y="2737"/>
                  </a:lnTo>
                  <a:lnTo>
                    <a:pt x="469" y="2795"/>
                  </a:lnTo>
                  <a:lnTo>
                    <a:pt x="454" y="2852"/>
                  </a:lnTo>
                  <a:lnTo>
                    <a:pt x="440" y="2910"/>
                  </a:lnTo>
                  <a:lnTo>
                    <a:pt x="425" y="2966"/>
                  </a:lnTo>
                  <a:lnTo>
                    <a:pt x="410" y="3020"/>
                  </a:lnTo>
                  <a:lnTo>
                    <a:pt x="397" y="3073"/>
                  </a:lnTo>
                  <a:lnTo>
                    <a:pt x="383" y="3123"/>
                  </a:lnTo>
                  <a:lnTo>
                    <a:pt x="371" y="3171"/>
                  </a:lnTo>
                  <a:lnTo>
                    <a:pt x="359" y="3215"/>
                  </a:lnTo>
                  <a:lnTo>
                    <a:pt x="348" y="3253"/>
                  </a:lnTo>
                  <a:lnTo>
                    <a:pt x="339" y="3288"/>
                  </a:lnTo>
                  <a:lnTo>
                    <a:pt x="331" y="3317"/>
                  </a:lnTo>
                  <a:lnTo>
                    <a:pt x="324" y="3339"/>
                  </a:lnTo>
                  <a:lnTo>
                    <a:pt x="319" y="3355"/>
                  </a:lnTo>
                  <a:lnTo>
                    <a:pt x="315" y="3365"/>
                  </a:lnTo>
                  <a:lnTo>
                    <a:pt x="297" y="3391"/>
                  </a:lnTo>
                  <a:lnTo>
                    <a:pt x="272" y="3415"/>
                  </a:lnTo>
                  <a:lnTo>
                    <a:pt x="243" y="3435"/>
                  </a:lnTo>
                  <a:lnTo>
                    <a:pt x="211" y="3451"/>
                  </a:lnTo>
                  <a:lnTo>
                    <a:pt x="177" y="3462"/>
                  </a:lnTo>
                  <a:lnTo>
                    <a:pt x="141" y="3465"/>
                  </a:lnTo>
                  <a:lnTo>
                    <a:pt x="129" y="3464"/>
                  </a:lnTo>
                  <a:lnTo>
                    <a:pt x="115" y="3462"/>
                  </a:lnTo>
                  <a:lnTo>
                    <a:pt x="99" y="3458"/>
                  </a:lnTo>
                  <a:lnTo>
                    <a:pt x="82" y="3452"/>
                  </a:lnTo>
                  <a:lnTo>
                    <a:pt x="64" y="3444"/>
                  </a:lnTo>
                  <a:lnTo>
                    <a:pt x="49" y="3433"/>
                  </a:lnTo>
                  <a:lnTo>
                    <a:pt x="33" y="3419"/>
                  </a:lnTo>
                  <a:lnTo>
                    <a:pt x="19" y="3402"/>
                  </a:lnTo>
                  <a:lnTo>
                    <a:pt x="9" y="3380"/>
                  </a:lnTo>
                  <a:lnTo>
                    <a:pt x="2" y="3355"/>
                  </a:lnTo>
                  <a:lnTo>
                    <a:pt x="0" y="3326"/>
                  </a:lnTo>
                  <a:lnTo>
                    <a:pt x="0" y="3315"/>
                  </a:lnTo>
                  <a:lnTo>
                    <a:pt x="1" y="3306"/>
                  </a:lnTo>
                  <a:lnTo>
                    <a:pt x="1" y="3296"/>
                  </a:lnTo>
                  <a:lnTo>
                    <a:pt x="3" y="3287"/>
                  </a:lnTo>
                  <a:lnTo>
                    <a:pt x="6" y="3275"/>
                  </a:lnTo>
                  <a:lnTo>
                    <a:pt x="9" y="3260"/>
                  </a:lnTo>
                  <a:lnTo>
                    <a:pt x="16" y="3241"/>
                  </a:lnTo>
                  <a:lnTo>
                    <a:pt x="23" y="3218"/>
                  </a:lnTo>
                  <a:lnTo>
                    <a:pt x="749" y="386"/>
                  </a:lnTo>
                  <a:lnTo>
                    <a:pt x="763" y="287"/>
                  </a:lnTo>
                  <a:lnTo>
                    <a:pt x="763" y="276"/>
                  </a:lnTo>
                  <a:lnTo>
                    <a:pt x="762" y="267"/>
                  </a:lnTo>
                  <a:lnTo>
                    <a:pt x="761" y="258"/>
                  </a:lnTo>
                  <a:lnTo>
                    <a:pt x="756" y="249"/>
                  </a:lnTo>
                  <a:lnTo>
                    <a:pt x="750" y="241"/>
                  </a:lnTo>
                  <a:lnTo>
                    <a:pt x="741" y="233"/>
                  </a:lnTo>
                  <a:lnTo>
                    <a:pt x="729" y="227"/>
                  </a:lnTo>
                  <a:lnTo>
                    <a:pt x="713" y="219"/>
                  </a:lnTo>
                  <a:lnTo>
                    <a:pt x="694" y="215"/>
                  </a:lnTo>
                  <a:lnTo>
                    <a:pt x="668" y="210"/>
                  </a:lnTo>
                  <a:lnTo>
                    <a:pt x="639" y="206"/>
                  </a:lnTo>
                  <a:lnTo>
                    <a:pt x="602" y="204"/>
                  </a:lnTo>
                  <a:lnTo>
                    <a:pt x="561" y="201"/>
                  </a:lnTo>
                  <a:lnTo>
                    <a:pt x="512" y="201"/>
                  </a:lnTo>
                  <a:lnTo>
                    <a:pt x="484" y="201"/>
                  </a:lnTo>
                  <a:lnTo>
                    <a:pt x="460" y="200"/>
                  </a:lnTo>
                  <a:lnTo>
                    <a:pt x="440" y="198"/>
                  </a:lnTo>
                  <a:lnTo>
                    <a:pt x="424" y="194"/>
                  </a:lnTo>
                  <a:lnTo>
                    <a:pt x="410" y="188"/>
                  </a:lnTo>
                  <a:lnTo>
                    <a:pt x="402" y="179"/>
                  </a:lnTo>
                  <a:lnTo>
                    <a:pt x="396" y="165"/>
                  </a:lnTo>
                  <a:lnTo>
                    <a:pt x="394" y="147"/>
                  </a:lnTo>
                  <a:lnTo>
                    <a:pt x="396" y="122"/>
                  </a:lnTo>
                  <a:lnTo>
                    <a:pt x="399" y="102"/>
                  </a:lnTo>
                  <a:lnTo>
                    <a:pt x="407" y="86"/>
                  </a:lnTo>
                  <a:lnTo>
                    <a:pt x="415" y="74"/>
                  </a:lnTo>
                  <a:lnTo>
                    <a:pt x="426" y="65"/>
                  </a:lnTo>
                  <a:lnTo>
                    <a:pt x="438" y="59"/>
                  </a:lnTo>
                  <a:lnTo>
                    <a:pt x="451" y="54"/>
                  </a:lnTo>
                  <a:lnTo>
                    <a:pt x="463" y="51"/>
                  </a:lnTo>
                  <a:lnTo>
                    <a:pt x="476" y="49"/>
                  </a:lnTo>
                  <a:lnTo>
                    <a:pt x="489" y="47"/>
                  </a:lnTo>
                  <a:lnTo>
                    <a:pt x="519" y="44"/>
                  </a:lnTo>
                  <a:lnTo>
                    <a:pt x="556" y="42"/>
                  </a:lnTo>
                  <a:lnTo>
                    <a:pt x="597" y="38"/>
                  </a:lnTo>
                  <a:lnTo>
                    <a:pt x="644" y="33"/>
                  </a:lnTo>
                  <a:lnTo>
                    <a:pt x="694" y="30"/>
                  </a:lnTo>
                  <a:lnTo>
                    <a:pt x="745" y="25"/>
                  </a:lnTo>
                  <a:lnTo>
                    <a:pt x="798" y="20"/>
                  </a:lnTo>
                  <a:lnTo>
                    <a:pt x="849" y="15"/>
                  </a:lnTo>
                  <a:lnTo>
                    <a:pt x="900" y="12"/>
                  </a:lnTo>
                  <a:lnTo>
                    <a:pt x="948" y="8"/>
                  </a:lnTo>
                  <a:lnTo>
                    <a:pt x="993" y="5"/>
                  </a:lnTo>
                  <a:lnTo>
                    <a:pt x="1034" y="2"/>
                  </a:lnTo>
                  <a:lnTo>
                    <a:pt x="1068" y="1"/>
                  </a:lnTo>
                  <a:lnTo>
                    <a:pt x="10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1"/>
            <p:cNvSpPr>
              <a:spLocks noChangeAspect="1"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3024554" y="5494867"/>
              <a:ext cx="209712" cy="436186"/>
            </a:xfrm>
            <a:custGeom>
              <a:avLst/>
              <a:gdLst/>
              <a:ahLst/>
              <a:cxnLst>
                <a:cxn ang="0">
                  <a:pos x="1514" y="159"/>
                </a:cxn>
                <a:cxn ang="0">
                  <a:pos x="1370" y="348"/>
                </a:cxn>
                <a:cxn ang="0">
                  <a:pos x="1222" y="636"/>
                </a:cxn>
                <a:cxn ang="0">
                  <a:pos x="1077" y="996"/>
                </a:cxn>
                <a:cxn ang="0">
                  <a:pos x="953" y="1393"/>
                </a:cxn>
                <a:cxn ang="0">
                  <a:pos x="853" y="1771"/>
                </a:cxn>
                <a:cxn ang="0">
                  <a:pos x="784" y="2078"/>
                </a:cxn>
                <a:cxn ang="0">
                  <a:pos x="746" y="2263"/>
                </a:cxn>
                <a:cxn ang="0">
                  <a:pos x="801" y="2227"/>
                </a:cxn>
                <a:cxn ang="0">
                  <a:pos x="1010" y="1999"/>
                </a:cxn>
                <a:cxn ang="0">
                  <a:pos x="1265" y="1686"/>
                </a:cxn>
                <a:cxn ang="0">
                  <a:pos x="1518" y="1308"/>
                </a:cxn>
                <a:cxn ang="0">
                  <a:pos x="1718" y="889"/>
                </a:cxn>
                <a:cxn ang="0">
                  <a:pos x="1816" y="451"/>
                </a:cxn>
                <a:cxn ang="0">
                  <a:pos x="1816" y="285"/>
                </a:cxn>
                <a:cxn ang="0">
                  <a:pos x="1782" y="176"/>
                </a:cxn>
                <a:cxn ang="0">
                  <a:pos x="1679" y="110"/>
                </a:cxn>
                <a:cxn ang="0">
                  <a:pos x="1759" y="19"/>
                </a:cxn>
                <a:cxn ang="0">
                  <a:pos x="1875" y="111"/>
                </a:cxn>
                <a:cxn ang="0">
                  <a:pos x="1926" y="237"/>
                </a:cxn>
                <a:cxn ang="0">
                  <a:pos x="1938" y="349"/>
                </a:cxn>
                <a:cxn ang="0">
                  <a:pos x="1902" y="695"/>
                </a:cxn>
                <a:cxn ang="0">
                  <a:pos x="1705" y="1215"/>
                </a:cxn>
                <a:cxn ang="0">
                  <a:pos x="1403" y="1700"/>
                </a:cxn>
                <a:cxn ang="0">
                  <a:pos x="1067" y="2115"/>
                </a:cxn>
                <a:cxn ang="0">
                  <a:pos x="796" y="2400"/>
                </a:cxn>
                <a:cxn ang="0">
                  <a:pos x="731" y="2473"/>
                </a:cxn>
                <a:cxn ang="0">
                  <a:pos x="709" y="2498"/>
                </a:cxn>
                <a:cxn ang="0">
                  <a:pos x="697" y="2604"/>
                </a:cxn>
                <a:cxn ang="0">
                  <a:pos x="687" y="2747"/>
                </a:cxn>
                <a:cxn ang="0">
                  <a:pos x="694" y="2979"/>
                </a:cxn>
                <a:cxn ang="0">
                  <a:pos x="754" y="3242"/>
                </a:cxn>
                <a:cxn ang="0">
                  <a:pos x="880" y="3392"/>
                </a:cxn>
                <a:cxn ang="0">
                  <a:pos x="1051" y="3415"/>
                </a:cxn>
                <a:cxn ang="0">
                  <a:pos x="1217" y="3361"/>
                </a:cxn>
                <a:cxn ang="0">
                  <a:pos x="1430" y="3223"/>
                </a:cxn>
                <a:cxn ang="0">
                  <a:pos x="1665" y="3018"/>
                </a:cxn>
                <a:cxn ang="0">
                  <a:pos x="1704" y="2987"/>
                </a:cxn>
                <a:cxn ang="0">
                  <a:pos x="1762" y="3017"/>
                </a:cxn>
                <a:cxn ang="0">
                  <a:pos x="1762" y="3071"/>
                </a:cxn>
                <a:cxn ang="0">
                  <a:pos x="1671" y="3168"/>
                </a:cxn>
                <a:cxn ang="0">
                  <a:pos x="1544" y="3276"/>
                </a:cxn>
                <a:cxn ang="0">
                  <a:pos x="1433" y="3357"/>
                </a:cxn>
                <a:cxn ang="0">
                  <a:pos x="1210" y="3481"/>
                </a:cxn>
                <a:cxn ang="0">
                  <a:pos x="931" y="3524"/>
                </a:cxn>
                <a:cxn ang="0">
                  <a:pos x="710" y="3438"/>
                </a:cxn>
                <a:cxn ang="0">
                  <a:pos x="557" y="3252"/>
                </a:cxn>
                <a:cxn ang="0">
                  <a:pos x="462" y="2999"/>
                </a:cxn>
                <a:cxn ang="0">
                  <a:pos x="402" y="2784"/>
                </a:cxn>
                <a:cxn ang="0">
                  <a:pos x="298" y="2889"/>
                </a:cxn>
                <a:cxn ang="0">
                  <a:pos x="187" y="2995"/>
                </a:cxn>
                <a:cxn ang="0">
                  <a:pos x="104" y="3073"/>
                </a:cxn>
                <a:cxn ang="0">
                  <a:pos x="69" y="3093"/>
                </a:cxn>
                <a:cxn ang="0">
                  <a:pos x="4" y="3043"/>
                </a:cxn>
                <a:cxn ang="0">
                  <a:pos x="25" y="2978"/>
                </a:cxn>
                <a:cxn ang="0">
                  <a:pos x="444" y="2145"/>
                </a:cxn>
                <a:cxn ang="0">
                  <a:pos x="633" y="1370"/>
                </a:cxn>
                <a:cxn ang="0">
                  <a:pos x="828" y="883"/>
                </a:cxn>
                <a:cxn ang="0">
                  <a:pos x="914" y="709"/>
                </a:cxn>
                <a:cxn ang="0">
                  <a:pos x="1056" y="470"/>
                </a:cxn>
                <a:cxn ang="0">
                  <a:pos x="1242" y="229"/>
                </a:cxn>
                <a:cxn ang="0">
                  <a:pos x="1458" y="53"/>
                </a:cxn>
              </a:cxnLst>
              <a:rect l="0" t="0" r="r" b="b"/>
              <a:pathLst>
                <a:path w="1938" h="3527">
                  <a:moveTo>
                    <a:pt x="1646" y="108"/>
                  </a:moveTo>
                  <a:lnTo>
                    <a:pt x="1611" y="111"/>
                  </a:lnTo>
                  <a:lnTo>
                    <a:pt x="1578" y="121"/>
                  </a:lnTo>
                  <a:lnTo>
                    <a:pt x="1545" y="138"/>
                  </a:lnTo>
                  <a:lnTo>
                    <a:pt x="1514" y="159"/>
                  </a:lnTo>
                  <a:lnTo>
                    <a:pt x="1485" y="187"/>
                  </a:lnTo>
                  <a:lnTo>
                    <a:pt x="1456" y="221"/>
                  </a:lnTo>
                  <a:lnTo>
                    <a:pt x="1426" y="258"/>
                  </a:lnTo>
                  <a:lnTo>
                    <a:pt x="1398" y="301"/>
                  </a:lnTo>
                  <a:lnTo>
                    <a:pt x="1370" y="348"/>
                  </a:lnTo>
                  <a:lnTo>
                    <a:pt x="1342" y="398"/>
                  </a:lnTo>
                  <a:lnTo>
                    <a:pt x="1313" y="453"/>
                  </a:lnTo>
                  <a:lnTo>
                    <a:pt x="1283" y="511"/>
                  </a:lnTo>
                  <a:lnTo>
                    <a:pt x="1253" y="572"/>
                  </a:lnTo>
                  <a:lnTo>
                    <a:pt x="1222" y="636"/>
                  </a:lnTo>
                  <a:lnTo>
                    <a:pt x="1192" y="703"/>
                  </a:lnTo>
                  <a:lnTo>
                    <a:pt x="1162" y="773"/>
                  </a:lnTo>
                  <a:lnTo>
                    <a:pt x="1133" y="845"/>
                  </a:lnTo>
                  <a:lnTo>
                    <a:pt x="1105" y="920"/>
                  </a:lnTo>
                  <a:lnTo>
                    <a:pt x="1077" y="996"/>
                  </a:lnTo>
                  <a:lnTo>
                    <a:pt x="1051" y="1075"/>
                  </a:lnTo>
                  <a:lnTo>
                    <a:pt x="1026" y="1153"/>
                  </a:lnTo>
                  <a:lnTo>
                    <a:pt x="1000" y="1233"/>
                  </a:lnTo>
                  <a:lnTo>
                    <a:pt x="977" y="1313"/>
                  </a:lnTo>
                  <a:lnTo>
                    <a:pt x="953" y="1393"/>
                  </a:lnTo>
                  <a:lnTo>
                    <a:pt x="931" y="1471"/>
                  </a:lnTo>
                  <a:lnTo>
                    <a:pt x="911" y="1549"/>
                  </a:lnTo>
                  <a:lnTo>
                    <a:pt x="890" y="1625"/>
                  </a:lnTo>
                  <a:lnTo>
                    <a:pt x="872" y="1699"/>
                  </a:lnTo>
                  <a:lnTo>
                    <a:pt x="853" y="1771"/>
                  </a:lnTo>
                  <a:lnTo>
                    <a:pt x="837" y="1839"/>
                  </a:lnTo>
                  <a:lnTo>
                    <a:pt x="821" y="1905"/>
                  </a:lnTo>
                  <a:lnTo>
                    <a:pt x="808" y="1968"/>
                  </a:lnTo>
                  <a:lnTo>
                    <a:pt x="795" y="2025"/>
                  </a:lnTo>
                  <a:lnTo>
                    <a:pt x="784" y="2078"/>
                  </a:lnTo>
                  <a:lnTo>
                    <a:pt x="773" y="2127"/>
                  </a:lnTo>
                  <a:lnTo>
                    <a:pt x="764" y="2171"/>
                  </a:lnTo>
                  <a:lnTo>
                    <a:pt x="757" y="2208"/>
                  </a:lnTo>
                  <a:lnTo>
                    <a:pt x="751" y="2238"/>
                  </a:lnTo>
                  <a:lnTo>
                    <a:pt x="746" y="2263"/>
                  </a:lnTo>
                  <a:lnTo>
                    <a:pt x="742" y="2280"/>
                  </a:lnTo>
                  <a:lnTo>
                    <a:pt x="741" y="2289"/>
                  </a:lnTo>
                  <a:lnTo>
                    <a:pt x="741" y="2289"/>
                  </a:lnTo>
                  <a:lnTo>
                    <a:pt x="769" y="2261"/>
                  </a:lnTo>
                  <a:lnTo>
                    <a:pt x="801" y="2227"/>
                  </a:lnTo>
                  <a:lnTo>
                    <a:pt x="836" y="2190"/>
                  </a:lnTo>
                  <a:lnTo>
                    <a:pt x="875" y="2148"/>
                  </a:lnTo>
                  <a:lnTo>
                    <a:pt x="917" y="2102"/>
                  </a:lnTo>
                  <a:lnTo>
                    <a:pt x="962" y="2053"/>
                  </a:lnTo>
                  <a:lnTo>
                    <a:pt x="1010" y="1999"/>
                  </a:lnTo>
                  <a:lnTo>
                    <a:pt x="1059" y="1943"/>
                  </a:lnTo>
                  <a:lnTo>
                    <a:pt x="1109" y="1883"/>
                  </a:lnTo>
                  <a:lnTo>
                    <a:pt x="1160" y="1820"/>
                  </a:lnTo>
                  <a:lnTo>
                    <a:pt x="1213" y="1754"/>
                  </a:lnTo>
                  <a:lnTo>
                    <a:pt x="1265" y="1686"/>
                  </a:lnTo>
                  <a:lnTo>
                    <a:pt x="1318" y="1615"/>
                  </a:lnTo>
                  <a:lnTo>
                    <a:pt x="1369" y="1541"/>
                  </a:lnTo>
                  <a:lnTo>
                    <a:pt x="1420" y="1465"/>
                  </a:lnTo>
                  <a:lnTo>
                    <a:pt x="1469" y="1388"/>
                  </a:lnTo>
                  <a:lnTo>
                    <a:pt x="1518" y="1308"/>
                  </a:lnTo>
                  <a:lnTo>
                    <a:pt x="1563" y="1227"/>
                  </a:lnTo>
                  <a:lnTo>
                    <a:pt x="1607" y="1145"/>
                  </a:lnTo>
                  <a:lnTo>
                    <a:pt x="1648" y="1061"/>
                  </a:lnTo>
                  <a:lnTo>
                    <a:pt x="1684" y="975"/>
                  </a:lnTo>
                  <a:lnTo>
                    <a:pt x="1718" y="889"/>
                  </a:lnTo>
                  <a:lnTo>
                    <a:pt x="1748" y="803"/>
                  </a:lnTo>
                  <a:lnTo>
                    <a:pt x="1772" y="715"/>
                  </a:lnTo>
                  <a:lnTo>
                    <a:pt x="1793" y="627"/>
                  </a:lnTo>
                  <a:lnTo>
                    <a:pt x="1808" y="540"/>
                  </a:lnTo>
                  <a:lnTo>
                    <a:pt x="1816" y="451"/>
                  </a:lnTo>
                  <a:lnTo>
                    <a:pt x="1820" y="363"/>
                  </a:lnTo>
                  <a:lnTo>
                    <a:pt x="1820" y="347"/>
                  </a:lnTo>
                  <a:lnTo>
                    <a:pt x="1820" y="327"/>
                  </a:lnTo>
                  <a:lnTo>
                    <a:pt x="1819" y="307"/>
                  </a:lnTo>
                  <a:lnTo>
                    <a:pt x="1816" y="285"/>
                  </a:lnTo>
                  <a:lnTo>
                    <a:pt x="1814" y="263"/>
                  </a:lnTo>
                  <a:lnTo>
                    <a:pt x="1809" y="240"/>
                  </a:lnTo>
                  <a:lnTo>
                    <a:pt x="1803" y="218"/>
                  </a:lnTo>
                  <a:lnTo>
                    <a:pt x="1793" y="197"/>
                  </a:lnTo>
                  <a:lnTo>
                    <a:pt x="1782" y="176"/>
                  </a:lnTo>
                  <a:lnTo>
                    <a:pt x="1769" y="157"/>
                  </a:lnTo>
                  <a:lnTo>
                    <a:pt x="1751" y="141"/>
                  </a:lnTo>
                  <a:lnTo>
                    <a:pt x="1731" y="127"/>
                  </a:lnTo>
                  <a:lnTo>
                    <a:pt x="1707" y="117"/>
                  </a:lnTo>
                  <a:lnTo>
                    <a:pt x="1679" y="110"/>
                  </a:lnTo>
                  <a:lnTo>
                    <a:pt x="1646" y="108"/>
                  </a:lnTo>
                  <a:close/>
                  <a:moveTo>
                    <a:pt x="1646" y="0"/>
                  </a:moveTo>
                  <a:lnTo>
                    <a:pt x="1688" y="2"/>
                  </a:lnTo>
                  <a:lnTo>
                    <a:pt x="1726" y="8"/>
                  </a:lnTo>
                  <a:lnTo>
                    <a:pt x="1759" y="19"/>
                  </a:lnTo>
                  <a:lnTo>
                    <a:pt x="1789" y="32"/>
                  </a:lnTo>
                  <a:lnTo>
                    <a:pt x="1815" y="49"/>
                  </a:lnTo>
                  <a:lnTo>
                    <a:pt x="1838" y="67"/>
                  </a:lnTo>
                  <a:lnTo>
                    <a:pt x="1858" y="89"/>
                  </a:lnTo>
                  <a:lnTo>
                    <a:pt x="1875" y="111"/>
                  </a:lnTo>
                  <a:lnTo>
                    <a:pt x="1890" y="135"/>
                  </a:lnTo>
                  <a:lnTo>
                    <a:pt x="1902" y="161"/>
                  </a:lnTo>
                  <a:lnTo>
                    <a:pt x="1912" y="186"/>
                  </a:lnTo>
                  <a:lnTo>
                    <a:pt x="1920" y="212"/>
                  </a:lnTo>
                  <a:lnTo>
                    <a:pt x="1926" y="237"/>
                  </a:lnTo>
                  <a:lnTo>
                    <a:pt x="1930" y="263"/>
                  </a:lnTo>
                  <a:lnTo>
                    <a:pt x="1934" y="287"/>
                  </a:lnTo>
                  <a:lnTo>
                    <a:pt x="1936" y="309"/>
                  </a:lnTo>
                  <a:lnTo>
                    <a:pt x="1937" y="331"/>
                  </a:lnTo>
                  <a:lnTo>
                    <a:pt x="1938" y="349"/>
                  </a:lnTo>
                  <a:lnTo>
                    <a:pt x="1938" y="366"/>
                  </a:lnTo>
                  <a:lnTo>
                    <a:pt x="1938" y="379"/>
                  </a:lnTo>
                  <a:lnTo>
                    <a:pt x="1934" y="483"/>
                  </a:lnTo>
                  <a:lnTo>
                    <a:pt x="1921" y="589"/>
                  </a:lnTo>
                  <a:lnTo>
                    <a:pt x="1902" y="695"/>
                  </a:lnTo>
                  <a:lnTo>
                    <a:pt x="1874" y="800"/>
                  </a:lnTo>
                  <a:lnTo>
                    <a:pt x="1841" y="905"/>
                  </a:lnTo>
                  <a:lnTo>
                    <a:pt x="1800" y="1009"/>
                  </a:lnTo>
                  <a:lnTo>
                    <a:pt x="1755" y="1113"/>
                  </a:lnTo>
                  <a:lnTo>
                    <a:pt x="1705" y="1215"/>
                  </a:lnTo>
                  <a:lnTo>
                    <a:pt x="1651" y="1316"/>
                  </a:lnTo>
                  <a:lnTo>
                    <a:pt x="1594" y="1416"/>
                  </a:lnTo>
                  <a:lnTo>
                    <a:pt x="1533" y="1513"/>
                  </a:lnTo>
                  <a:lnTo>
                    <a:pt x="1469" y="1608"/>
                  </a:lnTo>
                  <a:lnTo>
                    <a:pt x="1403" y="1700"/>
                  </a:lnTo>
                  <a:lnTo>
                    <a:pt x="1337" y="1790"/>
                  </a:lnTo>
                  <a:lnTo>
                    <a:pt x="1269" y="1877"/>
                  </a:lnTo>
                  <a:lnTo>
                    <a:pt x="1202" y="1961"/>
                  </a:lnTo>
                  <a:lnTo>
                    <a:pt x="1133" y="2040"/>
                  </a:lnTo>
                  <a:lnTo>
                    <a:pt x="1067" y="2115"/>
                  </a:lnTo>
                  <a:lnTo>
                    <a:pt x="1001" y="2187"/>
                  </a:lnTo>
                  <a:lnTo>
                    <a:pt x="938" y="2255"/>
                  </a:lnTo>
                  <a:lnTo>
                    <a:pt x="878" y="2317"/>
                  </a:lnTo>
                  <a:lnTo>
                    <a:pt x="820" y="2375"/>
                  </a:lnTo>
                  <a:lnTo>
                    <a:pt x="796" y="2400"/>
                  </a:lnTo>
                  <a:lnTo>
                    <a:pt x="777" y="2421"/>
                  </a:lnTo>
                  <a:lnTo>
                    <a:pt x="762" y="2438"/>
                  </a:lnTo>
                  <a:lnTo>
                    <a:pt x="749" y="2453"/>
                  </a:lnTo>
                  <a:lnTo>
                    <a:pt x="740" y="2463"/>
                  </a:lnTo>
                  <a:lnTo>
                    <a:pt x="731" y="2473"/>
                  </a:lnTo>
                  <a:lnTo>
                    <a:pt x="726" y="2480"/>
                  </a:lnTo>
                  <a:lnTo>
                    <a:pt x="721" y="2485"/>
                  </a:lnTo>
                  <a:lnTo>
                    <a:pt x="718" y="2490"/>
                  </a:lnTo>
                  <a:lnTo>
                    <a:pt x="714" y="2495"/>
                  </a:lnTo>
                  <a:lnTo>
                    <a:pt x="709" y="2498"/>
                  </a:lnTo>
                  <a:lnTo>
                    <a:pt x="708" y="2508"/>
                  </a:lnTo>
                  <a:lnTo>
                    <a:pt x="705" y="2525"/>
                  </a:lnTo>
                  <a:lnTo>
                    <a:pt x="703" y="2547"/>
                  </a:lnTo>
                  <a:lnTo>
                    <a:pt x="699" y="2574"/>
                  </a:lnTo>
                  <a:lnTo>
                    <a:pt x="697" y="2604"/>
                  </a:lnTo>
                  <a:lnTo>
                    <a:pt x="694" y="2635"/>
                  </a:lnTo>
                  <a:lnTo>
                    <a:pt x="692" y="2666"/>
                  </a:lnTo>
                  <a:lnTo>
                    <a:pt x="689" y="2696"/>
                  </a:lnTo>
                  <a:lnTo>
                    <a:pt x="688" y="2724"/>
                  </a:lnTo>
                  <a:lnTo>
                    <a:pt x="687" y="2747"/>
                  </a:lnTo>
                  <a:lnTo>
                    <a:pt x="686" y="2765"/>
                  </a:lnTo>
                  <a:lnTo>
                    <a:pt x="686" y="2777"/>
                  </a:lnTo>
                  <a:lnTo>
                    <a:pt x="687" y="2847"/>
                  </a:lnTo>
                  <a:lnTo>
                    <a:pt x="689" y="2916"/>
                  </a:lnTo>
                  <a:lnTo>
                    <a:pt x="694" y="2979"/>
                  </a:lnTo>
                  <a:lnTo>
                    <a:pt x="702" y="3041"/>
                  </a:lnTo>
                  <a:lnTo>
                    <a:pt x="711" y="3097"/>
                  </a:lnTo>
                  <a:lnTo>
                    <a:pt x="722" y="3150"/>
                  </a:lnTo>
                  <a:lnTo>
                    <a:pt x="737" y="3198"/>
                  </a:lnTo>
                  <a:lnTo>
                    <a:pt x="754" y="3242"/>
                  </a:lnTo>
                  <a:lnTo>
                    <a:pt x="773" y="3283"/>
                  </a:lnTo>
                  <a:lnTo>
                    <a:pt x="796" y="3318"/>
                  </a:lnTo>
                  <a:lnTo>
                    <a:pt x="820" y="3348"/>
                  </a:lnTo>
                  <a:lnTo>
                    <a:pt x="848" y="3373"/>
                  </a:lnTo>
                  <a:lnTo>
                    <a:pt x="880" y="3392"/>
                  </a:lnTo>
                  <a:lnTo>
                    <a:pt x="914" y="3407"/>
                  </a:lnTo>
                  <a:lnTo>
                    <a:pt x="952" y="3416"/>
                  </a:lnTo>
                  <a:lnTo>
                    <a:pt x="993" y="3419"/>
                  </a:lnTo>
                  <a:lnTo>
                    <a:pt x="1022" y="3417"/>
                  </a:lnTo>
                  <a:lnTo>
                    <a:pt x="1051" y="3415"/>
                  </a:lnTo>
                  <a:lnTo>
                    <a:pt x="1082" y="3409"/>
                  </a:lnTo>
                  <a:lnTo>
                    <a:pt x="1114" y="3402"/>
                  </a:lnTo>
                  <a:lnTo>
                    <a:pt x="1147" y="3391"/>
                  </a:lnTo>
                  <a:lnTo>
                    <a:pt x="1181" y="3378"/>
                  </a:lnTo>
                  <a:lnTo>
                    <a:pt x="1217" y="3361"/>
                  </a:lnTo>
                  <a:lnTo>
                    <a:pt x="1255" y="3342"/>
                  </a:lnTo>
                  <a:lnTo>
                    <a:pt x="1296" y="3318"/>
                  </a:lnTo>
                  <a:lnTo>
                    <a:pt x="1337" y="3290"/>
                  </a:lnTo>
                  <a:lnTo>
                    <a:pt x="1382" y="3259"/>
                  </a:lnTo>
                  <a:lnTo>
                    <a:pt x="1430" y="3223"/>
                  </a:lnTo>
                  <a:lnTo>
                    <a:pt x="1479" y="3182"/>
                  </a:lnTo>
                  <a:lnTo>
                    <a:pt x="1533" y="3138"/>
                  </a:lnTo>
                  <a:lnTo>
                    <a:pt x="1588" y="3087"/>
                  </a:lnTo>
                  <a:lnTo>
                    <a:pt x="1646" y="3032"/>
                  </a:lnTo>
                  <a:lnTo>
                    <a:pt x="1665" y="3018"/>
                  </a:lnTo>
                  <a:lnTo>
                    <a:pt x="1677" y="3006"/>
                  </a:lnTo>
                  <a:lnTo>
                    <a:pt x="1687" y="2997"/>
                  </a:lnTo>
                  <a:lnTo>
                    <a:pt x="1693" y="2991"/>
                  </a:lnTo>
                  <a:lnTo>
                    <a:pt x="1699" y="2988"/>
                  </a:lnTo>
                  <a:lnTo>
                    <a:pt x="1704" y="2987"/>
                  </a:lnTo>
                  <a:lnTo>
                    <a:pt x="1710" y="2985"/>
                  </a:lnTo>
                  <a:lnTo>
                    <a:pt x="1728" y="2988"/>
                  </a:lnTo>
                  <a:lnTo>
                    <a:pt x="1743" y="2995"/>
                  </a:lnTo>
                  <a:lnTo>
                    <a:pt x="1754" y="3005"/>
                  </a:lnTo>
                  <a:lnTo>
                    <a:pt x="1762" y="3017"/>
                  </a:lnTo>
                  <a:lnTo>
                    <a:pt x="1769" y="3029"/>
                  </a:lnTo>
                  <a:lnTo>
                    <a:pt x="1772" y="3039"/>
                  </a:lnTo>
                  <a:lnTo>
                    <a:pt x="1773" y="3048"/>
                  </a:lnTo>
                  <a:lnTo>
                    <a:pt x="1770" y="3057"/>
                  </a:lnTo>
                  <a:lnTo>
                    <a:pt x="1762" y="3071"/>
                  </a:lnTo>
                  <a:lnTo>
                    <a:pt x="1750" y="3087"/>
                  </a:lnTo>
                  <a:lnTo>
                    <a:pt x="1734" y="3105"/>
                  </a:lnTo>
                  <a:lnTo>
                    <a:pt x="1716" y="3125"/>
                  </a:lnTo>
                  <a:lnTo>
                    <a:pt x="1694" y="3146"/>
                  </a:lnTo>
                  <a:lnTo>
                    <a:pt x="1671" y="3168"/>
                  </a:lnTo>
                  <a:lnTo>
                    <a:pt x="1646" y="3191"/>
                  </a:lnTo>
                  <a:lnTo>
                    <a:pt x="1619" y="3213"/>
                  </a:lnTo>
                  <a:lnTo>
                    <a:pt x="1594" y="3235"/>
                  </a:lnTo>
                  <a:lnTo>
                    <a:pt x="1568" y="3255"/>
                  </a:lnTo>
                  <a:lnTo>
                    <a:pt x="1544" y="3276"/>
                  </a:lnTo>
                  <a:lnTo>
                    <a:pt x="1520" y="3294"/>
                  </a:lnTo>
                  <a:lnTo>
                    <a:pt x="1498" y="3309"/>
                  </a:lnTo>
                  <a:lnTo>
                    <a:pt x="1480" y="3323"/>
                  </a:lnTo>
                  <a:lnTo>
                    <a:pt x="1466" y="3333"/>
                  </a:lnTo>
                  <a:lnTo>
                    <a:pt x="1433" y="3357"/>
                  </a:lnTo>
                  <a:lnTo>
                    <a:pt x="1395" y="3384"/>
                  </a:lnTo>
                  <a:lnTo>
                    <a:pt x="1354" y="3409"/>
                  </a:lnTo>
                  <a:lnTo>
                    <a:pt x="1309" y="3435"/>
                  </a:lnTo>
                  <a:lnTo>
                    <a:pt x="1260" y="3459"/>
                  </a:lnTo>
                  <a:lnTo>
                    <a:pt x="1210" y="3481"/>
                  </a:lnTo>
                  <a:lnTo>
                    <a:pt x="1156" y="3500"/>
                  </a:lnTo>
                  <a:lnTo>
                    <a:pt x="1101" y="3515"/>
                  </a:lnTo>
                  <a:lnTo>
                    <a:pt x="1044" y="3524"/>
                  </a:lnTo>
                  <a:lnTo>
                    <a:pt x="985" y="3527"/>
                  </a:lnTo>
                  <a:lnTo>
                    <a:pt x="931" y="3524"/>
                  </a:lnTo>
                  <a:lnTo>
                    <a:pt x="880" y="3517"/>
                  </a:lnTo>
                  <a:lnTo>
                    <a:pt x="834" y="3504"/>
                  </a:lnTo>
                  <a:lnTo>
                    <a:pt x="790" y="3486"/>
                  </a:lnTo>
                  <a:lnTo>
                    <a:pt x="748" y="3464"/>
                  </a:lnTo>
                  <a:lnTo>
                    <a:pt x="710" y="3438"/>
                  </a:lnTo>
                  <a:lnTo>
                    <a:pt x="675" y="3408"/>
                  </a:lnTo>
                  <a:lnTo>
                    <a:pt x="642" y="3374"/>
                  </a:lnTo>
                  <a:lnTo>
                    <a:pt x="611" y="3337"/>
                  </a:lnTo>
                  <a:lnTo>
                    <a:pt x="583" y="3296"/>
                  </a:lnTo>
                  <a:lnTo>
                    <a:pt x="557" y="3252"/>
                  </a:lnTo>
                  <a:lnTo>
                    <a:pt x="535" y="3206"/>
                  </a:lnTo>
                  <a:lnTo>
                    <a:pt x="513" y="3157"/>
                  </a:lnTo>
                  <a:lnTo>
                    <a:pt x="495" y="3107"/>
                  </a:lnTo>
                  <a:lnTo>
                    <a:pt x="478" y="3054"/>
                  </a:lnTo>
                  <a:lnTo>
                    <a:pt x="462" y="2999"/>
                  </a:lnTo>
                  <a:lnTo>
                    <a:pt x="449" y="2943"/>
                  </a:lnTo>
                  <a:lnTo>
                    <a:pt x="438" y="2886"/>
                  </a:lnTo>
                  <a:lnTo>
                    <a:pt x="427" y="2828"/>
                  </a:lnTo>
                  <a:lnTo>
                    <a:pt x="418" y="2768"/>
                  </a:lnTo>
                  <a:lnTo>
                    <a:pt x="402" y="2784"/>
                  </a:lnTo>
                  <a:lnTo>
                    <a:pt x="385" y="2803"/>
                  </a:lnTo>
                  <a:lnTo>
                    <a:pt x="364" y="2823"/>
                  </a:lnTo>
                  <a:lnTo>
                    <a:pt x="342" y="2846"/>
                  </a:lnTo>
                  <a:lnTo>
                    <a:pt x="320" y="2868"/>
                  </a:lnTo>
                  <a:lnTo>
                    <a:pt x="298" y="2889"/>
                  </a:lnTo>
                  <a:lnTo>
                    <a:pt x="278" y="2910"/>
                  </a:lnTo>
                  <a:lnTo>
                    <a:pt x="259" y="2927"/>
                  </a:lnTo>
                  <a:lnTo>
                    <a:pt x="245" y="2939"/>
                  </a:lnTo>
                  <a:lnTo>
                    <a:pt x="214" y="2969"/>
                  </a:lnTo>
                  <a:lnTo>
                    <a:pt x="187" y="2995"/>
                  </a:lnTo>
                  <a:lnTo>
                    <a:pt x="165" y="3017"/>
                  </a:lnTo>
                  <a:lnTo>
                    <a:pt x="146" y="3036"/>
                  </a:lnTo>
                  <a:lnTo>
                    <a:pt x="130" y="3051"/>
                  </a:lnTo>
                  <a:lnTo>
                    <a:pt x="115" y="3063"/>
                  </a:lnTo>
                  <a:lnTo>
                    <a:pt x="104" y="3073"/>
                  </a:lnTo>
                  <a:lnTo>
                    <a:pt x="94" y="3081"/>
                  </a:lnTo>
                  <a:lnTo>
                    <a:pt x="87" y="3086"/>
                  </a:lnTo>
                  <a:lnTo>
                    <a:pt x="80" y="3090"/>
                  </a:lnTo>
                  <a:lnTo>
                    <a:pt x="75" y="3092"/>
                  </a:lnTo>
                  <a:lnTo>
                    <a:pt x="69" y="3093"/>
                  </a:lnTo>
                  <a:lnTo>
                    <a:pt x="64" y="3093"/>
                  </a:lnTo>
                  <a:lnTo>
                    <a:pt x="45" y="3090"/>
                  </a:lnTo>
                  <a:lnTo>
                    <a:pt x="28" y="3078"/>
                  </a:lnTo>
                  <a:lnTo>
                    <a:pt x="14" y="3062"/>
                  </a:lnTo>
                  <a:lnTo>
                    <a:pt x="4" y="3043"/>
                  </a:lnTo>
                  <a:lnTo>
                    <a:pt x="0" y="3024"/>
                  </a:lnTo>
                  <a:lnTo>
                    <a:pt x="3" y="3013"/>
                  </a:lnTo>
                  <a:lnTo>
                    <a:pt x="9" y="3001"/>
                  </a:lnTo>
                  <a:lnTo>
                    <a:pt x="17" y="2989"/>
                  </a:lnTo>
                  <a:lnTo>
                    <a:pt x="25" y="2978"/>
                  </a:lnTo>
                  <a:lnTo>
                    <a:pt x="25" y="2978"/>
                  </a:lnTo>
                  <a:lnTo>
                    <a:pt x="411" y="2622"/>
                  </a:lnTo>
                  <a:lnTo>
                    <a:pt x="414" y="2462"/>
                  </a:lnTo>
                  <a:lnTo>
                    <a:pt x="425" y="2303"/>
                  </a:lnTo>
                  <a:lnTo>
                    <a:pt x="444" y="2145"/>
                  </a:lnTo>
                  <a:lnTo>
                    <a:pt x="469" y="1988"/>
                  </a:lnTo>
                  <a:lnTo>
                    <a:pt x="501" y="1831"/>
                  </a:lnTo>
                  <a:lnTo>
                    <a:pt x="539" y="1676"/>
                  </a:lnTo>
                  <a:lnTo>
                    <a:pt x="583" y="1523"/>
                  </a:lnTo>
                  <a:lnTo>
                    <a:pt x="633" y="1370"/>
                  </a:lnTo>
                  <a:lnTo>
                    <a:pt x="687" y="1219"/>
                  </a:lnTo>
                  <a:lnTo>
                    <a:pt x="747" y="1069"/>
                  </a:lnTo>
                  <a:lnTo>
                    <a:pt x="812" y="920"/>
                  </a:lnTo>
                  <a:lnTo>
                    <a:pt x="819" y="905"/>
                  </a:lnTo>
                  <a:lnTo>
                    <a:pt x="828" y="883"/>
                  </a:lnTo>
                  <a:lnTo>
                    <a:pt x="841" y="857"/>
                  </a:lnTo>
                  <a:lnTo>
                    <a:pt x="856" y="825"/>
                  </a:lnTo>
                  <a:lnTo>
                    <a:pt x="873" y="791"/>
                  </a:lnTo>
                  <a:lnTo>
                    <a:pt x="892" y="751"/>
                  </a:lnTo>
                  <a:lnTo>
                    <a:pt x="914" y="709"/>
                  </a:lnTo>
                  <a:lnTo>
                    <a:pt x="939" y="665"/>
                  </a:lnTo>
                  <a:lnTo>
                    <a:pt x="966" y="618"/>
                  </a:lnTo>
                  <a:lnTo>
                    <a:pt x="994" y="570"/>
                  </a:lnTo>
                  <a:lnTo>
                    <a:pt x="1024" y="519"/>
                  </a:lnTo>
                  <a:lnTo>
                    <a:pt x="1056" y="470"/>
                  </a:lnTo>
                  <a:lnTo>
                    <a:pt x="1090" y="420"/>
                  </a:lnTo>
                  <a:lnTo>
                    <a:pt x="1126" y="371"/>
                  </a:lnTo>
                  <a:lnTo>
                    <a:pt x="1164" y="321"/>
                  </a:lnTo>
                  <a:lnTo>
                    <a:pt x="1202" y="275"/>
                  </a:lnTo>
                  <a:lnTo>
                    <a:pt x="1242" y="229"/>
                  </a:lnTo>
                  <a:lnTo>
                    <a:pt x="1283" y="187"/>
                  </a:lnTo>
                  <a:lnTo>
                    <a:pt x="1325" y="147"/>
                  </a:lnTo>
                  <a:lnTo>
                    <a:pt x="1369" y="111"/>
                  </a:lnTo>
                  <a:lnTo>
                    <a:pt x="1413" y="79"/>
                  </a:lnTo>
                  <a:lnTo>
                    <a:pt x="1458" y="53"/>
                  </a:lnTo>
                  <a:lnTo>
                    <a:pt x="1505" y="30"/>
                  </a:lnTo>
                  <a:lnTo>
                    <a:pt x="1551" y="14"/>
                  </a:lnTo>
                  <a:lnTo>
                    <a:pt x="1599" y="3"/>
                  </a:lnTo>
                  <a:lnTo>
                    <a:pt x="16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2426677" y="5454650"/>
              <a:ext cx="668215" cy="1126067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457200" y="4038600"/>
              <a:ext cx="0" cy="2527610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381000" y="5257800"/>
              <a:ext cx="304800" cy="22860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096000" y="3962400"/>
            <a:ext cx="2743200" cy="2590800"/>
            <a:chOff x="6096000" y="3962400"/>
            <a:chExt cx="2743200" cy="2590800"/>
          </a:xfrm>
        </p:grpSpPr>
        <p:sp>
          <p:nvSpPr>
            <p:cNvPr id="56" name="Freeform 54"/>
            <p:cNvSpPr>
              <a:spLocks noChangeAspect="1"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6341942" y="5698990"/>
              <a:ext cx="154152" cy="310953"/>
            </a:xfrm>
            <a:custGeom>
              <a:avLst/>
              <a:gdLst/>
              <a:ahLst/>
              <a:cxnLst>
                <a:cxn ang="0">
                  <a:pos x="1560" y="1064"/>
                </a:cxn>
                <a:cxn ang="0">
                  <a:pos x="1730" y="1158"/>
                </a:cxn>
                <a:cxn ang="0">
                  <a:pos x="1840" y="1320"/>
                </a:cxn>
                <a:cxn ang="0">
                  <a:pos x="1867" y="1490"/>
                </a:cxn>
                <a:cxn ang="0">
                  <a:pos x="1853" y="1612"/>
                </a:cxn>
                <a:cxn ang="0">
                  <a:pos x="1327" y="3555"/>
                </a:cxn>
                <a:cxn ang="0">
                  <a:pos x="1159" y="3802"/>
                </a:cxn>
                <a:cxn ang="0">
                  <a:pos x="935" y="3982"/>
                </a:cxn>
                <a:cxn ang="0">
                  <a:pos x="685" y="4089"/>
                </a:cxn>
                <a:cxn ang="0">
                  <a:pos x="441" y="4126"/>
                </a:cxn>
                <a:cxn ang="0">
                  <a:pos x="234" y="4097"/>
                </a:cxn>
                <a:cxn ang="0">
                  <a:pos x="78" y="4012"/>
                </a:cxn>
                <a:cxn ang="0">
                  <a:pos x="3" y="3876"/>
                </a:cxn>
                <a:cxn ang="0">
                  <a:pos x="29" y="3709"/>
                </a:cxn>
                <a:cxn ang="0">
                  <a:pos x="132" y="3601"/>
                </a:cxn>
                <a:cxn ang="0">
                  <a:pos x="268" y="3563"/>
                </a:cxn>
                <a:cxn ang="0">
                  <a:pos x="392" y="3599"/>
                </a:cxn>
                <a:cxn ang="0">
                  <a:pos x="450" y="3682"/>
                </a:cxn>
                <a:cxn ang="0">
                  <a:pos x="448" y="3789"/>
                </a:cxn>
                <a:cxn ang="0">
                  <a:pos x="378" y="3906"/>
                </a:cxn>
                <a:cxn ang="0">
                  <a:pos x="235" y="3983"/>
                </a:cxn>
                <a:cxn ang="0">
                  <a:pos x="385" y="4020"/>
                </a:cxn>
                <a:cxn ang="0">
                  <a:pos x="543" y="4005"/>
                </a:cxn>
                <a:cxn ang="0">
                  <a:pos x="759" y="3886"/>
                </a:cxn>
                <a:cxn ang="0">
                  <a:pos x="932" y="3673"/>
                </a:cxn>
                <a:cxn ang="0">
                  <a:pos x="1048" y="3391"/>
                </a:cxn>
                <a:cxn ang="0">
                  <a:pos x="1533" y="1547"/>
                </a:cxn>
                <a:cxn ang="0">
                  <a:pos x="1551" y="1410"/>
                </a:cxn>
                <a:cxn ang="0">
                  <a:pos x="1538" y="1255"/>
                </a:cxn>
                <a:cxn ang="0">
                  <a:pos x="1492" y="1177"/>
                </a:cxn>
                <a:cxn ang="0">
                  <a:pos x="1427" y="1149"/>
                </a:cxn>
                <a:cxn ang="0">
                  <a:pos x="1279" y="1165"/>
                </a:cxn>
                <a:cxn ang="0">
                  <a:pos x="1067" y="1286"/>
                </a:cxn>
                <a:cxn ang="0">
                  <a:pos x="892" y="1488"/>
                </a:cxn>
                <a:cxn ang="0">
                  <a:pos x="763" y="1733"/>
                </a:cxn>
                <a:cxn ang="0">
                  <a:pos x="720" y="1807"/>
                </a:cxn>
                <a:cxn ang="0">
                  <a:pos x="683" y="1822"/>
                </a:cxn>
                <a:cxn ang="0">
                  <a:pos x="646" y="1820"/>
                </a:cxn>
                <a:cxn ang="0">
                  <a:pos x="609" y="1792"/>
                </a:cxn>
                <a:cxn ang="0">
                  <a:pos x="621" y="1729"/>
                </a:cxn>
                <a:cxn ang="0">
                  <a:pos x="685" y="1595"/>
                </a:cxn>
                <a:cxn ang="0">
                  <a:pos x="799" y="1416"/>
                </a:cxn>
                <a:cxn ang="0">
                  <a:pos x="958" y="1237"/>
                </a:cxn>
                <a:cxn ang="0">
                  <a:pos x="1163" y="1098"/>
                </a:cxn>
                <a:cxn ang="0">
                  <a:pos x="1409" y="1042"/>
                </a:cxn>
                <a:cxn ang="0">
                  <a:pos x="1967" y="24"/>
                </a:cxn>
                <a:cxn ang="0">
                  <a:pos x="2046" y="114"/>
                </a:cxn>
                <a:cxn ang="0">
                  <a:pos x="2051" y="214"/>
                </a:cxn>
                <a:cxn ang="0">
                  <a:pos x="1954" y="358"/>
                </a:cxn>
                <a:cxn ang="0">
                  <a:pos x="1780" y="420"/>
                </a:cxn>
                <a:cxn ang="0">
                  <a:pos x="1659" y="379"/>
                </a:cxn>
                <a:cxn ang="0">
                  <a:pos x="1602" y="279"/>
                </a:cxn>
                <a:cxn ang="0">
                  <a:pos x="1628" y="140"/>
                </a:cxn>
                <a:cxn ang="0">
                  <a:pos x="1734" y="38"/>
                </a:cxn>
                <a:cxn ang="0">
                  <a:pos x="1867" y="0"/>
                </a:cxn>
              </a:cxnLst>
              <a:rect l="0" t="0" r="r" b="b"/>
              <a:pathLst>
                <a:path w="2055" h="4126">
                  <a:moveTo>
                    <a:pt x="1409" y="1042"/>
                  </a:moveTo>
                  <a:lnTo>
                    <a:pt x="1461" y="1045"/>
                  </a:lnTo>
                  <a:lnTo>
                    <a:pt x="1512" y="1052"/>
                  </a:lnTo>
                  <a:lnTo>
                    <a:pt x="1560" y="1064"/>
                  </a:lnTo>
                  <a:lnTo>
                    <a:pt x="1607" y="1081"/>
                  </a:lnTo>
                  <a:lnTo>
                    <a:pt x="1651" y="1103"/>
                  </a:lnTo>
                  <a:lnTo>
                    <a:pt x="1692" y="1128"/>
                  </a:lnTo>
                  <a:lnTo>
                    <a:pt x="1730" y="1158"/>
                  </a:lnTo>
                  <a:lnTo>
                    <a:pt x="1764" y="1193"/>
                  </a:lnTo>
                  <a:lnTo>
                    <a:pt x="1793" y="1231"/>
                  </a:lnTo>
                  <a:lnTo>
                    <a:pt x="1819" y="1274"/>
                  </a:lnTo>
                  <a:lnTo>
                    <a:pt x="1840" y="1320"/>
                  </a:lnTo>
                  <a:lnTo>
                    <a:pt x="1855" y="1368"/>
                  </a:lnTo>
                  <a:lnTo>
                    <a:pt x="1863" y="1422"/>
                  </a:lnTo>
                  <a:lnTo>
                    <a:pt x="1867" y="1478"/>
                  </a:lnTo>
                  <a:lnTo>
                    <a:pt x="1867" y="1490"/>
                  </a:lnTo>
                  <a:lnTo>
                    <a:pt x="1866" y="1509"/>
                  </a:lnTo>
                  <a:lnTo>
                    <a:pt x="1863" y="1537"/>
                  </a:lnTo>
                  <a:lnTo>
                    <a:pt x="1859" y="1571"/>
                  </a:lnTo>
                  <a:lnTo>
                    <a:pt x="1853" y="1612"/>
                  </a:lnTo>
                  <a:lnTo>
                    <a:pt x="1842" y="1657"/>
                  </a:lnTo>
                  <a:lnTo>
                    <a:pt x="1378" y="3406"/>
                  </a:lnTo>
                  <a:lnTo>
                    <a:pt x="1356" y="3483"/>
                  </a:lnTo>
                  <a:lnTo>
                    <a:pt x="1327" y="3555"/>
                  </a:lnTo>
                  <a:lnTo>
                    <a:pt x="1292" y="3623"/>
                  </a:lnTo>
                  <a:lnTo>
                    <a:pt x="1253" y="3687"/>
                  </a:lnTo>
                  <a:lnTo>
                    <a:pt x="1209" y="3747"/>
                  </a:lnTo>
                  <a:lnTo>
                    <a:pt x="1159" y="3802"/>
                  </a:lnTo>
                  <a:lnTo>
                    <a:pt x="1108" y="3853"/>
                  </a:lnTo>
                  <a:lnTo>
                    <a:pt x="1053" y="3901"/>
                  </a:lnTo>
                  <a:lnTo>
                    <a:pt x="995" y="3942"/>
                  </a:lnTo>
                  <a:lnTo>
                    <a:pt x="935" y="3982"/>
                  </a:lnTo>
                  <a:lnTo>
                    <a:pt x="874" y="4014"/>
                  </a:lnTo>
                  <a:lnTo>
                    <a:pt x="811" y="4045"/>
                  </a:lnTo>
                  <a:lnTo>
                    <a:pt x="748" y="4069"/>
                  </a:lnTo>
                  <a:lnTo>
                    <a:pt x="685" y="4089"/>
                  </a:lnTo>
                  <a:lnTo>
                    <a:pt x="623" y="4105"/>
                  </a:lnTo>
                  <a:lnTo>
                    <a:pt x="561" y="4117"/>
                  </a:lnTo>
                  <a:lnTo>
                    <a:pt x="499" y="4123"/>
                  </a:lnTo>
                  <a:lnTo>
                    <a:pt x="441" y="4126"/>
                  </a:lnTo>
                  <a:lnTo>
                    <a:pt x="385" y="4124"/>
                  </a:lnTo>
                  <a:lnTo>
                    <a:pt x="331" y="4118"/>
                  </a:lnTo>
                  <a:lnTo>
                    <a:pt x="281" y="4109"/>
                  </a:lnTo>
                  <a:lnTo>
                    <a:pt x="234" y="4097"/>
                  </a:lnTo>
                  <a:lnTo>
                    <a:pt x="188" y="4080"/>
                  </a:lnTo>
                  <a:lnTo>
                    <a:pt x="147" y="4062"/>
                  </a:lnTo>
                  <a:lnTo>
                    <a:pt x="111" y="4038"/>
                  </a:lnTo>
                  <a:lnTo>
                    <a:pt x="78" y="4012"/>
                  </a:lnTo>
                  <a:lnTo>
                    <a:pt x="51" y="3982"/>
                  </a:lnTo>
                  <a:lnTo>
                    <a:pt x="29" y="3950"/>
                  </a:lnTo>
                  <a:lnTo>
                    <a:pt x="14" y="3914"/>
                  </a:lnTo>
                  <a:lnTo>
                    <a:pt x="3" y="3876"/>
                  </a:lnTo>
                  <a:lnTo>
                    <a:pt x="0" y="3834"/>
                  </a:lnTo>
                  <a:lnTo>
                    <a:pt x="3" y="3788"/>
                  </a:lnTo>
                  <a:lnTo>
                    <a:pt x="12" y="3747"/>
                  </a:lnTo>
                  <a:lnTo>
                    <a:pt x="29" y="3709"/>
                  </a:lnTo>
                  <a:lnTo>
                    <a:pt x="48" y="3675"/>
                  </a:lnTo>
                  <a:lnTo>
                    <a:pt x="73" y="3647"/>
                  </a:lnTo>
                  <a:lnTo>
                    <a:pt x="100" y="3622"/>
                  </a:lnTo>
                  <a:lnTo>
                    <a:pt x="132" y="3601"/>
                  </a:lnTo>
                  <a:lnTo>
                    <a:pt x="164" y="3585"/>
                  </a:lnTo>
                  <a:lnTo>
                    <a:pt x="198" y="3573"/>
                  </a:lnTo>
                  <a:lnTo>
                    <a:pt x="232" y="3565"/>
                  </a:lnTo>
                  <a:lnTo>
                    <a:pt x="268" y="3563"/>
                  </a:lnTo>
                  <a:lnTo>
                    <a:pt x="305" y="3565"/>
                  </a:lnTo>
                  <a:lnTo>
                    <a:pt x="338" y="3573"/>
                  </a:lnTo>
                  <a:lnTo>
                    <a:pt x="367" y="3585"/>
                  </a:lnTo>
                  <a:lnTo>
                    <a:pt x="392" y="3599"/>
                  </a:lnTo>
                  <a:lnTo>
                    <a:pt x="413" y="3618"/>
                  </a:lnTo>
                  <a:lnTo>
                    <a:pt x="429" y="3637"/>
                  </a:lnTo>
                  <a:lnTo>
                    <a:pt x="441" y="3660"/>
                  </a:lnTo>
                  <a:lnTo>
                    <a:pt x="450" y="3682"/>
                  </a:lnTo>
                  <a:lnTo>
                    <a:pt x="455" y="3705"/>
                  </a:lnTo>
                  <a:lnTo>
                    <a:pt x="457" y="3728"/>
                  </a:lnTo>
                  <a:lnTo>
                    <a:pt x="454" y="3758"/>
                  </a:lnTo>
                  <a:lnTo>
                    <a:pt x="448" y="3789"/>
                  </a:lnTo>
                  <a:lnTo>
                    <a:pt x="437" y="3819"/>
                  </a:lnTo>
                  <a:lnTo>
                    <a:pt x="422" y="3849"/>
                  </a:lnTo>
                  <a:lnTo>
                    <a:pt x="403" y="3878"/>
                  </a:lnTo>
                  <a:lnTo>
                    <a:pt x="378" y="3906"/>
                  </a:lnTo>
                  <a:lnTo>
                    <a:pt x="349" y="3931"/>
                  </a:lnTo>
                  <a:lnTo>
                    <a:pt x="316" y="3952"/>
                  </a:lnTo>
                  <a:lnTo>
                    <a:pt x="278" y="3970"/>
                  </a:lnTo>
                  <a:lnTo>
                    <a:pt x="235" y="3983"/>
                  </a:lnTo>
                  <a:lnTo>
                    <a:pt x="278" y="3999"/>
                  </a:lnTo>
                  <a:lnTo>
                    <a:pt x="318" y="4009"/>
                  </a:lnTo>
                  <a:lnTo>
                    <a:pt x="355" y="4016"/>
                  </a:lnTo>
                  <a:lnTo>
                    <a:pt x="385" y="4020"/>
                  </a:lnTo>
                  <a:lnTo>
                    <a:pt x="408" y="4021"/>
                  </a:lnTo>
                  <a:lnTo>
                    <a:pt x="425" y="4021"/>
                  </a:lnTo>
                  <a:lnTo>
                    <a:pt x="485" y="4017"/>
                  </a:lnTo>
                  <a:lnTo>
                    <a:pt x="543" y="4005"/>
                  </a:lnTo>
                  <a:lnTo>
                    <a:pt x="601" y="3986"/>
                  </a:lnTo>
                  <a:lnTo>
                    <a:pt x="656" y="3959"/>
                  </a:lnTo>
                  <a:lnTo>
                    <a:pt x="708" y="3925"/>
                  </a:lnTo>
                  <a:lnTo>
                    <a:pt x="759" y="3886"/>
                  </a:lnTo>
                  <a:lnTo>
                    <a:pt x="807" y="3840"/>
                  </a:lnTo>
                  <a:lnTo>
                    <a:pt x="852" y="3791"/>
                  </a:lnTo>
                  <a:lnTo>
                    <a:pt x="894" y="3734"/>
                  </a:lnTo>
                  <a:lnTo>
                    <a:pt x="932" y="3673"/>
                  </a:lnTo>
                  <a:lnTo>
                    <a:pt x="967" y="3609"/>
                  </a:lnTo>
                  <a:lnTo>
                    <a:pt x="998" y="3539"/>
                  </a:lnTo>
                  <a:lnTo>
                    <a:pt x="1024" y="3467"/>
                  </a:lnTo>
                  <a:lnTo>
                    <a:pt x="1048" y="3391"/>
                  </a:lnTo>
                  <a:lnTo>
                    <a:pt x="1048" y="3391"/>
                  </a:lnTo>
                  <a:lnTo>
                    <a:pt x="1519" y="1613"/>
                  </a:lnTo>
                  <a:lnTo>
                    <a:pt x="1526" y="1579"/>
                  </a:lnTo>
                  <a:lnTo>
                    <a:pt x="1533" y="1547"/>
                  </a:lnTo>
                  <a:lnTo>
                    <a:pt x="1538" y="1516"/>
                  </a:lnTo>
                  <a:lnTo>
                    <a:pt x="1544" y="1483"/>
                  </a:lnTo>
                  <a:lnTo>
                    <a:pt x="1548" y="1449"/>
                  </a:lnTo>
                  <a:lnTo>
                    <a:pt x="1551" y="1410"/>
                  </a:lnTo>
                  <a:lnTo>
                    <a:pt x="1551" y="1365"/>
                  </a:lnTo>
                  <a:lnTo>
                    <a:pt x="1549" y="1323"/>
                  </a:lnTo>
                  <a:lnTo>
                    <a:pt x="1545" y="1287"/>
                  </a:lnTo>
                  <a:lnTo>
                    <a:pt x="1538" y="1255"/>
                  </a:lnTo>
                  <a:lnTo>
                    <a:pt x="1530" y="1229"/>
                  </a:lnTo>
                  <a:lnTo>
                    <a:pt x="1519" y="1208"/>
                  </a:lnTo>
                  <a:lnTo>
                    <a:pt x="1505" y="1190"/>
                  </a:lnTo>
                  <a:lnTo>
                    <a:pt x="1492" y="1177"/>
                  </a:lnTo>
                  <a:lnTo>
                    <a:pt x="1477" y="1166"/>
                  </a:lnTo>
                  <a:lnTo>
                    <a:pt x="1460" y="1158"/>
                  </a:lnTo>
                  <a:lnTo>
                    <a:pt x="1444" y="1153"/>
                  </a:lnTo>
                  <a:lnTo>
                    <a:pt x="1427" y="1149"/>
                  </a:lnTo>
                  <a:lnTo>
                    <a:pt x="1411" y="1148"/>
                  </a:lnTo>
                  <a:lnTo>
                    <a:pt x="1394" y="1148"/>
                  </a:lnTo>
                  <a:lnTo>
                    <a:pt x="1335" y="1152"/>
                  </a:lnTo>
                  <a:lnTo>
                    <a:pt x="1279" y="1165"/>
                  </a:lnTo>
                  <a:lnTo>
                    <a:pt x="1222" y="1185"/>
                  </a:lnTo>
                  <a:lnTo>
                    <a:pt x="1169" y="1212"/>
                  </a:lnTo>
                  <a:lnTo>
                    <a:pt x="1116" y="1246"/>
                  </a:lnTo>
                  <a:lnTo>
                    <a:pt x="1067" y="1286"/>
                  </a:lnTo>
                  <a:lnTo>
                    <a:pt x="1020" y="1330"/>
                  </a:lnTo>
                  <a:lnTo>
                    <a:pt x="975" y="1380"/>
                  </a:lnTo>
                  <a:lnTo>
                    <a:pt x="932" y="1432"/>
                  </a:lnTo>
                  <a:lnTo>
                    <a:pt x="892" y="1488"/>
                  </a:lnTo>
                  <a:lnTo>
                    <a:pt x="855" y="1547"/>
                  </a:lnTo>
                  <a:lnTo>
                    <a:pt x="821" y="1608"/>
                  </a:lnTo>
                  <a:lnTo>
                    <a:pt x="791" y="1670"/>
                  </a:lnTo>
                  <a:lnTo>
                    <a:pt x="763" y="1733"/>
                  </a:lnTo>
                  <a:lnTo>
                    <a:pt x="749" y="1760"/>
                  </a:lnTo>
                  <a:lnTo>
                    <a:pt x="738" y="1780"/>
                  </a:lnTo>
                  <a:lnTo>
                    <a:pt x="729" y="1796"/>
                  </a:lnTo>
                  <a:lnTo>
                    <a:pt x="720" y="1807"/>
                  </a:lnTo>
                  <a:lnTo>
                    <a:pt x="712" y="1815"/>
                  </a:lnTo>
                  <a:lnTo>
                    <a:pt x="704" y="1820"/>
                  </a:lnTo>
                  <a:lnTo>
                    <a:pt x="694" y="1821"/>
                  </a:lnTo>
                  <a:lnTo>
                    <a:pt x="683" y="1822"/>
                  </a:lnTo>
                  <a:lnTo>
                    <a:pt x="670" y="1822"/>
                  </a:lnTo>
                  <a:lnTo>
                    <a:pt x="664" y="1822"/>
                  </a:lnTo>
                  <a:lnTo>
                    <a:pt x="656" y="1822"/>
                  </a:lnTo>
                  <a:lnTo>
                    <a:pt x="646" y="1820"/>
                  </a:lnTo>
                  <a:lnTo>
                    <a:pt x="635" y="1817"/>
                  </a:lnTo>
                  <a:lnTo>
                    <a:pt x="624" y="1812"/>
                  </a:lnTo>
                  <a:lnTo>
                    <a:pt x="615" y="1804"/>
                  </a:lnTo>
                  <a:lnTo>
                    <a:pt x="609" y="1792"/>
                  </a:lnTo>
                  <a:lnTo>
                    <a:pt x="606" y="1778"/>
                  </a:lnTo>
                  <a:lnTo>
                    <a:pt x="608" y="1769"/>
                  </a:lnTo>
                  <a:lnTo>
                    <a:pt x="613" y="1752"/>
                  </a:lnTo>
                  <a:lnTo>
                    <a:pt x="621" y="1729"/>
                  </a:lnTo>
                  <a:lnTo>
                    <a:pt x="632" y="1703"/>
                  </a:lnTo>
                  <a:lnTo>
                    <a:pt x="646" y="1670"/>
                  </a:lnTo>
                  <a:lnTo>
                    <a:pt x="664" y="1634"/>
                  </a:lnTo>
                  <a:lnTo>
                    <a:pt x="685" y="1595"/>
                  </a:lnTo>
                  <a:lnTo>
                    <a:pt x="709" y="1553"/>
                  </a:lnTo>
                  <a:lnTo>
                    <a:pt x="736" y="1508"/>
                  </a:lnTo>
                  <a:lnTo>
                    <a:pt x="766" y="1462"/>
                  </a:lnTo>
                  <a:lnTo>
                    <a:pt x="799" y="1416"/>
                  </a:lnTo>
                  <a:lnTo>
                    <a:pt x="835" y="1371"/>
                  </a:lnTo>
                  <a:lnTo>
                    <a:pt x="873" y="1323"/>
                  </a:lnTo>
                  <a:lnTo>
                    <a:pt x="914" y="1279"/>
                  </a:lnTo>
                  <a:lnTo>
                    <a:pt x="958" y="1237"/>
                  </a:lnTo>
                  <a:lnTo>
                    <a:pt x="1005" y="1196"/>
                  </a:lnTo>
                  <a:lnTo>
                    <a:pt x="1056" y="1160"/>
                  </a:lnTo>
                  <a:lnTo>
                    <a:pt x="1108" y="1127"/>
                  </a:lnTo>
                  <a:lnTo>
                    <a:pt x="1163" y="1098"/>
                  </a:lnTo>
                  <a:lnTo>
                    <a:pt x="1221" y="1075"/>
                  </a:lnTo>
                  <a:lnTo>
                    <a:pt x="1281" y="1058"/>
                  </a:lnTo>
                  <a:lnTo>
                    <a:pt x="1345" y="1046"/>
                  </a:lnTo>
                  <a:lnTo>
                    <a:pt x="1409" y="1042"/>
                  </a:lnTo>
                  <a:close/>
                  <a:moveTo>
                    <a:pt x="1867" y="0"/>
                  </a:moveTo>
                  <a:lnTo>
                    <a:pt x="1904" y="2"/>
                  </a:lnTo>
                  <a:lnTo>
                    <a:pt x="1939" y="11"/>
                  </a:lnTo>
                  <a:lnTo>
                    <a:pt x="1967" y="24"/>
                  </a:lnTo>
                  <a:lnTo>
                    <a:pt x="1994" y="41"/>
                  </a:lnTo>
                  <a:lnTo>
                    <a:pt x="2016" y="64"/>
                  </a:lnTo>
                  <a:lnTo>
                    <a:pt x="2033" y="87"/>
                  </a:lnTo>
                  <a:lnTo>
                    <a:pt x="2046" y="114"/>
                  </a:lnTo>
                  <a:lnTo>
                    <a:pt x="2053" y="142"/>
                  </a:lnTo>
                  <a:lnTo>
                    <a:pt x="2055" y="172"/>
                  </a:lnTo>
                  <a:lnTo>
                    <a:pt x="2055" y="172"/>
                  </a:lnTo>
                  <a:lnTo>
                    <a:pt x="2051" y="214"/>
                  </a:lnTo>
                  <a:lnTo>
                    <a:pt x="2038" y="255"/>
                  </a:lnTo>
                  <a:lnTo>
                    <a:pt x="2016" y="293"/>
                  </a:lnTo>
                  <a:lnTo>
                    <a:pt x="1987" y="328"/>
                  </a:lnTo>
                  <a:lnTo>
                    <a:pt x="1954" y="358"/>
                  </a:lnTo>
                  <a:lnTo>
                    <a:pt x="1914" y="383"/>
                  </a:lnTo>
                  <a:lnTo>
                    <a:pt x="1871" y="403"/>
                  </a:lnTo>
                  <a:lnTo>
                    <a:pt x="1827" y="415"/>
                  </a:lnTo>
                  <a:lnTo>
                    <a:pt x="1780" y="420"/>
                  </a:lnTo>
                  <a:lnTo>
                    <a:pt x="1745" y="417"/>
                  </a:lnTo>
                  <a:lnTo>
                    <a:pt x="1713" y="409"/>
                  </a:lnTo>
                  <a:lnTo>
                    <a:pt x="1684" y="396"/>
                  </a:lnTo>
                  <a:lnTo>
                    <a:pt x="1659" y="379"/>
                  </a:lnTo>
                  <a:lnTo>
                    <a:pt x="1637" y="360"/>
                  </a:lnTo>
                  <a:lnTo>
                    <a:pt x="1621" y="335"/>
                  </a:lnTo>
                  <a:lnTo>
                    <a:pt x="1609" y="309"/>
                  </a:lnTo>
                  <a:lnTo>
                    <a:pt x="1602" y="279"/>
                  </a:lnTo>
                  <a:lnTo>
                    <a:pt x="1599" y="247"/>
                  </a:lnTo>
                  <a:lnTo>
                    <a:pt x="1602" y="209"/>
                  </a:lnTo>
                  <a:lnTo>
                    <a:pt x="1613" y="174"/>
                  </a:lnTo>
                  <a:lnTo>
                    <a:pt x="1628" y="140"/>
                  </a:lnTo>
                  <a:lnTo>
                    <a:pt x="1650" y="110"/>
                  </a:lnTo>
                  <a:lnTo>
                    <a:pt x="1675" y="82"/>
                  </a:lnTo>
                  <a:lnTo>
                    <a:pt x="1703" y="59"/>
                  </a:lnTo>
                  <a:lnTo>
                    <a:pt x="1734" y="38"/>
                  </a:lnTo>
                  <a:lnTo>
                    <a:pt x="1767" y="22"/>
                  </a:lnTo>
                  <a:lnTo>
                    <a:pt x="1800" y="10"/>
                  </a:lnTo>
                  <a:lnTo>
                    <a:pt x="1834" y="2"/>
                  </a:lnTo>
                  <a:lnTo>
                    <a:pt x="18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"/>
            <p:cNvSpPr>
              <a:spLocks noChangeAspect="1"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6341942" y="4208144"/>
              <a:ext cx="126104" cy="319778"/>
            </a:xfrm>
            <a:custGeom>
              <a:avLst/>
              <a:gdLst/>
              <a:ahLst/>
              <a:cxnLst>
                <a:cxn ang="0">
                  <a:pos x="1022" y="1393"/>
                </a:cxn>
                <a:cxn ang="0">
                  <a:pos x="1215" y="1577"/>
                </a:cxn>
                <a:cxn ang="0">
                  <a:pos x="1286" y="1843"/>
                </a:cxn>
                <a:cxn ang="0">
                  <a:pos x="1243" y="2070"/>
                </a:cxn>
                <a:cxn ang="0">
                  <a:pos x="1168" y="2269"/>
                </a:cxn>
                <a:cxn ang="0">
                  <a:pos x="1125" y="2390"/>
                </a:cxn>
                <a:cxn ang="0">
                  <a:pos x="1070" y="2527"/>
                </a:cxn>
                <a:cxn ang="0">
                  <a:pos x="758" y="3397"/>
                </a:cxn>
                <a:cxn ang="0">
                  <a:pos x="693" y="3588"/>
                </a:cxn>
                <a:cxn ang="0">
                  <a:pos x="669" y="3726"/>
                </a:cxn>
                <a:cxn ang="0">
                  <a:pos x="682" y="3898"/>
                </a:cxn>
                <a:cxn ang="0">
                  <a:pos x="778" y="3981"/>
                </a:cxn>
                <a:cxn ang="0">
                  <a:pos x="1008" y="3926"/>
                </a:cxn>
                <a:cxn ang="0">
                  <a:pos x="1206" y="3722"/>
                </a:cxn>
                <a:cxn ang="0">
                  <a:pos x="1353" y="3423"/>
                </a:cxn>
                <a:cxn ang="0">
                  <a:pos x="1439" y="3169"/>
                </a:cxn>
                <a:cxn ang="0">
                  <a:pos x="1493" y="3117"/>
                </a:cxn>
                <a:cxn ang="0">
                  <a:pos x="1550" y="3121"/>
                </a:cxn>
                <a:cxn ang="0">
                  <a:pos x="1586" y="3173"/>
                </a:cxn>
                <a:cxn ang="0">
                  <a:pos x="1561" y="3280"/>
                </a:cxn>
                <a:cxn ang="0">
                  <a:pos x="1488" y="3492"/>
                </a:cxn>
                <a:cxn ang="0">
                  <a:pos x="1358" y="3744"/>
                </a:cxn>
                <a:cxn ang="0">
                  <a:pos x="1169" y="3969"/>
                </a:cxn>
                <a:cxn ang="0">
                  <a:pos x="917" y="4105"/>
                </a:cxn>
                <a:cxn ang="0">
                  <a:pos x="617" y="4087"/>
                </a:cxn>
                <a:cxn ang="0">
                  <a:pos x="394" y="3909"/>
                </a:cxn>
                <a:cxn ang="0">
                  <a:pos x="310" y="3617"/>
                </a:cxn>
                <a:cxn ang="0">
                  <a:pos x="356" y="3385"/>
                </a:cxn>
                <a:cxn ang="0">
                  <a:pos x="451" y="3126"/>
                </a:cxn>
                <a:cxn ang="0">
                  <a:pos x="542" y="2876"/>
                </a:cxn>
                <a:cxn ang="0">
                  <a:pos x="659" y="2554"/>
                </a:cxn>
                <a:cxn ang="0">
                  <a:pos x="773" y="2239"/>
                </a:cxn>
                <a:cxn ang="0">
                  <a:pos x="854" y="2014"/>
                </a:cxn>
                <a:cxn ang="0">
                  <a:pos x="903" y="1857"/>
                </a:cxn>
                <a:cxn ang="0">
                  <a:pos x="927" y="1630"/>
                </a:cxn>
                <a:cxn ang="0">
                  <a:pos x="885" y="1511"/>
                </a:cxn>
                <a:cxn ang="0">
                  <a:pos x="815" y="1477"/>
                </a:cxn>
                <a:cxn ang="0">
                  <a:pos x="705" y="1484"/>
                </a:cxn>
                <a:cxn ang="0">
                  <a:pos x="514" y="1585"/>
                </a:cxn>
                <a:cxn ang="0">
                  <a:pos x="329" y="1824"/>
                </a:cxn>
                <a:cxn ang="0">
                  <a:pos x="170" y="2238"/>
                </a:cxn>
                <a:cxn ang="0">
                  <a:pos x="123" y="2336"/>
                </a:cxn>
                <a:cxn ang="0">
                  <a:pos x="63" y="2343"/>
                </a:cxn>
                <a:cxn ang="0">
                  <a:pos x="9" y="2317"/>
                </a:cxn>
                <a:cxn ang="0">
                  <a:pos x="9" y="2238"/>
                </a:cxn>
                <a:cxn ang="0">
                  <a:pos x="65" y="2061"/>
                </a:cxn>
                <a:cxn ang="0">
                  <a:pos x="175" y="1818"/>
                </a:cxn>
                <a:cxn ang="0">
                  <a:pos x="342" y="1573"/>
                </a:cxn>
                <a:cxn ang="0">
                  <a:pos x="570" y="1393"/>
                </a:cxn>
                <a:cxn ang="0">
                  <a:pos x="1304" y="0"/>
                </a:cxn>
                <a:cxn ang="0">
                  <a:pos x="1470" y="64"/>
                </a:cxn>
                <a:cxn ang="0">
                  <a:pos x="1530" y="223"/>
                </a:cxn>
                <a:cxn ang="0">
                  <a:pos x="1452" y="419"/>
                </a:cxn>
                <a:cxn ang="0">
                  <a:pos x="1283" y="529"/>
                </a:cxn>
                <a:cxn ang="0">
                  <a:pos x="1101" y="516"/>
                </a:cxn>
                <a:cxn ang="0">
                  <a:pos x="996" y="389"/>
                </a:cxn>
                <a:cxn ang="0">
                  <a:pos x="1024" y="177"/>
                </a:cxn>
                <a:cxn ang="0">
                  <a:pos x="1210" y="17"/>
                </a:cxn>
              </a:cxnLst>
              <a:rect l="0" t="0" r="r" b="b"/>
              <a:pathLst>
                <a:path w="1586" h="4118">
                  <a:moveTo>
                    <a:pt x="798" y="1341"/>
                  </a:moveTo>
                  <a:lnTo>
                    <a:pt x="859" y="1344"/>
                  </a:lnTo>
                  <a:lnTo>
                    <a:pt x="916" y="1354"/>
                  </a:lnTo>
                  <a:lnTo>
                    <a:pt x="971" y="1371"/>
                  </a:lnTo>
                  <a:lnTo>
                    <a:pt x="1022" y="1393"/>
                  </a:lnTo>
                  <a:lnTo>
                    <a:pt x="1069" y="1421"/>
                  </a:lnTo>
                  <a:lnTo>
                    <a:pt x="1112" y="1454"/>
                  </a:lnTo>
                  <a:lnTo>
                    <a:pt x="1150" y="1490"/>
                  </a:lnTo>
                  <a:lnTo>
                    <a:pt x="1186" y="1532"/>
                  </a:lnTo>
                  <a:lnTo>
                    <a:pt x="1215" y="1577"/>
                  </a:lnTo>
                  <a:lnTo>
                    <a:pt x="1239" y="1625"/>
                  </a:lnTo>
                  <a:lnTo>
                    <a:pt x="1260" y="1676"/>
                  </a:lnTo>
                  <a:lnTo>
                    <a:pt x="1274" y="1730"/>
                  </a:lnTo>
                  <a:lnTo>
                    <a:pt x="1283" y="1785"/>
                  </a:lnTo>
                  <a:lnTo>
                    <a:pt x="1286" y="1843"/>
                  </a:lnTo>
                  <a:lnTo>
                    <a:pt x="1284" y="1891"/>
                  </a:lnTo>
                  <a:lnTo>
                    <a:pt x="1279" y="1936"/>
                  </a:lnTo>
                  <a:lnTo>
                    <a:pt x="1270" y="1980"/>
                  </a:lnTo>
                  <a:lnTo>
                    <a:pt x="1258" y="2025"/>
                  </a:lnTo>
                  <a:lnTo>
                    <a:pt x="1243" y="2070"/>
                  </a:lnTo>
                  <a:lnTo>
                    <a:pt x="1224" y="2119"/>
                  </a:lnTo>
                  <a:lnTo>
                    <a:pt x="1201" y="2170"/>
                  </a:lnTo>
                  <a:lnTo>
                    <a:pt x="1188" y="2208"/>
                  </a:lnTo>
                  <a:lnTo>
                    <a:pt x="1177" y="2241"/>
                  </a:lnTo>
                  <a:lnTo>
                    <a:pt x="1168" y="2269"/>
                  </a:lnTo>
                  <a:lnTo>
                    <a:pt x="1159" y="2294"/>
                  </a:lnTo>
                  <a:lnTo>
                    <a:pt x="1150" y="2318"/>
                  </a:lnTo>
                  <a:lnTo>
                    <a:pt x="1143" y="2341"/>
                  </a:lnTo>
                  <a:lnTo>
                    <a:pt x="1134" y="2365"/>
                  </a:lnTo>
                  <a:lnTo>
                    <a:pt x="1125" y="2390"/>
                  </a:lnTo>
                  <a:lnTo>
                    <a:pt x="1115" y="2417"/>
                  </a:lnTo>
                  <a:lnTo>
                    <a:pt x="1102" y="2449"/>
                  </a:lnTo>
                  <a:lnTo>
                    <a:pt x="1087" y="2484"/>
                  </a:lnTo>
                  <a:lnTo>
                    <a:pt x="1070" y="2527"/>
                  </a:lnTo>
                  <a:lnTo>
                    <a:pt x="1070" y="2527"/>
                  </a:lnTo>
                  <a:lnTo>
                    <a:pt x="845" y="3164"/>
                  </a:lnTo>
                  <a:lnTo>
                    <a:pt x="819" y="3231"/>
                  </a:lnTo>
                  <a:lnTo>
                    <a:pt x="796" y="3292"/>
                  </a:lnTo>
                  <a:lnTo>
                    <a:pt x="776" y="3347"/>
                  </a:lnTo>
                  <a:lnTo>
                    <a:pt x="758" y="3397"/>
                  </a:lnTo>
                  <a:lnTo>
                    <a:pt x="741" y="3443"/>
                  </a:lnTo>
                  <a:lnTo>
                    <a:pt x="726" y="3483"/>
                  </a:lnTo>
                  <a:lnTo>
                    <a:pt x="713" y="3521"/>
                  </a:lnTo>
                  <a:lnTo>
                    <a:pt x="703" y="3555"/>
                  </a:lnTo>
                  <a:lnTo>
                    <a:pt x="693" y="3588"/>
                  </a:lnTo>
                  <a:lnTo>
                    <a:pt x="685" y="3617"/>
                  </a:lnTo>
                  <a:lnTo>
                    <a:pt x="679" y="3646"/>
                  </a:lnTo>
                  <a:lnTo>
                    <a:pt x="674" y="3672"/>
                  </a:lnTo>
                  <a:lnTo>
                    <a:pt x="670" y="3699"/>
                  </a:lnTo>
                  <a:lnTo>
                    <a:pt x="669" y="3726"/>
                  </a:lnTo>
                  <a:lnTo>
                    <a:pt x="666" y="3753"/>
                  </a:lnTo>
                  <a:lnTo>
                    <a:pt x="666" y="3781"/>
                  </a:lnTo>
                  <a:lnTo>
                    <a:pt x="668" y="3826"/>
                  </a:lnTo>
                  <a:lnTo>
                    <a:pt x="673" y="3866"/>
                  </a:lnTo>
                  <a:lnTo>
                    <a:pt x="682" y="3898"/>
                  </a:lnTo>
                  <a:lnTo>
                    <a:pt x="694" y="3925"/>
                  </a:lnTo>
                  <a:lnTo>
                    <a:pt x="710" y="3947"/>
                  </a:lnTo>
                  <a:lnTo>
                    <a:pt x="729" y="3964"/>
                  </a:lnTo>
                  <a:lnTo>
                    <a:pt x="752" y="3974"/>
                  </a:lnTo>
                  <a:lnTo>
                    <a:pt x="778" y="3981"/>
                  </a:lnTo>
                  <a:lnTo>
                    <a:pt x="808" y="3984"/>
                  </a:lnTo>
                  <a:lnTo>
                    <a:pt x="861" y="3980"/>
                  </a:lnTo>
                  <a:lnTo>
                    <a:pt x="912" y="3969"/>
                  </a:lnTo>
                  <a:lnTo>
                    <a:pt x="960" y="3951"/>
                  </a:lnTo>
                  <a:lnTo>
                    <a:pt x="1008" y="3926"/>
                  </a:lnTo>
                  <a:lnTo>
                    <a:pt x="1052" y="3896"/>
                  </a:lnTo>
                  <a:lnTo>
                    <a:pt x="1094" y="3859"/>
                  </a:lnTo>
                  <a:lnTo>
                    <a:pt x="1134" y="3817"/>
                  </a:lnTo>
                  <a:lnTo>
                    <a:pt x="1172" y="3771"/>
                  </a:lnTo>
                  <a:lnTo>
                    <a:pt x="1206" y="3722"/>
                  </a:lnTo>
                  <a:lnTo>
                    <a:pt x="1241" y="3668"/>
                  </a:lnTo>
                  <a:lnTo>
                    <a:pt x="1271" y="3610"/>
                  </a:lnTo>
                  <a:lnTo>
                    <a:pt x="1300" y="3550"/>
                  </a:lnTo>
                  <a:lnTo>
                    <a:pt x="1328" y="3487"/>
                  </a:lnTo>
                  <a:lnTo>
                    <a:pt x="1353" y="3423"/>
                  </a:lnTo>
                  <a:lnTo>
                    <a:pt x="1377" y="3356"/>
                  </a:lnTo>
                  <a:lnTo>
                    <a:pt x="1397" y="3290"/>
                  </a:lnTo>
                  <a:lnTo>
                    <a:pt x="1416" y="3221"/>
                  </a:lnTo>
                  <a:lnTo>
                    <a:pt x="1429" y="3193"/>
                  </a:lnTo>
                  <a:lnTo>
                    <a:pt x="1439" y="3169"/>
                  </a:lnTo>
                  <a:lnTo>
                    <a:pt x="1448" y="3149"/>
                  </a:lnTo>
                  <a:lnTo>
                    <a:pt x="1457" y="3136"/>
                  </a:lnTo>
                  <a:lnTo>
                    <a:pt x="1466" y="3126"/>
                  </a:lnTo>
                  <a:lnTo>
                    <a:pt x="1477" y="3119"/>
                  </a:lnTo>
                  <a:lnTo>
                    <a:pt x="1493" y="3117"/>
                  </a:lnTo>
                  <a:lnTo>
                    <a:pt x="1511" y="3115"/>
                  </a:lnTo>
                  <a:lnTo>
                    <a:pt x="1518" y="3115"/>
                  </a:lnTo>
                  <a:lnTo>
                    <a:pt x="1528" y="3117"/>
                  </a:lnTo>
                  <a:lnTo>
                    <a:pt x="1539" y="3118"/>
                  </a:lnTo>
                  <a:lnTo>
                    <a:pt x="1550" y="3121"/>
                  </a:lnTo>
                  <a:lnTo>
                    <a:pt x="1560" y="3126"/>
                  </a:lnTo>
                  <a:lnTo>
                    <a:pt x="1570" y="3132"/>
                  </a:lnTo>
                  <a:lnTo>
                    <a:pt x="1578" y="3143"/>
                  </a:lnTo>
                  <a:lnTo>
                    <a:pt x="1584" y="3156"/>
                  </a:lnTo>
                  <a:lnTo>
                    <a:pt x="1586" y="3173"/>
                  </a:lnTo>
                  <a:lnTo>
                    <a:pt x="1586" y="3183"/>
                  </a:lnTo>
                  <a:lnTo>
                    <a:pt x="1582" y="3199"/>
                  </a:lnTo>
                  <a:lnTo>
                    <a:pt x="1578" y="3221"/>
                  </a:lnTo>
                  <a:lnTo>
                    <a:pt x="1570" y="3249"/>
                  </a:lnTo>
                  <a:lnTo>
                    <a:pt x="1561" y="3280"/>
                  </a:lnTo>
                  <a:lnTo>
                    <a:pt x="1551" y="3316"/>
                  </a:lnTo>
                  <a:lnTo>
                    <a:pt x="1539" y="3356"/>
                  </a:lnTo>
                  <a:lnTo>
                    <a:pt x="1523" y="3400"/>
                  </a:lnTo>
                  <a:lnTo>
                    <a:pt x="1507" y="3444"/>
                  </a:lnTo>
                  <a:lnTo>
                    <a:pt x="1488" y="3492"/>
                  </a:lnTo>
                  <a:lnTo>
                    <a:pt x="1466" y="3541"/>
                  </a:lnTo>
                  <a:lnTo>
                    <a:pt x="1443" y="3592"/>
                  </a:lnTo>
                  <a:lnTo>
                    <a:pt x="1416" y="3643"/>
                  </a:lnTo>
                  <a:lnTo>
                    <a:pt x="1388" y="3693"/>
                  </a:lnTo>
                  <a:lnTo>
                    <a:pt x="1358" y="3744"/>
                  </a:lnTo>
                  <a:lnTo>
                    <a:pt x="1326" y="3794"/>
                  </a:lnTo>
                  <a:lnTo>
                    <a:pt x="1290" y="3841"/>
                  </a:lnTo>
                  <a:lnTo>
                    <a:pt x="1252" y="3887"/>
                  </a:lnTo>
                  <a:lnTo>
                    <a:pt x="1213" y="3930"/>
                  </a:lnTo>
                  <a:lnTo>
                    <a:pt x="1169" y="3969"/>
                  </a:lnTo>
                  <a:lnTo>
                    <a:pt x="1125" y="4006"/>
                  </a:lnTo>
                  <a:lnTo>
                    <a:pt x="1076" y="4039"/>
                  </a:lnTo>
                  <a:lnTo>
                    <a:pt x="1027" y="4066"/>
                  </a:lnTo>
                  <a:lnTo>
                    <a:pt x="973" y="4088"/>
                  </a:lnTo>
                  <a:lnTo>
                    <a:pt x="917" y="4105"/>
                  </a:lnTo>
                  <a:lnTo>
                    <a:pt x="859" y="4116"/>
                  </a:lnTo>
                  <a:lnTo>
                    <a:pt x="798" y="4118"/>
                  </a:lnTo>
                  <a:lnTo>
                    <a:pt x="734" y="4115"/>
                  </a:lnTo>
                  <a:lnTo>
                    <a:pt x="674" y="4104"/>
                  </a:lnTo>
                  <a:lnTo>
                    <a:pt x="617" y="4087"/>
                  </a:lnTo>
                  <a:lnTo>
                    <a:pt x="563" y="4062"/>
                  </a:lnTo>
                  <a:lnTo>
                    <a:pt x="514" y="4032"/>
                  </a:lnTo>
                  <a:lnTo>
                    <a:pt x="469" y="3997"/>
                  </a:lnTo>
                  <a:lnTo>
                    <a:pt x="430" y="3955"/>
                  </a:lnTo>
                  <a:lnTo>
                    <a:pt x="394" y="3909"/>
                  </a:lnTo>
                  <a:lnTo>
                    <a:pt x="365" y="3858"/>
                  </a:lnTo>
                  <a:lnTo>
                    <a:pt x="342" y="3804"/>
                  </a:lnTo>
                  <a:lnTo>
                    <a:pt x="325" y="3745"/>
                  </a:lnTo>
                  <a:lnTo>
                    <a:pt x="314" y="3682"/>
                  </a:lnTo>
                  <a:lnTo>
                    <a:pt x="310" y="3617"/>
                  </a:lnTo>
                  <a:lnTo>
                    <a:pt x="312" y="3578"/>
                  </a:lnTo>
                  <a:lnTo>
                    <a:pt x="319" y="3533"/>
                  </a:lnTo>
                  <a:lnTo>
                    <a:pt x="329" y="3486"/>
                  </a:lnTo>
                  <a:lnTo>
                    <a:pt x="340" y="3437"/>
                  </a:lnTo>
                  <a:lnTo>
                    <a:pt x="356" y="3385"/>
                  </a:lnTo>
                  <a:lnTo>
                    <a:pt x="374" y="3333"/>
                  </a:lnTo>
                  <a:lnTo>
                    <a:pt x="391" y="3280"/>
                  </a:lnTo>
                  <a:lnTo>
                    <a:pt x="412" y="3227"/>
                  </a:lnTo>
                  <a:lnTo>
                    <a:pt x="431" y="3176"/>
                  </a:lnTo>
                  <a:lnTo>
                    <a:pt x="451" y="3126"/>
                  </a:lnTo>
                  <a:lnTo>
                    <a:pt x="465" y="3085"/>
                  </a:lnTo>
                  <a:lnTo>
                    <a:pt x="482" y="3039"/>
                  </a:lnTo>
                  <a:lnTo>
                    <a:pt x="501" y="2988"/>
                  </a:lnTo>
                  <a:lnTo>
                    <a:pt x="520" y="2935"/>
                  </a:lnTo>
                  <a:lnTo>
                    <a:pt x="542" y="2876"/>
                  </a:lnTo>
                  <a:lnTo>
                    <a:pt x="563" y="2814"/>
                  </a:lnTo>
                  <a:lnTo>
                    <a:pt x="587" y="2751"/>
                  </a:lnTo>
                  <a:lnTo>
                    <a:pt x="610" y="2686"/>
                  </a:lnTo>
                  <a:lnTo>
                    <a:pt x="635" y="2620"/>
                  </a:lnTo>
                  <a:lnTo>
                    <a:pt x="659" y="2554"/>
                  </a:lnTo>
                  <a:lnTo>
                    <a:pt x="683" y="2487"/>
                  </a:lnTo>
                  <a:lnTo>
                    <a:pt x="707" y="2423"/>
                  </a:lnTo>
                  <a:lnTo>
                    <a:pt x="730" y="2358"/>
                  </a:lnTo>
                  <a:lnTo>
                    <a:pt x="753" y="2297"/>
                  </a:lnTo>
                  <a:lnTo>
                    <a:pt x="773" y="2239"/>
                  </a:lnTo>
                  <a:lnTo>
                    <a:pt x="794" y="2184"/>
                  </a:lnTo>
                  <a:lnTo>
                    <a:pt x="812" y="2133"/>
                  </a:lnTo>
                  <a:lnTo>
                    <a:pt x="828" y="2089"/>
                  </a:lnTo>
                  <a:lnTo>
                    <a:pt x="842" y="2048"/>
                  </a:lnTo>
                  <a:lnTo>
                    <a:pt x="854" y="2014"/>
                  </a:lnTo>
                  <a:lnTo>
                    <a:pt x="864" y="1987"/>
                  </a:lnTo>
                  <a:lnTo>
                    <a:pt x="871" y="1962"/>
                  </a:lnTo>
                  <a:lnTo>
                    <a:pt x="882" y="1932"/>
                  </a:lnTo>
                  <a:lnTo>
                    <a:pt x="893" y="1896"/>
                  </a:lnTo>
                  <a:lnTo>
                    <a:pt x="903" y="1857"/>
                  </a:lnTo>
                  <a:lnTo>
                    <a:pt x="913" y="1814"/>
                  </a:lnTo>
                  <a:lnTo>
                    <a:pt x="922" y="1767"/>
                  </a:lnTo>
                  <a:lnTo>
                    <a:pt x="927" y="1718"/>
                  </a:lnTo>
                  <a:lnTo>
                    <a:pt x="929" y="1668"/>
                  </a:lnTo>
                  <a:lnTo>
                    <a:pt x="927" y="1630"/>
                  </a:lnTo>
                  <a:lnTo>
                    <a:pt x="924" y="1598"/>
                  </a:lnTo>
                  <a:lnTo>
                    <a:pt x="917" y="1569"/>
                  </a:lnTo>
                  <a:lnTo>
                    <a:pt x="908" y="1547"/>
                  </a:lnTo>
                  <a:lnTo>
                    <a:pt x="897" y="1527"/>
                  </a:lnTo>
                  <a:lnTo>
                    <a:pt x="885" y="1511"/>
                  </a:lnTo>
                  <a:lnTo>
                    <a:pt x="871" y="1499"/>
                  </a:lnTo>
                  <a:lnTo>
                    <a:pt x="857" y="1492"/>
                  </a:lnTo>
                  <a:lnTo>
                    <a:pt x="843" y="1485"/>
                  </a:lnTo>
                  <a:lnTo>
                    <a:pt x="829" y="1480"/>
                  </a:lnTo>
                  <a:lnTo>
                    <a:pt x="815" y="1477"/>
                  </a:lnTo>
                  <a:lnTo>
                    <a:pt x="803" y="1476"/>
                  </a:lnTo>
                  <a:lnTo>
                    <a:pt x="790" y="1476"/>
                  </a:lnTo>
                  <a:lnTo>
                    <a:pt x="780" y="1476"/>
                  </a:lnTo>
                  <a:lnTo>
                    <a:pt x="743" y="1477"/>
                  </a:lnTo>
                  <a:lnTo>
                    <a:pt x="705" y="1484"/>
                  </a:lnTo>
                  <a:lnTo>
                    <a:pt x="668" y="1494"/>
                  </a:lnTo>
                  <a:lnTo>
                    <a:pt x="629" y="1509"/>
                  </a:lnTo>
                  <a:lnTo>
                    <a:pt x="590" y="1528"/>
                  </a:lnTo>
                  <a:lnTo>
                    <a:pt x="552" y="1553"/>
                  </a:lnTo>
                  <a:lnTo>
                    <a:pt x="514" y="1585"/>
                  </a:lnTo>
                  <a:lnTo>
                    <a:pt x="475" y="1620"/>
                  </a:lnTo>
                  <a:lnTo>
                    <a:pt x="438" y="1662"/>
                  </a:lnTo>
                  <a:lnTo>
                    <a:pt x="400" y="1709"/>
                  </a:lnTo>
                  <a:lnTo>
                    <a:pt x="365" y="1764"/>
                  </a:lnTo>
                  <a:lnTo>
                    <a:pt x="329" y="1824"/>
                  </a:lnTo>
                  <a:lnTo>
                    <a:pt x="295" y="1892"/>
                  </a:lnTo>
                  <a:lnTo>
                    <a:pt x="261" y="1967"/>
                  </a:lnTo>
                  <a:lnTo>
                    <a:pt x="230" y="2049"/>
                  </a:lnTo>
                  <a:lnTo>
                    <a:pt x="198" y="2140"/>
                  </a:lnTo>
                  <a:lnTo>
                    <a:pt x="170" y="2238"/>
                  </a:lnTo>
                  <a:lnTo>
                    <a:pt x="160" y="2269"/>
                  </a:lnTo>
                  <a:lnTo>
                    <a:pt x="151" y="2294"/>
                  </a:lnTo>
                  <a:lnTo>
                    <a:pt x="142" y="2314"/>
                  </a:lnTo>
                  <a:lnTo>
                    <a:pt x="133" y="2327"/>
                  </a:lnTo>
                  <a:lnTo>
                    <a:pt x="123" y="2336"/>
                  </a:lnTo>
                  <a:lnTo>
                    <a:pt x="110" y="2341"/>
                  </a:lnTo>
                  <a:lnTo>
                    <a:pt x="95" y="2343"/>
                  </a:lnTo>
                  <a:lnTo>
                    <a:pt x="76" y="2344"/>
                  </a:lnTo>
                  <a:lnTo>
                    <a:pt x="71" y="2344"/>
                  </a:lnTo>
                  <a:lnTo>
                    <a:pt x="63" y="2343"/>
                  </a:lnTo>
                  <a:lnTo>
                    <a:pt x="51" y="2341"/>
                  </a:lnTo>
                  <a:lnTo>
                    <a:pt x="40" y="2339"/>
                  </a:lnTo>
                  <a:lnTo>
                    <a:pt x="29" y="2334"/>
                  </a:lnTo>
                  <a:lnTo>
                    <a:pt x="18" y="2327"/>
                  </a:lnTo>
                  <a:lnTo>
                    <a:pt x="9" y="2317"/>
                  </a:lnTo>
                  <a:lnTo>
                    <a:pt x="3" y="2303"/>
                  </a:lnTo>
                  <a:lnTo>
                    <a:pt x="0" y="2286"/>
                  </a:lnTo>
                  <a:lnTo>
                    <a:pt x="2" y="2276"/>
                  </a:lnTo>
                  <a:lnTo>
                    <a:pt x="4" y="2260"/>
                  </a:lnTo>
                  <a:lnTo>
                    <a:pt x="9" y="2238"/>
                  </a:lnTo>
                  <a:lnTo>
                    <a:pt x="17" y="2212"/>
                  </a:lnTo>
                  <a:lnTo>
                    <a:pt x="26" y="2179"/>
                  </a:lnTo>
                  <a:lnTo>
                    <a:pt x="36" y="2144"/>
                  </a:lnTo>
                  <a:lnTo>
                    <a:pt x="50" y="2103"/>
                  </a:lnTo>
                  <a:lnTo>
                    <a:pt x="65" y="2061"/>
                  </a:lnTo>
                  <a:lnTo>
                    <a:pt x="82" y="2015"/>
                  </a:lnTo>
                  <a:lnTo>
                    <a:pt x="102" y="1968"/>
                  </a:lnTo>
                  <a:lnTo>
                    <a:pt x="124" y="1918"/>
                  </a:lnTo>
                  <a:lnTo>
                    <a:pt x="148" y="1869"/>
                  </a:lnTo>
                  <a:lnTo>
                    <a:pt x="175" y="1818"/>
                  </a:lnTo>
                  <a:lnTo>
                    <a:pt x="203" y="1767"/>
                  </a:lnTo>
                  <a:lnTo>
                    <a:pt x="233" y="1716"/>
                  </a:lnTo>
                  <a:lnTo>
                    <a:pt x="268" y="1667"/>
                  </a:lnTo>
                  <a:lnTo>
                    <a:pt x="304" y="1619"/>
                  </a:lnTo>
                  <a:lnTo>
                    <a:pt x="342" y="1573"/>
                  </a:lnTo>
                  <a:lnTo>
                    <a:pt x="381" y="1530"/>
                  </a:lnTo>
                  <a:lnTo>
                    <a:pt x="424" y="1490"/>
                  </a:lnTo>
                  <a:lnTo>
                    <a:pt x="470" y="1454"/>
                  </a:lnTo>
                  <a:lnTo>
                    <a:pt x="519" y="1421"/>
                  </a:lnTo>
                  <a:lnTo>
                    <a:pt x="570" y="1393"/>
                  </a:lnTo>
                  <a:lnTo>
                    <a:pt x="622" y="1371"/>
                  </a:lnTo>
                  <a:lnTo>
                    <a:pt x="678" y="1354"/>
                  </a:lnTo>
                  <a:lnTo>
                    <a:pt x="736" y="1344"/>
                  </a:lnTo>
                  <a:lnTo>
                    <a:pt x="798" y="1341"/>
                  </a:lnTo>
                  <a:close/>
                  <a:moveTo>
                    <a:pt x="1304" y="0"/>
                  </a:moveTo>
                  <a:lnTo>
                    <a:pt x="1345" y="3"/>
                  </a:lnTo>
                  <a:lnTo>
                    <a:pt x="1382" y="11"/>
                  </a:lnTo>
                  <a:lnTo>
                    <a:pt x="1415" y="24"/>
                  </a:lnTo>
                  <a:lnTo>
                    <a:pt x="1444" y="42"/>
                  </a:lnTo>
                  <a:lnTo>
                    <a:pt x="1470" y="64"/>
                  </a:lnTo>
                  <a:lnTo>
                    <a:pt x="1490" y="89"/>
                  </a:lnTo>
                  <a:lnTo>
                    <a:pt x="1508" y="118"/>
                  </a:lnTo>
                  <a:lnTo>
                    <a:pt x="1519" y="151"/>
                  </a:lnTo>
                  <a:lnTo>
                    <a:pt x="1527" y="185"/>
                  </a:lnTo>
                  <a:lnTo>
                    <a:pt x="1530" y="223"/>
                  </a:lnTo>
                  <a:lnTo>
                    <a:pt x="1526" y="267"/>
                  </a:lnTo>
                  <a:lnTo>
                    <a:pt x="1516" y="309"/>
                  </a:lnTo>
                  <a:lnTo>
                    <a:pt x="1499" y="348"/>
                  </a:lnTo>
                  <a:lnTo>
                    <a:pt x="1479" y="385"/>
                  </a:lnTo>
                  <a:lnTo>
                    <a:pt x="1452" y="419"/>
                  </a:lnTo>
                  <a:lnTo>
                    <a:pt x="1423" y="449"/>
                  </a:lnTo>
                  <a:lnTo>
                    <a:pt x="1391" y="475"/>
                  </a:lnTo>
                  <a:lnTo>
                    <a:pt x="1356" y="498"/>
                  </a:lnTo>
                  <a:lnTo>
                    <a:pt x="1320" y="516"/>
                  </a:lnTo>
                  <a:lnTo>
                    <a:pt x="1283" y="529"/>
                  </a:lnTo>
                  <a:lnTo>
                    <a:pt x="1247" y="537"/>
                  </a:lnTo>
                  <a:lnTo>
                    <a:pt x="1211" y="540"/>
                  </a:lnTo>
                  <a:lnTo>
                    <a:pt x="1171" y="537"/>
                  </a:lnTo>
                  <a:lnTo>
                    <a:pt x="1134" y="529"/>
                  </a:lnTo>
                  <a:lnTo>
                    <a:pt x="1101" y="516"/>
                  </a:lnTo>
                  <a:lnTo>
                    <a:pt x="1070" y="498"/>
                  </a:lnTo>
                  <a:lnTo>
                    <a:pt x="1046" y="477"/>
                  </a:lnTo>
                  <a:lnTo>
                    <a:pt x="1024" y="451"/>
                  </a:lnTo>
                  <a:lnTo>
                    <a:pt x="1008" y="422"/>
                  </a:lnTo>
                  <a:lnTo>
                    <a:pt x="996" y="389"/>
                  </a:lnTo>
                  <a:lnTo>
                    <a:pt x="989" y="355"/>
                  </a:lnTo>
                  <a:lnTo>
                    <a:pt x="986" y="318"/>
                  </a:lnTo>
                  <a:lnTo>
                    <a:pt x="990" y="270"/>
                  </a:lnTo>
                  <a:lnTo>
                    <a:pt x="1004" y="223"/>
                  </a:lnTo>
                  <a:lnTo>
                    <a:pt x="1024" y="177"/>
                  </a:lnTo>
                  <a:lnTo>
                    <a:pt x="1052" y="135"/>
                  </a:lnTo>
                  <a:lnTo>
                    <a:pt x="1085" y="97"/>
                  </a:lnTo>
                  <a:lnTo>
                    <a:pt x="1123" y="64"/>
                  </a:lnTo>
                  <a:lnTo>
                    <a:pt x="1165" y="38"/>
                  </a:lnTo>
                  <a:lnTo>
                    <a:pt x="1210" y="17"/>
                  </a:lnTo>
                  <a:lnTo>
                    <a:pt x="1257" y="4"/>
                  </a:lnTo>
                  <a:lnTo>
                    <a:pt x="13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flipV="1">
              <a:off x="6218621" y="4322824"/>
              <a:ext cx="832419" cy="473404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6187790" y="5240268"/>
              <a:ext cx="863250" cy="630743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7143531" y="5842341"/>
              <a:ext cx="1695669" cy="5734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7020210" y="5842341"/>
              <a:ext cx="123322" cy="11468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auto">
            <a:xfrm>
              <a:off x="6681076" y="4724206"/>
              <a:ext cx="218869" cy="310953"/>
            </a:xfrm>
            <a:custGeom>
              <a:avLst/>
              <a:gdLst/>
              <a:ahLst/>
              <a:cxnLst>
                <a:cxn ang="0">
                  <a:pos x="1159" y="29"/>
                </a:cxn>
                <a:cxn ang="0">
                  <a:pos x="646" y="2127"/>
                </a:cxn>
                <a:cxn ang="0">
                  <a:pos x="986" y="1891"/>
                </a:cxn>
                <a:cxn ang="0">
                  <a:pos x="1313" y="1553"/>
                </a:cxn>
                <a:cxn ang="0">
                  <a:pos x="1606" y="1328"/>
                </a:cxn>
                <a:cxn ang="0">
                  <a:pos x="1822" y="1247"/>
                </a:cxn>
                <a:cxn ang="0">
                  <a:pos x="2021" y="1247"/>
                </a:cxn>
                <a:cxn ang="0">
                  <a:pos x="2207" y="1363"/>
                </a:cxn>
                <a:cxn ang="0">
                  <a:pos x="2269" y="1547"/>
                </a:cxn>
                <a:cxn ang="0">
                  <a:pos x="2181" y="1770"/>
                </a:cxn>
                <a:cxn ang="0">
                  <a:pos x="1993" y="1849"/>
                </a:cxn>
                <a:cxn ang="0">
                  <a:pos x="1840" y="1783"/>
                </a:cxn>
                <a:cxn ang="0">
                  <a:pos x="1805" y="1665"/>
                </a:cxn>
                <a:cxn ang="0">
                  <a:pos x="1844" y="1548"/>
                </a:cxn>
                <a:cxn ang="0">
                  <a:pos x="1977" y="1434"/>
                </a:cxn>
                <a:cxn ang="0">
                  <a:pos x="2076" y="1394"/>
                </a:cxn>
                <a:cxn ang="0">
                  <a:pos x="2006" y="1359"/>
                </a:cxn>
                <a:cxn ang="0">
                  <a:pos x="1938" y="1346"/>
                </a:cxn>
                <a:cxn ang="0">
                  <a:pos x="1620" y="1443"/>
                </a:cxn>
                <a:cxn ang="0">
                  <a:pos x="1265" y="1753"/>
                </a:cxn>
                <a:cxn ang="0">
                  <a:pos x="947" y="2059"/>
                </a:cxn>
                <a:cxn ang="0">
                  <a:pos x="975" y="2216"/>
                </a:cxn>
                <a:cxn ang="0">
                  <a:pos x="1301" y="2339"/>
                </a:cxn>
                <a:cxn ang="0">
                  <a:pos x="1487" y="2552"/>
                </a:cxn>
                <a:cxn ang="0">
                  <a:pos x="1511" y="2753"/>
                </a:cxn>
                <a:cxn ang="0">
                  <a:pos x="1472" y="2959"/>
                </a:cxn>
                <a:cxn ang="0">
                  <a:pos x="1470" y="3245"/>
                </a:cxn>
                <a:cxn ang="0">
                  <a:pos x="1566" y="3351"/>
                </a:cxn>
                <a:cxn ang="0">
                  <a:pos x="1771" y="3307"/>
                </a:cxn>
                <a:cxn ang="0">
                  <a:pos x="1943" y="3066"/>
                </a:cxn>
                <a:cxn ang="0">
                  <a:pos x="2054" y="2719"/>
                </a:cxn>
                <a:cxn ang="0">
                  <a:pos x="2119" y="2660"/>
                </a:cxn>
                <a:cxn ang="0">
                  <a:pos x="2174" y="2681"/>
                </a:cxn>
                <a:cxn ang="0">
                  <a:pos x="2170" y="2763"/>
                </a:cxn>
                <a:cxn ang="0">
                  <a:pos x="2104" y="2979"/>
                </a:cxn>
                <a:cxn ang="0">
                  <a:pos x="1967" y="3254"/>
                </a:cxn>
                <a:cxn ang="0">
                  <a:pos x="1738" y="3444"/>
                </a:cxn>
                <a:cxn ang="0">
                  <a:pos x="1449" y="3439"/>
                </a:cxn>
                <a:cxn ang="0">
                  <a:pos x="1213" y="3251"/>
                </a:cxn>
                <a:cxn ang="0">
                  <a:pos x="1144" y="2936"/>
                </a:cxn>
                <a:cxn ang="0">
                  <a:pos x="1179" y="2748"/>
                </a:cxn>
                <a:cxn ang="0">
                  <a:pos x="1158" y="2575"/>
                </a:cxn>
                <a:cxn ang="0">
                  <a:pos x="1004" y="2403"/>
                </a:cxn>
                <a:cxn ang="0">
                  <a:pos x="787" y="2315"/>
                </a:cxn>
                <a:cxn ang="0">
                  <a:pos x="598" y="2281"/>
                </a:cxn>
                <a:cxn ang="0">
                  <a:pos x="551" y="2473"/>
                </a:cxn>
                <a:cxn ang="0">
                  <a:pos x="469" y="2795"/>
                </a:cxn>
                <a:cxn ang="0">
                  <a:pos x="383" y="3123"/>
                </a:cxn>
                <a:cxn ang="0">
                  <a:pos x="324" y="3339"/>
                </a:cxn>
                <a:cxn ang="0">
                  <a:pos x="211" y="3451"/>
                </a:cxn>
                <a:cxn ang="0">
                  <a:pos x="82" y="3452"/>
                </a:cxn>
                <a:cxn ang="0">
                  <a:pos x="2" y="3355"/>
                </a:cxn>
                <a:cxn ang="0">
                  <a:pos x="6" y="3275"/>
                </a:cxn>
                <a:cxn ang="0">
                  <a:pos x="763" y="276"/>
                </a:cxn>
                <a:cxn ang="0">
                  <a:pos x="729" y="227"/>
                </a:cxn>
                <a:cxn ang="0">
                  <a:pos x="561" y="201"/>
                </a:cxn>
                <a:cxn ang="0">
                  <a:pos x="410" y="188"/>
                </a:cxn>
                <a:cxn ang="0">
                  <a:pos x="407" y="86"/>
                </a:cxn>
                <a:cxn ang="0">
                  <a:pos x="476" y="49"/>
                </a:cxn>
                <a:cxn ang="0">
                  <a:pos x="694" y="30"/>
                </a:cxn>
                <a:cxn ang="0">
                  <a:pos x="993" y="5"/>
                </a:cxn>
              </a:cxnLst>
              <a:rect l="0" t="0" r="r" b="b"/>
              <a:pathLst>
                <a:path w="2269" h="3465">
                  <a:moveTo>
                    <a:pt x="1095" y="0"/>
                  </a:moveTo>
                  <a:lnTo>
                    <a:pt x="1115" y="2"/>
                  </a:lnTo>
                  <a:lnTo>
                    <a:pt x="1133" y="6"/>
                  </a:lnTo>
                  <a:lnTo>
                    <a:pt x="1145" y="13"/>
                  </a:lnTo>
                  <a:lnTo>
                    <a:pt x="1153" y="20"/>
                  </a:lnTo>
                  <a:lnTo>
                    <a:pt x="1159" y="29"/>
                  </a:lnTo>
                  <a:lnTo>
                    <a:pt x="1163" y="37"/>
                  </a:lnTo>
                  <a:lnTo>
                    <a:pt x="1164" y="44"/>
                  </a:lnTo>
                  <a:lnTo>
                    <a:pt x="1166" y="50"/>
                  </a:lnTo>
                  <a:lnTo>
                    <a:pt x="1166" y="54"/>
                  </a:lnTo>
                  <a:lnTo>
                    <a:pt x="1166" y="54"/>
                  </a:lnTo>
                  <a:lnTo>
                    <a:pt x="646" y="2127"/>
                  </a:lnTo>
                  <a:lnTo>
                    <a:pt x="702" y="2102"/>
                  </a:lnTo>
                  <a:lnTo>
                    <a:pt x="760" y="2071"/>
                  </a:lnTo>
                  <a:lnTo>
                    <a:pt x="817" y="2033"/>
                  </a:lnTo>
                  <a:lnTo>
                    <a:pt x="873" y="1989"/>
                  </a:lnTo>
                  <a:lnTo>
                    <a:pt x="931" y="1943"/>
                  </a:lnTo>
                  <a:lnTo>
                    <a:pt x="986" y="1891"/>
                  </a:lnTo>
                  <a:lnTo>
                    <a:pt x="1041" y="1838"/>
                  </a:lnTo>
                  <a:lnTo>
                    <a:pt x="1095" y="1783"/>
                  </a:lnTo>
                  <a:lnTo>
                    <a:pt x="1147" y="1727"/>
                  </a:lnTo>
                  <a:lnTo>
                    <a:pt x="1197" y="1670"/>
                  </a:lnTo>
                  <a:lnTo>
                    <a:pt x="1256" y="1608"/>
                  </a:lnTo>
                  <a:lnTo>
                    <a:pt x="1313" y="1553"/>
                  </a:lnTo>
                  <a:lnTo>
                    <a:pt x="1367" y="1502"/>
                  </a:lnTo>
                  <a:lnTo>
                    <a:pt x="1420" y="1457"/>
                  </a:lnTo>
                  <a:lnTo>
                    <a:pt x="1469" y="1417"/>
                  </a:lnTo>
                  <a:lnTo>
                    <a:pt x="1516" y="1383"/>
                  </a:lnTo>
                  <a:lnTo>
                    <a:pt x="1562" y="1353"/>
                  </a:lnTo>
                  <a:lnTo>
                    <a:pt x="1606" y="1328"/>
                  </a:lnTo>
                  <a:lnTo>
                    <a:pt x="1646" y="1307"/>
                  </a:lnTo>
                  <a:lnTo>
                    <a:pt x="1685" y="1289"/>
                  </a:lnTo>
                  <a:lnTo>
                    <a:pt x="1722" y="1274"/>
                  </a:lnTo>
                  <a:lnTo>
                    <a:pt x="1757" y="1262"/>
                  </a:lnTo>
                  <a:lnTo>
                    <a:pt x="1790" y="1254"/>
                  </a:lnTo>
                  <a:lnTo>
                    <a:pt x="1822" y="1247"/>
                  </a:lnTo>
                  <a:lnTo>
                    <a:pt x="1851" y="1242"/>
                  </a:lnTo>
                  <a:lnTo>
                    <a:pt x="1879" y="1239"/>
                  </a:lnTo>
                  <a:lnTo>
                    <a:pt x="1905" y="1238"/>
                  </a:lnTo>
                  <a:lnTo>
                    <a:pt x="1929" y="1238"/>
                  </a:lnTo>
                  <a:lnTo>
                    <a:pt x="1977" y="1241"/>
                  </a:lnTo>
                  <a:lnTo>
                    <a:pt x="2021" y="1247"/>
                  </a:lnTo>
                  <a:lnTo>
                    <a:pt x="2060" y="1259"/>
                  </a:lnTo>
                  <a:lnTo>
                    <a:pt x="2097" y="1273"/>
                  </a:lnTo>
                  <a:lnTo>
                    <a:pt x="2130" y="1292"/>
                  </a:lnTo>
                  <a:lnTo>
                    <a:pt x="2159" y="1313"/>
                  </a:lnTo>
                  <a:lnTo>
                    <a:pt x="2185" y="1337"/>
                  </a:lnTo>
                  <a:lnTo>
                    <a:pt x="2207" y="1363"/>
                  </a:lnTo>
                  <a:lnTo>
                    <a:pt x="2226" y="1392"/>
                  </a:lnTo>
                  <a:lnTo>
                    <a:pt x="2241" y="1422"/>
                  </a:lnTo>
                  <a:lnTo>
                    <a:pt x="2253" y="1452"/>
                  </a:lnTo>
                  <a:lnTo>
                    <a:pt x="2262" y="1483"/>
                  </a:lnTo>
                  <a:lnTo>
                    <a:pt x="2267" y="1515"/>
                  </a:lnTo>
                  <a:lnTo>
                    <a:pt x="2269" y="1547"/>
                  </a:lnTo>
                  <a:lnTo>
                    <a:pt x="2265" y="1593"/>
                  </a:lnTo>
                  <a:lnTo>
                    <a:pt x="2258" y="1637"/>
                  </a:lnTo>
                  <a:lnTo>
                    <a:pt x="2245" y="1676"/>
                  </a:lnTo>
                  <a:lnTo>
                    <a:pt x="2226" y="1711"/>
                  </a:lnTo>
                  <a:lnTo>
                    <a:pt x="2206" y="1742"/>
                  </a:lnTo>
                  <a:lnTo>
                    <a:pt x="2181" y="1770"/>
                  </a:lnTo>
                  <a:lnTo>
                    <a:pt x="2153" y="1794"/>
                  </a:lnTo>
                  <a:lnTo>
                    <a:pt x="2124" y="1813"/>
                  </a:lnTo>
                  <a:lnTo>
                    <a:pt x="2092" y="1829"/>
                  </a:lnTo>
                  <a:lnTo>
                    <a:pt x="2060" y="1839"/>
                  </a:lnTo>
                  <a:lnTo>
                    <a:pt x="2026" y="1847"/>
                  </a:lnTo>
                  <a:lnTo>
                    <a:pt x="1993" y="1849"/>
                  </a:lnTo>
                  <a:lnTo>
                    <a:pt x="1959" y="1847"/>
                  </a:lnTo>
                  <a:lnTo>
                    <a:pt x="1927" y="1839"/>
                  </a:lnTo>
                  <a:lnTo>
                    <a:pt x="1900" y="1830"/>
                  </a:lnTo>
                  <a:lnTo>
                    <a:pt x="1877" y="1817"/>
                  </a:lnTo>
                  <a:lnTo>
                    <a:pt x="1857" y="1801"/>
                  </a:lnTo>
                  <a:lnTo>
                    <a:pt x="1840" y="1783"/>
                  </a:lnTo>
                  <a:lnTo>
                    <a:pt x="1827" y="1764"/>
                  </a:lnTo>
                  <a:lnTo>
                    <a:pt x="1817" y="1743"/>
                  </a:lnTo>
                  <a:lnTo>
                    <a:pt x="1810" y="1722"/>
                  </a:lnTo>
                  <a:lnTo>
                    <a:pt x="1805" y="1700"/>
                  </a:lnTo>
                  <a:lnTo>
                    <a:pt x="1803" y="1679"/>
                  </a:lnTo>
                  <a:lnTo>
                    <a:pt x="1805" y="1665"/>
                  </a:lnTo>
                  <a:lnTo>
                    <a:pt x="1806" y="1650"/>
                  </a:lnTo>
                  <a:lnTo>
                    <a:pt x="1810" y="1632"/>
                  </a:lnTo>
                  <a:lnTo>
                    <a:pt x="1814" y="1613"/>
                  </a:lnTo>
                  <a:lnTo>
                    <a:pt x="1822" y="1591"/>
                  </a:lnTo>
                  <a:lnTo>
                    <a:pt x="1832" y="1569"/>
                  </a:lnTo>
                  <a:lnTo>
                    <a:pt x="1844" y="1548"/>
                  </a:lnTo>
                  <a:lnTo>
                    <a:pt x="1857" y="1526"/>
                  </a:lnTo>
                  <a:lnTo>
                    <a:pt x="1876" y="1505"/>
                  </a:lnTo>
                  <a:lnTo>
                    <a:pt x="1895" y="1484"/>
                  </a:lnTo>
                  <a:lnTo>
                    <a:pt x="1920" y="1465"/>
                  </a:lnTo>
                  <a:lnTo>
                    <a:pt x="1946" y="1448"/>
                  </a:lnTo>
                  <a:lnTo>
                    <a:pt x="1977" y="1434"/>
                  </a:lnTo>
                  <a:lnTo>
                    <a:pt x="2012" y="1422"/>
                  </a:lnTo>
                  <a:lnTo>
                    <a:pt x="2052" y="1412"/>
                  </a:lnTo>
                  <a:lnTo>
                    <a:pt x="2096" y="1407"/>
                  </a:lnTo>
                  <a:lnTo>
                    <a:pt x="2086" y="1403"/>
                  </a:lnTo>
                  <a:lnTo>
                    <a:pt x="2081" y="1398"/>
                  </a:lnTo>
                  <a:lnTo>
                    <a:pt x="2076" y="1394"/>
                  </a:lnTo>
                  <a:lnTo>
                    <a:pt x="2071" y="1393"/>
                  </a:lnTo>
                  <a:lnTo>
                    <a:pt x="2056" y="1381"/>
                  </a:lnTo>
                  <a:lnTo>
                    <a:pt x="2044" y="1373"/>
                  </a:lnTo>
                  <a:lnTo>
                    <a:pt x="2032" y="1367"/>
                  </a:lnTo>
                  <a:lnTo>
                    <a:pt x="2020" y="1362"/>
                  </a:lnTo>
                  <a:lnTo>
                    <a:pt x="2006" y="1359"/>
                  </a:lnTo>
                  <a:lnTo>
                    <a:pt x="1990" y="1357"/>
                  </a:lnTo>
                  <a:lnTo>
                    <a:pt x="1970" y="1353"/>
                  </a:lnTo>
                  <a:lnTo>
                    <a:pt x="1961" y="1350"/>
                  </a:lnTo>
                  <a:lnTo>
                    <a:pt x="1955" y="1347"/>
                  </a:lnTo>
                  <a:lnTo>
                    <a:pt x="1948" y="1346"/>
                  </a:lnTo>
                  <a:lnTo>
                    <a:pt x="1938" y="1346"/>
                  </a:lnTo>
                  <a:lnTo>
                    <a:pt x="1922" y="1346"/>
                  </a:lnTo>
                  <a:lnTo>
                    <a:pt x="1861" y="1350"/>
                  </a:lnTo>
                  <a:lnTo>
                    <a:pt x="1800" y="1363"/>
                  </a:lnTo>
                  <a:lnTo>
                    <a:pt x="1740" y="1382"/>
                  </a:lnTo>
                  <a:lnTo>
                    <a:pt x="1680" y="1410"/>
                  </a:lnTo>
                  <a:lnTo>
                    <a:pt x="1620" y="1443"/>
                  </a:lnTo>
                  <a:lnTo>
                    <a:pt x="1560" y="1483"/>
                  </a:lnTo>
                  <a:lnTo>
                    <a:pt x="1502" y="1529"/>
                  </a:lnTo>
                  <a:lnTo>
                    <a:pt x="1442" y="1579"/>
                  </a:lnTo>
                  <a:lnTo>
                    <a:pt x="1382" y="1633"/>
                  </a:lnTo>
                  <a:lnTo>
                    <a:pt x="1323" y="1692"/>
                  </a:lnTo>
                  <a:lnTo>
                    <a:pt x="1265" y="1753"/>
                  </a:lnTo>
                  <a:lnTo>
                    <a:pt x="1205" y="1818"/>
                  </a:lnTo>
                  <a:lnTo>
                    <a:pt x="1159" y="1863"/>
                  </a:lnTo>
                  <a:lnTo>
                    <a:pt x="1109" y="1911"/>
                  </a:lnTo>
                  <a:lnTo>
                    <a:pt x="1058" y="1961"/>
                  </a:lnTo>
                  <a:lnTo>
                    <a:pt x="1003" y="2011"/>
                  </a:lnTo>
                  <a:lnTo>
                    <a:pt x="947" y="2059"/>
                  </a:lnTo>
                  <a:lnTo>
                    <a:pt x="889" y="2105"/>
                  </a:lnTo>
                  <a:lnTo>
                    <a:pt x="831" y="2145"/>
                  </a:lnTo>
                  <a:lnTo>
                    <a:pt x="772" y="2181"/>
                  </a:lnTo>
                  <a:lnTo>
                    <a:pt x="842" y="2191"/>
                  </a:lnTo>
                  <a:lnTo>
                    <a:pt x="909" y="2203"/>
                  </a:lnTo>
                  <a:lnTo>
                    <a:pt x="975" y="2216"/>
                  </a:lnTo>
                  <a:lnTo>
                    <a:pt x="1037" y="2231"/>
                  </a:lnTo>
                  <a:lnTo>
                    <a:pt x="1097" y="2249"/>
                  </a:lnTo>
                  <a:lnTo>
                    <a:pt x="1153" y="2268"/>
                  </a:lnTo>
                  <a:lnTo>
                    <a:pt x="1206" y="2289"/>
                  </a:lnTo>
                  <a:lnTo>
                    <a:pt x="1256" y="2312"/>
                  </a:lnTo>
                  <a:lnTo>
                    <a:pt x="1301" y="2339"/>
                  </a:lnTo>
                  <a:lnTo>
                    <a:pt x="1344" y="2367"/>
                  </a:lnTo>
                  <a:lnTo>
                    <a:pt x="1382" y="2399"/>
                  </a:lnTo>
                  <a:lnTo>
                    <a:pt x="1415" y="2432"/>
                  </a:lnTo>
                  <a:lnTo>
                    <a:pt x="1444" y="2469"/>
                  </a:lnTo>
                  <a:lnTo>
                    <a:pt x="1469" y="2509"/>
                  </a:lnTo>
                  <a:lnTo>
                    <a:pt x="1487" y="2552"/>
                  </a:lnTo>
                  <a:lnTo>
                    <a:pt x="1502" y="2598"/>
                  </a:lnTo>
                  <a:lnTo>
                    <a:pt x="1510" y="2647"/>
                  </a:lnTo>
                  <a:lnTo>
                    <a:pt x="1513" y="2700"/>
                  </a:lnTo>
                  <a:lnTo>
                    <a:pt x="1513" y="2718"/>
                  </a:lnTo>
                  <a:lnTo>
                    <a:pt x="1513" y="2736"/>
                  </a:lnTo>
                  <a:lnTo>
                    <a:pt x="1511" y="2753"/>
                  </a:lnTo>
                  <a:lnTo>
                    <a:pt x="1509" y="2772"/>
                  </a:lnTo>
                  <a:lnTo>
                    <a:pt x="1507" y="2795"/>
                  </a:lnTo>
                  <a:lnTo>
                    <a:pt x="1503" y="2821"/>
                  </a:lnTo>
                  <a:lnTo>
                    <a:pt x="1497" y="2855"/>
                  </a:lnTo>
                  <a:lnTo>
                    <a:pt x="1483" y="2904"/>
                  </a:lnTo>
                  <a:lnTo>
                    <a:pt x="1472" y="2959"/>
                  </a:lnTo>
                  <a:lnTo>
                    <a:pt x="1464" y="3015"/>
                  </a:lnTo>
                  <a:lnTo>
                    <a:pt x="1459" y="3072"/>
                  </a:lnTo>
                  <a:lnTo>
                    <a:pt x="1458" y="3125"/>
                  </a:lnTo>
                  <a:lnTo>
                    <a:pt x="1459" y="3170"/>
                  </a:lnTo>
                  <a:lnTo>
                    <a:pt x="1463" y="3210"/>
                  </a:lnTo>
                  <a:lnTo>
                    <a:pt x="1470" y="3245"/>
                  </a:lnTo>
                  <a:lnTo>
                    <a:pt x="1481" y="3273"/>
                  </a:lnTo>
                  <a:lnTo>
                    <a:pt x="1493" y="3297"/>
                  </a:lnTo>
                  <a:lnTo>
                    <a:pt x="1508" y="3317"/>
                  </a:lnTo>
                  <a:lnTo>
                    <a:pt x="1526" y="3332"/>
                  </a:lnTo>
                  <a:lnTo>
                    <a:pt x="1544" y="3343"/>
                  </a:lnTo>
                  <a:lnTo>
                    <a:pt x="1566" y="3351"/>
                  </a:lnTo>
                  <a:lnTo>
                    <a:pt x="1590" y="3355"/>
                  </a:lnTo>
                  <a:lnTo>
                    <a:pt x="1615" y="3356"/>
                  </a:lnTo>
                  <a:lnTo>
                    <a:pt x="1658" y="3354"/>
                  </a:lnTo>
                  <a:lnTo>
                    <a:pt x="1697" y="3344"/>
                  </a:lnTo>
                  <a:lnTo>
                    <a:pt x="1735" y="3329"/>
                  </a:lnTo>
                  <a:lnTo>
                    <a:pt x="1771" y="3307"/>
                  </a:lnTo>
                  <a:lnTo>
                    <a:pt x="1803" y="3279"/>
                  </a:lnTo>
                  <a:lnTo>
                    <a:pt x="1835" y="3246"/>
                  </a:lnTo>
                  <a:lnTo>
                    <a:pt x="1865" y="3209"/>
                  </a:lnTo>
                  <a:lnTo>
                    <a:pt x="1893" y="3165"/>
                  </a:lnTo>
                  <a:lnTo>
                    <a:pt x="1918" y="3117"/>
                  </a:lnTo>
                  <a:lnTo>
                    <a:pt x="1943" y="3066"/>
                  </a:lnTo>
                  <a:lnTo>
                    <a:pt x="1966" y="3009"/>
                  </a:lnTo>
                  <a:lnTo>
                    <a:pt x="1988" y="2949"/>
                  </a:lnTo>
                  <a:lnTo>
                    <a:pt x="2009" y="2885"/>
                  </a:lnTo>
                  <a:lnTo>
                    <a:pt x="2028" y="2817"/>
                  </a:lnTo>
                  <a:lnTo>
                    <a:pt x="2048" y="2745"/>
                  </a:lnTo>
                  <a:lnTo>
                    <a:pt x="2054" y="2719"/>
                  </a:lnTo>
                  <a:lnTo>
                    <a:pt x="2060" y="2699"/>
                  </a:lnTo>
                  <a:lnTo>
                    <a:pt x="2067" y="2683"/>
                  </a:lnTo>
                  <a:lnTo>
                    <a:pt x="2076" y="2672"/>
                  </a:lnTo>
                  <a:lnTo>
                    <a:pt x="2087" y="2665"/>
                  </a:lnTo>
                  <a:lnTo>
                    <a:pt x="2100" y="2661"/>
                  </a:lnTo>
                  <a:lnTo>
                    <a:pt x="2119" y="2660"/>
                  </a:lnTo>
                  <a:lnTo>
                    <a:pt x="2126" y="2661"/>
                  </a:lnTo>
                  <a:lnTo>
                    <a:pt x="2136" y="2661"/>
                  </a:lnTo>
                  <a:lnTo>
                    <a:pt x="2146" y="2663"/>
                  </a:lnTo>
                  <a:lnTo>
                    <a:pt x="2157" y="2666"/>
                  </a:lnTo>
                  <a:lnTo>
                    <a:pt x="2166" y="2672"/>
                  </a:lnTo>
                  <a:lnTo>
                    <a:pt x="2174" y="2681"/>
                  </a:lnTo>
                  <a:lnTo>
                    <a:pt x="2180" y="2691"/>
                  </a:lnTo>
                  <a:lnTo>
                    <a:pt x="2182" y="2707"/>
                  </a:lnTo>
                  <a:lnTo>
                    <a:pt x="2181" y="2712"/>
                  </a:lnTo>
                  <a:lnTo>
                    <a:pt x="2179" y="2724"/>
                  </a:lnTo>
                  <a:lnTo>
                    <a:pt x="2175" y="2741"/>
                  </a:lnTo>
                  <a:lnTo>
                    <a:pt x="2170" y="2763"/>
                  </a:lnTo>
                  <a:lnTo>
                    <a:pt x="2163" y="2791"/>
                  </a:lnTo>
                  <a:lnTo>
                    <a:pt x="2154" y="2822"/>
                  </a:lnTo>
                  <a:lnTo>
                    <a:pt x="2144" y="2857"/>
                  </a:lnTo>
                  <a:lnTo>
                    <a:pt x="2132" y="2895"/>
                  </a:lnTo>
                  <a:lnTo>
                    <a:pt x="2119" y="2936"/>
                  </a:lnTo>
                  <a:lnTo>
                    <a:pt x="2104" y="2979"/>
                  </a:lnTo>
                  <a:lnTo>
                    <a:pt x="2087" y="3024"/>
                  </a:lnTo>
                  <a:lnTo>
                    <a:pt x="2067" y="3068"/>
                  </a:lnTo>
                  <a:lnTo>
                    <a:pt x="2047" y="3114"/>
                  </a:lnTo>
                  <a:lnTo>
                    <a:pt x="2025" y="3158"/>
                  </a:lnTo>
                  <a:lnTo>
                    <a:pt x="2000" y="3203"/>
                  </a:lnTo>
                  <a:lnTo>
                    <a:pt x="1967" y="3254"/>
                  </a:lnTo>
                  <a:lnTo>
                    <a:pt x="1932" y="3301"/>
                  </a:lnTo>
                  <a:lnTo>
                    <a:pt x="1895" y="3341"/>
                  </a:lnTo>
                  <a:lnTo>
                    <a:pt x="1857" y="3375"/>
                  </a:lnTo>
                  <a:lnTo>
                    <a:pt x="1818" y="3403"/>
                  </a:lnTo>
                  <a:lnTo>
                    <a:pt x="1778" y="3426"/>
                  </a:lnTo>
                  <a:lnTo>
                    <a:pt x="1738" y="3444"/>
                  </a:lnTo>
                  <a:lnTo>
                    <a:pt x="1695" y="3456"/>
                  </a:lnTo>
                  <a:lnTo>
                    <a:pt x="1651" y="3463"/>
                  </a:lnTo>
                  <a:lnTo>
                    <a:pt x="1607" y="3465"/>
                  </a:lnTo>
                  <a:lnTo>
                    <a:pt x="1552" y="3462"/>
                  </a:lnTo>
                  <a:lnTo>
                    <a:pt x="1499" y="3453"/>
                  </a:lnTo>
                  <a:lnTo>
                    <a:pt x="1449" y="3439"/>
                  </a:lnTo>
                  <a:lnTo>
                    <a:pt x="1401" y="3420"/>
                  </a:lnTo>
                  <a:lnTo>
                    <a:pt x="1356" y="3396"/>
                  </a:lnTo>
                  <a:lnTo>
                    <a:pt x="1315" y="3366"/>
                  </a:lnTo>
                  <a:lnTo>
                    <a:pt x="1277" y="3332"/>
                  </a:lnTo>
                  <a:lnTo>
                    <a:pt x="1243" y="3293"/>
                  </a:lnTo>
                  <a:lnTo>
                    <a:pt x="1213" y="3251"/>
                  </a:lnTo>
                  <a:lnTo>
                    <a:pt x="1189" y="3203"/>
                  </a:lnTo>
                  <a:lnTo>
                    <a:pt x="1169" y="3152"/>
                  </a:lnTo>
                  <a:lnTo>
                    <a:pt x="1155" y="3097"/>
                  </a:lnTo>
                  <a:lnTo>
                    <a:pt x="1145" y="3039"/>
                  </a:lnTo>
                  <a:lnTo>
                    <a:pt x="1142" y="2978"/>
                  </a:lnTo>
                  <a:lnTo>
                    <a:pt x="1144" y="2936"/>
                  </a:lnTo>
                  <a:lnTo>
                    <a:pt x="1148" y="2893"/>
                  </a:lnTo>
                  <a:lnTo>
                    <a:pt x="1156" y="2850"/>
                  </a:lnTo>
                  <a:lnTo>
                    <a:pt x="1166" y="2808"/>
                  </a:lnTo>
                  <a:lnTo>
                    <a:pt x="1172" y="2784"/>
                  </a:lnTo>
                  <a:lnTo>
                    <a:pt x="1177" y="2765"/>
                  </a:lnTo>
                  <a:lnTo>
                    <a:pt x="1179" y="2748"/>
                  </a:lnTo>
                  <a:lnTo>
                    <a:pt x="1180" y="2732"/>
                  </a:lnTo>
                  <a:lnTo>
                    <a:pt x="1181" y="2717"/>
                  </a:lnTo>
                  <a:lnTo>
                    <a:pt x="1181" y="2700"/>
                  </a:lnTo>
                  <a:lnTo>
                    <a:pt x="1179" y="2654"/>
                  </a:lnTo>
                  <a:lnTo>
                    <a:pt x="1170" y="2613"/>
                  </a:lnTo>
                  <a:lnTo>
                    <a:pt x="1158" y="2575"/>
                  </a:lnTo>
                  <a:lnTo>
                    <a:pt x="1140" y="2539"/>
                  </a:lnTo>
                  <a:lnTo>
                    <a:pt x="1119" y="2507"/>
                  </a:lnTo>
                  <a:lnTo>
                    <a:pt x="1095" y="2478"/>
                  </a:lnTo>
                  <a:lnTo>
                    <a:pt x="1067" y="2450"/>
                  </a:lnTo>
                  <a:lnTo>
                    <a:pt x="1036" y="2426"/>
                  </a:lnTo>
                  <a:lnTo>
                    <a:pt x="1004" y="2403"/>
                  </a:lnTo>
                  <a:lnTo>
                    <a:pt x="970" y="2384"/>
                  </a:lnTo>
                  <a:lnTo>
                    <a:pt x="933" y="2366"/>
                  </a:lnTo>
                  <a:lnTo>
                    <a:pt x="898" y="2351"/>
                  </a:lnTo>
                  <a:lnTo>
                    <a:pt x="860" y="2336"/>
                  </a:lnTo>
                  <a:lnTo>
                    <a:pt x="823" y="2324"/>
                  </a:lnTo>
                  <a:lnTo>
                    <a:pt x="787" y="2315"/>
                  </a:lnTo>
                  <a:lnTo>
                    <a:pt x="750" y="2306"/>
                  </a:lnTo>
                  <a:lnTo>
                    <a:pt x="716" y="2299"/>
                  </a:lnTo>
                  <a:lnTo>
                    <a:pt x="683" y="2293"/>
                  </a:lnTo>
                  <a:lnTo>
                    <a:pt x="652" y="2288"/>
                  </a:lnTo>
                  <a:lnTo>
                    <a:pt x="624" y="2285"/>
                  </a:lnTo>
                  <a:lnTo>
                    <a:pt x="598" y="2281"/>
                  </a:lnTo>
                  <a:lnTo>
                    <a:pt x="594" y="2299"/>
                  </a:lnTo>
                  <a:lnTo>
                    <a:pt x="587" y="2323"/>
                  </a:lnTo>
                  <a:lnTo>
                    <a:pt x="580" y="2353"/>
                  </a:lnTo>
                  <a:lnTo>
                    <a:pt x="572" y="2389"/>
                  </a:lnTo>
                  <a:lnTo>
                    <a:pt x="562" y="2429"/>
                  </a:lnTo>
                  <a:lnTo>
                    <a:pt x="551" y="2473"/>
                  </a:lnTo>
                  <a:lnTo>
                    <a:pt x="539" y="2521"/>
                  </a:lnTo>
                  <a:lnTo>
                    <a:pt x="525" y="2571"/>
                  </a:lnTo>
                  <a:lnTo>
                    <a:pt x="512" y="2625"/>
                  </a:lnTo>
                  <a:lnTo>
                    <a:pt x="498" y="2681"/>
                  </a:lnTo>
                  <a:lnTo>
                    <a:pt x="484" y="2737"/>
                  </a:lnTo>
                  <a:lnTo>
                    <a:pt x="469" y="2795"/>
                  </a:lnTo>
                  <a:lnTo>
                    <a:pt x="454" y="2852"/>
                  </a:lnTo>
                  <a:lnTo>
                    <a:pt x="440" y="2910"/>
                  </a:lnTo>
                  <a:lnTo>
                    <a:pt x="425" y="2966"/>
                  </a:lnTo>
                  <a:lnTo>
                    <a:pt x="410" y="3020"/>
                  </a:lnTo>
                  <a:lnTo>
                    <a:pt x="397" y="3073"/>
                  </a:lnTo>
                  <a:lnTo>
                    <a:pt x="383" y="3123"/>
                  </a:lnTo>
                  <a:lnTo>
                    <a:pt x="371" y="3171"/>
                  </a:lnTo>
                  <a:lnTo>
                    <a:pt x="359" y="3215"/>
                  </a:lnTo>
                  <a:lnTo>
                    <a:pt x="348" y="3253"/>
                  </a:lnTo>
                  <a:lnTo>
                    <a:pt x="339" y="3288"/>
                  </a:lnTo>
                  <a:lnTo>
                    <a:pt x="331" y="3317"/>
                  </a:lnTo>
                  <a:lnTo>
                    <a:pt x="324" y="3339"/>
                  </a:lnTo>
                  <a:lnTo>
                    <a:pt x="319" y="3355"/>
                  </a:lnTo>
                  <a:lnTo>
                    <a:pt x="315" y="3365"/>
                  </a:lnTo>
                  <a:lnTo>
                    <a:pt x="297" y="3391"/>
                  </a:lnTo>
                  <a:lnTo>
                    <a:pt x="272" y="3415"/>
                  </a:lnTo>
                  <a:lnTo>
                    <a:pt x="243" y="3435"/>
                  </a:lnTo>
                  <a:lnTo>
                    <a:pt x="211" y="3451"/>
                  </a:lnTo>
                  <a:lnTo>
                    <a:pt x="177" y="3462"/>
                  </a:lnTo>
                  <a:lnTo>
                    <a:pt x="141" y="3465"/>
                  </a:lnTo>
                  <a:lnTo>
                    <a:pt x="129" y="3464"/>
                  </a:lnTo>
                  <a:lnTo>
                    <a:pt x="115" y="3462"/>
                  </a:lnTo>
                  <a:lnTo>
                    <a:pt x="99" y="3458"/>
                  </a:lnTo>
                  <a:lnTo>
                    <a:pt x="82" y="3452"/>
                  </a:lnTo>
                  <a:lnTo>
                    <a:pt x="64" y="3444"/>
                  </a:lnTo>
                  <a:lnTo>
                    <a:pt x="49" y="3433"/>
                  </a:lnTo>
                  <a:lnTo>
                    <a:pt x="33" y="3419"/>
                  </a:lnTo>
                  <a:lnTo>
                    <a:pt x="19" y="3402"/>
                  </a:lnTo>
                  <a:lnTo>
                    <a:pt x="9" y="3380"/>
                  </a:lnTo>
                  <a:lnTo>
                    <a:pt x="2" y="3355"/>
                  </a:lnTo>
                  <a:lnTo>
                    <a:pt x="0" y="3326"/>
                  </a:lnTo>
                  <a:lnTo>
                    <a:pt x="0" y="3315"/>
                  </a:lnTo>
                  <a:lnTo>
                    <a:pt x="1" y="3306"/>
                  </a:lnTo>
                  <a:lnTo>
                    <a:pt x="1" y="3296"/>
                  </a:lnTo>
                  <a:lnTo>
                    <a:pt x="3" y="3287"/>
                  </a:lnTo>
                  <a:lnTo>
                    <a:pt x="6" y="3275"/>
                  </a:lnTo>
                  <a:lnTo>
                    <a:pt x="9" y="3260"/>
                  </a:lnTo>
                  <a:lnTo>
                    <a:pt x="16" y="3241"/>
                  </a:lnTo>
                  <a:lnTo>
                    <a:pt x="23" y="3218"/>
                  </a:lnTo>
                  <a:lnTo>
                    <a:pt x="749" y="386"/>
                  </a:lnTo>
                  <a:lnTo>
                    <a:pt x="763" y="287"/>
                  </a:lnTo>
                  <a:lnTo>
                    <a:pt x="763" y="276"/>
                  </a:lnTo>
                  <a:lnTo>
                    <a:pt x="762" y="267"/>
                  </a:lnTo>
                  <a:lnTo>
                    <a:pt x="761" y="258"/>
                  </a:lnTo>
                  <a:lnTo>
                    <a:pt x="756" y="249"/>
                  </a:lnTo>
                  <a:lnTo>
                    <a:pt x="750" y="241"/>
                  </a:lnTo>
                  <a:lnTo>
                    <a:pt x="741" y="233"/>
                  </a:lnTo>
                  <a:lnTo>
                    <a:pt x="729" y="227"/>
                  </a:lnTo>
                  <a:lnTo>
                    <a:pt x="713" y="219"/>
                  </a:lnTo>
                  <a:lnTo>
                    <a:pt x="694" y="215"/>
                  </a:lnTo>
                  <a:lnTo>
                    <a:pt x="668" y="210"/>
                  </a:lnTo>
                  <a:lnTo>
                    <a:pt x="639" y="206"/>
                  </a:lnTo>
                  <a:lnTo>
                    <a:pt x="602" y="204"/>
                  </a:lnTo>
                  <a:lnTo>
                    <a:pt x="561" y="201"/>
                  </a:lnTo>
                  <a:lnTo>
                    <a:pt x="512" y="201"/>
                  </a:lnTo>
                  <a:lnTo>
                    <a:pt x="484" y="201"/>
                  </a:lnTo>
                  <a:lnTo>
                    <a:pt x="460" y="200"/>
                  </a:lnTo>
                  <a:lnTo>
                    <a:pt x="440" y="198"/>
                  </a:lnTo>
                  <a:lnTo>
                    <a:pt x="424" y="194"/>
                  </a:lnTo>
                  <a:lnTo>
                    <a:pt x="410" y="188"/>
                  </a:lnTo>
                  <a:lnTo>
                    <a:pt x="402" y="179"/>
                  </a:lnTo>
                  <a:lnTo>
                    <a:pt x="396" y="165"/>
                  </a:lnTo>
                  <a:lnTo>
                    <a:pt x="394" y="147"/>
                  </a:lnTo>
                  <a:lnTo>
                    <a:pt x="396" y="122"/>
                  </a:lnTo>
                  <a:lnTo>
                    <a:pt x="399" y="102"/>
                  </a:lnTo>
                  <a:lnTo>
                    <a:pt x="407" y="86"/>
                  </a:lnTo>
                  <a:lnTo>
                    <a:pt x="415" y="74"/>
                  </a:lnTo>
                  <a:lnTo>
                    <a:pt x="426" y="65"/>
                  </a:lnTo>
                  <a:lnTo>
                    <a:pt x="438" y="59"/>
                  </a:lnTo>
                  <a:lnTo>
                    <a:pt x="451" y="54"/>
                  </a:lnTo>
                  <a:lnTo>
                    <a:pt x="463" y="51"/>
                  </a:lnTo>
                  <a:lnTo>
                    <a:pt x="476" y="49"/>
                  </a:lnTo>
                  <a:lnTo>
                    <a:pt x="489" y="47"/>
                  </a:lnTo>
                  <a:lnTo>
                    <a:pt x="519" y="44"/>
                  </a:lnTo>
                  <a:lnTo>
                    <a:pt x="556" y="42"/>
                  </a:lnTo>
                  <a:lnTo>
                    <a:pt x="597" y="38"/>
                  </a:lnTo>
                  <a:lnTo>
                    <a:pt x="644" y="33"/>
                  </a:lnTo>
                  <a:lnTo>
                    <a:pt x="694" y="30"/>
                  </a:lnTo>
                  <a:lnTo>
                    <a:pt x="745" y="25"/>
                  </a:lnTo>
                  <a:lnTo>
                    <a:pt x="798" y="20"/>
                  </a:lnTo>
                  <a:lnTo>
                    <a:pt x="849" y="15"/>
                  </a:lnTo>
                  <a:lnTo>
                    <a:pt x="900" y="12"/>
                  </a:lnTo>
                  <a:lnTo>
                    <a:pt x="948" y="8"/>
                  </a:lnTo>
                  <a:lnTo>
                    <a:pt x="993" y="5"/>
                  </a:lnTo>
                  <a:lnTo>
                    <a:pt x="1034" y="2"/>
                  </a:lnTo>
                  <a:lnTo>
                    <a:pt x="1068" y="1"/>
                  </a:lnTo>
                  <a:lnTo>
                    <a:pt x="10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1"/>
            <p:cNvSpPr>
              <a:spLocks noChangeAspect="1"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7945120" y="5928351"/>
              <a:ext cx="183839" cy="310953"/>
            </a:xfrm>
            <a:custGeom>
              <a:avLst/>
              <a:gdLst/>
              <a:ahLst/>
              <a:cxnLst>
                <a:cxn ang="0">
                  <a:pos x="1514" y="159"/>
                </a:cxn>
                <a:cxn ang="0">
                  <a:pos x="1370" y="348"/>
                </a:cxn>
                <a:cxn ang="0">
                  <a:pos x="1222" y="636"/>
                </a:cxn>
                <a:cxn ang="0">
                  <a:pos x="1077" y="996"/>
                </a:cxn>
                <a:cxn ang="0">
                  <a:pos x="953" y="1393"/>
                </a:cxn>
                <a:cxn ang="0">
                  <a:pos x="853" y="1771"/>
                </a:cxn>
                <a:cxn ang="0">
                  <a:pos x="784" y="2078"/>
                </a:cxn>
                <a:cxn ang="0">
                  <a:pos x="746" y="2263"/>
                </a:cxn>
                <a:cxn ang="0">
                  <a:pos x="801" y="2227"/>
                </a:cxn>
                <a:cxn ang="0">
                  <a:pos x="1010" y="1999"/>
                </a:cxn>
                <a:cxn ang="0">
                  <a:pos x="1265" y="1686"/>
                </a:cxn>
                <a:cxn ang="0">
                  <a:pos x="1518" y="1308"/>
                </a:cxn>
                <a:cxn ang="0">
                  <a:pos x="1718" y="889"/>
                </a:cxn>
                <a:cxn ang="0">
                  <a:pos x="1816" y="451"/>
                </a:cxn>
                <a:cxn ang="0">
                  <a:pos x="1816" y="285"/>
                </a:cxn>
                <a:cxn ang="0">
                  <a:pos x="1782" y="176"/>
                </a:cxn>
                <a:cxn ang="0">
                  <a:pos x="1679" y="110"/>
                </a:cxn>
                <a:cxn ang="0">
                  <a:pos x="1759" y="19"/>
                </a:cxn>
                <a:cxn ang="0">
                  <a:pos x="1875" y="111"/>
                </a:cxn>
                <a:cxn ang="0">
                  <a:pos x="1926" y="237"/>
                </a:cxn>
                <a:cxn ang="0">
                  <a:pos x="1938" y="349"/>
                </a:cxn>
                <a:cxn ang="0">
                  <a:pos x="1902" y="695"/>
                </a:cxn>
                <a:cxn ang="0">
                  <a:pos x="1705" y="1215"/>
                </a:cxn>
                <a:cxn ang="0">
                  <a:pos x="1403" y="1700"/>
                </a:cxn>
                <a:cxn ang="0">
                  <a:pos x="1067" y="2115"/>
                </a:cxn>
                <a:cxn ang="0">
                  <a:pos x="796" y="2400"/>
                </a:cxn>
                <a:cxn ang="0">
                  <a:pos x="731" y="2473"/>
                </a:cxn>
                <a:cxn ang="0">
                  <a:pos x="709" y="2498"/>
                </a:cxn>
                <a:cxn ang="0">
                  <a:pos x="697" y="2604"/>
                </a:cxn>
                <a:cxn ang="0">
                  <a:pos x="687" y="2747"/>
                </a:cxn>
                <a:cxn ang="0">
                  <a:pos x="694" y="2979"/>
                </a:cxn>
                <a:cxn ang="0">
                  <a:pos x="754" y="3242"/>
                </a:cxn>
                <a:cxn ang="0">
                  <a:pos x="880" y="3392"/>
                </a:cxn>
                <a:cxn ang="0">
                  <a:pos x="1051" y="3415"/>
                </a:cxn>
                <a:cxn ang="0">
                  <a:pos x="1217" y="3361"/>
                </a:cxn>
                <a:cxn ang="0">
                  <a:pos x="1430" y="3223"/>
                </a:cxn>
                <a:cxn ang="0">
                  <a:pos x="1665" y="3018"/>
                </a:cxn>
                <a:cxn ang="0">
                  <a:pos x="1704" y="2987"/>
                </a:cxn>
                <a:cxn ang="0">
                  <a:pos x="1762" y="3017"/>
                </a:cxn>
                <a:cxn ang="0">
                  <a:pos x="1762" y="3071"/>
                </a:cxn>
                <a:cxn ang="0">
                  <a:pos x="1671" y="3168"/>
                </a:cxn>
                <a:cxn ang="0">
                  <a:pos x="1544" y="3276"/>
                </a:cxn>
                <a:cxn ang="0">
                  <a:pos x="1433" y="3357"/>
                </a:cxn>
                <a:cxn ang="0">
                  <a:pos x="1210" y="3481"/>
                </a:cxn>
                <a:cxn ang="0">
                  <a:pos x="931" y="3524"/>
                </a:cxn>
                <a:cxn ang="0">
                  <a:pos x="710" y="3438"/>
                </a:cxn>
                <a:cxn ang="0">
                  <a:pos x="557" y="3252"/>
                </a:cxn>
                <a:cxn ang="0">
                  <a:pos x="462" y="2999"/>
                </a:cxn>
                <a:cxn ang="0">
                  <a:pos x="402" y="2784"/>
                </a:cxn>
                <a:cxn ang="0">
                  <a:pos x="298" y="2889"/>
                </a:cxn>
                <a:cxn ang="0">
                  <a:pos x="187" y="2995"/>
                </a:cxn>
                <a:cxn ang="0">
                  <a:pos x="104" y="3073"/>
                </a:cxn>
                <a:cxn ang="0">
                  <a:pos x="69" y="3093"/>
                </a:cxn>
                <a:cxn ang="0">
                  <a:pos x="4" y="3043"/>
                </a:cxn>
                <a:cxn ang="0">
                  <a:pos x="25" y="2978"/>
                </a:cxn>
                <a:cxn ang="0">
                  <a:pos x="444" y="2145"/>
                </a:cxn>
                <a:cxn ang="0">
                  <a:pos x="633" y="1370"/>
                </a:cxn>
                <a:cxn ang="0">
                  <a:pos x="828" y="883"/>
                </a:cxn>
                <a:cxn ang="0">
                  <a:pos x="914" y="709"/>
                </a:cxn>
                <a:cxn ang="0">
                  <a:pos x="1056" y="470"/>
                </a:cxn>
                <a:cxn ang="0">
                  <a:pos x="1242" y="229"/>
                </a:cxn>
                <a:cxn ang="0">
                  <a:pos x="1458" y="53"/>
                </a:cxn>
              </a:cxnLst>
              <a:rect l="0" t="0" r="r" b="b"/>
              <a:pathLst>
                <a:path w="1938" h="3527">
                  <a:moveTo>
                    <a:pt x="1646" y="108"/>
                  </a:moveTo>
                  <a:lnTo>
                    <a:pt x="1611" y="111"/>
                  </a:lnTo>
                  <a:lnTo>
                    <a:pt x="1578" y="121"/>
                  </a:lnTo>
                  <a:lnTo>
                    <a:pt x="1545" y="138"/>
                  </a:lnTo>
                  <a:lnTo>
                    <a:pt x="1514" y="159"/>
                  </a:lnTo>
                  <a:lnTo>
                    <a:pt x="1485" y="187"/>
                  </a:lnTo>
                  <a:lnTo>
                    <a:pt x="1456" y="221"/>
                  </a:lnTo>
                  <a:lnTo>
                    <a:pt x="1426" y="258"/>
                  </a:lnTo>
                  <a:lnTo>
                    <a:pt x="1398" y="301"/>
                  </a:lnTo>
                  <a:lnTo>
                    <a:pt x="1370" y="348"/>
                  </a:lnTo>
                  <a:lnTo>
                    <a:pt x="1342" y="398"/>
                  </a:lnTo>
                  <a:lnTo>
                    <a:pt x="1313" y="453"/>
                  </a:lnTo>
                  <a:lnTo>
                    <a:pt x="1283" y="511"/>
                  </a:lnTo>
                  <a:lnTo>
                    <a:pt x="1253" y="572"/>
                  </a:lnTo>
                  <a:lnTo>
                    <a:pt x="1222" y="636"/>
                  </a:lnTo>
                  <a:lnTo>
                    <a:pt x="1192" y="703"/>
                  </a:lnTo>
                  <a:lnTo>
                    <a:pt x="1162" y="773"/>
                  </a:lnTo>
                  <a:lnTo>
                    <a:pt x="1133" y="845"/>
                  </a:lnTo>
                  <a:lnTo>
                    <a:pt x="1105" y="920"/>
                  </a:lnTo>
                  <a:lnTo>
                    <a:pt x="1077" y="996"/>
                  </a:lnTo>
                  <a:lnTo>
                    <a:pt x="1051" y="1075"/>
                  </a:lnTo>
                  <a:lnTo>
                    <a:pt x="1026" y="1153"/>
                  </a:lnTo>
                  <a:lnTo>
                    <a:pt x="1000" y="1233"/>
                  </a:lnTo>
                  <a:lnTo>
                    <a:pt x="977" y="1313"/>
                  </a:lnTo>
                  <a:lnTo>
                    <a:pt x="953" y="1393"/>
                  </a:lnTo>
                  <a:lnTo>
                    <a:pt x="931" y="1471"/>
                  </a:lnTo>
                  <a:lnTo>
                    <a:pt x="911" y="1549"/>
                  </a:lnTo>
                  <a:lnTo>
                    <a:pt x="890" y="1625"/>
                  </a:lnTo>
                  <a:lnTo>
                    <a:pt x="872" y="1699"/>
                  </a:lnTo>
                  <a:lnTo>
                    <a:pt x="853" y="1771"/>
                  </a:lnTo>
                  <a:lnTo>
                    <a:pt x="837" y="1839"/>
                  </a:lnTo>
                  <a:lnTo>
                    <a:pt x="821" y="1905"/>
                  </a:lnTo>
                  <a:lnTo>
                    <a:pt x="808" y="1968"/>
                  </a:lnTo>
                  <a:lnTo>
                    <a:pt x="795" y="2025"/>
                  </a:lnTo>
                  <a:lnTo>
                    <a:pt x="784" y="2078"/>
                  </a:lnTo>
                  <a:lnTo>
                    <a:pt x="773" y="2127"/>
                  </a:lnTo>
                  <a:lnTo>
                    <a:pt x="764" y="2171"/>
                  </a:lnTo>
                  <a:lnTo>
                    <a:pt x="757" y="2208"/>
                  </a:lnTo>
                  <a:lnTo>
                    <a:pt x="751" y="2238"/>
                  </a:lnTo>
                  <a:lnTo>
                    <a:pt x="746" y="2263"/>
                  </a:lnTo>
                  <a:lnTo>
                    <a:pt x="742" y="2280"/>
                  </a:lnTo>
                  <a:lnTo>
                    <a:pt x="741" y="2289"/>
                  </a:lnTo>
                  <a:lnTo>
                    <a:pt x="741" y="2289"/>
                  </a:lnTo>
                  <a:lnTo>
                    <a:pt x="769" y="2261"/>
                  </a:lnTo>
                  <a:lnTo>
                    <a:pt x="801" y="2227"/>
                  </a:lnTo>
                  <a:lnTo>
                    <a:pt x="836" y="2190"/>
                  </a:lnTo>
                  <a:lnTo>
                    <a:pt x="875" y="2148"/>
                  </a:lnTo>
                  <a:lnTo>
                    <a:pt x="917" y="2102"/>
                  </a:lnTo>
                  <a:lnTo>
                    <a:pt x="962" y="2053"/>
                  </a:lnTo>
                  <a:lnTo>
                    <a:pt x="1010" y="1999"/>
                  </a:lnTo>
                  <a:lnTo>
                    <a:pt x="1059" y="1943"/>
                  </a:lnTo>
                  <a:lnTo>
                    <a:pt x="1109" y="1883"/>
                  </a:lnTo>
                  <a:lnTo>
                    <a:pt x="1160" y="1820"/>
                  </a:lnTo>
                  <a:lnTo>
                    <a:pt x="1213" y="1754"/>
                  </a:lnTo>
                  <a:lnTo>
                    <a:pt x="1265" y="1686"/>
                  </a:lnTo>
                  <a:lnTo>
                    <a:pt x="1318" y="1615"/>
                  </a:lnTo>
                  <a:lnTo>
                    <a:pt x="1369" y="1541"/>
                  </a:lnTo>
                  <a:lnTo>
                    <a:pt x="1420" y="1465"/>
                  </a:lnTo>
                  <a:lnTo>
                    <a:pt x="1469" y="1388"/>
                  </a:lnTo>
                  <a:lnTo>
                    <a:pt x="1518" y="1308"/>
                  </a:lnTo>
                  <a:lnTo>
                    <a:pt x="1563" y="1227"/>
                  </a:lnTo>
                  <a:lnTo>
                    <a:pt x="1607" y="1145"/>
                  </a:lnTo>
                  <a:lnTo>
                    <a:pt x="1648" y="1061"/>
                  </a:lnTo>
                  <a:lnTo>
                    <a:pt x="1684" y="975"/>
                  </a:lnTo>
                  <a:lnTo>
                    <a:pt x="1718" y="889"/>
                  </a:lnTo>
                  <a:lnTo>
                    <a:pt x="1748" y="803"/>
                  </a:lnTo>
                  <a:lnTo>
                    <a:pt x="1772" y="715"/>
                  </a:lnTo>
                  <a:lnTo>
                    <a:pt x="1793" y="627"/>
                  </a:lnTo>
                  <a:lnTo>
                    <a:pt x="1808" y="540"/>
                  </a:lnTo>
                  <a:lnTo>
                    <a:pt x="1816" y="451"/>
                  </a:lnTo>
                  <a:lnTo>
                    <a:pt x="1820" y="363"/>
                  </a:lnTo>
                  <a:lnTo>
                    <a:pt x="1820" y="347"/>
                  </a:lnTo>
                  <a:lnTo>
                    <a:pt x="1820" y="327"/>
                  </a:lnTo>
                  <a:lnTo>
                    <a:pt x="1819" y="307"/>
                  </a:lnTo>
                  <a:lnTo>
                    <a:pt x="1816" y="285"/>
                  </a:lnTo>
                  <a:lnTo>
                    <a:pt x="1814" y="263"/>
                  </a:lnTo>
                  <a:lnTo>
                    <a:pt x="1809" y="240"/>
                  </a:lnTo>
                  <a:lnTo>
                    <a:pt x="1803" y="218"/>
                  </a:lnTo>
                  <a:lnTo>
                    <a:pt x="1793" y="197"/>
                  </a:lnTo>
                  <a:lnTo>
                    <a:pt x="1782" y="176"/>
                  </a:lnTo>
                  <a:lnTo>
                    <a:pt x="1769" y="157"/>
                  </a:lnTo>
                  <a:lnTo>
                    <a:pt x="1751" y="141"/>
                  </a:lnTo>
                  <a:lnTo>
                    <a:pt x="1731" y="127"/>
                  </a:lnTo>
                  <a:lnTo>
                    <a:pt x="1707" y="117"/>
                  </a:lnTo>
                  <a:lnTo>
                    <a:pt x="1679" y="110"/>
                  </a:lnTo>
                  <a:lnTo>
                    <a:pt x="1646" y="108"/>
                  </a:lnTo>
                  <a:close/>
                  <a:moveTo>
                    <a:pt x="1646" y="0"/>
                  </a:moveTo>
                  <a:lnTo>
                    <a:pt x="1688" y="2"/>
                  </a:lnTo>
                  <a:lnTo>
                    <a:pt x="1726" y="8"/>
                  </a:lnTo>
                  <a:lnTo>
                    <a:pt x="1759" y="19"/>
                  </a:lnTo>
                  <a:lnTo>
                    <a:pt x="1789" y="32"/>
                  </a:lnTo>
                  <a:lnTo>
                    <a:pt x="1815" y="49"/>
                  </a:lnTo>
                  <a:lnTo>
                    <a:pt x="1838" y="67"/>
                  </a:lnTo>
                  <a:lnTo>
                    <a:pt x="1858" y="89"/>
                  </a:lnTo>
                  <a:lnTo>
                    <a:pt x="1875" y="111"/>
                  </a:lnTo>
                  <a:lnTo>
                    <a:pt x="1890" y="135"/>
                  </a:lnTo>
                  <a:lnTo>
                    <a:pt x="1902" y="161"/>
                  </a:lnTo>
                  <a:lnTo>
                    <a:pt x="1912" y="186"/>
                  </a:lnTo>
                  <a:lnTo>
                    <a:pt x="1920" y="212"/>
                  </a:lnTo>
                  <a:lnTo>
                    <a:pt x="1926" y="237"/>
                  </a:lnTo>
                  <a:lnTo>
                    <a:pt x="1930" y="263"/>
                  </a:lnTo>
                  <a:lnTo>
                    <a:pt x="1934" y="287"/>
                  </a:lnTo>
                  <a:lnTo>
                    <a:pt x="1936" y="309"/>
                  </a:lnTo>
                  <a:lnTo>
                    <a:pt x="1937" y="331"/>
                  </a:lnTo>
                  <a:lnTo>
                    <a:pt x="1938" y="349"/>
                  </a:lnTo>
                  <a:lnTo>
                    <a:pt x="1938" y="366"/>
                  </a:lnTo>
                  <a:lnTo>
                    <a:pt x="1938" y="379"/>
                  </a:lnTo>
                  <a:lnTo>
                    <a:pt x="1934" y="483"/>
                  </a:lnTo>
                  <a:lnTo>
                    <a:pt x="1921" y="589"/>
                  </a:lnTo>
                  <a:lnTo>
                    <a:pt x="1902" y="695"/>
                  </a:lnTo>
                  <a:lnTo>
                    <a:pt x="1874" y="800"/>
                  </a:lnTo>
                  <a:lnTo>
                    <a:pt x="1841" y="905"/>
                  </a:lnTo>
                  <a:lnTo>
                    <a:pt x="1800" y="1009"/>
                  </a:lnTo>
                  <a:lnTo>
                    <a:pt x="1755" y="1113"/>
                  </a:lnTo>
                  <a:lnTo>
                    <a:pt x="1705" y="1215"/>
                  </a:lnTo>
                  <a:lnTo>
                    <a:pt x="1651" y="1316"/>
                  </a:lnTo>
                  <a:lnTo>
                    <a:pt x="1594" y="1416"/>
                  </a:lnTo>
                  <a:lnTo>
                    <a:pt x="1533" y="1513"/>
                  </a:lnTo>
                  <a:lnTo>
                    <a:pt x="1469" y="1608"/>
                  </a:lnTo>
                  <a:lnTo>
                    <a:pt x="1403" y="1700"/>
                  </a:lnTo>
                  <a:lnTo>
                    <a:pt x="1337" y="1790"/>
                  </a:lnTo>
                  <a:lnTo>
                    <a:pt x="1269" y="1877"/>
                  </a:lnTo>
                  <a:lnTo>
                    <a:pt x="1202" y="1961"/>
                  </a:lnTo>
                  <a:lnTo>
                    <a:pt x="1133" y="2040"/>
                  </a:lnTo>
                  <a:lnTo>
                    <a:pt x="1067" y="2115"/>
                  </a:lnTo>
                  <a:lnTo>
                    <a:pt x="1001" y="2187"/>
                  </a:lnTo>
                  <a:lnTo>
                    <a:pt x="938" y="2255"/>
                  </a:lnTo>
                  <a:lnTo>
                    <a:pt x="878" y="2317"/>
                  </a:lnTo>
                  <a:lnTo>
                    <a:pt x="820" y="2375"/>
                  </a:lnTo>
                  <a:lnTo>
                    <a:pt x="796" y="2400"/>
                  </a:lnTo>
                  <a:lnTo>
                    <a:pt x="777" y="2421"/>
                  </a:lnTo>
                  <a:lnTo>
                    <a:pt x="762" y="2438"/>
                  </a:lnTo>
                  <a:lnTo>
                    <a:pt x="749" y="2453"/>
                  </a:lnTo>
                  <a:lnTo>
                    <a:pt x="740" y="2463"/>
                  </a:lnTo>
                  <a:lnTo>
                    <a:pt x="731" y="2473"/>
                  </a:lnTo>
                  <a:lnTo>
                    <a:pt x="726" y="2480"/>
                  </a:lnTo>
                  <a:lnTo>
                    <a:pt x="721" y="2485"/>
                  </a:lnTo>
                  <a:lnTo>
                    <a:pt x="718" y="2490"/>
                  </a:lnTo>
                  <a:lnTo>
                    <a:pt x="714" y="2495"/>
                  </a:lnTo>
                  <a:lnTo>
                    <a:pt x="709" y="2498"/>
                  </a:lnTo>
                  <a:lnTo>
                    <a:pt x="708" y="2508"/>
                  </a:lnTo>
                  <a:lnTo>
                    <a:pt x="705" y="2525"/>
                  </a:lnTo>
                  <a:lnTo>
                    <a:pt x="703" y="2547"/>
                  </a:lnTo>
                  <a:lnTo>
                    <a:pt x="699" y="2574"/>
                  </a:lnTo>
                  <a:lnTo>
                    <a:pt x="697" y="2604"/>
                  </a:lnTo>
                  <a:lnTo>
                    <a:pt x="694" y="2635"/>
                  </a:lnTo>
                  <a:lnTo>
                    <a:pt x="692" y="2666"/>
                  </a:lnTo>
                  <a:lnTo>
                    <a:pt x="689" y="2696"/>
                  </a:lnTo>
                  <a:lnTo>
                    <a:pt x="688" y="2724"/>
                  </a:lnTo>
                  <a:lnTo>
                    <a:pt x="687" y="2747"/>
                  </a:lnTo>
                  <a:lnTo>
                    <a:pt x="686" y="2765"/>
                  </a:lnTo>
                  <a:lnTo>
                    <a:pt x="686" y="2777"/>
                  </a:lnTo>
                  <a:lnTo>
                    <a:pt x="687" y="2847"/>
                  </a:lnTo>
                  <a:lnTo>
                    <a:pt x="689" y="2916"/>
                  </a:lnTo>
                  <a:lnTo>
                    <a:pt x="694" y="2979"/>
                  </a:lnTo>
                  <a:lnTo>
                    <a:pt x="702" y="3041"/>
                  </a:lnTo>
                  <a:lnTo>
                    <a:pt x="711" y="3097"/>
                  </a:lnTo>
                  <a:lnTo>
                    <a:pt x="722" y="3150"/>
                  </a:lnTo>
                  <a:lnTo>
                    <a:pt x="737" y="3198"/>
                  </a:lnTo>
                  <a:lnTo>
                    <a:pt x="754" y="3242"/>
                  </a:lnTo>
                  <a:lnTo>
                    <a:pt x="773" y="3283"/>
                  </a:lnTo>
                  <a:lnTo>
                    <a:pt x="796" y="3318"/>
                  </a:lnTo>
                  <a:lnTo>
                    <a:pt x="820" y="3348"/>
                  </a:lnTo>
                  <a:lnTo>
                    <a:pt x="848" y="3373"/>
                  </a:lnTo>
                  <a:lnTo>
                    <a:pt x="880" y="3392"/>
                  </a:lnTo>
                  <a:lnTo>
                    <a:pt x="914" y="3407"/>
                  </a:lnTo>
                  <a:lnTo>
                    <a:pt x="952" y="3416"/>
                  </a:lnTo>
                  <a:lnTo>
                    <a:pt x="993" y="3419"/>
                  </a:lnTo>
                  <a:lnTo>
                    <a:pt x="1022" y="3417"/>
                  </a:lnTo>
                  <a:lnTo>
                    <a:pt x="1051" y="3415"/>
                  </a:lnTo>
                  <a:lnTo>
                    <a:pt x="1082" y="3409"/>
                  </a:lnTo>
                  <a:lnTo>
                    <a:pt x="1114" y="3402"/>
                  </a:lnTo>
                  <a:lnTo>
                    <a:pt x="1147" y="3391"/>
                  </a:lnTo>
                  <a:lnTo>
                    <a:pt x="1181" y="3378"/>
                  </a:lnTo>
                  <a:lnTo>
                    <a:pt x="1217" y="3361"/>
                  </a:lnTo>
                  <a:lnTo>
                    <a:pt x="1255" y="3342"/>
                  </a:lnTo>
                  <a:lnTo>
                    <a:pt x="1296" y="3318"/>
                  </a:lnTo>
                  <a:lnTo>
                    <a:pt x="1337" y="3290"/>
                  </a:lnTo>
                  <a:lnTo>
                    <a:pt x="1382" y="3259"/>
                  </a:lnTo>
                  <a:lnTo>
                    <a:pt x="1430" y="3223"/>
                  </a:lnTo>
                  <a:lnTo>
                    <a:pt x="1479" y="3182"/>
                  </a:lnTo>
                  <a:lnTo>
                    <a:pt x="1533" y="3138"/>
                  </a:lnTo>
                  <a:lnTo>
                    <a:pt x="1588" y="3087"/>
                  </a:lnTo>
                  <a:lnTo>
                    <a:pt x="1646" y="3032"/>
                  </a:lnTo>
                  <a:lnTo>
                    <a:pt x="1665" y="3018"/>
                  </a:lnTo>
                  <a:lnTo>
                    <a:pt x="1677" y="3006"/>
                  </a:lnTo>
                  <a:lnTo>
                    <a:pt x="1687" y="2997"/>
                  </a:lnTo>
                  <a:lnTo>
                    <a:pt x="1693" y="2991"/>
                  </a:lnTo>
                  <a:lnTo>
                    <a:pt x="1699" y="2988"/>
                  </a:lnTo>
                  <a:lnTo>
                    <a:pt x="1704" y="2987"/>
                  </a:lnTo>
                  <a:lnTo>
                    <a:pt x="1710" y="2985"/>
                  </a:lnTo>
                  <a:lnTo>
                    <a:pt x="1728" y="2988"/>
                  </a:lnTo>
                  <a:lnTo>
                    <a:pt x="1743" y="2995"/>
                  </a:lnTo>
                  <a:lnTo>
                    <a:pt x="1754" y="3005"/>
                  </a:lnTo>
                  <a:lnTo>
                    <a:pt x="1762" y="3017"/>
                  </a:lnTo>
                  <a:lnTo>
                    <a:pt x="1769" y="3029"/>
                  </a:lnTo>
                  <a:lnTo>
                    <a:pt x="1772" y="3039"/>
                  </a:lnTo>
                  <a:lnTo>
                    <a:pt x="1773" y="3048"/>
                  </a:lnTo>
                  <a:lnTo>
                    <a:pt x="1770" y="3057"/>
                  </a:lnTo>
                  <a:lnTo>
                    <a:pt x="1762" y="3071"/>
                  </a:lnTo>
                  <a:lnTo>
                    <a:pt x="1750" y="3087"/>
                  </a:lnTo>
                  <a:lnTo>
                    <a:pt x="1734" y="3105"/>
                  </a:lnTo>
                  <a:lnTo>
                    <a:pt x="1716" y="3125"/>
                  </a:lnTo>
                  <a:lnTo>
                    <a:pt x="1694" y="3146"/>
                  </a:lnTo>
                  <a:lnTo>
                    <a:pt x="1671" y="3168"/>
                  </a:lnTo>
                  <a:lnTo>
                    <a:pt x="1646" y="3191"/>
                  </a:lnTo>
                  <a:lnTo>
                    <a:pt x="1619" y="3213"/>
                  </a:lnTo>
                  <a:lnTo>
                    <a:pt x="1594" y="3235"/>
                  </a:lnTo>
                  <a:lnTo>
                    <a:pt x="1568" y="3255"/>
                  </a:lnTo>
                  <a:lnTo>
                    <a:pt x="1544" y="3276"/>
                  </a:lnTo>
                  <a:lnTo>
                    <a:pt x="1520" y="3294"/>
                  </a:lnTo>
                  <a:lnTo>
                    <a:pt x="1498" y="3309"/>
                  </a:lnTo>
                  <a:lnTo>
                    <a:pt x="1480" y="3323"/>
                  </a:lnTo>
                  <a:lnTo>
                    <a:pt x="1466" y="3333"/>
                  </a:lnTo>
                  <a:lnTo>
                    <a:pt x="1433" y="3357"/>
                  </a:lnTo>
                  <a:lnTo>
                    <a:pt x="1395" y="3384"/>
                  </a:lnTo>
                  <a:lnTo>
                    <a:pt x="1354" y="3409"/>
                  </a:lnTo>
                  <a:lnTo>
                    <a:pt x="1309" y="3435"/>
                  </a:lnTo>
                  <a:lnTo>
                    <a:pt x="1260" y="3459"/>
                  </a:lnTo>
                  <a:lnTo>
                    <a:pt x="1210" y="3481"/>
                  </a:lnTo>
                  <a:lnTo>
                    <a:pt x="1156" y="3500"/>
                  </a:lnTo>
                  <a:lnTo>
                    <a:pt x="1101" y="3515"/>
                  </a:lnTo>
                  <a:lnTo>
                    <a:pt x="1044" y="3524"/>
                  </a:lnTo>
                  <a:lnTo>
                    <a:pt x="985" y="3527"/>
                  </a:lnTo>
                  <a:lnTo>
                    <a:pt x="931" y="3524"/>
                  </a:lnTo>
                  <a:lnTo>
                    <a:pt x="880" y="3517"/>
                  </a:lnTo>
                  <a:lnTo>
                    <a:pt x="834" y="3504"/>
                  </a:lnTo>
                  <a:lnTo>
                    <a:pt x="790" y="3486"/>
                  </a:lnTo>
                  <a:lnTo>
                    <a:pt x="748" y="3464"/>
                  </a:lnTo>
                  <a:lnTo>
                    <a:pt x="710" y="3438"/>
                  </a:lnTo>
                  <a:lnTo>
                    <a:pt x="675" y="3408"/>
                  </a:lnTo>
                  <a:lnTo>
                    <a:pt x="642" y="3374"/>
                  </a:lnTo>
                  <a:lnTo>
                    <a:pt x="611" y="3337"/>
                  </a:lnTo>
                  <a:lnTo>
                    <a:pt x="583" y="3296"/>
                  </a:lnTo>
                  <a:lnTo>
                    <a:pt x="557" y="3252"/>
                  </a:lnTo>
                  <a:lnTo>
                    <a:pt x="535" y="3206"/>
                  </a:lnTo>
                  <a:lnTo>
                    <a:pt x="513" y="3157"/>
                  </a:lnTo>
                  <a:lnTo>
                    <a:pt x="495" y="3107"/>
                  </a:lnTo>
                  <a:lnTo>
                    <a:pt x="478" y="3054"/>
                  </a:lnTo>
                  <a:lnTo>
                    <a:pt x="462" y="2999"/>
                  </a:lnTo>
                  <a:lnTo>
                    <a:pt x="449" y="2943"/>
                  </a:lnTo>
                  <a:lnTo>
                    <a:pt x="438" y="2886"/>
                  </a:lnTo>
                  <a:lnTo>
                    <a:pt x="427" y="2828"/>
                  </a:lnTo>
                  <a:lnTo>
                    <a:pt x="418" y="2768"/>
                  </a:lnTo>
                  <a:lnTo>
                    <a:pt x="402" y="2784"/>
                  </a:lnTo>
                  <a:lnTo>
                    <a:pt x="385" y="2803"/>
                  </a:lnTo>
                  <a:lnTo>
                    <a:pt x="364" y="2823"/>
                  </a:lnTo>
                  <a:lnTo>
                    <a:pt x="342" y="2846"/>
                  </a:lnTo>
                  <a:lnTo>
                    <a:pt x="320" y="2868"/>
                  </a:lnTo>
                  <a:lnTo>
                    <a:pt x="298" y="2889"/>
                  </a:lnTo>
                  <a:lnTo>
                    <a:pt x="278" y="2910"/>
                  </a:lnTo>
                  <a:lnTo>
                    <a:pt x="259" y="2927"/>
                  </a:lnTo>
                  <a:lnTo>
                    <a:pt x="245" y="2939"/>
                  </a:lnTo>
                  <a:lnTo>
                    <a:pt x="214" y="2969"/>
                  </a:lnTo>
                  <a:lnTo>
                    <a:pt x="187" y="2995"/>
                  </a:lnTo>
                  <a:lnTo>
                    <a:pt x="165" y="3017"/>
                  </a:lnTo>
                  <a:lnTo>
                    <a:pt x="146" y="3036"/>
                  </a:lnTo>
                  <a:lnTo>
                    <a:pt x="130" y="3051"/>
                  </a:lnTo>
                  <a:lnTo>
                    <a:pt x="115" y="3063"/>
                  </a:lnTo>
                  <a:lnTo>
                    <a:pt x="104" y="3073"/>
                  </a:lnTo>
                  <a:lnTo>
                    <a:pt x="94" y="3081"/>
                  </a:lnTo>
                  <a:lnTo>
                    <a:pt x="87" y="3086"/>
                  </a:lnTo>
                  <a:lnTo>
                    <a:pt x="80" y="3090"/>
                  </a:lnTo>
                  <a:lnTo>
                    <a:pt x="75" y="3092"/>
                  </a:lnTo>
                  <a:lnTo>
                    <a:pt x="69" y="3093"/>
                  </a:lnTo>
                  <a:lnTo>
                    <a:pt x="64" y="3093"/>
                  </a:lnTo>
                  <a:lnTo>
                    <a:pt x="45" y="3090"/>
                  </a:lnTo>
                  <a:lnTo>
                    <a:pt x="28" y="3078"/>
                  </a:lnTo>
                  <a:lnTo>
                    <a:pt x="14" y="3062"/>
                  </a:lnTo>
                  <a:lnTo>
                    <a:pt x="4" y="3043"/>
                  </a:lnTo>
                  <a:lnTo>
                    <a:pt x="0" y="3024"/>
                  </a:lnTo>
                  <a:lnTo>
                    <a:pt x="3" y="3013"/>
                  </a:lnTo>
                  <a:lnTo>
                    <a:pt x="9" y="3001"/>
                  </a:lnTo>
                  <a:lnTo>
                    <a:pt x="17" y="2989"/>
                  </a:lnTo>
                  <a:lnTo>
                    <a:pt x="25" y="2978"/>
                  </a:lnTo>
                  <a:lnTo>
                    <a:pt x="25" y="2978"/>
                  </a:lnTo>
                  <a:lnTo>
                    <a:pt x="411" y="2622"/>
                  </a:lnTo>
                  <a:lnTo>
                    <a:pt x="414" y="2462"/>
                  </a:lnTo>
                  <a:lnTo>
                    <a:pt x="425" y="2303"/>
                  </a:lnTo>
                  <a:lnTo>
                    <a:pt x="444" y="2145"/>
                  </a:lnTo>
                  <a:lnTo>
                    <a:pt x="469" y="1988"/>
                  </a:lnTo>
                  <a:lnTo>
                    <a:pt x="501" y="1831"/>
                  </a:lnTo>
                  <a:lnTo>
                    <a:pt x="539" y="1676"/>
                  </a:lnTo>
                  <a:lnTo>
                    <a:pt x="583" y="1523"/>
                  </a:lnTo>
                  <a:lnTo>
                    <a:pt x="633" y="1370"/>
                  </a:lnTo>
                  <a:lnTo>
                    <a:pt x="687" y="1219"/>
                  </a:lnTo>
                  <a:lnTo>
                    <a:pt x="747" y="1069"/>
                  </a:lnTo>
                  <a:lnTo>
                    <a:pt x="812" y="920"/>
                  </a:lnTo>
                  <a:lnTo>
                    <a:pt x="819" y="905"/>
                  </a:lnTo>
                  <a:lnTo>
                    <a:pt x="828" y="883"/>
                  </a:lnTo>
                  <a:lnTo>
                    <a:pt x="841" y="857"/>
                  </a:lnTo>
                  <a:lnTo>
                    <a:pt x="856" y="825"/>
                  </a:lnTo>
                  <a:lnTo>
                    <a:pt x="873" y="791"/>
                  </a:lnTo>
                  <a:lnTo>
                    <a:pt x="892" y="751"/>
                  </a:lnTo>
                  <a:lnTo>
                    <a:pt x="914" y="709"/>
                  </a:lnTo>
                  <a:lnTo>
                    <a:pt x="939" y="665"/>
                  </a:lnTo>
                  <a:lnTo>
                    <a:pt x="966" y="618"/>
                  </a:lnTo>
                  <a:lnTo>
                    <a:pt x="994" y="570"/>
                  </a:lnTo>
                  <a:lnTo>
                    <a:pt x="1024" y="519"/>
                  </a:lnTo>
                  <a:lnTo>
                    <a:pt x="1056" y="470"/>
                  </a:lnTo>
                  <a:lnTo>
                    <a:pt x="1090" y="420"/>
                  </a:lnTo>
                  <a:lnTo>
                    <a:pt x="1126" y="371"/>
                  </a:lnTo>
                  <a:lnTo>
                    <a:pt x="1164" y="321"/>
                  </a:lnTo>
                  <a:lnTo>
                    <a:pt x="1202" y="275"/>
                  </a:lnTo>
                  <a:lnTo>
                    <a:pt x="1242" y="229"/>
                  </a:lnTo>
                  <a:lnTo>
                    <a:pt x="1283" y="187"/>
                  </a:lnTo>
                  <a:lnTo>
                    <a:pt x="1325" y="147"/>
                  </a:lnTo>
                  <a:lnTo>
                    <a:pt x="1369" y="111"/>
                  </a:lnTo>
                  <a:lnTo>
                    <a:pt x="1413" y="79"/>
                  </a:lnTo>
                  <a:lnTo>
                    <a:pt x="1458" y="53"/>
                  </a:lnTo>
                  <a:lnTo>
                    <a:pt x="1505" y="30"/>
                  </a:lnTo>
                  <a:lnTo>
                    <a:pt x="1551" y="14"/>
                  </a:lnTo>
                  <a:lnTo>
                    <a:pt x="1599" y="3"/>
                  </a:lnTo>
                  <a:lnTo>
                    <a:pt x="16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7112701" y="5928351"/>
              <a:ext cx="308303" cy="430052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6156960" y="3962400"/>
              <a:ext cx="0" cy="2590800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6096000" y="4638196"/>
              <a:ext cx="243840" cy="184308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096000" y="5191119"/>
              <a:ext cx="243840" cy="184308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Title 70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Sliding Half-Plane webs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2286001"/>
            <a:ext cx="2257425" cy="638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Half-Plane fans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524000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 half-plane fan is an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ordered set of </a:t>
            </a:r>
            <a:r>
              <a:rPr lang="en-US" sz="2800" dirty="0" err="1" smtClean="0">
                <a:solidFill>
                  <a:srgbClr val="0000FF"/>
                </a:solidFill>
              </a:rPr>
              <a:t>vacua</a:t>
            </a:r>
            <a:r>
              <a:rPr lang="en-US" sz="2800" dirty="0" smtClean="0">
                <a:solidFill>
                  <a:srgbClr val="0000FF"/>
                </a:solidFill>
              </a:rPr>
              <a:t>, 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2578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a</a:t>
            </a:r>
            <a:r>
              <a:rPr lang="en-US" sz="3200" dirty="0" smtClean="0">
                <a:solidFill>
                  <a:srgbClr val="0000FF"/>
                </a:solidFill>
              </a:rPr>
              <a:t>re ordered clockwise and in the half-plane: 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486400" y="3200400"/>
            <a:ext cx="3276600" cy="2895600"/>
            <a:chOff x="1600200" y="228600"/>
            <a:chExt cx="7391400" cy="62484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752600" y="1219200"/>
              <a:ext cx="3048000" cy="30480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1828800" y="2590800"/>
              <a:ext cx="3505200" cy="16002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828800" y="4191000"/>
              <a:ext cx="4343400" cy="17526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43"/>
            <p:cNvGrpSpPr/>
            <p:nvPr/>
          </p:nvGrpSpPr>
          <p:grpSpPr>
            <a:xfrm>
              <a:off x="4953000" y="3048000"/>
              <a:ext cx="533400" cy="2057400"/>
              <a:chOff x="7162800" y="2743200"/>
              <a:chExt cx="533400" cy="2057400"/>
            </a:xfrm>
          </p:grpSpPr>
          <p:sp>
            <p:nvSpPr>
              <p:cNvPr id="30" name="Oval 5"/>
              <p:cNvSpPr/>
              <p:nvPr/>
            </p:nvSpPr>
            <p:spPr>
              <a:xfrm>
                <a:off x="7620000" y="4038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6"/>
              <p:cNvSpPr/>
              <p:nvPr/>
            </p:nvSpPr>
            <p:spPr>
              <a:xfrm>
                <a:off x="7467600" y="3200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7"/>
              <p:cNvSpPr/>
              <p:nvPr/>
            </p:nvSpPr>
            <p:spPr>
              <a:xfrm>
                <a:off x="7239000" y="2743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8"/>
              <p:cNvSpPr/>
              <p:nvPr/>
            </p:nvSpPr>
            <p:spPr>
              <a:xfrm>
                <a:off x="7620000" y="3505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9"/>
              <p:cNvSpPr/>
              <p:nvPr/>
            </p:nvSpPr>
            <p:spPr>
              <a:xfrm>
                <a:off x="7391400" y="4419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10"/>
              <p:cNvSpPr/>
              <p:nvPr/>
            </p:nvSpPr>
            <p:spPr>
              <a:xfrm>
                <a:off x="7162800" y="4724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4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3200400" y="1143000"/>
              <a:ext cx="416749" cy="495300"/>
              <a:chOff x="2270" y="752"/>
              <a:chExt cx="1077" cy="1280"/>
            </a:xfrm>
          </p:grpSpPr>
          <p:sp>
            <p:nvSpPr>
              <p:cNvPr id="28" name="Freeform 6"/>
              <p:cNvSpPr>
                <a:spLocks noEditPoints="1"/>
              </p:cNvSpPr>
              <p:nvPr/>
            </p:nvSpPr>
            <p:spPr bwMode="auto">
              <a:xfrm>
                <a:off x="2270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"/>
              <p:cNvSpPr>
                <a:spLocks/>
              </p:cNvSpPr>
              <p:nvPr/>
            </p:nvSpPr>
            <p:spPr bwMode="auto">
              <a:xfrm>
                <a:off x="2925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>
              <a:off x="1752600" y="4191000"/>
              <a:ext cx="2971800" cy="22860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0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4419600" y="1905000"/>
              <a:ext cx="431840" cy="495300"/>
              <a:chOff x="4094" y="1952"/>
              <a:chExt cx="1116" cy="1280"/>
            </a:xfrm>
          </p:grpSpPr>
          <p:sp>
            <p:nvSpPr>
              <p:cNvPr id="26" name="Freeform 12"/>
              <p:cNvSpPr>
                <a:spLocks noEditPoints="1"/>
              </p:cNvSpPr>
              <p:nvPr/>
            </p:nvSpPr>
            <p:spPr bwMode="auto">
              <a:xfrm>
                <a:off x="4094" y="19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4694" y="248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0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4724400" y="5791200"/>
              <a:ext cx="1072382" cy="495300"/>
              <a:chOff x="3847" y="1375"/>
              <a:chExt cx="2793" cy="1290"/>
            </a:xfrm>
          </p:grpSpPr>
          <p:sp>
            <p:nvSpPr>
              <p:cNvPr id="22" name="Freeform 12"/>
              <p:cNvSpPr>
                <a:spLocks noEditPoints="1"/>
              </p:cNvSpPr>
              <p:nvPr/>
            </p:nvSpPr>
            <p:spPr bwMode="auto">
              <a:xfrm>
                <a:off x="3847" y="1375"/>
                <a:ext cx="417" cy="1068"/>
              </a:xfrm>
              <a:custGeom>
                <a:avLst/>
                <a:gdLst/>
                <a:ahLst/>
                <a:cxnLst>
                  <a:cxn ang="0">
                    <a:pos x="513" y="711"/>
                  </a:cxn>
                  <a:cxn ang="0">
                    <a:pos x="620" y="788"/>
                  </a:cxn>
                  <a:cxn ang="0">
                    <a:pos x="673" y="910"/>
                  </a:cxn>
                  <a:cxn ang="0">
                    <a:pos x="666" y="1039"/>
                  </a:cxn>
                  <a:cxn ang="0">
                    <a:pos x="622" y="1153"/>
                  </a:cxn>
                  <a:cxn ang="0">
                    <a:pos x="600" y="1214"/>
                  </a:cxn>
                  <a:cxn ang="0">
                    <a:pos x="575" y="1278"/>
                  </a:cxn>
                  <a:cxn ang="0">
                    <a:pos x="444" y="1640"/>
                  </a:cxn>
                  <a:cxn ang="0">
                    <a:pos x="391" y="1780"/>
                  </a:cxn>
                  <a:cxn ang="0">
                    <a:pos x="362" y="1868"/>
                  </a:cxn>
                  <a:cxn ang="0">
                    <a:pos x="351" y="1936"/>
                  </a:cxn>
                  <a:cxn ang="0">
                    <a:pos x="358" y="2021"/>
                  </a:cxn>
                  <a:cxn ang="0">
                    <a:pos x="402" y="2062"/>
                  </a:cxn>
                  <a:cxn ang="0">
                    <a:pos x="507" y="2047"/>
                  </a:cxn>
                  <a:cxn ang="0">
                    <a:pos x="611" y="1962"/>
                  </a:cxn>
                  <a:cxn ang="0">
                    <a:pos x="689" y="1829"/>
                  </a:cxn>
                  <a:cxn ang="0">
                    <a:pos x="746" y="1669"/>
                  </a:cxn>
                  <a:cxn ang="0">
                    <a:pos x="769" y="1621"/>
                  </a:cxn>
                  <a:cxn ang="0">
                    <a:pos x="802" y="1616"/>
                  </a:cxn>
                  <a:cxn ang="0">
                    <a:pos x="831" y="1630"/>
                  </a:cxn>
                  <a:cxn ang="0">
                    <a:pos x="829" y="1673"/>
                  </a:cxn>
                  <a:cxn ang="0">
                    <a:pos x="802" y="1761"/>
                  </a:cxn>
                  <a:cxn ang="0">
                    <a:pos x="749" y="1881"/>
                  </a:cxn>
                  <a:cxn ang="0">
                    <a:pos x="669" y="2003"/>
                  </a:cxn>
                  <a:cxn ang="0">
                    <a:pos x="560" y="2097"/>
                  </a:cxn>
                  <a:cxn ang="0">
                    <a:pos x="420" y="2135"/>
                  </a:cxn>
                  <a:cxn ang="0">
                    <a:pos x="273" y="2093"/>
                  </a:cxn>
                  <a:cxn ang="0">
                    <a:pos x="182" y="1979"/>
                  </a:cxn>
                  <a:cxn ang="0">
                    <a:pos x="165" y="1839"/>
                  </a:cxn>
                  <a:cxn ang="0">
                    <a:pos x="202" y="1710"/>
                  </a:cxn>
                  <a:cxn ang="0">
                    <a:pos x="249" y="1584"/>
                  </a:cxn>
                  <a:cxn ang="0">
                    <a:pos x="302" y="1444"/>
                  </a:cxn>
                  <a:cxn ang="0">
                    <a:pos x="364" y="1278"/>
                  </a:cxn>
                  <a:cxn ang="0">
                    <a:pos x="418" y="1127"/>
                  </a:cxn>
                  <a:cxn ang="0">
                    <a:pos x="453" y="1030"/>
                  </a:cxn>
                  <a:cxn ang="0">
                    <a:pos x="478" y="945"/>
                  </a:cxn>
                  <a:cxn ang="0">
                    <a:pos x="486" y="833"/>
                  </a:cxn>
                  <a:cxn ang="0">
                    <a:pos x="458" y="777"/>
                  </a:cxn>
                  <a:cxn ang="0">
                    <a:pos x="420" y="764"/>
                  </a:cxn>
                  <a:cxn ang="0">
                    <a:pos x="349" y="775"/>
                  </a:cxn>
                  <a:cxn ang="0">
                    <a:pos x="255" y="834"/>
                  </a:cxn>
                  <a:cxn ang="0">
                    <a:pos x="165" y="958"/>
                  </a:cxn>
                  <a:cxn ang="0">
                    <a:pos x="89" y="1160"/>
                  </a:cxn>
                  <a:cxn ang="0">
                    <a:pos x="65" y="1210"/>
                  </a:cxn>
                  <a:cxn ang="0">
                    <a:pos x="34" y="1214"/>
                  </a:cxn>
                  <a:cxn ang="0">
                    <a:pos x="9" y="1207"/>
                  </a:cxn>
                  <a:cxn ang="0">
                    <a:pos x="2" y="1175"/>
                  </a:cxn>
                  <a:cxn ang="0">
                    <a:pos x="22" y="1103"/>
                  </a:cxn>
                  <a:cxn ang="0">
                    <a:pos x="65" y="991"/>
                  </a:cxn>
                  <a:cxn ang="0">
                    <a:pos x="138" y="868"/>
                  </a:cxn>
                  <a:cxn ang="0">
                    <a:pos x="238" y="759"/>
                  </a:cxn>
                  <a:cxn ang="0">
                    <a:pos x="369" y="700"/>
                  </a:cxn>
                  <a:cxn ang="0">
                    <a:pos x="720" y="3"/>
                  </a:cxn>
                  <a:cxn ang="0">
                    <a:pos x="789" y="57"/>
                  </a:cxn>
                  <a:cxn ang="0">
                    <a:pos x="798" y="154"/>
                  </a:cxn>
                  <a:cxn ang="0">
                    <a:pos x="733" y="245"/>
                  </a:cxn>
                  <a:cxn ang="0">
                    <a:pos x="636" y="280"/>
                  </a:cxn>
                  <a:cxn ang="0">
                    <a:pos x="549" y="247"/>
                  </a:cxn>
                  <a:cxn ang="0">
                    <a:pos x="518" y="165"/>
                  </a:cxn>
                  <a:cxn ang="0">
                    <a:pos x="558" y="64"/>
                  </a:cxn>
                  <a:cxn ang="0">
                    <a:pos x="649" y="5"/>
                  </a:cxn>
                </a:cxnLst>
                <a:rect l="0" t="0" r="r" b="b"/>
                <a:pathLst>
                  <a:path w="835" h="2135">
                    <a:moveTo>
                      <a:pt x="420" y="694"/>
                    </a:moveTo>
                    <a:lnTo>
                      <a:pt x="469" y="700"/>
                    </a:lnTo>
                    <a:lnTo>
                      <a:pt x="513" y="711"/>
                    </a:lnTo>
                    <a:lnTo>
                      <a:pt x="555" y="731"/>
                    </a:lnTo>
                    <a:lnTo>
                      <a:pt x="589" y="757"/>
                    </a:lnTo>
                    <a:lnTo>
                      <a:pt x="620" y="788"/>
                    </a:lnTo>
                    <a:lnTo>
                      <a:pt x="644" y="825"/>
                    </a:lnTo>
                    <a:lnTo>
                      <a:pt x="662" y="866"/>
                    </a:lnTo>
                    <a:lnTo>
                      <a:pt x="673" y="910"/>
                    </a:lnTo>
                    <a:lnTo>
                      <a:pt x="676" y="954"/>
                    </a:lnTo>
                    <a:lnTo>
                      <a:pt x="673" y="998"/>
                    </a:lnTo>
                    <a:lnTo>
                      <a:pt x="666" y="1039"/>
                    </a:lnTo>
                    <a:lnTo>
                      <a:pt x="651" y="1079"/>
                    </a:lnTo>
                    <a:lnTo>
                      <a:pt x="631" y="1125"/>
                    </a:lnTo>
                    <a:lnTo>
                      <a:pt x="622" y="1153"/>
                    </a:lnTo>
                    <a:lnTo>
                      <a:pt x="615" y="1177"/>
                    </a:lnTo>
                    <a:lnTo>
                      <a:pt x="607" y="1196"/>
                    </a:lnTo>
                    <a:lnTo>
                      <a:pt x="600" y="1214"/>
                    </a:lnTo>
                    <a:lnTo>
                      <a:pt x="595" y="1232"/>
                    </a:lnTo>
                    <a:lnTo>
                      <a:pt x="586" y="1253"/>
                    </a:lnTo>
                    <a:lnTo>
                      <a:pt x="575" y="1278"/>
                    </a:lnTo>
                    <a:lnTo>
                      <a:pt x="562" y="1310"/>
                    </a:lnTo>
                    <a:lnTo>
                      <a:pt x="562" y="1310"/>
                    </a:lnTo>
                    <a:lnTo>
                      <a:pt x="444" y="1640"/>
                    </a:lnTo>
                    <a:lnTo>
                      <a:pt x="424" y="1695"/>
                    </a:lnTo>
                    <a:lnTo>
                      <a:pt x="405" y="1741"/>
                    </a:lnTo>
                    <a:lnTo>
                      <a:pt x="391" y="1780"/>
                    </a:lnTo>
                    <a:lnTo>
                      <a:pt x="378" y="1815"/>
                    </a:lnTo>
                    <a:lnTo>
                      <a:pt x="369" y="1842"/>
                    </a:lnTo>
                    <a:lnTo>
                      <a:pt x="362" y="1868"/>
                    </a:lnTo>
                    <a:lnTo>
                      <a:pt x="356" y="1892"/>
                    </a:lnTo>
                    <a:lnTo>
                      <a:pt x="353" y="1914"/>
                    </a:lnTo>
                    <a:lnTo>
                      <a:pt x="351" y="1936"/>
                    </a:lnTo>
                    <a:lnTo>
                      <a:pt x="351" y="1960"/>
                    </a:lnTo>
                    <a:lnTo>
                      <a:pt x="353" y="1993"/>
                    </a:lnTo>
                    <a:lnTo>
                      <a:pt x="358" y="2021"/>
                    </a:lnTo>
                    <a:lnTo>
                      <a:pt x="369" y="2041"/>
                    </a:lnTo>
                    <a:lnTo>
                      <a:pt x="384" y="2054"/>
                    </a:lnTo>
                    <a:lnTo>
                      <a:pt x="402" y="2062"/>
                    </a:lnTo>
                    <a:lnTo>
                      <a:pt x="424" y="2065"/>
                    </a:lnTo>
                    <a:lnTo>
                      <a:pt x="467" y="2060"/>
                    </a:lnTo>
                    <a:lnTo>
                      <a:pt x="507" y="2047"/>
                    </a:lnTo>
                    <a:lnTo>
                      <a:pt x="544" y="2025"/>
                    </a:lnTo>
                    <a:lnTo>
                      <a:pt x="578" y="1997"/>
                    </a:lnTo>
                    <a:lnTo>
                      <a:pt x="611" y="1962"/>
                    </a:lnTo>
                    <a:lnTo>
                      <a:pt x="640" y="1921"/>
                    </a:lnTo>
                    <a:lnTo>
                      <a:pt x="666" y="1877"/>
                    </a:lnTo>
                    <a:lnTo>
                      <a:pt x="689" y="1829"/>
                    </a:lnTo>
                    <a:lnTo>
                      <a:pt x="711" y="1778"/>
                    </a:lnTo>
                    <a:lnTo>
                      <a:pt x="729" y="1724"/>
                    </a:lnTo>
                    <a:lnTo>
                      <a:pt x="746" y="1669"/>
                    </a:lnTo>
                    <a:lnTo>
                      <a:pt x="755" y="1647"/>
                    </a:lnTo>
                    <a:lnTo>
                      <a:pt x="762" y="1630"/>
                    </a:lnTo>
                    <a:lnTo>
                      <a:pt x="769" y="1621"/>
                    </a:lnTo>
                    <a:lnTo>
                      <a:pt x="780" y="1616"/>
                    </a:lnTo>
                    <a:lnTo>
                      <a:pt x="795" y="1616"/>
                    </a:lnTo>
                    <a:lnTo>
                      <a:pt x="802" y="1616"/>
                    </a:lnTo>
                    <a:lnTo>
                      <a:pt x="813" y="1617"/>
                    </a:lnTo>
                    <a:lnTo>
                      <a:pt x="824" y="1621"/>
                    </a:lnTo>
                    <a:lnTo>
                      <a:pt x="831" y="1630"/>
                    </a:lnTo>
                    <a:lnTo>
                      <a:pt x="835" y="1645"/>
                    </a:lnTo>
                    <a:lnTo>
                      <a:pt x="833" y="1654"/>
                    </a:lnTo>
                    <a:lnTo>
                      <a:pt x="829" y="1673"/>
                    </a:lnTo>
                    <a:lnTo>
                      <a:pt x="822" y="1697"/>
                    </a:lnTo>
                    <a:lnTo>
                      <a:pt x="813" y="1726"/>
                    </a:lnTo>
                    <a:lnTo>
                      <a:pt x="802" y="1761"/>
                    </a:lnTo>
                    <a:lnTo>
                      <a:pt x="787" y="1798"/>
                    </a:lnTo>
                    <a:lnTo>
                      <a:pt x="769" y="1839"/>
                    </a:lnTo>
                    <a:lnTo>
                      <a:pt x="749" y="1881"/>
                    </a:lnTo>
                    <a:lnTo>
                      <a:pt x="726" y="1921"/>
                    </a:lnTo>
                    <a:lnTo>
                      <a:pt x="698" y="1964"/>
                    </a:lnTo>
                    <a:lnTo>
                      <a:pt x="669" y="2003"/>
                    </a:lnTo>
                    <a:lnTo>
                      <a:pt x="636" y="2038"/>
                    </a:lnTo>
                    <a:lnTo>
                      <a:pt x="600" y="2071"/>
                    </a:lnTo>
                    <a:lnTo>
                      <a:pt x="560" y="2097"/>
                    </a:lnTo>
                    <a:lnTo>
                      <a:pt x="516" y="2117"/>
                    </a:lnTo>
                    <a:lnTo>
                      <a:pt x="469" y="2130"/>
                    </a:lnTo>
                    <a:lnTo>
                      <a:pt x="420" y="2135"/>
                    </a:lnTo>
                    <a:lnTo>
                      <a:pt x="365" y="2130"/>
                    </a:lnTo>
                    <a:lnTo>
                      <a:pt x="316" y="2115"/>
                    </a:lnTo>
                    <a:lnTo>
                      <a:pt x="273" y="2093"/>
                    </a:lnTo>
                    <a:lnTo>
                      <a:pt x="236" y="2062"/>
                    </a:lnTo>
                    <a:lnTo>
                      <a:pt x="205" y="2023"/>
                    </a:lnTo>
                    <a:lnTo>
                      <a:pt x="182" y="1979"/>
                    </a:lnTo>
                    <a:lnTo>
                      <a:pt x="167" y="1929"/>
                    </a:lnTo>
                    <a:lnTo>
                      <a:pt x="164" y="1875"/>
                    </a:lnTo>
                    <a:lnTo>
                      <a:pt x="165" y="1839"/>
                    </a:lnTo>
                    <a:lnTo>
                      <a:pt x="175" y="1798"/>
                    </a:lnTo>
                    <a:lnTo>
                      <a:pt x="187" y="1756"/>
                    </a:lnTo>
                    <a:lnTo>
                      <a:pt x="202" y="1710"/>
                    </a:lnTo>
                    <a:lnTo>
                      <a:pt x="220" y="1664"/>
                    </a:lnTo>
                    <a:lnTo>
                      <a:pt x="236" y="1619"/>
                    </a:lnTo>
                    <a:lnTo>
                      <a:pt x="249" y="1584"/>
                    </a:lnTo>
                    <a:lnTo>
                      <a:pt x="265" y="1544"/>
                    </a:lnTo>
                    <a:lnTo>
                      <a:pt x="282" y="1496"/>
                    </a:lnTo>
                    <a:lnTo>
                      <a:pt x="302" y="1444"/>
                    </a:lnTo>
                    <a:lnTo>
                      <a:pt x="322" y="1389"/>
                    </a:lnTo>
                    <a:lnTo>
                      <a:pt x="342" y="1334"/>
                    </a:lnTo>
                    <a:lnTo>
                      <a:pt x="364" y="1278"/>
                    </a:lnTo>
                    <a:lnTo>
                      <a:pt x="382" y="1225"/>
                    </a:lnTo>
                    <a:lnTo>
                      <a:pt x="402" y="1173"/>
                    </a:lnTo>
                    <a:lnTo>
                      <a:pt x="418" y="1127"/>
                    </a:lnTo>
                    <a:lnTo>
                      <a:pt x="433" y="1087"/>
                    </a:lnTo>
                    <a:lnTo>
                      <a:pt x="445" y="1054"/>
                    </a:lnTo>
                    <a:lnTo>
                      <a:pt x="453" y="1030"/>
                    </a:lnTo>
                    <a:lnTo>
                      <a:pt x="462" y="1008"/>
                    </a:lnTo>
                    <a:lnTo>
                      <a:pt x="471" y="978"/>
                    </a:lnTo>
                    <a:lnTo>
                      <a:pt x="478" y="945"/>
                    </a:lnTo>
                    <a:lnTo>
                      <a:pt x="486" y="906"/>
                    </a:lnTo>
                    <a:lnTo>
                      <a:pt x="489" y="864"/>
                    </a:lnTo>
                    <a:lnTo>
                      <a:pt x="486" y="833"/>
                    </a:lnTo>
                    <a:lnTo>
                      <a:pt x="480" y="807"/>
                    </a:lnTo>
                    <a:lnTo>
                      <a:pt x="469" y="788"/>
                    </a:lnTo>
                    <a:lnTo>
                      <a:pt x="458" y="777"/>
                    </a:lnTo>
                    <a:lnTo>
                      <a:pt x="445" y="770"/>
                    </a:lnTo>
                    <a:lnTo>
                      <a:pt x="433" y="766"/>
                    </a:lnTo>
                    <a:lnTo>
                      <a:pt x="420" y="764"/>
                    </a:lnTo>
                    <a:lnTo>
                      <a:pt x="409" y="764"/>
                    </a:lnTo>
                    <a:lnTo>
                      <a:pt x="380" y="768"/>
                    </a:lnTo>
                    <a:lnTo>
                      <a:pt x="349" y="775"/>
                    </a:lnTo>
                    <a:lnTo>
                      <a:pt x="318" y="788"/>
                    </a:lnTo>
                    <a:lnTo>
                      <a:pt x="285" y="809"/>
                    </a:lnTo>
                    <a:lnTo>
                      <a:pt x="255" y="834"/>
                    </a:lnTo>
                    <a:lnTo>
                      <a:pt x="224" y="868"/>
                    </a:lnTo>
                    <a:lnTo>
                      <a:pt x="195" y="908"/>
                    </a:lnTo>
                    <a:lnTo>
                      <a:pt x="165" y="958"/>
                    </a:lnTo>
                    <a:lnTo>
                      <a:pt x="138" y="1015"/>
                    </a:lnTo>
                    <a:lnTo>
                      <a:pt x="113" y="1083"/>
                    </a:lnTo>
                    <a:lnTo>
                      <a:pt x="89" y="1160"/>
                    </a:lnTo>
                    <a:lnTo>
                      <a:pt x="80" y="1184"/>
                    </a:lnTo>
                    <a:lnTo>
                      <a:pt x="73" y="1201"/>
                    </a:lnTo>
                    <a:lnTo>
                      <a:pt x="65" y="1210"/>
                    </a:lnTo>
                    <a:lnTo>
                      <a:pt x="54" y="1214"/>
                    </a:lnTo>
                    <a:lnTo>
                      <a:pt x="40" y="1214"/>
                    </a:lnTo>
                    <a:lnTo>
                      <a:pt x="34" y="1214"/>
                    </a:lnTo>
                    <a:lnTo>
                      <a:pt x="27" y="1214"/>
                    </a:lnTo>
                    <a:lnTo>
                      <a:pt x="18" y="1210"/>
                    </a:lnTo>
                    <a:lnTo>
                      <a:pt x="9" y="1207"/>
                    </a:lnTo>
                    <a:lnTo>
                      <a:pt x="2" y="1197"/>
                    </a:lnTo>
                    <a:lnTo>
                      <a:pt x="0" y="1184"/>
                    </a:lnTo>
                    <a:lnTo>
                      <a:pt x="2" y="1175"/>
                    </a:lnTo>
                    <a:lnTo>
                      <a:pt x="5" y="1159"/>
                    </a:lnTo>
                    <a:lnTo>
                      <a:pt x="11" y="1133"/>
                    </a:lnTo>
                    <a:lnTo>
                      <a:pt x="22" y="1103"/>
                    </a:lnTo>
                    <a:lnTo>
                      <a:pt x="33" y="1070"/>
                    </a:lnTo>
                    <a:lnTo>
                      <a:pt x="47" y="1032"/>
                    </a:lnTo>
                    <a:lnTo>
                      <a:pt x="65" y="991"/>
                    </a:lnTo>
                    <a:lnTo>
                      <a:pt x="87" y="950"/>
                    </a:lnTo>
                    <a:lnTo>
                      <a:pt x="111" y="908"/>
                    </a:lnTo>
                    <a:lnTo>
                      <a:pt x="138" y="868"/>
                    </a:lnTo>
                    <a:lnTo>
                      <a:pt x="169" y="827"/>
                    </a:lnTo>
                    <a:lnTo>
                      <a:pt x="202" y="792"/>
                    </a:lnTo>
                    <a:lnTo>
                      <a:pt x="238" y="759"/>
                    </a:lnTo>
                    <a:lnTo>
                      <a:pt x="278" y="733"/>
                    </a:lnTo>
                    <a:lnTo>
                      <a:pt x="322" y="713"/>
                    </a:lnTo>
                    <a:lnTo>
                      <a:pt x="369" y="700"/>
                    </a:lnTo>
                    <a:lnTo>
                      <a:pt x="420" y="694"/>
                    </a:lnTo>
                    <a:close/>
                    <a:moveTo>
                      <a:pt x="686" y="0"/>
                    </a:moveTo>
                    <a:lnTo>
                      <a:pt x="720" y="3"/>
                    </a:lnTo>
                    <a:lnTo>
                      <a:pt x="749" y="14"/>
                    </a:lnTo>
                    <a:lnTo>
                      <a:pt x="773" y="33"/>
                    </a:lnTo>
                    <a:lnTo>
                      <a:pt x="789" y="57"/>
                    </a:lnTo>
                    <a:lnTo>
                      <a:pt x="800" y="84"/>
                    </a:lnTo>
                    <a:lnTo>
                      <a:pt x="804" y="116"/>
                    </a:lnTo>
                    <a:lnTo>
                      <a:pt x="798" y="154"/>
                    </a:lnTo>
                    <a:lnTo>
                      <a:pt x="784" y="189"/>
                    </a:lnTo>
                    <a:lnTo>
                      <a:pt x="762" y="219"/>
                    </a:lnTo>
                    <a:lnTo>
                      <a:pt x="733" y="245"/>
                    </a:lnTo>
                    <a:lnTo>
                      <a:pt x="702" y="263"/>
                    </a:lnTo>
                    <a:lnTo>
                      <a:pt x="669" y="276"/>
                    </a:lnTo>
                    <a:lnTo>
                      <a:pt x="636" y="280"/>
                    </a:lnTo>
                    <a:lnTo>
                      <a:pt x="602" y="276"/>
                    </a:lnTo>
                    <a:lnTo>
                      <a:pt x="573" y="265"/>
                    </a:lnTo>
                    <a:lnTo>
                      <a:pt x="549" y="247"/>
                    </a:lnTo>
                    <a:lnTo>
                      <a:pt x="533" y="223"/>
                    </a:lnTo>
                    <a:lnTo>
                      <a:pt x="522" y="195"/>
                    </a:lnTo>
                    <a:lnTo>
                      <a:pt x="518" y="165"/>
                    </a:lnTo>
                    <a:lnTo>
                      <a:pt x="524" y="129"/>
                    </a:lnTo>
                    <a:lnTo>
                      <a:pt x="536" y="95"/>
                    </a:lnTo>
                    <a:lnTo>
                      <a:pt x="558" y="64"/>
                    </a:lnTo>
                    <a:lnTo>
                      <a:pt x="584" y="38"/>
                    </a:lnTo>
                    <a:lnTo>
                      <a:pt x="616" y="18"/>
                    </a:lnTo>
                    <a:lnTo>
                      <a:pt x="649" y="5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3"/>
              <p:cNvSpPr>
                <a:spLocks/>
              </p:cNvSpPr>
              <p:nvPr/>
            </p:nvSpPr>
            <p:spPr bwMode="auto">
              <a:xfrm>
                <a:off x="4403" y="2160"/>
                <a:ext cx="683" cy="505"/>
              </a:xfrm>
              <a:custGeom>
                <a:avLst/>
                <a:gdLst/>
                <a:ahLst/>
                <a:cxnLst>
                  <a:cxn ang="0">
                    <a:pos x="346" y="14"/>
                  </a:cxn>
                  <a:cxn ang="0">
                    <a:pos x="453" y="90"/>
                  </a:cxn>
                  <a:cxn ang="0">
                    <a:pos x="520" y="175"/>
                  </a:cxn>
                  <a:cxn ang="0">
                    <a:pos x="660" y="55"/>
                  </a:cxn>
                  <a:cxn ang="0">
                    <a:pos x="869" y="0"/>
                  </a:cxn>
                  <a:cxn ang="0">
                    <a:pos x="988" y="14"/>
                  </a:cxn>
                  <a:cxn ang="0">
                    <a:pos x="1097" y="75"/>
                  </a:cxn>
                  <a:cxn ang="0">
                    <a:pos x="1159" y="208"/>
                  </a:cxn>
                  <a:cxn ang="0">
                    <a:pos x="1140" y="390"/>
                  </a:cxn>
                  <a:cxn ang="0">
                    <a:pos x="1078" y="589"/>
                  </a:cxn>
                  <a:cxn ang="0">
                    <a:pos x="1028" y="729"/>
                  </a:cxn>
                  <a:cxn ang="0">
                    <a:pos x="997" y="831"/>
                  </a:cxn>
                  <a:cxn ang="0">
                    <a:pos x="997" y="913"/>
                  </a:cxn>
                  <a:cxn ang="0">
                    <a:pos x="1048" y="950"/>
                  </a:cxn>
                  <a:cxn ang="0">
                    <a:pos x="1179" y="880"/>
                  </a:cxn>
                  <a:cxn ang="0">
                    <a:pos x="1284" y="676"/>
                  </a:cxn>
                  <a:cxn ang="0">
                    <a:pos x="1309" y="641"/>
                  </a:cxn>
                  <a:cxn ang="0">
                    <a:pos x="1353" y="646"/>
                  </a:cxn>
                  <a:cxn ang="0">
                    <a:pos x="1357" y="698"/>
                  </a:cxn>
                  <a:cxn ang="0">
                    <a:pos x="1308" y="816"/>
                  </a:cxn>
                  <a:cxn ang="0">
                    <a:pos x="1204" y="948"/>
                  </a:cxn>
                  <a:cxn ang="0">
                    <a:pos x="1042" y="1009"/>
                  </a:cxn>
                  <a:cxn ang="0">
                    <a:pos x="893" y="960"/>
                  </a:cxn>
                  <a:cxn ang="0">
                    <a:pos x="829" y="820"/>
                  </a:cxn>
                  <a:cxn ang="0">
                    <a:pos x="851" y="731"/>
                  </a:cxn>
                  <a:cxn ang="0">
                    <a:pos x="908" y="580"/>
                  </a:cxn>
                  <a:cxn ang="0">
                    <a:pos x="971" y="364"/>
                  </a:cxn>
                  <a:cxn ang="0">
                    <a:pos x="993" y="204"/>
                  </a:cxn>
                  <a:cxn ang="0">
                    <a:pos x="977" y="123"/>
                  </a:cxn>
                  <a:cxn ang="0">
                    <a:pos x="900" y="62"/>
                  </a:cxn>
                  <a:cxn ang="0">
                    <a:pos x="717" y="94"/>
                  </a:cxn>
                  <a:cxn ang="0">
                    <a:pos x="578" y="208"/>
                  </a:cxn>
                  <a:cxn ang="0">
                    <a:pos x="491" y="326"/>
                  </a:cxn>
                  <a:cxn ang="0">
                    <a:pos x="451" y="414"/>
                  </a:cxn>
                  <a:cxn ang="0">
                    <a:pos x="396" y="621"/>
                  </a:cxn>
                  <a:cxn ang="0">
                    <a:pos x="364" y="764"/>
                  </a:cxn>
                  <a:cxn ang="0">
                    <a:pos x="333" y="888"/>
                  </a:cxn>
                  <a:cxn ang="0">
                    <a:pos x="295" y="980"/>
                  </a:cxn>
                  <a:cxn ang="0">
                    <a:pos x="205" y="1007"/>
                  </a:cxn>
                  <a:cxn ang="0">
                    <a:pos x="147" y="963"/>
                  </a:cxn>
                  <a:cxn ang="0">
                    <a:pos x="153" y="904"/>
                  </a:cxn>
                  <a:cxn ang="0">
                    <a:pos x="169" y="851"/>
                  </a:cxn>
                  <a:cxn ang="0">
                    <a:pos x="267" y="442"/>
                  </a:cxn>
                  <a:cxn ang="0">
                    <a:pos x="307" y="278"/>
                  </a:cxn>
                  <a:cxn ang="0">
                    <a:pos x="326" y="141"/>
                  </a:cxn>
                  <a:cxn ang="0">
                    <a:pos x="276" y="64"/>
                  </a:cxn>
                  <a:cxn ang="0">
                    <a:pos x="178" y="94"/>
                  </a:cxn>
                  <a:cxn ang="0">
                    <a:pos x="115" y="219"/>
                  </a:cxn>
                  <a:cxn ang="0">
                    <a:pos x="76" y="348"/>
                  </a:cxn>
                  <a:cxn ang="0">
                    <a:pos x="40" y="370"/>
                  </a:cxn>
                  <a:cxn ang="0">
                    <a:pos x="4" y="355"/>
                  </a:cxn>
                  <a:cxn ang="0">
                    <a:pos x="13" y="289"/>
                  </a:cxn>
                  <a:cxn ang="0">
                    <a:pos x="62" y="152"/>
                  </a:cxn>
                  <a:cxn ang="0">
                    <a:pos x="133" y="51"/>
                  </a:cxn>
                  <a:cxn ang="0">
                    <a:pos x="258" y="0"/>
                  </a:cxn>
                </a:cxnLst>
                <a:rect l="0" t="0" r="r" b="b"/>
                <a:pathLst>
                  <a:path w="1364" h="1009">
                    <a:moveTo>
                      <a:pt x="258" y="0"/>
                    </a:moveTo>
                    <a:lnTo>
                      <a:pt x="286" y="1"/>
                    </a:lnTo>
                    <a:lnTo>
                      <a:pt x="315" y="5"/>
                    </a:lnTo>
                    <a:lnTo>
                      <a:pt x="346" y="14"/>
                    </a:lnTo>
                    <a:lnTo>
                      <a:pt x="375" y="25"/>
                    </a:lnTo>
                    <a:lnTo>
                      <a:pt x="404" y="42"/>
                    </a:lnTo>
                    <a:lnTo>
                      <a:pt x="431" y="64"/>
                    </a:lnTo>
                    <a:lnTo>
                      <a:pt x="453" y="90"/>
                    </a:lnTo>
                    <a:lnTo>
                      <a:pt x="473" y="121"/>
                    </a:lnTo>
                    <a:lnTo>
                      <a:pt x="487" y="160"/>
                    </a:lnTo>
                    <a:lnTo>
                      <a:pt x="495" y="204"/>
                    </a:lnTo>
                    <a:lnTo>
                      <a:pt x="520" y="175"/>
                    </a:lnTo>
                    <a:lnTo>
                      <a:pt x="549" y="143"/>
                    </a:lnTo>
                    <a:lnTo>
                      <a:pt x="582" y="112"/>
                    </a:lnTo>
                    <a:lnTo>
                      <a:pt x="620" y="82"/>
                    </a:lnTo>
                    <a:lnTo>
                      <a:pt x="660" y="55"/>
                    </a:lnTo>
                    <a:lnTo>
                      <a:pt x="707" y="33"/>
                    </a:lnTo>
                    <a:lnTo>
                      <a:pt x="757" y="14"/>
                    </a:lnTo>
                    <a:lnTo>
                      <a:pt x="811" y="3"/>
                    </a:lnTo>
                    <a:lnTo>
                      <a:pt x="869" y="0"/>
                    </a:lnTo>
                    <a:lnTo>
                      <a:pt x="898" y="0"/>
                    </a:lnTo>
                    <a:lnTo>
                      <a:pt x="928" y="3"/>
                    </a:lnTo>
                    <a:lnTo>
                      <a:pt x="957" y="7"/>
                    </a:lnTo>
                    <a:lnTo>
                      <a:pt x="988" y="14"/>
                    </a:lnTo>
                    <a:lnTo>
                      <a:pt x="1017" y="24"/>
                    </a:lnTo>
                    <a:lnTo>
                      <a:pt x="1046" y="36"/>
                    </a:lnTo>
                    <a:lnTo>
                      <a:pt x="1073" y="53"/>
                    </a:lnTo>
                    <a:lnTo>
                      <a:pt x="1097" y="75"/>
                    </a:lnTo>
                    <a:lnTo>
                      <a:pt x="1118" y="99"/>
                    </a:lnTo>
                    <a:lnTo>
                      <a:pt x="1137" y="130"/>
                    </a:lnTo>
                    <a:lnTo>
                      <a:pt x="1149" y="165"/>
                    </a:lnTo>
                    <a:lnTo>
                      <a:pt x="1159" y="208"/>
                    </a:lnTo>
                    <a:lnTo>
                      <a:pt x="1160" y="254"/>
                    </a:lnTo>
                    <a:lnTo>
                      <a:pt x="1159" y="296"/>
                    </a:lnTo>
                    <a:lnTo>
                      <a:pt x="1151" y="340"/>
                    </a:lnTo>
                    <a:lnTo>
                      <a:pt x="1140" y="390"/>
                    </a:lnTo>
                    <a:lnTo>
                      <a:pt x="1126" y="442"/>
                    </a:lnTo>
                    <a:lnTo>
                      <a:pt x="1111" y="493"/>
                    </a:lnTo>
                    <a:lnTo>
                      <a:pt x="1095" y="543"/>
                    </a:lnTo>
                    <a:lnTo>
                      <a:pt x="1078" y="589"/>
                    </a:lnTo>
                    <a:lnTo>
                      <a:pt x="1064" y="630"/>
                    </a:lnTo>
                    <a:lnTo>
                      <a:pt x="1051" y="665"/>
                    </a:lnTo>
                    <a:lnTo>
                      <a:pt x="1042" y="691"/>
                    </a:lnTo>
                    <a:lnTo>
                      <a:pt x="1028" y="729"/>
                    </a:lnTo>
                    <a:lnTo>
                      <a:pt x="1015" y="761"/>
                    </a:lnTo>
                    <a:lnTo>
                      <a:pt x="1006" y="786"/>
                    </a:lnTo>
                    <a:lnTo>
                      <a:pt x="1000" y="810"/>
                    </a:lnTo>
                    <a:lnTo>
                      <a:pt x="997" y="831"/>
                    </a:lnTo>
                    <a:lnTo>
                      <a:pt x="993" y="849"/>
                    </a:lnTo>
                    <a:lnTo>
                      <a:pt x="993" y="869"/>
                    </a:lnTo>
                    <a:lnTo>
                      <a:pt x="995" y="893"/>
                    </a:lnTo>
                    <a:lnTo>
                      <a:pt x="997" y="913"/>
                    </a:lnTo>
                    <a:lnTo>
                      <a:pt x="1004" y="928"/>
                    </a:lnTo>
                    <a:lnTo>
                      <a:pt x="1013" y="941"/>
                    </a:lnTo>
                    <a:lnTo>
                      <a:pt x="1028" y="947"/>
                    </a:lnTo>
                    <a:lnTo>
                      <a:pt x="1048" y="950"/>
                    </a:lnTo>
                    <a:lnTo>
                      <a:pt x="1080" y="945"/>
                    </a:lnTo>
                    <a:lnTo>
                      <a:pt x="1115" y="932"/>
                    </a:lnTo>
                    <a:lnTo>
                      <a:pt x="1148" y="910"/>
                    </a:lnTo>
                    <a:lnTo>
                      <a:pt x="1179" y="880"/>
                    </a:lnTo>
                    <a:lnTo>
                      <a:pt x="1209" y="842"/>
                    </a:lnTo>
                    <a:lnTo>
                      <a:pt x="1237" y="794"/>
                    </a:lnTo>
                    <a:lnTo>
                      <a:pt x="1262" y="738"/>
                    </a:lnTo>
                    <a:lnTo>
                      <a:pt x="1284" y="676"/>
                    </a:lnTo>
                    <a:lnTo>
                      <a:pt x="1289" y="663"/>
                    </a:lnTo>
                    <a:lnTo>
                      <a:pt x="1293" y="654"/>
                    </a:lnTo>
                    <a:lnTo>
                      <a:pt x="1300" y="646"/>
                    </a:lnTo>
                    <a:lnTo>
                      <a:pt x="1309" y="641"/>
                    </a:lnTo>
                    <a:lnTo>
                      <a:pt x="1324" y="639"/>
                    </a:lnTo>
                    <a:lnTo>
                      <a:pt x="1331" y="641"/>
                    </a:lnTo>
                    <a:lnTo>
                      <a:pt x="1342" y="641"/>
                    </a:lnTo>
                    <a:lnTo>
                      <a:pt x="1353" y="646"/>
                    </a:lnTo>
                    <a:lnTo>
                      <a:pt x="1360" y="656"/>
                    </a:lnTo>
                    <a:lnTo>
                      <a:pt x="1364" y="670"/>
                    </a:lnTo>
                    <a:lnTo>
                      <a:pt x="1362" y="679"/>
                    </a:lnTo>
                    <a:lnTo>
                      <a:pt x="1357" y="698"/>
                    </a:lnTo>
                    <a:lnTo>
                      <a:pt x="1349" y="722"/>
                    </a:lnTo>
                    <a:lnTo>
                      <a:pt x="1339" y="751"/>
                    </a:lnTo>
                    <a:lnTo>
                      <a:pt x="1324" y="783"/>
                    </a:lnTo>
                    <a:lnTo>
                      <a:pt x="1308" y="816"/>
                    </a:lnTo>
                    <a:lnTo>
                      <a:pt x="1286" y="851"/>
                    </a:lnTo>
                    <a:lnTo>
                      <a:pt x="1262" y="886"/>
                    </a:lnTo>
                    <a:lnTo>
                      <a:pt x="1235" y="919"/>
                    </a:lnTo>
                    <a:lnTo>
                      <a:pt x="1204" y="948"/>
                    </a:lnTo>
                    <a:lnTo>
                      <a:pt x="1168" y="972"/>
                    </a:lnTo>
                    <a:lnTo>
                      <a:pt x="1129" y="993"/>
                    </a:lnTo>
                    <a:lnTo>
                      <a:pt x="1088" y="1006"/>
                    </a:lnTo>
                    <a:lnTo>
                      <a:pt x="1042" y="1009"/>
                    </a:lnTo>
                    <a:lnTo>
                      <a:pt x="1000" y="1007"/>
                    </a:lnTo>
                    <a:lnTo>
                      <a:pt x="962" y="996"/>
                    </a:lnTo>
                    <a:lnTo>
                      <a:pt x="926" y="982"/>
                    </a:lnTo>
                    <a:lnTo>
                      <a:pt x="893" y="960"/>
                    </a:lnTo>
                    <a:lnTo>
                      <a:pt x="868" y="932"/>
                    </a:lnTo>
                    <a:lnTo>
                      <a:pt x="848" y="901"/>
                    </a:lnTo>
                    <a:lnTo>
                      <a:pt x="835" y="862"/>
                    </a:lnTo>
                    <a:lnTo>
                      <a:pt x="829" y="820"/>
                    </a:lnTo>
                    <a:lnTo>
                      <a:pt x="831" y="797"/>
                    </a:lnTo>
                    <a:lnTo>
                      <a:pt x="835" y="777"/>
                    </a:lnTo>
                    <a:lnTo>
                      <a:pt x="842" y="757"/>
                    </a:lnTo>
                    <a:lnTo>
                      <a:pt x="851" y="731"/>
                    </a:lnTo>
                    <a:lnTo>
                      <a:pt x="866" y="700"/>
                    </a:lnTo>
                    <a:lnTo>
                      <a:pt x="877" y="667"/>
                    </a:lnTo>
                    <a:lnTo>
                      <a:pt x="891" y="626"/>
                    </a:lnTo>
                    <a:lnTo>
                      <a:pt x="908" y="580"/>
                    </a:lnTo>
                    <a:lnTo>
                      <a:pt x="926" y="528"/>
                    </a:lnTo>
                    <a:lnTo>
                      <a:pt x="942" y="475"/>
                    </a:lnTo>
                    <a:lnTo>
                      <a:pt x="958" y="420"/>
                    </a:lnTo>
                    <a:lnTo>
                      <a:pt x="971" y="364"/>
                    </a:lnTo>
                    <a:lnTo>
                      <a:pt x="984" y="313"/>
                    </a:lnTo>
                    <a:lnTo>
                      <a:pt x="991" y="263"/>
                    </a:lnTo>
                    <a:lnTo>
                      <a:pt x="993" y="221"/>
                    </a:lnTo>
                    <a:lnTo>
                      <a:pt x="993" y="204"/>
                    </a:lnTo>
                    <a:lnTo>
                      <a:pt x="991" y="186"/>
                    </a:lnTo>
                    <a:lnTo>
                      <a:pt x="989" y="165"/>
                    </a:lnTo>
                    <a:lnTo>
                      <a:pt x="986" y="143"/>
                    </a:lnTo>
                    <a:lnTo>
                      <a:pt x="977" y="123"/>
                    </a:lnTo>
                    <a:lnTo>
                      <a:pt x="966" y="103"/>
                    </a:lnTo>
                    <a:lnTo>
                      <a:pt x="949" y="86"/>
                    </a:lnTo>
                    <a:lnTo>
                      <a:pt x="928" y="71"/>
                    </a:lnTo>
                    <a:lnTo>
                      <a:pt x="900" y="62"/>
                    </a:lnTo>
                    <a:lnTo>
                      <a:pt x="866" y="60"/>
                    </a:lnTo>
                    <a:lnTo>
                      <a:pt x="811" y="64"/>
                    </a:lnTo>
                    <a:lnTo>
                      <a:pt x="762" y="75"/>
                    </a:lnTo>
                    <a:lnTo>
                      <a:pt x="717" y="94"/>
                    </a:lnTo>
                    <a:lnTo>
                      <a:pt x="677" y="117"/>
                    </a:lnTo>
                    <a:lnTo>
                      <a:pt x="640" y="145"/>
                    </a:lnTo>
                    <a:lnTo>
                      <a:pt x="607" y="175"/>
                    </a:lnTo>
                    <a:lnTo>
                      <a:pt x="578" y="208"/>
                    </a:lnTo>
                    <a:lnTo>
                      <a:pt x="551" y="239"/>
                    </a:lnTo>
                    <a:lnTo>
                      <a:pt x="529" y="270"/>
                    </a:lnTo>
                    <a:lnTo>
                      <a:pt x="507" y="300"/>
                    </a:lnTo>
                    <a:lnTo>
                      <a:pt x="491" y="326"/>
                    </a:lnTo>
                    <a:lnTo>
                      <a:pt x="478" y="350"/>
                    </a:lnTo>
                    <a:lnTo>
                      <a:pt x="467" y="370"/>
                    </a:lnTo>
                    <a:lnTo>
                      <a:pt x="458" y="390"/>
                    </a:lnTo>
                    <a:lnTo>
                      <a:pt x="451" y="414"/>
                    </a:lnTo>
                    <a:lnTo>
                      <a:pt x="444" y="440"/>
                    </a:lnTo>
                    <a:lnTo>
                      <a:pt x="435" y="469"/>
                    </a:lnTo>
                    <a:lnTo>
                      <a:pt x="416" y="545"/>
                    </a:lnTo>
                    <a:lnTo>
                      <a:pt x="396" y="621"/>
                    </a:lnTo>
                    <a:lnTo>
                      <a:pt x="389" y="652"/>
                    </a:lnTo>
                    <a:lnTo>
                      <a:pt x="382" y="687"/>
                    </a:lnTo>
                    <a:lnTo>
                      <a:pt x="373" y="726"/>
                    </a:lnTo>
                    <a:lnTo>
                      <a:pt x="364" y="764"/>
                    </a:lnTo>
                    <a:lnTo>
                      <a:pt x="355" y="797"/>
                    </a:lnTo>
                    <a:lnTo>
                      <a:pt x="347" y="825"/>
                    </a:lnTo>
                    <a:lnTo>
                      <a:pt x="340" y="855"/>
                    </a:lnTo>
                    <a:lnTo>
                      <a:pt x="333" y="888"/>
                    </a:lnTo>
                    <a:lnTo>
                      <a:pt x="324" y="921"/>
                    </a:lnTo>
                    <a:lnTo>
                      <a:pt x="316" y="947"/>
                    </a:lnTo>
                    <a:lnTo>
                      <a:pt x="307" y="965"/>
                    </a:lnTo>
                    <a:lnTo>
                      <a:pt x="295" y="980"/>
                    </a:lnTo>
                    <a:lnTo>
                      <a:pt x="276" y="995"/>
                    </a:lnTo>
                    <a:lnTo>
                      <a:pt x="251" y="1006"/>
                    </a:lnTo>
                    <a:lnTo>
                      <a:pt x="224" y="1009"/>
                    </a:lnTo>
                    <a:lnTo>
                      <a:pt x="205" y="1007"/>
                    </a:lnTo>
                    <a:lnTo>
                      <a:pt x="187" y="1004"/>
                    </a:lnTo>
                    <a:lnTo>
                      <a:pt x="171" y="995"/>
                    </a:lnTo>
                    <a:lnTo>
                      <a:pt x="156" y="980"/>
                    </a:lnTo>
                    <a:lnTo>
                      <a:pt x="147" y="963"/>
                    </a:lnTo>
                    <a:lnTo>
                      <a:pt x="144" y="939"/>
                    </a:lnTo>
                    <a:lnTo>
                      <a:pt x="145" y="934"/>
                    </a:lnTo>
                    <a:lnTo>
                      <a:pt x="147" y="921"/>
                    </a:lnTo>
                    <a:lnTo>
                      <a:pt x="153" y="904"/>
                    </a:lnTo>
                    <a:lnTo>
                      <a:pt x="158" y="886"/>
                    </a:lnTo>
                    <a:lnTo>
                      <a:pt x="164" y="867"/>
                    </a:lnTo>
                    <a:lnTo>
                      <a:pt x="169" y="851"/>
                    </a:lnTo>
                    <a:lnTo>
                      <a:pt x="169" y="851"/>
                    </a:lnTo>
                    <a:lnTo>
                      <a:pt x="238" y="560"/>
                    </a:lnTo>
                    <a:lnTo>
                      <a:pt x="247" y="525"/>
                    </a:lnTo>
                    <a:lnTo>
                      <a:pt x="258" y="484"/>
                    </a:lnTo>
                    <a:lnTo>
                      <a:pt x="267" y="442"/>
                    </a:lnTo>
                    <a:lnTo>
                      <a:pt x="278" y="399"/>
                    </a:lnTo>
                    <a:lnTo>
                      <a:pt x="287" y="359"/>
                    </a:lnTo>
                    <a:lnTo>
                      <a:pt x="296" y="320"/>
                    </a:lnTo>
                    <a:lnTo>
                      <a:pt x="307" y="278"/>
                    </a:lnTo>
                    <a:lnTo>
                      <a:pt x="316" y="237"/>
                    </a:lnTo>
                    <a:lnTo>
                      <a:pt x="324" y="200"/>
                    </a:lnTo>
                    <a:lnTo>
                      <a:pt x="327" y="169"/>
                    </a:lnTo>
                    <a:lnTo>
                      <a:pt x="326" y="141"/>
                    </a:lnTo>
                    <a:lnTo>
                      <a:pt x="320" y="114"/>
                    </a:lnTo>
                    <a:lnTo>
                      <a:pt x="311" y="92"/>
                    </a:lnTo>
                    <a:lnTo>
                      <a:pt x="296" y="75"/>
                    </a:lnTo>
                    <a:lnTo>
                      <a:pt x="276" y="64"/>
                    </a:lnTo>
                    <a:lnTo>
                      <a:pt x="253" y="60"/>
                    </a:lnTo>
                    <a:lnTo>
                      <a:pt x="225" y="64"/>
                    </a:lnTo>
                    <a:lnTo>
                      <a:pt x="200" y="75"/>
                    </a:lnTo>
                    <a:lnTo>
                      <a:pt x="178" y="94"/>
                    </a:lnTo>
                    <a:lnTo>
                      <a:pt x="160" y="117"/>
                    </a:lnTo>
                    <a:lnTo>
                      <a:pt x="142" y="147"/>
                    </a:lnTo>
                    <a:lnTo>
                      <a:pt x="127" y="182"/>
                    </a:lnTo>
                    <a:lnTo>
                      <a:pt x="115" y="219"/>
                    </a:lnTo>
                    <a:lnTo>
                      <a:pt x="102" y="261"/>
                    </a:lnTo>
                    <a:lnTo>
                      <a:pt x="89" y="305"/>
                    </a:lnTo>
                    <a:lnTo>
                      <a:pt x="84" y="331"/>
                    </a:lnTo>
                    <a:lnTo>
                      <a:pt x="76" y="348"/>
                    </a:lnTo>
                    <a:lnTo>
                      <a:pt x="71" y="361"/>
                    </a:lnTo>
                    <a:lnTo>
                      <a:pt x="64" y="366"/>
                    </a:lnTo>
                    <a:lnTo>
                      <a:pt x="53" y="370"/>
                    </a:lnTo>
                    <a:lnTo>
                      <a:pt x="40" y="370"/>
                    </a:lnTo>
                    <a:lnTo>
                      <a:pt x="33" y="370"/>
                    </a:lnTo>
                    <a:lnTo>
                      <a:pt x="22" y="368"/>
                    </a:lnTo>
                    <a:lnTo>
                      <a:pt x="13" y="363"/>
                    </a:lnTo>
                    <a:lnTo>
                      <a:pt x="4" y="355"/>
                    </a:lnTo>
                    <a:lnTo>
                      <a:pt x="0" y="340"/>
                    </a:lnTo>
                    <a:lnTo>
                      <a:pt x="2" y="331"/>
                    </a:lnTo>
                    <a:lnTo>
                      <a:pt x="5" y="313"/>
                    </a:lnTo>
                    <a:lnTo>
                      <a:pt x="13" y="289"/>
                    </a:lnTo>
                    <a:lnTo>
                      <a:pt x="22" y="258"/>
                    </a:lnTo>
                    <a:lnTo>
                      <a:pt x="33" y="224"/>
                    </a:lnTo>
                    <a:lnTo>
                      <a:pt x="47" y="189"/>
                    </a:lnTo>
                    <a:lnTo>
                      <a:pt x="62" y="152"/>
                    </a:lnTo>
                    <a:lnTo>
                      <a:pt x="80" y="119"/>
                    </a:lnTo>
                    <a:lnTo>
                      <a:pt x="95" y="97"/>
                    </a:lnTo>
                    <a:lnTo>
                      <a:pt x="111" y="73"/>
                    </a:lnTo>
                    <a:lnTo>
                      <a:pt x="133" y="51"/>
                    </a:lnTo>
                    <a:lnTo>
                      <a:pt x="158" y="31"/>
                    </a:lnTo>
                    <a:lnTo>
                      <a:pt x="187" y="14"/>
                    </a:lnTo>
                    <a:lnTo>
                      <a:pt x="220" y="3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4"/>
              <p:cNvSpPr>
                <a:spLocks/>
              </p:cNvSpPr>
              <p:nvPr/>
            </p:nvSpPr>
            <p:spPr bwMode="auto">
              <a:xfrm>
                <a:off x="5250" y="2345"/>
                <a:ext cx="750" cy="56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412" y="0"/>
                  </a:cxn>
                  <a:cxn ang="0">
                    <a:pos x="1428" y="0"/>
                  </a:cxn>
                  <a:cxn ang="0">
                    <a:pos x="1446" y="2"/>
                  </a:cxn>
                  <a:cxn ang="0">
                    <a:pos x="1462" y="5"/>
                  </a:cxn>
                  <a:cxn ang="0">
                    <a:pos x="1477" y="11"/>
                  </a:cxn>
                  <a:cxn ang="0">
                    <a:pos x="1490" y="22"/>
                  </a:cxn>
                  <a:cxn ang="0">
                    <a:pos x="1497" y="37"/>
                  </a:cxn>
                  <a:cxn ang="0">
                    <a:pos x="1501" y="61"/>
                  </a:cxn>
                  <a:cxn ang="0">
                    <a:pos x="1497" y="79"/>
                  </a:cxn>
                  <a:cxn ang="0">
                    <a:pos x="1488" y="92"/>
                  </a:cxn>
                  <a:cxn ang="0">
                    <a:pos x="1477" y="101"/>
                  </a:cxn>
                  <a:cxn ang="0">
                    <a:pos x="1461" y="105"/>
                  </a:cxn>
                  <a:cxn ang="0">
                    <a:pos x="1444" y="109"/>
                  </a:cxn>
                  <a:cxn ang="0">
                    <a:pos x="1428" y="110"/>
                  </a:cxn>
                  <a:cxn ang="0">
                    <a:pos x="1412" y="110"/>
                  </a:cxn>
                  <a:cxn ang="0">
                    <a:pos x="89" y="110"/>
                  </a:cxn>
                  <a:cxn ang="0">
                    <a:pos x="71" y="110"/>
                  </a:cxn>
                  <a:cxn ang="0">
                    <a:pos x="53" y="109"/>
                  </a:cxn>
                  <a:cxn ang="0">
                    <a:pos x="37" y="105"/>
                  </a:cxn>
                  <a:cxn ang="0">
                    <a:pos x="22" y="99"/>
                  </a:cxn>
                  <a:cxn ang="0">
                    <a:pos x="11" y="90"/>
                  </a:cxn>
                  <a:cxn ang="0">
                    <a:pos x="2" y="75"/>
                  </a:cxn>
                  <a:cxn ang="0">
                    <a:pos x="0" y="55"/>
                  </a:cxn>
                  <a:cxn ang="0">
                    <a:pos x="2" y="35"/>
                  </a:cxn>
                  <a:cxn ang="0">
                    <a:pos x="11" y="20"/>
                  </a:cxn>
                  <a:cxn ang="0">
                    <a:pos x="22" y="11"/>
                  </a:cxn>
                  <a:cxn ang="0">
                    <a:pos x="37" y="4"/>
                  </a:cxn>
                  <a:cxn ang="0">
                    <a:pos x="53" y="2"/>
                  </a:cxn>
                  <a:cxn ang="0">
                    <a:pos x="71" y="0"/>
                  </a:cxn>
                  <a:cxn ang="0">
                    <a:pos x="89" y="0"/>
                  </a:cxn>
                </a:cxnLst>
                <a:rect l="0" t="0" r="r" b="b"/>
                <a:pathLst>
                  <a:path w="1501" h="110">
                    <a:moveTo>
                      <a:pt x="89" y="0"/>
                    </a:moveTo>
                    <a:lnTo>
                      <a:pt x="1412" y="0"/>
                    </a:lnTo>
                    <a:lnTo>
                      <a:pt x="1428" y="0"/>
                    </a:lnTo>
                    <a:lnTo>
                      <a:pt x="1446" y="2"/>
                    </a:lnTo>
                    <a:lnTo>
                      <a:pt x="1462" y="5"/>
                    </a:lnTo>
                    <a:lnTo>
                      <a:pt x="1477" y="11"/>
                    </a:lnTo>
                    <a:lnTo>
                      <a:pt x="1490" y="22"/>
                    </a:lnTo>
                    <a:lnTo>
                      <a:pt x="1497" y="37"/>
                    </a:lnTo>
                    <a:lnTo>
                      <a:pt x="1501" y="61"/>
                    </a:lnTo>
                    <a:lnTo>
                      <a:pt x="1497" y="79"/>
                    </a:lnTo>
                    <a:lnTo>
                      <a:pt x="1488" y="92"/>
                    </a:lnTo>
                    <a:lnTo>
                      <a:pt x="1477" y="101"/>
                    </a:lnTo>
                    <a:lnTo>
                      <a:pt x="1461" y="105"/>
                    </a:lnTo>
                    <a:lnTo>
                      <a:pt x="1444" y="109"/>
                    </a:lnTo>
                    <a:lnTo>
                      <a:pt x="1428" y="110"/>
                    </a:lnTo>
                    <a:lnTo>
                      <a:pt x="1412" y="110"/>
                    </a:lnTo>
                    <a:lnTo>
                      <a:pt x="89" y="110"/>
                    </a:lnTo>
                    <a:lnTo>
                      <a:pt x="71" y="110"/>
                    </a:lnTo>
                    <a:lnTo>
                      <a:pt x="53" y="109"/>
                    </a:lnTo>
                    <a:lnTo>
                      <a:pt x="37" y="105"/>
                    </a:lnTo>
                    <a:lnTo>
                      <a:pt x="22" y="99"/>
                    </a:lnTo>
                    <a:lnTo>
                      <a:pt x="11" y="90"/>
                    </a:lnTo>
                    <a:lnTo>
                      <a:pt x="2" y="75"/>
                    </a:lnTo>
                    <a:lnTo>
                      <a:pt x="0" y="55"/>
                    </a:lnTo>
                    <a:lnTo>
                      <a:pt x="2" y="35"/>
                    </a:lnTo>
                    <a:lnTo>
                      <a:pt x="11" y="20"/>
                    </a:lnTo>
                    <a:lnTo>
                      <a:pt x="22" y="11"/>
                    </a:lnTo>
                    <a:lnTo>
                      <a:pt x="37" y="4"/>
                    </a:lnTo>
                    <a:lnTo>
                      <a:pt x="53" y="2"/>
                    </a:lnTo>
                    <a:lnTo>
                      <a:pt x="71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6235" y="1908"/>
                <a:ext cx="405" cy="747"/>
              </a:xfrm>
              <a:custGeom>
                <a:avLst/>
                <a:gdLst/>
                <a:ahLst/>
                <a:cxnLst>
                  <a:cxn ang="0">
                    <a:pos x="462" y="0"/>
                  </a:cxn>
                  <a:cxn ang="0">
                    <a:pos x="493" y="9"/>
                  </a:cxn>
                  <a:cxn ang="0">
                    <a:pos x="504" y="38"/>
                  </a:cxn>
                  <a:cxn ang="0">
                    <a:pos x="504" y="1310"/>
                  </a:cxn>
                  <a:cxn ang="0">
                    <a:pos x="506" y="1347"/>
                  </a:cxn>
                  <a:cxn ang="0">
                    <a:pos x="515" y="1374"/>
                  </a:cxn>
                  <a:cxn ang="0">
                    <a:pos x="540" y="1395"/>
                  </a:cxn>
                  <a:cxn ang="0">
                    <a:pos x="589" y="1407"/>
                  </a:cxn>
                  <a:cxn ang="0">
                    <a:pos x="671" y="1415"/>
                  </a:cxn>
                  <a:cxn ang="0">
                    <a:pos x="809" y="1415"/>
                  </a:cxn>
                  <a:cxn ang="0">
                    <a:pos x="789" y="1494"/>
                  </a:cxn>
                  <a:cxn ang="0">
                    <a:pos x="715" y="1492"/>
                  </a:cxn>
                  <a:cxn ang="0">
                    <a:pos x="616" y="1490"/>
                  </a:cxn>
                  <a:cxn ang="0">
                    <a:pos x="518" y="1487"/>
                  </a:cxn>
                  <a:cxn ang="0">
                    <a:pos x="436" y="1485"/>
                  </a:cxn>
                  <a:cxn ang="0">
                    <a:pos x="384" y="1485"/>
                  </a:cxn>
                  <a:cxn ang="0">
                    <a:pos x="311" y="1487"/>
                  </a:cxn>
                  <a:cxn ang="0">
                    <a:pos x="220" y="1489"/>
                  </a:cxn>
                  <a:cxn ang="0">
                    <a:pos x="131" y="1492"/>
                  </a:cxn>
                  <a:cxn ang="0">
                    <a:pos x="58" y="1494"/>
                  </a:cxn>
                  <a:cxn ang="0">
                    <a:pos x="14" y="1494"/>
                  </a:cxn>
                  <a:cxn ang="0">
                    <a:pos x="100" y="1415"/>
                  </a:cxn>
                  <a:cxn ang="0">
                    <a:pos x="200" y="1411"/>
                  </a:cxn>
                  <a:cxn ang="0">
                    <a:pos x="264" y="1402"/>
                  </a:cxn>
                  <a:cxn ang="0">
                    <a:pos x="300" y="1385"/>
                  </a:cxn>
                  <a:cxn ang="0">
                    <a:pos x="316" y="1361"/>
                  </a:cxn>
                  <a:cxn ang="0">
                    <a:pos x="322" y="1330"/>
                  </a:cxn>
                  <a:cxn ang="0">
                    <a:pos x="322" y="166"/>
                  </a:cxn>
                  <a:cxn ang="0">
                    <a:pos x="215" y="202"/>
                  </a:cxn>
                  <a:cxn ang="0">
                    <a:pos x="113" y="221"/>
                  </a:cxn>
                  <a:cxn ang="0">
                    <a:pos x="29" y="224"/>
                  </a:cxn>
                  <a:cxn ang="0">
                    <a:pos x="0" y="145"/>
                  </a:cxn>
                  <a:cxn ang="0">
                    <a:pos x="69" y="143"/>
                  </a:cxn>
                  <a:cxn ang="0">
                    <a:pos x="154" y="136"/>
                  </a:cxn>
                  <a:cxn ang="0">
                    <a:pos x="249" y="114"/>
                  </a:cxn>
                  <a:cxn ang="0">
                    <a:pos x="345" y="70"/>
                  </a:cxn>
                  <a:cxn ang="0">
                    <a:pos x="435" y="0"/>
                  </a:cxn>
                </a:cxnLst>
                <a:rect l="0" t="0" r="r" b="b"/>
                <a:pathLst>
                  <a:path w="809" h="1494">
                    <a:moveTo>
                      <a:pt x="435" y="0"/>
                    </a:moveTo>
                    <a:lnTo>
                      <a:pt x="462" y="0"/>
                    </a:lnTo>
                    <a:lnTo>
                      <a:pt x="482" y="3"/>
                    </a:lnTo>
                    <a:lnTo>
                      <a:pt x="493" y="9"/>
                    </a:lnTo>
                    <a:lnTo>
                      <a:pt x="500" y="22"/>
                    </a:lnTo>
                    <a:lnTo>
                      <a:pt x="504" y="38"/>
                    </a:lnTo>
                    <a:lnTo>
                      <a:pt x="504" y="64"/>
                    </a:lnTo>
                    <a:lnTo>
                      <a:pt x="504" y="1310"/>
                    </a:lnTo>
                    <a:lnTo>
                      <a:pt x="504" y="1330"/>
                    </a:lnTo>
                    <a:lnTo>
                      <a:pt x="506" y="1347"/>
                    </a:lnTo>
                    <a:lnTo>
                      <a:pt x="509" y="1361"/>
                    </a:lnTo>
                    <a:lnTo>
                      <a:pt x="515" y="1374"/>
                    </a:lnTo>
                    <a:lnTo>
                      <a:pt x="526" y="1385"/>
                    </a:lnTo>
                    <a:lnTo>
                      <a:pt x="540" y="1395"/>
                    </a:lnTo>
                    <a:lnTo>
                      <a:pt x="562" y="1402"/>
                    </a:lnTo>
                    <a:lnTo>
                      <a:pt x="589" y="1407"/>
                    </a:lnTo>
                    <a:lnTo>
                      <a:pt x="626" y="1411"/>
                    </a:lnTo>
                    <a:lnTo>
                      <a:pt x="671" y="1415"/>
                    </a:lnTo>
                    <a:lnTo>
                      <a:pt x="726" y="1415"/>
                    </a:lnTo>
                    <a:lnTo>
                      <a:pt x="809" y="1415"/>
                    </a:lnTo>
                    <a:lnTo>
                      <a:pt x="809" y="1494"/>
                    </a:lnTo>
                    <a:lnTo>
                      <a:pt x="789" y="1494"/>
                    </a:lnTo>
                    <a:lnTo>
                      <a:pt x="756" y="1494"/>
                    </a:lnTo>
                    <a:lnTo>
                      <a:pt x="715" y="1492"/>
                    </a:lnTo>
                    <a:lnTo>
                      <a:pt x="667" y="1492"/>
                    </a:lnTo>
                    <a:lnTo>
                      <a:pt x="616" y="1490"/>
                    </a:lnTo>
                    <a:lnTo>
                      <a:pt x="566" y="1489"/>
                    </a:lnTo>
                    <a:lnTo>
                      <a:pt x="518" y="1487"/>
                    </a:lnTo>
                    <a:lnTo>
                      <a:pt x="473" y="1487"/>
                    </a:lnTo>
                    <a:lnTo>
                      <a:pt x="436" y="1485"/>
                    </a:lnTo>
                    <a:lnTo>
                      <a:pt x="409" y="1485"/>
                    </a:lnTo>
                    <a:lnTo>
                      <a:pt x="384" y="1485"/>
                    </a:lnTo>
                    <a:lnTo>
                      <a:pt x="349" y="1487"/>
                    </a:lnTo>
                    <a:lnTo>
                      <a:pt x="311" y="1487"/>
                    </a:lnTo>
                    <a:lnTo>
                      <a:pt x="267" y="1489"/>
                    </a:lnTo>
                    <a:lnTo>
                      <a:pt x="220" y="1489"/>
                    </a:lnTo>
                    <a:lnTo>
                      <a:pt x="175" y="1490"/>
                    </a:lnTo>
                    <a:lnTo>
                      <a:pt x="131" y="1492"/>
                    </a:lnTo>
                    <a:lnTo>
                      <a:pt x="91" y="1492"/>
                    </a:lnTo>
                    <a:lnTo>
                      <a:pt x="58" y="1494"/>
                    </a:lnTo>
                    <a:lnTo>
                      <a:pt x="31" y="1494"/>
                    </a:lnTo>
                    <a:lnTo>
                      <a:pt x="14" y="1494"/>
                    </a:lnTo>
                    <a:lnTo>
                      <a:pt x="14" y="1415"/>
                    </a:lnTo>
                    <a:lnTo>
                      <a:pt x="100" y="1415"/>
                    </a:lnTo>
                    <a:lnTo>
                      <a:pt x="154" y="1415"/>
                    </a:lnTo>
                    <a:lnTo>
                      <a:pt x="200" y="1411"/>
                    </a:lnTo>
                    <a:lnTo>
                      <a:pt x="236" y="1407"/>
                    </a:lnTo>
                    <a:lnTo>
                      <a:pt x="264" y="1402"/>
                    </a:lnTo>
                    <a:lnTo>
                      <a:pt x="285" y="1395"/>
                    </a:lnTo>
                    <a:lnTo>
                      <a:pt x="300" y="1385"/>
                    </a:lnTo>
                    <a:lnTo>
                      <a:pt x="311" y="1374"/>
                    </a:lnTo>
                    <a:lnTo>
                      <a:pt x="316" y="1361"/>
                    </a:lnTo>
                    <a:lnTo>
                      <a:pt x="320" y="1347"/>
                    </a:lnTo>
                    <a:lnTo>
                      <a:pt x="322" y="1330"/>
                    </a:lnTo>
                    <a:lnTo>
                      <a:pt x="322" y="1310"/>
                    </a:lnTo>
                    <a:lnTo>
                      <a:pt x="322" y="166"/>
                    </a:lnTo>
                    <a:lnTo>
                      <a:pt x="269" y="188"/>
                    </a:lnTo>
                    <a:lnTo>
                      <a:pt x="215" y="202"/>
                    </a:lnTo>
                    <a:lnTo>
                      <a:pt x="162" y="213"/>
                    </a:lnTo>
                    <a:lnTo>
                      <a:pt x="113" y="221"/>
                    </a:lnTo>
                    <a:lnTo>
                      <a:pt x="67" y="223"/>
                    </a:lnTo>
                    <a:lnTo>
                      <a:pt x="29" y="224"/>
                    </a:lnTo>
                    <a:lnTo>
                      <a:pt x="0" y="224"/>
                    </a:lnTo>
                    <a:lnTo>
                      <a:pt x="0" y="145"/>
                    </a:lnTo>
                    <a:lnTo>
                      <a:pt x="31" y="145"/>
                    </a:lnTo>
                    <a:lnTo>
                      <a:pt x="69" y="143"/>
                    </a:lnTo>
                    <a:lnTo>
                      <a:pt x="109" y="142"/>
                    </a:lnTo>
                    <a:lnTo>
                      <a:pt x="154" y="136"/>
                    </a:lnTo>
                    <a:lnTo>
                      <a:pt x="200" y="127"/>
                    </a:lnTo>
                    <a:lnTo>
                      <a:pt x="249" y="114"/>
                    </a:lnTo>
                    <a:lnTo>
                      <a:pt x="298" y="95"/>
                    </a:lnTo>
                    <a:lnTo>
                      <a:pt x="345" y="70"/>
                    </a:lnTo>
                    <a:lnTo>
                      <a:pt x="391" y="38"/>
                    </a:lnTo>
                    <a:lnTo>
                      <a:pt x="4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3124200" y="5791200"/>
              <a:ext cx="481862" cy="495300"/>
              <a:chOff x="2841" y="2288"/>
              <a:chExt cx="1255" cy="1290"/>
            </a:xfrm>
          </p:grpSpPr>
          <p:sp>
            <p:nvSpPr>
              <p:cNvPr id="20" name="Freeform 6"/>
              <p:cNvSpPr>
                <a:spLocks noEditPoints="1"/>
              </p:cNvSpPr>
              <p:nvPr/>
            </p:nvSpPr>
            <p:spPr bwMode="auto">
              <a:xfrm>
                <a:off x="2841" y="2288"/>
                <a:ext cx="423" cy="1068"/>
              </a:xfrm>
              <a:custGeom>
                <a:avLst/>
                <a:gdLst/>
                <a:ahLst/>
                <a:cxnLst>
                  <a:cxn ang="0">
                    <a:pos x="829" y="1089"/>
                  </a:cxn>
                  <a:cxn ang="0">
                    <a:pos x="986" y="1251"/>
                  </a:cxn>
                  <a:cxn ang="0">
                    <a:pos x="1026" y="1477"/>
                  </a:cxn>
                  <a:cxn ang="0">
                    <a:pos x="961" y="1688"/>
                  </a:cxn>
                  <a:cxn ang="0">
                    <a:pos x="918" y="1811"/>
                  </a:cxn>
                  <a:cxn ang="0">
                    <a:pos x="870" y="1930"/>
                  </a:cxn>
                  <a:cxn ang="0">
                    <a:pos x="632" y="2573"/>
                  </a:cxn>
                  <a:cxn ang="0">
                    <a:pos x="561" y="2765"/>
                  </a:cxn>
                  <a:cxn ang="0">
                    <a:pos x="535" y="2891"/>
                  </a:cxn>
                  <a:cxn ang="0">
                    <a:pos x="548" y="3040"/>
                  </a:cxn>
                  <a:cxn ang="0">
                    <a:pos x="645" y="3098"/>
                  </a:cxn>
                  <a:cxn ang="0">
                    <a:pos x="864" y="3011"/>
                  </a:cxn>
                  <a:cxn ang="0">
                    <a:pos x="1025" y="2793"/>
                  </a:cxn>
                  <a:cxn ang="0">
                    <a:pos x="1132" y="2506"/>
                  </a:cxn>
                  <a:cxn ang="0">
                    <a:pos x="1178" y="2427"/>
                  </a:cxn>
                  <a:cxn ang="0">
                    <a:pos x="1233" y="2425"/>
                  </a:cxn>
                  <a:cxn ang="0">
                    <a:pos x="1269" y="2468"/>
                  </a:cxn>
                  <a:cxn ang="0">
                    <a:pos x="1244" y="2567"/>
                  </a:cxn>
                  <a:cxn ang="0">
                    <a:pos x="1168" y="2764"/>
                  </a:cxn>
                  <a:cxn ang="0">
                    <a:pos x="1035" y="2983"/>
                  </a:cxn>
                  <a:cxn ang="0">
                    <a:pos x="840" y="3152"/>
                  </a:cxn>
                  <a:cxn ang="0">
                    <a:pos x="582" y="3200"/>
                  </a:cxn>
                  <a:cxn ang="0">
                    <a:pos x="358" y="3093"/>
                  </a:cxn>
                  <a:cxn ang="0">
                    <a:pos x="251" y="2869"/>
                  </a:cxn>
                  <a:cxn ang="0">
                    <a:pos x="277" y="2655"/>
                  </a:cxn>
                  <a:cxn ang="0">
                    <a:pos x="360" y="2430"/>
                  </a:cxn>
                  <a:cxn ang="0">
                    <a:pos x="442" y="2211"/>
                  </a:cxn>
                  <a:cxn ang="0">
                    <a:pos x="547" y="1931"/>
                  </a:cxn>
                  <a:cxn ang="0">
                    <a:pos x="643" y="1676"/>
                  </a:cxn>
                  <a:cxn ang="0">
                    <a:pos x="698" y="1523"/>
                  </a:cxn>
                  <a:cxn ang="0">
                    <a:pos x="741" y="1342"/>
                  </a:cxn>
                  <a:cxn ang="0">
                    <a:pos x="720" y="1193"/>
                  </a:cxn>
                  <a:cxn ang="0">
                    <a:pos x="657" y="1149"/>
                  </a:cxn>
                  <a:cxn ang="0">
                    <a:pos x="555" y="1156"/>
                  </a:cxn>
                  <a:cxn ang="0">
                    <a:pos x="382" y="1258"/>
                  </a:cxn>
                  <a:cxn ang="0">
                    <a:pos x="218" y="1506"/>
                  </a:cxn>
                  <a:cxn ang="0">
                    <a:pos x="119" y="1790"/>
                  </a:cxn>
                  <a:cxn ang="0">
                    <a:pos x="60" y="1822"/>
                  </a:cxn>
                  <a:cxn ang="0">
                    <a:pos x="17" y="1812"/>
                  </a:cxn>
                  <a:cxn ang="0">
                    <a:pos x="4" y="1754"/>
                  </a:cxn>
                  <a:cxn ang="0">
                    <a:pos x="49" y="1606"/>
                  </a:cxn>
                  <a:cxn ang="0">
                    <a:pos x="150" y="1393"/>
                  </a:cxn>
                  <a:cxn ang="0">
                    <a:pos x="309" y="1186"/>
                  </a:cxn>
                  <a:cxn ang="0">
                    <a:pos x="531" y="1056"/>
                  </a:cxn>
                  <a:cxn ang="0">
                    <a:pos x="1111" y="10"/>
                  </a:cxn>
                  <a:cxn ang="0">
                    <a:pos x="1214" y="111"/>
                  </a:cxn>
                  <a:cxn ang="0">
                    <a:pos x="1195" y="279"/>
                  </a:cxn>
                  <a:cxn ang="0">
                    <a:pos x="1063" y="398"/>
                  </a:cxn>
                  <a:cxn ang="0">
                    <a:pos x="899" y="409"/>
                  </a:cxn>
                  <a:cxn ang="0">
                    <a:pos x="797" y="309"/>
                  </a:cxn>
                  <a:cxn ang="0">
                    <a:pos x="826" y="127"/>
                  </a:cxn>
                  <a:cxn ang="0">
                    <a:pos x="1000" y="4"/>
                  </a:cxn>
                </a:cxnLst>
                <a:rect l="0" t="0" r="r" b="b"/>
                <a:pathLst>
                  <a:path w="1269" h="3203">
                    <a:moveTo>
                      <a:pt x="637" y="1042"/>
                    </a:moveTo>
                    <a:lnTo>
                      <a:pt x="690" y="1046"/>
                    </a:lnTo>
                    <a:lnTo>
                      <a:pt x="739" y="1055"/>
                    </a:lnTo>
                    <a:lnTo>
                      <a:pt x="785" y="1069"/>
                    </a:lnTo>
                    <a:lnTo>
                      <a:pt x="829" y="1089"/>
                    </a:lnTo>
                    <a:lnTo>
                      <a:pt x="868" y="1114"/>
                    </a:lnTo>
                    <a:lnTo>
                      <a:pt x="903" y="1143"/>
                    </a:lnTo>
                    <a:lnTo>
                      <a:pt x="936" y="1176"/>
                    </a:lnTo>
                    <a:lnTo>
                      <a:pt x="962" y="1212"/>
                    </a:lnTo>
                    <a:lnTo>
                      <a:pt x="986" y="1251"/>
                    </a:lnTo>
                    <a:lnTo>
                      <a:pt x="1004" y="1293"/>
                    </a:lnTo>
                    <a:lnTo>
                      <a:pt x="1017" y="1338"/>
                    </a:lnTo>
                    <a:lnTo>
                      <a:pt x="1025" y="1385"/>
                    </a:lnTo>
                    <a:lnTo>
                      <a:pt x="1028" y="1432"/>
                    </a:lnTo>
                    <a:lnTo>
                      <a:pt x="1026" y="1477"/>
                    </a:lnTo>
                    <a:lnTo>
                      <a:pt x="1021" y="1517"/>
                    </a:lnTo>
                    <a:lnTo>
                      <a:pt x="1011" y="1558"/>
                    </a:lnTo>
                    <a:lnTo>
                      <a:pt x="997" y="1598"/>
                    </a:lnTo>
                    <a:lnTo>
                      <a:pt x="982" y="1642"/>
                    </a:lnTo>
                    <a:lnTo>
                      <a:pt x="961" y="1688"/>
                    </a:lnTo>
                    <a:lnTo>
                      <a:pt x="949" y="1720"/>
                    </a:lnTo>
                    <a:lnTo>
                      <a:pt x="940" y="1746"/>
                    </a:lnTo>
                    <a:lnTo>
                      <a:pt x="932" y="1770"/>
                    </a:lnTo>
                    <a:lnTo>
                      <a:pt x="924" y="1791"/>
                    </a:lnTo>
                    <a:lnTo>
                      <a:pt x="918" y="1811"/>
                    </a:lnTo>
                    <a:lnTo>
                      <a:pt x="910" y="1830"/>
                    </a:lnTo>
                    <a:lnTo>
                      <a:pt x="902" y="1851"/>
                    </a:lnTo>
                    <a:lnTo>
                      <a:pt x="893" y="1873"/>
                    </a:lnTo>
                    <a:lnTo>
                      <a:pt x="882" y="1900"/>
                    </a:lnTo>
                    <a:lnTo>
                      <a:pt x="870" y="1930"/>
                    </a:lnTo>
                    <a:lnTo>
                      <a:pt x="855" y="1965"/>
                    </a:lnTo>
                    <a:lnTo>
                      <a:pt x="855" y="1965"/>
                    </a:lnTo>
                    <a:lnTo>
                      <a:pt x="675" y="2460"/>
                    </a:lnTo>
                    <a:lnTo>
                      <a:pt x="652" y="2520"/>
                    </a:lnTo>
                    <a:lnTo>
                      <a:pt x="632" y="2573"/>
                    </a:lnTo>
                    <a:lnTo>
                      <a:pt x="614" y="2620"/>
                    </a:lnTo>
                    <a:lnTo>
                      <a:pt x="598" y="2663"/>
                    </a:lnTo>
                    <a:lnTo>
                      <a:pt x="584" y="2701"/>
                    </a:lnTo>
                    <a:lnTo>
                      <a:pt x="572" y="2735"/>
                    </a:lnTo>
                    <a:lnTo>
                      <a:pt x="561" y="2765"/>
                    </a:lnTo>
                    <a:lnTo>
                      <a:pt x="554" y="2793"/>
                    </a:lnTo>
                    <a:lnTo>
                      <a:pt x="547" y="2819"/>
                    </a:lnTo>
                    <a:lnTo>
                      <a:pt x="542" y="2844"/>
                    </a:lnTo>
                    <a:lnTo>
                      <a:pt x="538" y="2867"/>
                    </a:lnTo>
                    <a:lnTo>
                      <a:pt x="535" y="2891"/>
                    </a:lnTo>
                    <a:lnTo>
                      <a:pt x="533" y="2916"/>
                    </a:lnTo>
                    <a:lnTo>
                      <a:pt x="533" y="2941"/>
                    </a:lnTo>
                    <a:lnTo>
                      <a:pt x="534" y="2980"/>
                    </a:lnTo>
                    <a:lnTo>
                      <a:pt x="539" y="3013"/>
                    </a:lnTo>
                    <a:lnTo>
                      <a:pt x="548" y="3040"/>
                    </a:lnTo>
                    <a:lnTo>
                      <a:pt x="561" y="3061"/>
                    </a:lnTo>
                    <a:lnTo>
                      <a:pt x="577" y="3078"/>
                    </a:lnTo>
                    <a:lnTo>
                      <a:pt x="595" y="3089"/>
                    </a:lnTo>
                    <a:lnTo>
                      <a:pt x="619" y="3095"/>
                    </a:lnTo>
                    <a:lnTo>
                      <a:pt x="645" y="3098"/>
                    </a:lnTo>
                    <a:lnTo>
                      <a:pt x="694" y="3094"/>
                    </a:lnTo>
                    <a:lnTo>
                      <a:pt x="739" y="3083"/>
                    </a:lnTo>
                    <a:lnTo>
                      <a:pt x="783" y="3065"/>
                    </a:lnTo>
                    <a:lnTo>
                      <a:pt x="825" y="3042"/>
                    </a:lnTo>
                    <a:lnTo>
                      <a:pt x="864" y="3011"/>
                    </a:lnTo>
                    <a:lnTo>
                      <a:pt x="901" y="2976"/>
                    </a:lnTo>
                    <a:lnTo>
                      <a:pt x="935" y="2935"/>
                    </a:lnTo>
                    <a:lnTo>
                      <a:pt x="967" y="2892"/>
                    </a:lnTo>
                    <a:lnTo>
                      <a:pt x="996" y="2844"/>
                    </a:lnTo>
                    <a:lnTo>
                      <a:pt x="1025" y="2793"/>
                    </a:lnTo>
                    <a:lnTo>
                      <a:pt x="1050" y="2739"/>
                    </a:lnTo>
                    <a:lnTo>
                      <a:pt x="1075" y="2683"/>
                    </a:lnTo>
                    <a:lnTo>
                      <a:pt x="1096" y="2624"/>
                    </a:lnTo>
                    <a:lnTo>
                      <a:pt x="1115" y="2565"/>
                    </a:lnTo>
                    <a:lnTo>
                      <a:pt x="1132" y="2506"/>
                    </a:lnTo>
                    <a:lnTo>
                      <a:pt x="1144" y="2480"/>
                    </a:lnTo>
                    <a:lnTo>
                      <a:pt x="1153" y="2460"/>
                    </a:lnTo>
                    <a:lnTo>
                      <a:pt x="1161" y="2444"/>
                    </a:lnTo>
                    <a:lnTo>
                      <a:pt x="1169" y="2434"/>
                    </a:lnTo>
                    <a:lnTo>
                      <a:pt x="1178" y="2427"/>
                    </a:lnTo>
                    <a:lnTo>
                      <a:pt x="1191" y="2423"/>
                    </a:lnTo>
                    <a:lnTo>
                      <a:pt x="1208" y="2423"/>
                    </a:lnTo>
                    <a:lnTo>
                      <a:pt x="1215" y="2423"/>
                    </a:lnTo>
                    <a:lnTo>
                      <a:pt x="1224" y="2423"/>
                    </a:lnTo>
                    <a:lnTo>
                      <a:pt x="1233" y="2425"/>
                    </a:lnTo>
                    <a:lnTo>
                      <a:pt x="1244" y="2429"/>
                    </a:lnTo>
                    <a:lnTo>
                      <a:pt x="1253" y="2434"/>
                    </a:lnTo>
                    <a:lnTo>
                      <a:pt x="1261" y="2442"/>
                    </a:lnTo>
                    <a:lnTo>
                      <a:pt x="1266" y="2454"/>
                    </a:lnTo>
                    <a:lnTo>
                      <a:pt x="1269" y="2468"/>
                    </a:lnTo>
                    <a:lnTo>
                      <a:pt x="1267" y="2477"/>
                    </a:lnTo>
                    <a:lnTo>
                      <a:pt x="1265" y="2492"/>
                    </a:lnTo>
                    <a:lnTo>
                      <a:pt x="1259" y="2512"/>
                    </a:lnTo>
                    <a:lnTo>
                      <a:pt x="1253" y="2539"/>
                    </a:lnTo>
                    <a:lnTo>
                      <a:pt x="1244" y="2567"/>
                    </a:lnTo>
                    <a:lnTo>
                      <a:pt x="1233" y="2602"/>
                    </a:lnTo>
                    <a:lnTo>
                      <a:pt x="1220" y="2640"/>
                    </a:lnTo>
                    <a:lnTo>
                      <a:pt x="1204" y="2679"/>
                    </a:lnTo>
                    <a:lnTo>
                      <a:pt x="1187" y="2721"/>
                    </a:lnTo>
                    <a:lnTo>
                      <a:pt x="1168" y="2764"/>
                    </a:lnTo>
                    <a:lnTo>
                      <a:pt x="1145" y="2808"/>
                    </a:lnTo>
                    <a:lnTo>
                      <a:pt x="1122" y="2853"/>
                    </a:lnTo>
                    <a:lnTo>
                      <a:pt x="1096" y="2896"/>
                    </a:lnTo>
                    <a:lnTo>
                      <a:pt x="1067" y="2941"/>
                    </a:lnTo>
                    <a:lnTo>
                      <a:pt x="1035" y="2983"/>
                    </a:lnTo>
                    <a:lnTo>
                      <a:pt x="1001" y="3023"/>
                    </a:lnTo>
                    <a:lnTo>
                      <a:pt x="965" y="3060"/>
                    </a:lnTo>
                    <a:lnTo>
                      <a:pt x="927" y="3095"/>
                    </a:lnTo>
                    <a:lnTo>
                      <a:pt x="885" y="3125"/>
                    </a:lnTo>
                    <a:lnTo>
                      <a:pt x="840" y="3152"/>
                    </a:lnTo>
                    <a:lnTo>
                      <a:pt x="794" y="3174"/>
                    </a:lnTo>
                    <a:lnTo>
                      <a:pt x="745" y="3190"/>
                    </a:lnTo>
                    <a:lnTo>
                      <a:pt x="692" y="3200"/>
                    </a:lnTo>
                    <a:lnTo>
                      <a:pt x="637" y="3203"/>
                    </a:lnTo>
                    <a:lnTo>
                      <a:pt x="582" y="3200"/>
                    </a:lnTo>
                    <a:lnTo>
                      <a:pt x="531" y="3190"/>
                    </a:lnTo>
                    <a:lnTo>
                      <a:pt x="482" y="3174"/>
                    </a:lnTo>
                    <a:lnTo>
                      <a:pt x="437" y="3152"/>
                    </a:lnTo>
                    <a:lnTo>
                      <a:pt x="395" y="3125"/>
                    </a:lnTo>
                    <a:lnTo>
                      <a:pt x="358" y="3093"/>
                    </a:lnTo>
                    <a:lnTo>
                      <a:pt x="326" y="3056"/>
                    </a:lnTo>
                    <a:lnTo>
                      <a:pt x="300" y="3014"/>
                    </a:lnTo>
                    <a:lnTo>
                      <a:pt x="277" y="2970"/>
                    </a:lnTo>
                    <a:lnTo>
                      <a:pt x="262" y="2920"/>
                    </a:lnTo>
                    <a:lnTo>
                      <a:pt x="251" y="2869"/>
                    </a:lnTo>
                    <a:lnTo>
                      <a:pt x="248" y="2814"/>
                    </a:lnTo>
                    <a:lnTo>
                      <a:pt x="250" y="2778"/>
                    </a:lnTo>
                    <a:lnTo>
                      <a:pt x="256" y="2740"/>
                    </a:lnTo>
                    <a:lnTo>
                      <a:pt x="265" y="2698"/>
                    </a:lnTo>
                    <a:lnTo>
                      <a:pt x="277" y="2655"/>
                    </a:lnTo>
                    <a:lnTo>
                      <a:pt x="292" y="2611"/>
                    </a:lnTo>
                    <a:lnTo>
                      <a:pt x="307" y="2565"/>
                    </a:lnTo>
                    <a:lnTo>
                      <a:pt x="324" y="2519"/>
                    </a:lnTo>
                    <a:lnTo>
                      <a:pt x="343" y="2475"/>
                    </a:lnTo>
                    <a:lnTo>
                      <a:pt x="360" y="2430"/>
                    </a:lnTo>
                    <a:lnTo>
                      <a:pt x="373" y="2396"/>
                    </a:lnTo>
                    <a:lnTo>
                      <a:pt x="389" y="2355"/>
                    </a:lnTo>
                    <a:lnTo>
                      <a:pt x="404" y="2311"/>
                    </a:lnTo>
                    <a:lnTo>
                      <a:pt x="423" y="2262"/>
                    </a:lnTo>
                    <a:lnTo>
                      <a:pt x="442" y="2211"/>
                    </a:lnTo>
                    <a:lnTo>
                      <a:pt x="462" y="2158"/>
                    </a:lnTo>
                    <a:lnTo>
                      <a:pt x="483" y="2103"/>
                    </a:lnTo>
                    <a:lnTo>
                      <a:pt x="504" y="2045"/>
                    </a:lnTo>
                    <a:lnTo>
                      <a:pt x="526" y="1989"/>
                    </a:lnTo>
                    <a:lnTo>
                      <a:pt x="547" y="1931"/>
                    </a:lnTo>
                    <a:lnTo>
                      <a:pt x="568" y="1876"/>
                    </a:lnTo>
                    <a:lnTo>
                      <a:pt x="589" y="1821"/>
                    </a:lnTo>
                    <a:lnTo>
                      <a:pt x="607" y="1770"/>
                    </a:lnTo>
                    <a:lnTo>
                      <a:pt x="626" y="1720"/>
                    </a:lnTo>
                    <a:lnTo>
                      <a:pt x="643" y="1676"/>
                    </a:lnTo>
                    <a:lnTo>
                      <a:pt x="658" y="1635"/>
                    </a:lnTo>
                    <a:lnTo>
                      <a:pt x="671" y="1598"/>
                    </a:lnTo>
                    <a:lnTo>
                      <a:pt x="682" y="1568"/>
                    </a:lnTo>
                    <a:lnTo>
                      <a:pt x="690" y="1545"/>
                    </a:lnTo>
                    <a:lnTo>
                      <a:pt x="698" y="1523"/>
                    </a:lnTo>
                    <a:lnTo>
                      <a:pt x="707" y="1495"/>
                    </a:lnTo>
                    <a:lnTo>
                      <a:pt x="717" y="1462"/>
                    </a:lnTo>
                    <a:lnTo>
                      <a:pt x="726" y="1424"/>
                    </a:lnTo>
                    <a:lnTo>
                      <a:pt x="736" y="1385"/>
                    </a:lnTo>
                    <a:lnTo>
                      <a:pt x="741" y="1342"/>
                    </a:lnTo>
                    <a:lnTo>
                      <a:pt x="743" y="1297"/>
                    </a:lnTo>
                    <a:lnTo>
                      <a:pt x="741" y="1263"/>
                    </a:lnTo>
                    <a:lnTo>
                      <a:pt x="737" y="1234"/>
                    </a:lnTo>
                    <a:lnTo>
                      <a:pt x="729" y="1211"/>
                    </a:lnTo>
                    <a:lnTo>
                      <a:pt x="720" y="1193"/>
                    </a:lnTo>
                    <a:lnTo>
                      <a:pt x="709" y="1177"/>
                    </a:lnTo>
                    <a:lnTo>
                      <a:pt x="696" y="1166"/>
                    </a:lnTo>
                    <a:lnTo>
                      <a:pt x="684" y="1158"/>
                    </a:lnTo>
                    <a:lnTo>
                      <a:pt x="670" y="1153"/>
                    </a:lnTo>
                    <a:lnTo>
                      <a:pt x="657" y="1149"/>
                    </a:lnTo>
                    <a:lnTo>
                      <a:pt x="645" y="1148"/>
                    </a:lnTo>
                    <a:lnTo>
                      <a:pt x="633" y="1148"/>
                    </a:lnTo>
                    <a:lnTo>
                      <a:pt x="623" y="1148"/>
                    </a:lnTo>
                    <a:lnTo>
                      <a:pt x="589" y="1149"/>
                    </a:lnTo>
                    <a:lnTo>
                      <a:pt x="555" y="1156"/>
                    </a:lnTo>
                    <a:lnTo>
                      <a:pt x="521" y="1166"/>
                    </a:lnTo>
                    <a:lnTo>
                      <a:pt x="487" y="1181"/>
                    </a:lnTo>
                    <a:lnTo>
                      <a:pt x="451" y="1202"/>
                    </a:lnTo>
                    <a:lnTo>
                      <a:pt x="416" y="1227"/>
                    </a:lnTo>
                    <a:lnTo>
                      <a:pt x="382" y="1258"/>
                    </a:lnTo>
                    <a:lnTo>
                      <a:pt x="348" y="1295"/>
                    </a:lnTo>
                    <a:lnTo>
                      <a:pt x="314" y="1337"/>
                    </a:lnTo>
                    <a:lnTo>
                      <a:pt x="281" y="1386"/>
                    </a:lnTo>
                    <a:lnTo>
                      <a:pt x="250" y="1443"/>
                    </a:lnTo>
                    <a:lnTo>
                      <a:pt x="218" y="1506"/>
                    </a:lnTo>
                    <a:lnTo>
                      <a:pt x="190" y="1576"/>
                    </a:lnTo>
                    <a:lnTo>
                      <a:pt x="162" y="1655"/>
                    </a:lnTo>
                    <a:lnTo>
                      <a:pt x="135" y="1740"/>
                    </a:lnTo>
                    <a:lnTo>
                      <a:pt x="127" y="1769"/>
                    </a:lnTo>
                    <a:lnTo>
                      <a:pt x="119" y="1790"/>
                    </a:lnTo>
                    <a:lnTo>
                      <a:pt x="111" y="1804"/>
                    </a:lnTo>
                    <a:lnTo>
                      <a:pt x="102" y="1813"/>
                    </a:lnTo>
                    <a:lnTo>
                      <a:pt x="91" y="1820"/>
                    </a:lnTo>
                    <a:lnTo>
                      <a:pt x="77" y="1822"/>
                    </a:lnTo>
                    <a:lnTo>
                      <a:pt x="60" y="1822"/>
                    </a:lnTo>
                    <a:lnTo>
                      <a:pt x="56" y="1822"/>
                    </a:lnTo>
                    <a:lnTo>
                      <a:pt x="48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7" y="1812"/>
                    </a:lnTo>
                    <a:lnTo>
                      <a:pt x="9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1" y="1769"/>
                    </a:lnTo>
                    <a:lnTo>
                      <a:pt x="4" y="1754"/>
                    </a:lnTo>
                    <a:lnTo>
                      <a:pt x="9" y="1733"/>
                    </a:lnTo>
                    <a:lnTo>
                      <a:pt x="17" y="1707"/>
                    </a:lnTo>
                    <a:lnTo>
                      <a:pt x="26" y="1677"/>
                    </a:lnTo>
                    <a:lnTo>
                      <a:pt x="36" y="1644"/>
                    </a:lnTo>
                    <a:lnTo>
                      <a:pt x="49" y="1606"/>
                    </a:lnTo>
                    <a:lnTo>
                      <a:pt x="65" y="1567"/>
                    </a:lnTo>
                    <a:lnTo>
                      <a:pt x="83" y="1525"/>
                    </a:lnTo>
                    <a:lnTo>
                      <a:pt x="103" y="1482"/>
                    </a:lnTo>
                    <a:lnTo>
                      <a:pt x="125" y="1437"/>
                    </a:lnTo>
                    <a:lnTo>
                      <a:pt x="150" y="1393"/>
                    </a:lnTo>
                    <a:lnTo>
                      <a:pt x="178" y="1348"/>
                    </a:lnTo>
                    <a:lnTo>
                      <a:pt x="207" y="1305"/>
                    </a:lnTo>
                    <a:lnTo>
                      <a:pt x="238" y="1263"/>
                    </a:lnTo>
                    <a:lnTo>
                      <a:pt x="272" y="1223"/>
                    </a:lnTo>
                    <a:lnTo>
                      <a:pt x="309" y="1186"/>
                    </a:lnTo>
                    <a:lnTo>
                      <a:pt x="348" y="1151"/>
                    </a:lnTo>
                    <a:lnTo>
                      <a:pt x="390" y="1121"/>
                    </a:lnTo>
                    <a:lnTo>
                      <a:pt x="434" y="1094"/>
                    </a:lnTo>
                    <a:lnTo>
                      <a:pt x="482" y="1072"/>
                    </a:lnTo>
                    <a:lnTo>
                      <a:pt x="531" y="1056"/>
                    </a:lnTo>
                    <a:lnTo>
                      <a:pt x="582" y="1046"/>
                    </a:lnTo>
                    <a:lnTo>
                      <a:pt x="637" y="1042"/>
                    </a:lnTo>
                    <a:close/>
                    <a:moveTo>
                      <a:pt x="1043" y="0"/>
                    </a:moveTo>
                    <a:lnTo>
                      <a:pt x="1079" y="2"/>
                    </a:lnTo>
                    <a:lnTo>
                      <a:pt x="1111" y="10"/>
                    </a:lnTo>
                    <a:lnTo>
                      <a:pt x="1140" y="23"/>
                    </a:lnTo>
                    <a:lnTo>
                      <a:pt x="1164" y="39"/>
                    </a:lnTo>
                    <a:lnTo>
                      <a:pt x="1185" y="60"/>
                    </a:lnTo>
                    <a:lnTo>
                      <a:pt x="1202" y="83"/>
                    </a:lnTo>
                    <a:lnTo>
                      <a:pt x="1214" y="111"/>
                    </a:lnTo>
                    <a:lnTo>
                      <a:pt x="1220" y="141"/>
                    </a:lnTo>
                    <a:lnTo>
                      <a:pt x="1223" y="172"/>
                    </a:lnTo>
                    <a:lnTo>
                      <a:pt x="1220" y="210"/>
                    </a:lnTo>
                    <a:lnTo>
                      <a:pt x="1210" y="246"/>
                    </a:lnTo>
                    <a:lnTo>
                      <a:pt x="1195" y="279"/>
                    </a:lnTo>
                    <a:lnTo>
                      <a:pt x="1174" y="310"/>
                    </a:lnTo>
                    <a:lnTo>
                      <a:pt x="1151" y="337"/>
                    </a:lnTo>
                    <a:lnTo>
                      <a:pt x="1123" y="361"/>
                    </a:lnTo>
                    <a:lnTo>
                      <a:pt x="1094" y="381"/>
                    </a:lnTo>
                    <a:lnTo>
                      <a:pt x="1063" y="398"/>
                    </a:lnTo>
                    <a:lnTo>
                      <a:pt x="1032" y="409"/>
                    </a:lnTo>
                    <a:lnTo>
                      <a:pt x="999" y="417"/>
                    </a:lnTo>
                    <a:lnTo>
                      <a:pt x="969" y="420"/>
                    </a:lnTo>
                    <a:lnTo>
                      <a:pt x="932" y="417"/>
                    </a:lnTo>
                    <a:lnTo>
                      <a:pt x="899" y="409"/>
                    </a:lnTo>
                    <a:lnTo>
                      <a:pt x="872" y="396"/>
                    </a:lnTo>
                    <a:lnTo>
                      <a:pt x="847" y="379"/>
                    </a:lnTo>
                    <a:lnTo>
                      <a:pt x="826" y="360"/>
                    </a:lnTo>
                    <a:lnTo>
                      <a:pt x="810" y="335"/>
                    </a:lnTo>
                    <a:lnTo>
                      <a:pt x="797" y="309"/>
                    </a:lnTo>
                    <a:lnTo>
                      <a:pt x="791" y="279"/>
                    </a:lnTo>
                    <a:lnTo>
                      <a:pt x="788" y="247"/>
                    </a:lnTo>
                    <a:lnTo>
                      <a:pt x="793" y="205"/>
                    </a:lnTo>
                    <a:lnTo>
                      <a:pt x="805" y="165"/>
                    </a:lnTo>
                    <a:lnTo>
                      <a:pt x="826" y="127"/>
                    </a:lnTo>
                    <a:lnTo>
                      <a:pt x="852" y="91"/>
                    </a:lnTo>
                    <a:lnTo>
                      <a:pt x="884" y="61"/>
                    </a:lnTo>
                    <a:lnTo>
                      <a:pt x="920" y="35"/>
                    </a:lnTo>
                    <a:lnTo>
                      <a:pt x="959" y="17"/>
                    </a:lnTo>
                    <a:lnTo>
                      <a:pt x="1000" y="4"/>
                    </a:lnTo>
                    <a:lnTo>
                      <a:pt x="10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3406" y="3073"/>
                <a:ext cx="690" cy="505"/>
              </a:xfrm>
              <a:custGeom>
                <a:avLst/>
                <a:gdLst/>
                <a:ahLst/>
                <a:cxnLst>
                  <a:cxn ang="0">
                    <a:pos x="508" y="16"/>
                  </a:cxn>
                  <a:cxn ang="0">
                    <a:pos x="652" y="96"/>
                  </a:cxn>
                  <a:cxn ang="0">
                    <a:pos x="743" y="262"/>
                  </a:cxn>
                  <a:cxn ang="0">
                    <a:pos x="871" y="178"/>
                  </a:cxn>
                  <a:cxn ang="0">
                    <a:pos x="1090" y="44"/>
                  </a:cxn>
                  <a:cxn ang="0">
                    <a:pos x="1350" y="0"/>
                  </a:cxn>
                  <a:cxn ang="0">
                    <a:pos x="1515" y="27"/>
                  </a:cxn>
                  <a:cxn ang="0">
                    <a:pos x="1664" y="110"/>
                  </a:cxn>
                  <a:cxn ang="0">
                    <a:pos x="1754" y="283"/>
                  </a:cxn>
                  <a:cxn ang="0">
                    <a:pos x="1747" y="512"/>
                  </a:cxn>
                  <a:cxn ang="0">
                    <a:pos x="1679" y="765"/>
                  </a:cxn>
                  <a:cxn ang="0">
                    <a:pos x="1603" y="981"/>
                  </a:cxn>
                  <a:cxn ang="0">
                    <a:pos x="1540" y="1146"/>
                  </a:cxn>
                  <a:cxn ang="0">
                    <a:pos x="1510" y="1263"/>
                  </a:cxn>
                  <a:cxn ang="0">
                    <a:pos x="1516" y="1377"/>
                  </a:cxn>
                  <a:cxn ang="0">
                    <a:pos x="1590" y="1425"/>
                  </a:cxn>
                  <a:cxn ang="0">
                    <a:pos x="1773" y="1339"/>
                  </a:cxn>
                  <a:cxn ang="0">
                    <a:pos x="1926" y="1083"/>
                  </a:cxn>
                  <a:cxn ang="0">
                    <a:pos x="1972" y="972"/>
                  </a:cxn>
                  <a:cxn ang="0">
                    <a:pos x="2026" y="962"/>
                  </a:cxn>
                  <a:cxn ang="0">
                    <a:pos x="2069" y="990"/>
                  </a:cxn>
                  <a:cxn ang="0">
                    <a:pos x="2052" y="1075"/>
                  </a:cxn>
                  <a:cxn ang="0">
                    <a:pos x="1976" y="1240"/>
                  </a:cxn>
                  <a:cxn ang="0">
                    <a:pos x="1837" y="1415"/>
                  </a:cxn>
                  <a:cxn ang="0">
                    <a:pos x="1632" y="1513"/>
                  </a:cxn>
                  <a:cxn ang="0">
                    <a:pos x="1422" y="1481"/>
                  </a:cxn>
                  <a:cxn ang="0">
                    <a:pos x="1286" y="1352"/>
                  </a:cxn>
                  <a:cxn ang="0">
                    <a:pos x="1264" y="1184"/>
                  </a:cxn>
                  <a:cxn ang="0">
                    <a:pos x="1312" y="1051"/>
                  </a:cxn>
                  <a:cxn ang="0">
                    <a:pos x="1393" y="828"/>
                  </a:cxn>
                  <a:cxn ang="0">
                    <a:pos x="1479" y="537"/>
                  </a:cxn>
                  <a:cxn ang="0">
                    <a:pos x="1507" y="316"/>
                  </a:cxn>
                  <a:cxn ang="0">
                    <a:pos x="1496" y="216"/>
                  </a:cxn>
                  <a:cxn ang="0">
                    <a:pos x="1431" y="122"/>
                  </a:cxn>
                  <a:cxn ang="0">
                    <a:pos x="1256" y="93"/>
                  </a:cxn>
                  <a:cxn ang="0">
                    <a:pos x="1018" y="184"/>
                  </a:cxn>
                  <a:cxn ang="0">
                    <a:pos x="851" y="341"/>
                  </a:cxn>
                  <a:cxn ang="0">
                    <a:pos x="740" y="497"/>
                  </a:cxn>
                  <a:cxn ang="0">
                    <a:pos x="686" y="615"/>
                  </a:cxn>
                  <a:cxn ang="0">
                    <a:pos x="622" y="855"/>
                  </a:cxn>
                  <a:cxn ang="0">
                    <a:pos x="566" y="1090"/>
                  </a:cxn>
                  <a:cxn ang="0">
                    <a:pos x="519" y="1269"/>
                  </a:cxn>
                  <a:cxn ang="0">
                    <a:pos x="474" y="1430"/>
                  </a:cxn>
                  <a:cxn ang="0">
                    <a:pos x="393" y="1505"/>
                  </a:cxn>
                  <a:cxn ang="0">
                    <a:pos x="283" y="1505"/>
                  </a:cxn>
                  <a:cxn ang="0">
                    <a:pos x="220" y="1434"/>
                  </a:cxn>
                  <a:cxn ang="0">
                    <a:pos x="231" y="1357"/>
                  </a:cxn>
                  <a:cxn ang="0">
                    <a:pos x="255" y="1276"/>
                  </a:cxn>
                  <a:cxn ang="0">
                    <a:pos x="403" y="672"/>
                  </a:cxn>
                  <a:cxn ang="0">
                    <a:pos x="453" y="464"/>
                  </a:cxn>
                  <a:cxn ang="0">
                    <a:pos x="494" y="283"/>
                  </a:cxn>
                  <a:cxn ang="0">
                    <a:pos x="475" y="150"/>
                  </a:cxn>
                  <a:cxn ang="0">
                    <a:pos x="382" y="91"/>
                  </a:cxn>
                  <a:cxn ang="0">
                    <a:pos x="248" y="167"/>
                  </a:cxn>
                  <a:cxn ang="0">
                    <a:pos x="162" y="360"/>
                  </a:cxn>
                  <a:cxn ang="0">
                    <a:pos x="113" y="528"/>
                  </a:cxn>
                  <a:cxn ang="0">
                    <a:pos x="59" y="556"/>
                  </a:cxn>
                  <a:cxn ang="0">
                    <a:pos x="15" y="545"/>
                  </a:cxn>
                  <a:cxn ang="0">
                    <a:pos x="3" y="490"/>
                  </a:cxn>
                  <a:cxn ang="0">
                    <a:pos x="42" y="354"/>
                  </a:cxn>
                  <a:cxn ang="0">
                    <a:pos x="119" y="180"/>
                  </a:cxn>
                  <a:cxn ang="0">
                    <a:pos x="219" y="62"/>
                  </a:cxn>
                  <a:cxn ang="0">
                    <a:pos x="390" y="0"/>
                  </a:cxn>
                </a:cxnLst>
                <a:rect l="0" t="0" r="r" b="b"/>
                <a:pathLst>
                  <a:path w="2070" h="1515">
                    <a:moveTo>
                      <a:pt x="390" y="0"/>
                    </a:moveTo>
                    <a:lnTo>
                      <a:pt x="418" y="2"/>
                    </a:lnTo>
                    <a:lnTo>
                      <a:pt x="447" y="4"/>
                    </a:lnTo>
                    <a:lnTo>
                      <a:pt x="477" y="10"/>
                    </a:lnTo>
                    <a:lnTo>
                      <a:pt x="508" y="16"/>
                    </a:lnTo>
                    <a:lnTo>
                      <a:pt x="538" y="27"/>
                    </a:lnTo>
                    <a:lnTo>
                      <a:pt x="568" y="40"/>
                    </a:lnTo>
                    <a:lnTo>
                      <a:pt x="599" y="55"/>
                    </a:lnTo>
                    <a:lnTo>
                      <a:pt x="626" y="74"/>
                    </a:lnTo>
                    <a:lnTo>
                      <a:pt x="652" y="96"/>
                    </a:lnTo>
                    <a:lnTo>
                      <a:pt x="677" y="121"/>
                    </a:lnTo>
                    <a:lnTo>
                      <a:pt x="698" y="151"/>
                    </a:lnTo>
                    <a:lnTo>
                      <a:pt x="716" y="184"/>
                    </a:lnTo>
                    <a:lnTo>
                      <a:pt x="732" y="220"/>
                    </a:lnTo>
                    <a:lnTo>
                      <a:pt x="743" y="262"/>
                    </a:lnTo>
                    <a:lnTo>
                      <a:pt x="750" y="308"/>
                    </a:lnTo>
                    <a:lnTo>
                      <a:pt x="775" y="277"/>
                    </a:lnTo>
                    <a:lnTo>
                      <a:pt x="804" y="244"/>
                    </a:lnTo>
                    <a:lnTo>
                      <a:pt x="836" y="211"/>
                    </a:lnTo>
                    <a:lnTo>
                      <a:pt x="871" y="178"/>
                    </a:lnTo>
                    <a:lnTo>
                      <a:pt x="909" y="147"/>
                    </a:lnTo>
                    <a:lnTo>
                      <a:pt x="949" y="117"/>
                    </a:lnTo>
                    <a:lnTo>
                      <a:pt x="993" y="89"/>
                    </a:lnTo>
                    <a:lnTo>
                      <a:pt x="1040" y="65"/>
                    </a:lnTo>
                    <a:lnTo>
                      <a:pt x="1090" y="44"/>
                    </a:lnTo>
                    <a:lnTo>
                      <a:pt x="1142" y="25"/>
                    </a:lnTo>
                    <a:lnTo>
                      <a:pt x="1198" y="12"/>
                    </a:lnTo>
                    <a:lnTo>
                      <a:pt x="1257" y="3"/>
                    </a:lnTo>
                    <a:lnTo>
                      <a:pt x="1320" y="0"/>
                    </a:lnTo>
                    <a:lnTo>
                      <a:pt x="1350" y="0"/>
                    </a:lnTo>
                    <a:lnTo>
                      <a:pt x="1383" y="3"/>
                    </a:lnTo>
                    <a:lnTo>
                      <a:pt x="1416" y="6"/>
                    </a:lnTo>
                    <a:lnTo>
                      <a:pt x="1448" y="11"/>
                    </a:lnTo>
                    <a:lnTo>
                      <a:pt x="1481" y="17"/>
                    </a:lnTo>
                    <a:lnTo>
                      <a:pt x="1515" y="27"/>
                    </a:lnTo>
                    <a:lnTo>
                      <a:pt x="1547" y="37"/>
                    </a:lnTo>
                    <a:lnTo>
                      <a:pt x="1579" y="51"/>
                    </a:lnTo>
                    <a:lnTo>
                      <a:pt x="1609" y="67"/>
                    </a:lnTo>
                    <a:lnTo>
                      <a:pt x="1637" y="87"/>
                    </a:lnTo>
                    <a:lnTo>
                      <a:pt x="1664" y="110"/>
                    </a:lnTo>
                    <a:lnTo>
                      <a:pt x="1688" y="137"/>
                    </a:lnTo>
                    <a:lnTo>
                      <a:pt x="1709" y="167"/>
                    </a:lnTo>
                    <a:lnTo>
                      <a:pt x="1727" y="202"/>
                    </a:lnTo>
                    <a:lnTo>
                      <a:pt x="1743" y="240"/>
                    </a:lnTo>
                    <a:lnTo>
                      <a:pt x="1754" y="283"/>
                    </a:lnTo>
                    <a:lnTo>
                      <a:pt x="1760" y="330"/>
                    </a:lnTo>
                    <a:lnTo>
                      <a:pt x="1763" y="383"/>
                    </a:lnTo>
                    <a:lnTo>
                      <a:pt x="1761" y="422"/>
                    </a:lnTo>
                    <a:lnTo>
                      <a:pt x="1756" y="467"/>
                    </a:lnTo>
                    <a:lnTo>
                      <a:pt x="1747" y="512"/>
                    </a:lnTo>
                    <a:lnTo>
                      <a:pt x="1736" y="562"/>
                    </a:lnTo>
                    <a:lnTo>
                      <a:pt x="1725" y="612"/>
                    </a:lnTo>
                    <a:lnTo>
                      <a:pt x="1710" y="663"/>
                    </a:lnTo>
                    <a:lnTo>
                      <a:pt x="1695" y="715"/>
                    </a:lnTo>
                    <a:lnTo>
                      <a:pt x="1679" y="765"/>
                    </a:lnTo>
                    <a:lnTo>
                      <a:pt x="1662" y="815"/>
                    </a:lnTo>
                    <a:lnTo>
                      <a:pt x="1646" y="862"/>
                    </a:lnTo>
                    <a:lnTo>
                      <a:pt x="1630" y="905"/>
                    </a:lnTo>
                    <a:lnTo>
                      <a:pt x="1616" y="946"/>
                    </a:lnTo>
                    <a:lnTo>
                      <a:pt x="1603" y="981"/>
                    </a:lnTo>
                    <a:lnTo>
                      <a:pt x="1591" y="1011"/>
                    </a:lnTo>
                    <a:lnTo>
                      <a:pt x="1583" y="1036"/>
                    </a:lnTo>
                    <a:lnTo>
                      <a:pt x="1566" y="1078"/>
                    </a:lnTo>
                    <a:lnTo>
                      <a:pt x="1552" y="1115"/>
                    </a:lnTo>
                    <a:lnTo>
                      <a:pt x="1540" y="1146"/>
                    </a:lnTo>
                    <a:lnTo>
                      <a:pt x="1531" y="1174"/>
                    </a:lnTo>
                    <a:lnTo>
                      <a:pt x="1523" y="1199"/>
                    </a:lnTo>
                    <a:lnTo>
                      <a:pt x="1516" y="1221"/>
                    </a:lnTo>
                    <a:lnTo>
                      <a:pt x="1513" y="1243"/>
                    </a:lnTo>
                    <a:lnTo>
                      <a:pt x="1510" y="1263"/>
                    </a:lnTo>
                    <a:lnTo>
                      <a:pt x="1509" y="1284"/>
                    </a:lnTo>
                    <a:lnTo>
                      <a:pt x="1507" y="1306"/>
                    </a:lnTo>
                    <a:lnTo>
                      <a:pt x="1509" y="1332"/>
                    </a:lnTo>
                    <a:lnTo>
                      <a:pt x="1511" y="1356"/>
                    </a:lnTo>
                    <a:lnTo>
                      <a:pt x="1516" y="1377"/>
                    </a:lnTo>
                    <a:lnTo>
                      <a:pt x="1523" y="1394"/>
                    </a:lnTo>
                    <a:lnTo>
                      <a:pt x="1535" y="1408"/>
                    </a:lnTo>
                    <a:lnTo>
                      <a:pt x="1549" y="1417"/>
                    </a:lnTo>
                    <a:lnTo>
                      <a:pt x="1568" y="1424"/>
                    </a:lnTo>
                    <a:lnTo>
                      <a:pt x="1590" y="1425"/>
                    </a:lnTo>
                    <a:lnTo>
                      <a:pt x="1628" y="1422"/>
                    </a:lnTo>
                    <a:lnTo>
                      <a:pt x="1664" y="1412"/>
                    </a:lnTo>
                    <a:lnTo>
                      <a:pt x="1701" y="1394"/>
                    </a:lnTo>
                    <a:lnTo>
                      <a:pt x="1738" y="1370"/>
                    </a:lnTo>
                    <a:lnTo>
                      <a:pt x="1773" y="1339"/>
                    </a:lnTo>
                    <a:lnTo>
                      <a:pt x="1807" y="1301"/>
                    </a:lnTo>
                    <a:lnTo>
                      <a:pt x="1840" y="1256"/>
                    </a:lnTo>
                    <a:lnTo>
                      <a:pt x="1871" y="1205"/>
                    </a:lnTo>
                    <a:lnTo>
                      <a:pt x="1900" y="1147"/>
                    </a:lnTo>
                    <a:lnTo>
                      <a:pt x="1926" y="1083"/>
                    </a:lnTo>
                    <a:lnTo>
                      <a:pt x="1950" y="1013"/>
                    </a:lnTo>
                    <a:lnTo>
                      <a:pt x="1956" y="1001"/>
                    </a:lnTo>
                    <a:lnTo>
                      <a:pt x="1960" y="989"/>
                    </a:lnTo>
                    <a:lnTo>
                      <a:pt x="1966" y="980"/>
                    </a:lnTo>
                    <a:lnTo>
                      <a:pt x="1972" y="972"/>
                    </a:lnTo>
                    <a:lnTo>
                      <a:pt x="1981" y="965"/>
                    </a:lnTo>
                    <a:lnTo>
                      <a:pt x="1993" y="962"/>
                    </a:lnTo>
                    <a:lnTo>
                      <a:pt x="2010" y="960"/>
                    </a:lnTo>
                    <a:lnTo>
                      <a:pt x="2017" y="960"/>
                    </a:lnTo>
                    <a:lnTo>
                      <a:pt x="2026" y="962"/>
                    </a:lnTo>
                    <a:lnTo>
                      <a:pt x="2036" y="963"/>
                    </a:lnTo>
                    <a:lnTo>
                      <a:pt x="2046" y="965"/>
                    </a:lnTo>
                    <a:lnTo>
                      <a:pt x="2056" y="972"/>
                    </a:lnTo>
                    <a:lnTo>
                      <a:pt x="2063" y="980"/>
                    </a:lnTo>
                    <a:lnTo>
                      <a:pt x="2069" y="990"/>
                    </a:lnTo>
                    <a:lnTo>
                      <a:pt x="2070" y="1006"/>
                    </a:lnTo>
                    <a:lnTo>
                      <a:pt x="2069" y="1015"/>
                    </a:lnTo>
                    <a:lnTo>
                      <a:pt x="2066" y="1031"/>
                    </a:lnTo>
                    <a:lnTo>
                      <a:pt x="2060" y="1051"/>
                    </a:lnTo>
                    <a:lnTo>
                      <a:pt x="2052" y="1075"/>
                    </a:lnTo>
                    <a:lnTo>
                      <a:pt x="2042" y="1104"/>
                    </a:lnTo>
                    <a:lnTo>
                      <a:pt x="2029" y="1136"/>
                    </a:lnTo>
                    <a:lnTo>
                      <a:pt x="2014" y="1170"/>
                    </a:lnTo>
                    <a:lnTo>
                      <a:pt x="1996" y="1205"/>
                    </a:lnTo>
                    <a:lnTo>
                      <a:pt x="1976" y="1240"/>
                    </a:lnTo>
                    <a:lnTo>
                      <a:pt x="1953" y="1277"/>
                    </a:lnTo>
                    <a:lnTo>
                      <a:pt x="1928" y="1314"/>
                    </a:lnTo>
                    <a:lnTo>
                      <a:pt x="1900" y="1349"/>
                    </a:lnTo>
                    <a:lnTo>
                      <a:pt x="1870" y="1383"/>
                    </a:lnTo>
                    <a:lnTo>
                      <a:pt x="1837" y="1415"/>
                    </a:lnTo>
                    <a:lnTo>
                      <a:pt x="1801" y="1442"/>
                    </a:lnTo>
                    <a:lnTo>
                      <a:pt x="1763" y="1467"/>
                    </a:lnTo>
                    <a:lnTo>
                      <a:pt x="1722" y="1488"/>
                    </a:lnTo>
                    <a:lnTo>
                      <a:pt x="1679" y="1502"/>
                    </a:lnTo>
                    <a:lnTo>
                      <a:pt x="1632" y="1513"/>
                    </a:lnTo>
                    <a:lnTo>
                      <a:pt x="1583" y="1515"/>
                    </a:lnTo>
                    <a:lnTo>
                      <a:pt x="1540" y="1514"/>
                    </a:lnTo>
                    <a:lnTo>
                      <a:pt x="1499" y="1508"/>
                    </a:lnTo>
                    <a:lnTo>
                      <a:pt x="1459" y="1497"/>
                    </a:lnTo>
                    <a:lnTo>
                      <a:pt x="1422" y="1481"/>
                    </a:lnTo>
                    <a:lnTo>
                      <a:pt x="1388" y="1463"/>
                    </a:lnTo>
                    <a:lnTo>
                      <a:pt x="1357" y="1441"/>
                    </a:lnTo>
                    <a:lnTo>
                      <a:pt x="1329" y="1415"/>
                    </a:lnTo>
                    <a:lnTo>
                      <a:pt x="1306" y="1384"/>
                    </a:lnTo>
                    <a:lnTo>
                      <a:pt x="1286" y="1352"/>
                    </a:lnTo>
                    <a:lnTo>
                      <a:pt x="1272" y="1314"/>
                    </a:lnTo>
                    <a:lnTo>
                      <a:pt x="1262" y="1274"/>
                    </a:lnTo>
                    <a:lnTo>
                      <a:pt x="1260" y="1231"/>
                    </a:lnTo>
                    <a:lnTo>
                      <a:pt x="1261" y="1206"/>
                    </a:lnTo>
                    <a:lnTo>
                      <a:pt x="1264" y="1184"/>
                    </a:lnTo>
                    <a:lnTo>
                      <a:pt x="1269" y="1163"/>
                    </a:lnTo>
                    <a:lnTo>
                      <a:pt x="1277" y="1141"/>
                    </a:lnTo>
                    <a:lnTo>
                      <a:pt x="1286" y="1115"/>
                    </a:lnTo>
                    <a:lnTo>
                      <a:pt x="1298" y="1086"/>
                    </a:lnTo>
                    <a:lnTo>
                      <a:pt x="1312" y="1051"/>
                    </a:lnTo>
                    <a:lnTo>
                      <a:pt x="1325" y="1017"/>
                    </a:lnTo>
                    <a:lnTo>
                      <a:pt x="1340" y="976"/>
                    </a:lnTo>
                    <a:lnTo>
                      <a:pt x="1357" y="931"/>
                    </a:lnTo>
                    <a:lnTo>
                      <a:pt x="1374" y="880"/>
                    </a:lnTo>
                    <a:lnTo>
                      <a:pt x="1393" y="828"/>
                    </a:lnTo>
                    <a:lnTo>
                      <a:pt x="1412" y="772"/>
                    </a:lnTo>
                    <a:lnTo>
                      <a:pt x="1430" y="713"/>
                    </a:lnTo>
                    <a:lnTo>
                      <a:pt x="1447" y="654"/>
                    </a:lnTo>
                    <a:lnTo>
                      <a:pt x="1464" y="595"/>
                    </a:lnTo>
                    <a:lnTo>
                      <a:pt x="1479" y="537"/>
                    </a:lnTo>
                    <a:lnTo>
                      <a:pt x="1490" y="481"/>
                    </a:lnTo>
                    <a:lnTo>
                      <a:pt x="1499" y="427"/>
                    </a:lnTo>
                    <a:lnTo>
                      <a:pt x="1506" y="376"/>
                    </a:lnTo>
                    <a:lnTo>
                      <a:pt x="1507" y="330"/>
                    </a:lnTo>
                    <a:lnTo>
                      <a:pt x="1507" y="316"/>
                    </a:lnTo>
                    <a:lnTo>
                      <a:pt x="1507" y="299"/>
                    </a:lnTo>
                    <a:lnTo>
                      <a:pt x="1506" y="279"/>
                    </a:lnTo>
                    <a:lnTo>
                      <a:pt x="1503" y="260"/>
                    </a:lnTo>
                    <a:lnTo>
                      <a:pt x="1501" y="239"/>
                    </a:lnTo>
                    <a:lnTo>
                      <a:pt x="1496" y="216"/>
                    </a:lnTo>
                    <a:lnTo>
                      <a:pt x="1488" y="195"/>
                    </a:lnTo>
                    <a:lnTo>
                      <a:pt x="1479" y="175"/>
                    </a:lnTo>
                    <a:lnTo>
                      <a:pt x="1465" y="155"/>
                    </a:lnTo>
                    <a:lnTo>
                      <a:pt x="1450" y="138"/>
                    </a:lnTo>
                    <a:lnTo>
                      <a:pt x="1431" y="122"/>
                    </a:lnTo>
                    <a:lnTo>
                      <a:pt x="1408" y="109"/>
                    </a:lnTo>
                    <a:lnTo>
                      <a:pt x="1380" y="99"/>
                    </a:lnTo>
                    <a:lnTo>
                      <a:pt x="1349" y="92"/>
                    </a:lnTo>
                    <a:lnTo>
                      <a:pt x="1312" y="91"/>
                    </a:lnTo>
                    <a:lnTo>
                      <a:pt x="1256" y="93"/>
                    </a:lnTo>
                    <a:lnTo>
                      <a:pt x="1202" y="103"/>
                    </a:lnTo>
                    <a:lnTo>
                      <a:pt x="1151" y="117"/>
                    </a:lnTo>
                    <a:lnTo>
                      <a:pt x="1104" y="135"/>
                    </a:lnTo>
                    <a:lnTo>
                      <a:pt x="1059" y="157"/>
                    </a:lnTo>
                    <a:lnTo>
                      <a:pt x="1018" y="184"/>
                    </a:lnTo>
                    <a:lnTo>
                      <a:pt x="980" y="211"/>
                    </a:lnTo>
                    <a:lnTo>
                      <a:pt x="944" y="243"/>
                    </a:lnTo>
                    <a:lnTo>
                      <a:pt x="910" y="274"/>
                    </a:lnTo>
                    <a:lnTo>
                      <a:pt x="880" y="308"/>
                    </a:lnTo>
                    <a:lnTo>
                      <a:pt x="851" y="341"/>
                    </a:lnTo>
                    <a:lnTo>
                      <a:pt x="826" y="374"/>
                    </a:lnTo>
                    <a:lnTo>
                      <a:pt x="803" y="405"/>
                    </a:lnTo>
                    <a:lnTo>
                      <a:pt x="778" y="440"/>
                    </a:lnTo>
                    <a:lnTo>
                      <a:pt x="757" y="470"/>
                    </a:lnTo>
                    <a:lnTo>
                      <a:pt x="740" y="497"/>
                    </a:lnTo>
                    <a:lnTo>
                      <a:pt x="726" y="522"/>
                    </a:lnTo>
                    <a:lnTo>
                      <a:pt x="714" y="544"/>
                    </a:lnTo>
                    <a:lnTo>
                      <a:pt x="703" y="566"/>
                    </a:lnTo>
                    <a:lnTo>
                      <a:pt x="694" y="590"/>
                    </a:lnTo>
                    <a:lnTo>
                      <a:pt x="686" y="615"/>
                    </a:lnTo>
                    <a:lnTo>
                      <a:pt x="678" y="641"/>
                    </a:lnTo>
                    <a:lnTo>
                      <a:pt x="669" y="671"/>
                    </a:lnTo>
                    <a:lnTo>
                      <a:pt x="660" y="705"/>
                    </a:lnTo>
                    <a:lnTo>
                      <a:pt x="643" y="781"/>
                    </a:lnTo>
                    <a:lnTo>
                      <a:pt x="622" y="855"/>
                    </a:lnTo>
                    <a:lnTo>
                      <a:pt x="600" y="930"/>
                    </a:lnTo>
                    <a:lnTo>
                      <a:pt x="593" y="964"/>
                    </a:lnTo>
                    <a:lnTo>
                      <a:pt x="585" y="1003"/>
                    </a:lnTo>
                    <a:lnTo>
                      <a:pt x="575" y="1047"/>
                    </a:lnTo>
                    <a:lnTo>
                      <a:pt x="566" y="1090"/>
                    </a:lnTo>
                    <a:lnTo>
                      <a:pt x="554" y="1133"/>
                    </a:lnTo>
                    <a:lnTo>
                      <a:pt x="544" y="1174"/>
                    </a:lnTo>
                    <a:lnTo>
                      <a:pt x="534" y="1209"/>
                    </a:lnTo>
                    <a:lnTo>
                      <a:pt x="525" y="1238"/>
                    </a:lnTo>
                    <a:lnTo>
                      <a:pt x="519" y="1269"/>
                    </a:lnTo>
                    <a:lnTo>
                      <a:pt x="511" y="1305"/>
                    </a:lnTo>
                    <a:lnTo>
                      <a:pt x="502" y="1340"/>
                    </a:lnTo>
                    <a:lnTo>
                      <a:pt x="494" y="1374"/>
                    </a:lnTo>
                    <a:lnTo>
                      <a:pt x="485" y="1405"/>
                    </a:lnTo>
                    <a:lnTo>
                      <a:pt x="474" y="1430"/>
                    </a:lnTo>
                    <a:lnTo>
                      <a:pt x="465" y="1449"/>
                    </a:lnTo>
                    <a:lnTo>
                      <a:pt x="454" y="1464"/>
                    </a:lnTo>
                    <a:lnTo>
                      <a:pt x="439" y="1479"/>
                    </a:lnTo>
                    <a:lnTo>
                      <a:pt x="418" y="1493"/>
                    </a:lnTo>
                    <a:lnTo>
                      <a:pt x="393" y="1505"/>
                    </a:lnTo>
                    <a:lnTo>
                      <a:pt x="367" y="1513"/>
                    </a:lnTo>
                    <a:lnTo>
                      <a:pt x="337" y="1515"/>
                    </a:lnTo>
                    <a:lnTo>
                      <a:pt x="320" y="1515"/>
                    </a:lnTo>
                    <a:lnTo>
                      <a:pt x="301" y="1512"/>
                    </a:lnTo>
                    <a:lnTo>
                      <a:pt x="283" y="1505"/>
                    </a:lnTo>
                    <a:lnTo>
                      <a:pt x="266" y="1497"/>
                    </a:lnTo>
                    <a:lnTo>
                      <a:pt x="250" y="1485"/>
                    </a:lnTo>
                    <a:lnTo>
                      <a:pt x="237" y="1471"/>
                    </a:lnTo>
                    <a:lnTo>
                      <a:pt x="227" y="1454"/>
                    </a:lnTo>
                    <a:lnTo>
                      <a:pt x="220" y="1434"/>
                    </a:lnTo>
                    <a:lnTo>
                      <a:pt x="217" y="1411"/>
                    </a:lnTo>
                    <a:lnTo>
                      <a:pt x="217" y="1404"/>
                    </a:lnTo>
                    <a:lnTo>
                      <a:pt x="221" y="1392"/>
                    </a:lnTo>
                    <a:lnTo>
                      <a:pt x="225" y="1377"/>
                    </a:lnTo>
                    <a:lnTo>
                      <a:pt x="231" y="1357"/>
                    </a:lnTo>
                    <a:lnTo>
                      <a:pt x="236" y="1336"/>
                    </a:lnTo>
                    <a:lnTo>
                      <a:pt x="242" y="1315"/>
                    </a:lnTo>
                    <a:lnTo>
                      <a:pt x="249" y="1294"/>
                    </a:lnTo>
                    <a:lnTo>
                      <a:pt x="255" y="1276"/>
                    </a:lnTo>
                    <a:lnTo>
                      <a:pt x="255" y="1276"/>
                    </a:lnTo>
                    <a:lnTo>
                      <a:pt x="360" y="840"/>
                    </a:lnTo>
                    <a:lnTo>
                      <a:pt x="369" y="804"/>
                    </a:lnTo>
                    <a:lnTo>
                      <a:pt x="381" y="764"/>
                    </a:lnTo>
                    <a:lnTo>
                      <a:pt x="392" y="719"/>
                    </a:lnTo>
                    <a:lnTo>
                      <a:pt x="403" y="672"/>
                    </a:lnTo>
                    <a:lnTo>
                      <a:pt x="414" y="626"/>
                    </a:lnTo>
                    <a:lnTo>
                      <a:pt x="424" y="582"/>
                    </a:lnTo>
                    <a:lnTo>
                      <a:pt x="435" y="540"/>
                    </a:lnTo>
                    <a:lnTo>
                      <a:pt x="444" y="503"/>
                    </a:lnTo>
                    <a:lnTo>
                      <a:pt x="453" y="464"/>
                    </a:lnTo>
                    <a:lnTo>
                      <a:pt x="464" y="425"/>
                    </a:lnTo>
                    <a:lnTo>
                      <a:pt x="473" y="387"/>
                    </a:lnTo>
                    <a:lnTo>
                      <a:pt x="482" y="350"/>
                    </a:lnTo>
                    <a:lnTo>
                      <a:pt x="489" y="315"/>
                    </a:lnTo>
                    <a:lnTo>
                      <a:pt x="494" y="283"/>
                    </a:lnTo>
                    <a:lnTo>
                      <a:pt x="495" y="256"/>
                    </a:lnTo>
                    <a:lnTo>
                      <a:pt x="494" y="226"/>
                    </a:lnTo>
                    <a:lnTo>
                      <a:pt x="490" y="198"/>
                    </a:lnTo>
                    <a:lnTo>
                      <a:pt x="485" y="173"/>
                    </a:lnTo>
                    <a:lnTo>
                      <a:pt x="475" y="150"/>
                    </a:lnTo>
                    <a:lnTo>
                      <a:pt x="464" y="130"/>
                    </a:lnTo>
                    <a:lnTo>
                      <a:pt x="448" y="113"/>
                    </a:lnTo>
                    <a:lnTo>
                      <a:pt x="430" y="101"/>
                    </a:lnTo>
                    <a:lnTo>
                      <a:pt x="407" y="93"/>
                    </a:lnTo>
                    <a:lnTo>
                      <a:pt x="382" y="91"/>
                    </a:lnTo>
                    <a:lnTo>
                      <a:pt x="350" y="93"/>
                    </a:lnTo>
                    <a:lnTo>
                      <a:pt x="321" y="104"/>
                    </a:lnTo>
                    <a:lnTo>
                      <a:pt x="293" y="120"/>
                    </a:lnTo>
                    <a:lnTo>
                      <a:pt x="270" y="140"/>
                    </a:lnTo>
                    <a:lnTo>
                      <a:pt x="248" y="167"/>
                    </a:lnTo>
                    <a:lnTo>
                      <a:pt x="228" y="198"/>
                    </a:lnTo>
                    <a:lnTo>
                      <a:pt x="210" y="233"/>
                    </a:lnTo>
                    <a:lnTo>
                      <a:pt x="193" y="273"/>
                    </a:lnTo>
                    <a:lnTo>
                      <a:pt x="177" y="315"/>
                    </a:lnTo>
                    <a:lnTo>
                      <a:pt x="162" y="360"/>
                    </a:lnTo>
                    <a:lnTo>
                      <a:pt x="148" y="409"/>
                    </a:lnTo>
                    <a:lnTo>
                      <a:pt x="135" y="459"/>
                    </a:lnTo>
                    <a:lnTo>
                      <a:pt x="127" y="487"/>
                    </a:lnTo>
                    <a:lnTo>
                      <a:pt x="121" y="511"/>
                    </a:lnTo>
                    <a:lnTo>
                      <a:pt x="113" y="528"/>
                    </a:lnTo>
                    <a:lnTo>
                      <a:pt x="106" y="541"/>
                    </a:lnTo>
                    <a:lnTo>
                      <a:pt x="97" y="549"/>
                    </a:lnTo>
                    <a:lnTo>
                      <a:pt x="88" y="553"/>
                    </a:lnTo>
                    <a:lnTo>
                      <a:pt x="75" y="556"/>
                    </a:lnTo>
                    <a:lnTo>
                      <a:pt x="59" y="556"/>
                    </a:lnTo>
                    <a:lnTo>
                      <a:pt x="52" y="556"/>
                    </a:lnTo>
                    <a:lnTo>
                      <a:pt x="43" y="554"/>
                    </a:lnTo>
                    <a:lnTo>
                      <a:pt x="34" y="553"/>
                    </a:lnTo>
                    <a:lnTo>
                      <a:pt x="24" y="550"/>
                    </a:lnTo>
                    <a:lnTo>
                      <a:pt x="15" y="545"/>
                    </a:lnTo>
                    <a:lnTo>
                      <a:pt x="7" y="536"/>
                    </a:lnTo>
                    <a:lnTo>
                      <a:pt x="1" y="525"/>
                    </a:lnTo>
                    <a:lnTo>
                      <a:pt x="0" y="511"/>
                    </a:lnTo>
                    <a:lnTo>
                      <a:pt x="0" y="503"/>
                    </a:lnTo>
                    <a:lnTo>
                      <a:pt x="3" y="490"/>
                    </a:lnTo>
                    <a:lnTo>
                      <a:pt x="8" y="470"/>
                    </a:lnTo>
                    <a:lnTo>
                      <a:pt x="15" y="447"/>
                    </a:lnTo>
                    <a:lnTo>
                      <a:pt x="22" y="418"/>
                    </a:lnTo>
                    <a:lnTo>
                      <a:pt x="32" y="388"/>
                    </a:lnTo>
                    <a:lnTo>
                      <a:pt x="42" y="354"/>
                    </a:lnTo>
                    <a:lnTo>
                      <a:pt x="55" y="320"/>
                    </a:lnTo>
                    <a:lnTo>
                      <a:pt x="70" y="283"/>
                    </a:lnTo>
                    <a:lnTo>
                      <a:pt x="85" y="248"/>
                    </a:lnTo>
                    <a:lnTo>
                      <a:pt x="101" y="214"/>
                    </a:lnTo>
                    <a:lnTo>
                      <a:pt x="119" y="180"/>
                    </a:lnTo>
                    <a:lnTo>
                      <a:pt x="134" y="157"/>
                    </a:lnTo>
                    <a:lnTo>
                      <a:pt x="152" y="133"/>
                    </a:lnTo>
                    <a:lnTo>
                      <a:pt x="170" y="108"/>
                    </a:lnTo>
                    <a:lnTo>
                      <a:pt x="193" y="84"/>
                    </a:lnTo>
                    <a:lnTo>
                      <a:pt x="219" y="62"/>
                    </a:lnTo>
                    <a:lnTo>
                      <a:pt x="246" y="42"/>
                    </a:lnTo>
                    <a:lnTo>
                      <a:pt x="278" y="25"/>
                    </a:lnTo>
                    <a:lnTo>
                      <a:pt x="312" y="12"/>
                    </a:lnTo>
                    <a:lnTo>
                      <a:pt x="348" y="3"/>
                    </a:lnTo>
                    <a:lnTo>
                      <a:pt x="39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 flipV="1">
              <a:off x="1752600" y="381000"/>
              <a:ext cx="0" cy="6096000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752600" y="3733800"/>
              <a:ext cx="7239000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6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 bwMode="auto">
            <a:xfrm>
              <a:off x="8305800" y="3886200"/>
              <a:ext cx="280458" cy="266700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 bwMode="auto">
            <a:xfrm>
              <a:off x="1905000" y="228600"/>
              <a:ext cx="228600" cy="219694"/>
            </a:xfrm>
            <a:custGeom>
              <a:avLst/>
              <a:gdLst/>
              <a:ahLst/>
              <a:cxnLst>
                <a:cxn ang="0">
                  <a:pos x="2856" y="0"/>
                </a:cxn>
                <a:cxn ang="0">
                  <a:pos x="2932" y="3"/>
                </a:cxn>
                <a:cxn ang="0">
                  <a:pos x="3000" y="19"/>
                </a:cxn>
                <a:cxn ang="0">
                  <a:pos x="3051" y="57"/>
                </a:cxn>
                <a:cxn ang="0">
                  <a:pos x="3078" y="125"/>
                </a:cxn>
                <a:cxn ang="0">
                  <a:pos x="3072" y="227"/>
                </a:cxn>
                <a:cxn ang="0">
                  <a:pos x="3035" y="301"/>
                </a:cxn>
                <a:cxn ang="0">
                  <a:pos x="2977" y="349"/>
                </a:cxn>
                <a:cxn ang="0">
                  <a:pos x="2909" y="375"/>
                </a:cxn>
                <a:cxn ang="0">
                  <a:pos x="2842" y="386"/>
                </a:cxn>
                <a:cxn ang="0">
                  <a:pos x="2785" y="388"/>
                </a:cxn>
                <a:cxn ang="0">
                  <a:pos x="1280" y="2667"/>
                </a:cxn>
                <a:cxn ang="0">
                  <a:pos x="1266" y="2733"/>
                </a:cxn>
                <a:cxn ang="0">
                  <a:pos x="1242" y="2806"/>
                </a:cxn>
                <a:cxn ang="0">
                  <a:pos x="1201" y="2876"/>
                </a:cxn>
                <a:cxn ang="0">
                  <a:pos x="1138" y="2929"/>
                </a:cxn>
                <a:cxn ang="0">
                  <a:pos x="1047" y="2959"/>
                </a:cxn>
                <a:cxn ang="0">
                  <a:pos x="948" y="2953"/>
                </a:cxn>
                <a:cxn ang="0">
                  <a:pos x="883" y="2912"/>
                </a:cxn>
                <a:cxn ang="0">
                  <a:pos x="846" y="2854"/>
                </a:cxn>
                <a:cxn ang="0">
                  <a:pos x="831" y="2791"/>
                </a:cxn>
                <a:cxn ang="0">
                  <a:pos x="834" y="2746"/>
                </a:cxn>
                <a:cxn ang="0">
                  <a:pos x="853" y="2674"/>
                </a:cxn>
                <a:cxn ang="0">
                  <a:pos x="876" y="2586"/>
                </a:cxn>
                <a:cxn ang="0">
                  <a:pos x="1520" y="388"/>
                </a:cxn>
                <a:cxn ang="0">
                  <a:pos x="941" y="389"/>
                </a:cxn>
                <a:cxn ang="0">
                  <a:pos x="843" y="398"/>
                </a:cxn>
                <a:cxn ang="0">
                  <a:pos x="720" y="427"/>
                </a:cxn>
                <a:cxn ang="0">
                  <a:pos x="581" y="488"/>
                </a:cxn>
                <a:cxn ang="0">
                  <a:pos x="432" y="595"/>
                </a:cxn>
                <a:cxn ang="0">
                  <a:pos x="279" y="757"/>
                </a:cxn>
                <a:cxn ang="0">
                  <a:pos x="164" y="923"/>
                </a:cxn>
                <a:cxn ang="0">
                  <a:pos x="128" y="964"/>
                </a:cxn>
                <a:cxn ang="0">
                  <a:pos x="79" y="977"/>
                </a:cxn>
                <a:cxn ang="0">
                  <a:pos x="27" y="965"/>
                </a:cxn>
                <a:cxn ang="0">
                  <a:pos x="5" y="940"/>
                </a:cxn>
                <a:cxn ang="0">
                  <a:pos x="0" y="917"/>
                </a:cxn>
                <a:cxn ang="0">
                  <a:pos x="7" y="888"/>
                </a:cxn>
                <a:cxn ang="0">
                  <a:pos x="43" y="815"/>
                </a:cxn>
                <a:cxn ang="0">
                  <a:pos x="104" y="708"/>
                </a:cxn>
                <a:cxn ang="0">
                  <a:pos x="185" y="582"/>
                </a:cxn>
                <a:cxn ang="0">
                  <a:pos x="283" y="448"/>
                </a:cxn>
                <a:cxn ang="0">
                  <a:pos x="390" y="315"/>
                </a:cxn>
                <a:cxn ang="0">
                  <a:pos x="554" y="161"/>
                </a:cxn>
                <a:cxn ang="0">
                  <a:pos x="706" y="68"/>
                </a:cxn>
                <a:cxn ang="0">
                  <a:pos x="843" y="19"/>
                </a:cxn>
                <a:cxn ang="0">
                  <a:pos x="959" y="2"/>
                </a:cxn>
                <a:cxn ang="0">
                  <a:pos x="1050" y="0"/>
                </a:cxn>
              </a:cxnLst>
              <a:rect l="0" t="0" r="r" b="b"/>
              <a:pathLst>
                <a:path w="3080" h="2961">
                  <a:moveTo>
                    <a:pt x="1050" y="0"/>
                  </a:moveTo>
                  <a:lnTo>
                    <a:pt x="2830" y="0"/>
                  </a:lnTo>
                  <a:lnTo>
                    <a:pt x="2856" y="0"/>
                  </a:lnTo>
                  <a:lnTo>
                    <a:pt x="2881" y="0"/>
                  </a:lnTo>
                  <a:lnTo>
                    <a:pt x="2907" y="1"/>
                  </a:lnTo>
                  <a:lnTo>
                    <a:pt x="2932" y="3"/>
                  </a:lnTo>
                  <a:lnTo>
                    <a:pt x="2956" y="7"/>
                  </a:lnTo>
                  <a:lnTo>
                    <a:pt x="2979" y="12"/>
                  </a:lnTo>
                  <a:lnTo>
                    <a:pt x="3000" y="19"/>
                  </a:lnTo>
                  <a:lnTo>
                    <a:pt x="3020" y="29"/>
                  </a:lnTo>
                  <a:lnTo>
                    <a:pt x="3037" y="41"/>
                  </a:lnTo>
                  <a:lnTo>
                    <a:pt x="3051" y="57"/>
                  </a:lnTo>
                  <a:lnTo>
                    <a:pt x="3064" y="77"/>
                  </a:lnTo>
                  <a:lnTo>
                    <a:pt x="3072" y="99"/>
                  </a:lnTo>
                  <a:lnTo>
                    <a:pt x="3078" y="125"/>
                  </a:lnTo>
                  <a:lnTo>
                    <a:pt x="3080" y="157"/>
                  </a:lnTo>
                  <a:lnTo>
                    <a:pt x="3078" y="194"/>
                  </a:lnTo>
                  <a:lnTo>
                    <a:pt x="3072" y="227"/>
                  </a:lnTo>
                  <a:lnTo>
                    <a:pt x="3063" y="255"/>
                  </a:lnTo>
                  <a:lnTo>
                    <a:pt x="3050" y="279"/>
                  </a:lnTo>
                  <a:lnTo>
                    <a:pt x="3035" y="301"/>
                  </a:lnTo>
                  <a:lnTo>
                    <a:pt x="3017" y="320"/>
                  </a:lnTo>
                  <a:lnTo>
                    <a:pt x="2998" y="336"/>
                  </a:lnTo>
                  <a:lnTo>
                    <a:pt x="2977" y="349"/>
                  </a:lnTo>
                  <a:lnTo>
                    <a:pt x="2955" y="360"/>
                  </a:lnTo>
                  <a:lnTo>
                    <a:pt x="2932" y="369"/>
                  </a:lnTo>
                  <a:lnTo>
                    <a:pt x="2909" y="375"/>
                  </a:lnTo>
                  <a:lnTo>
                    <a:pt x="2886" y="380"/>
                  </a:lnTo>
                  <a:lnTo>
                    <a:pt x="2863" y="383"/>
                  </a:lnTo>
                  <a:lnTo>
                    <a:pt x="2842" y="386"/>
                  </a:lnTo>
                  <a:lnTo>
                    <a:pt x="2821" y="388"/>
                  </a:lnTo>
                  <a:lnTo>
                    <a:pt x="2801" y="388"/>
                  </a:lnTo>
                  <a:lnTo>
                    <a:pt x="2785" y="388"/>
                  </a:lnTo>
                  <a:lnTo>
                    <a:pt x="2770" y="388"/>
                  </a:lnTo>
                  <a:lnTo>
                    <a:pt x="1700" y="388"/>
                  </a:lnTo>
                  <a:lnTo>
                    <a:pt x="1280" y="2667"/>
                  </a:lnTo>
                  <a:lnTo>
                    <a:pt x="1275" y="2688"/>
                  </a:lnTo>
                  <a:lnTo>
                    <a:pt x="1271" y="2710"/>
                  </a:lnTo>
                  <a:lnTo>
                    <a:pt x="1266" y="2733"/>
                  </a:lnTo>
                  <a:lnTo>
                    <a:pt x="1259" y="2757"/>
                  </a:lnTo>
                  <a:lnTo>
                    <a:pt x="1251" y="2782"/>
                  </a:lnTo>
                  <a:lnTo>
                    <a:pt x="1242" y="2806"/>
                  </a:lnTo>
                  <a:lnTo>
                    <a:pt x="1230" y="2831"/>
                  </a:lnTo>
                  <a:lnTo>
                    <a:pt x="1216" y="2854"/>
                  </a:lnTo>
                  <a:lnTo>
                    <a:pt x="1201" y="2876"/>
                  </a:lnTo>
                  <a:lnTo>
                    <a:pt x="1182" y="2895"/>
                  </a:lnTo>
                  <a:lnTo>
                    <a:pt x="1161" y="2914"/>
                  </a:lnTo>
                  <a:lnTo>
                    <a:pt x="1138" y="2929"/>
                  </a:lnTo>
                  <a:lnTo>
                    <a:pt x="1111" y="2943"/>
                  </a:lnTo>
                  <a:lnTo>
                    <a:pt x="1081" y="2953"/>
                  </a:lnTo>
                  <a:lnTo>
                    <a:pt x="1047" y="2959"/>
                  </a:lnTo>
                  <a:lnTo>
                    <a:pt x="1010" y="2961"/>
                  </a:lnTo>
                  <a:lnTo>
                    <a:pt x="976" y="2959"/>
                  </a:lnTo>
                  <a:lnTo>
                    <a:pt x="948" y="2953"/>
                  </a:lnTo>
                  <a:lnTo>
                    <a:pt x="923" y="2942"/>
                  </a:lnTo>
                  <a:lnTo>
                    <a:pt x="901" y="2928"/>
                  </a:lnTo>
                  <a:lnTo>
                    <a:pt x="883" y="2912"/>
                  </a:lnTo>
                  <a:lnTo>
                    <a:pt x="867" y="2894"/>
                  </a:lnTo>
                  <a:lnTo>
                    <a:pt x="855" y="2874"/>
                  </a:lnTo>
                  <a:lnTo>
                    <a:pt x="846" y="2854"/>
                  </a:lnTo>
                  <a:lnTo>
                    <a:pt x="838" y="2832"/>
                  </a:lnTo>
                  <a:lnTo>
                    <a:pt x="833" y="2811"/>
                  </a:lnTo>
                  <a:lnTo>
                    <a:pt x="831" y="2791"/>
                  </a:lnTo>
                  <a:lnTo>
                    <a:pt x="830" y="2772"/>
                  </a:lnTo>
                  <a:lnTo>
                    <a:pt x="831" y="2762"/>
                  </a:lnTo>
                  <a:lnTo>
                    <a:pt x="834" y="2746"/>
                  </a:lnTo>
                  <a:lnTo>
                    <a:pt x="839" y="2727"/>
                  </a:lnTo>
                  <a:lnTo>
                    <a:pt x="845" y="2702"/>
                  </a:lnTo>
                  <a:lnTo>
                    <a:pt x="853" y="2674"/>
                  </a:lnTo>
                  <a:lnTo>
                    <a:pt x="860" y="2646"/>
                  </a:lnTo>
                  <a:lnTo>
                    <a:pt x="868" y="2615"/>
                  </a:lnTo>
                  <a:lnTo>
                    <a:pt x="876" y="2586"/>
                  </a:lnTo>
                  <a:lnTo>
                    <a:pt x="883" y="2557"/>
                  </a:lnTo>
                  <a:lnTo>
                    <a:pt x="890" y="2530"/>
                  </a:lnTo>
                  <a:lnTo>
                    <a:pt x="1520" y="388"/>
                  </a:lnTo>
                  <a:lnTo>
                    <a:pt x="990" y="388"/>
                  </a:lnTo>
                  <a:lnTo>
                    <a:pt x="967" y="389"/>
                  </a:lnTo>
                  <a:lnTo>
                    <a:pt x="941" y="389"/>
                  </a:lnTo>
                  <a:lnTo>
                    <a:pt x="911" y="391"/>
                  </a:lnTo>
                  <a:lnTo>
                    <a:pt x="879" y="393"/>
                  </a:lnTo>
                  <a:lnTo>
                    <a:pt x="843" y="398"/>
                  </a:lnTo>
                  <a:lnTo>
                    <a:pt x="804" y="405"/>
                  </a:lnTo>
                  <a:lnTo>
                    <a:pt x="763" y="414"/>
                  </a:lnTo>
                  <a:lnTo>
                    <a:pt x="720" y="427"/>
                  </a:lnTo>
                  <a:lnTo>
                    <a:pt x="676" y="443"/>
                  </a:lnTo>
                  <a:lnTo>
                    <a:pt x="630" y="464"/>
                  </a:lnTo>
                  <a:lnTo>
                    <a:pt x="581" y="488"/>
                  </a:lnTo>
                  <a:lnTo>
                    <a:pt x="532" y="518"/>
                  </a:lnTo>
                  <a:lnTo>
                    <a:pt x="482" y="553"/>
                  </a:lnTo>
                  <a:lnTo>
                    <a:pt x="432" y="595"/>
                  </a:lnTo>
                  <a:lnTo>
                    <a:pt x="381" y="641"/>
                  </a:lnTo>
                  <a:lnTo>
                    <a:pt x="331" y="696"/>
                  </a:lnTo>
                  <a:lnTo>
                    <a:pt x="279" y="757"/>
                  </a:lnTo>
                  <a:lnTo>
                    <a:pt x="229" y="826"/>
                  </a:lnTo>
                  <a:lnTo>
                    <a:pt x="180" y="902"/>
                  </a:lnTo>
                  <a:lnTo>
                    <a:pt x="164" y="923"/>
                  </a:lnTo>
                  <a:lnTo>
                    <a:pt x="151" y="940"/>
                  </a:lnTo>
                  <a:lnTo>
                    <a:pt x="140" y="954"/>
                  </a:lnTo>
                  <a:lnTo>
                    <a:pt x="128" y="964"/>
                  </a:lnTo>
                  <a:lnTo>
                    <a:pt x="114" y="971"/>
                  </a:lnTo>
                  <a:lnTo>
                    <a:pt x="99" y="976"/>
                  </a:lnTo>
                  <a:lnTo>
                    <a:pt x="79" y="977"/>
                  </a:lnTo>
                  <a:lnTo>
                    <a:pt x="58" y="975"/>
                  </a:lnTo>
                  <a:lnTo>
                    <a:pt x="41" y="971"/>
                  </a:lnTo>
                  <a:lnTo>
                    <a:pt x="27" y="965"/>
                  </a:lnTo>
                  <a:lnTo>
                    <a:pt x="18" y="957"/>
                  </a:lnTo>
                  <a:lnTo>
                    <a:pt x="9" y="949"/>
                  </a:lnTo>
                  <a:lnTo>
                    <a:pt x="5" y="940"/>
                  </a:lnTo>
                  <a:lnTo>
                    <a:pt x="2" y="932"/>
                  </a:lnTo>
                  <a:lnTo>
                    <a:pt x="0" y="924"/>
                  </a:lnTo>
                  <a:lnTo>
                    <a:pt x="0" y="917"/>
                  </a:lnTo>
                  <a:lnTo>
                    <a:pt x="0" y="913"/>
                  </a:lnTo>
                  <a:lnTo>
                    <a:pt x="1" y="904"/>
                  </a:lnTo>
                  <a:lnTo>
                    <a:pt x="7" y="888"/>
                  </a:lnTo>
                  <a:lnTo>
                    <a:pt x="16" y="867"/>
                  </a:lnTo>
                  <a:lnTo>
                    <a:pt x="28" y="843"/>
                  </a:lnTo>
                  <a:lnTo>
                    <a:pt x="43" y="815"/>
                  </a:lnTo>
                  <a:lnTo>
                    <a:pt x="61" y="782"/>
                  </a:lnTo>
                  <a:lnTo>
                    <a:pt x="82" y="747"/>
                  </a:lnTo>
                  <a:lnTo>
                    <a:pt x="104" y="708"/>
                  </a:lnTo>
                  <a:lnTo>
                    <a:pt x="129" y="669"/>
                  </a:lnTo>
                  <a:lnTo>
                    <a:pt x="156" y="626"/>
                  </a:lnTo>
                  <a:lnTo>
                    <a:pt x="185" y="582"/>
                  </a:lnTo>
                  <a:lnTo>
                    <a:pt x="217" y="538"/>
                  </a:lnTo>
                  <a:lnTo>
                    <a:pt x="249" y="493"/>
                  </a:lnTo>
                  <a:lnTo>
                    <a:pt x="283" y="448"/>
                  </a:lnTo>
                  <a:lnTo>
                    <a:pt x="318" y="403"/>
                  </a:lnTo>
                  <a:lnTo>
                    <a:pt x="354" y="358"/>
                  </a:lnTo>
                  <a:lnTo>
                    <a:pt x="390" y="315"/>
                  </a:lnTo>
                  <a:lnTo>
                    <a:pt x="446" y="256"/>
                  </a:lnTo>
                  <a:lnTo>
                    <a:pt x="500" y="205"/>
                  </a:lnTo>
                  <a:lnTo>
                    <a:pt x="554" y="161"/>
                  </a:lnTo>
                  <a:lnTo>
                    <a:pt x="606" y="124"/>
                  </a:lnTo>
                  <a:lnTo>
                    <a:pt x="656" y="92"/>
                  </a:lnTo>
                  <a:lnTo>
                    <a:pt x="706" y="68"/>
                  </a:lnTo>
                  <a:lnTo>
                    <a:pt x="753" y="47"/>
                  </a:lnTo>
                  <a:lnTo>
                    <a:pt x="798" y="31"/>
                  </a:lnTo>
                  <a:lnTo>
                    <a:pt x="843" y="19"/>
                  </a:lnTo>
                  <a:lnTo>
                    <a:pt x="883" y="12"/>
                  </a:lnTo>
                  <a:lnTo>
                    <a:pt x="922" y="6"/>
                  </a:lnTo>
                  <a:lnTo>
                    <a:pt x="959" y="2"/>
                  </a:lnTo>
                  <a:lnTo>
                    <a:pt x="992" y="1"/>
                  </a:lnTo>
                  <a:lnTo>
                    <a:pt x="1023" y="0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600200" y="4038600"/>
              <a:ext cx="304800" cy="22860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752600"/>
            <a:ext cx="4271963" cy="63341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267200"/>
            <a:ext cx="1905000" cy="53757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57200" y="2895600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such that successive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vacuum weights: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1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Convolutions for Half-Plane  Webs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19400" y="3810000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Free </a:t>
            </a:r>
            <a:r>
              <a:rPr lang="en-US" sz="2800" dirty="0" err="1" smtClean="0">
                <a:solidFill>
                  <a:srgbClr val="C00000"/>
                </a:solidFill>
              </a:rPr>
              <a:t>abelian</a:t>
            </a:r>
            <a:r>
              <a:rPr lang="en-US" sz="2800" dirty="0" smtClean="0">
                <a:solidFill>
                  <a:srgbClr val="C00000"/>
                </a:solidFill>
              </a:rPr>
              <a:t> group generated by oriented def. types of half-plane webs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1054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There are now two convolutions: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038600"/>
            <a:ext cx="811530" cy="441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257800"/>
            <a:ext cx="3962400" cy="441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019800"/>
            <a:ext cx="3630930" cy="4419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22098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80"/>
                </a:solidFill>
              </a:rPr>
              <a:t>Local half-plane fan at a boundary vertex </a:t>
            </a:r>
            <a:r>
              <a:rPr lang="en-US" sz="2800" i="1" dirty="0" smtClean="0">
                <a:solidFill>
                  <a:srgbClr val="800080"/>
                </a:solidFill>
              </a:rPr>
              <a:t>v</a:t>
            </a:r>
            <a:r>
              <a:rPr lang="en-US" sz="2800" dirty="0" smtClean="0">
                <a:solidFill>
                  <a:srgbClr val="800080"/>
                </a:solidFill>
              </a:rPr>
              <a:t>: </a:t>
            </a:r>
            <a:endParaRPr lang="en-US" sz="2800" dirty="0">
              <a:solidFill>
                <a:srgbClr val="800080"/>
              </a:solidFill>
            </a:endParaRPr>
          </a:p>
        </p:txBody>
      </p:sp>
      <p:grpSp>
        <p:nvGrpSpPr>
          <p:cNvPr id="13" name="Group 3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7467600" y="2209800"/>
            <a:ext cx="1194284" cy="571500"/>
            <a:chOff x="3756" y="2786"/>
            <a:chExt cx="3400" cy="1627"/>
          </a:xfrm>
          <a:solidFill>
            <a:srgbClr val="800080"/>
          </a:solidFill>
        </p:grpSpPr>
        <p:sp>
          <p:nvSpPr>
            <p:cNvPr id="14" name="Freeform 36"/>
            <p:cNvSpPr>
              <a:spLocks/>
            </p:cNvSpPr>
            <p:nvPr/>
          </p:nvSpPr>
          <p:spPr bwMode="auto">
            <a:xfrm>
              <a:off x="3756" y="2896"/>
              <a:ext cx="886" cy="1146"/>
            </a:xfrm>
            <a:custGeom>
              <a:avLst/>
              <a:gdLst/>
              <a:ahLst/>
              <a:cxnLst>
                <a:cxn ang="0">
                  <a:pos x="508" y="1"/>
                </a:cxn>
                <a:cxn ang="0">
                  <a:pos x="605" y="4"/>
                </a:cxn>
                <a:cxn ang="0">
                  <a:pos x="688" y="6"/>
                </a:cxn>
                <a:cxn ang="0">
                  <a:pos x="760" y="4"/>
                </a:cxn>
                <a:cxn ang="0">
                  <a:pos x="843" y="0"/>
                </a:cxn>
                <a:cxn ang="0">
                  <a:pos x="879" y="5"/>
                </a:cxn>
                <a:cxn ang="0">
                  <a:pos x="884" y="31"/>
                </a:cxn>
                <a:cxn ang="0">
                  <a:pos x="865" y="48"/>
                </a:cxn>
                <a:cxn ang="0">
                  <a:pos x="817" y="49"/>
                </a:cxn>
                <a:cxn ang="0">
                  <a:pos x="769" y="60"/>
                </a:cxn>
                <a:cxn ang="0">
                  <a:pos x="749" y="88"/>
                </a:cxn>
                <a:cxn ang="0">
                  <a:pos x="739" y="118"/>
                </a:cxn>
                <a:cxn ang="0">
                  <a:pos x="527" y="953"/>
                </a:cxn>
                <a:cxn ang="0">
                  <a:pos x="453" y="1047"/>
                </a:cxn>
                <a:cxn ang="0">
                  <a:pos x="354" y="1112"/>
                </a:cxn>
                <a:cxn ang="0">
                  <a:pos x="245" y="1144"/>
                </a:cxn>
                <a:cxn ang="0">
                  <a:pos x="132" y="1135"/>
                </a:cxn>
                <a:cxn ang="0">
                  <a:pos x="47" y="1084"/>
                </a:cxn>
                <a:cxn ang="0">
                  <a:pos x="3" y="1002"/>
                </a:cxn>
                <a:cxn ang="0">
                  <a:pos x="7" y="917"/>
                </a:cxn>
                <a:cxn ang="0">
                  <a:pos x="36" y="868"/>
                </a:cxn>
                <a:cxn ang="0">
                  <a:pos x="75" y="845"/>
                </a:cxn>
                <a:cxn ang="0">
                  <a:pos x="107" y="839"/>
                </a:cxn>
                <a:cxn ang="0">
                  <a:pos x="140" y="847"/>
                </a:cxn>
                <a:cxn ang="0">
                  <a:pos x="169" y="874"/>
                </a:cxn>
                <a:cxn ang="0">
                  <a:pos x="174" y="927"/>
                </a:cxn>
                <a:cxn ang="0">
                  <a:pos x="148" y="978"/>
                </a:cxn>
                <a:cxn ang="0">
                  <a:pos x="94" y="1008"/>
                </a:cxn>
                <a:cxn ang="0">
                  <a:pos x="64" y="1033"/>
                </a:cxn>
                <a:cxn ang="0">
                  <a:pos x="107" y="1081"/>
                </a:cxn>
                <a:cxn ang="0">
                  <a:pos x="158" y="1104"/>
                </a:cxn>
                <a:cxn ang="0">
                  <a:pos x="204" y="1110"/>
                </a:cxn>
                <a:cxn ang="0">
                  <a:pos x="282" y="1087"/>
                </a:cxn>
                <a:cxn ang="0">
                  <a:pos x="358" y="1020"/>
                </a:cxn>
                <a:cxn ang="0">
                  <a:pos x="418" y="912"/>
                </a:cxn>
                <a:cxn ang="0">
                  <a:pos x="617" y="102"/>
                </a:cxn>
                <a:cxn ang="0">
                  <a:pos x="612" y="67"/>
                </a:cxn>
                <a:cxn ang="0">
                  <a:pos x="570" y="54"/>
                </a:cxn>
                <a:cxn ang="0">
                  <a:pos x="515" y="49"/>
                </a:cxn>
                <a:cxn ang="0">
                  <a:pos x="457" y="48"/>
                </a:cxn>
                <a:cxn ang="0">
                  <a:pos x="425" y="40"/>
                </a:cxn>
                <a:cxn ang="0">
                  <a:pos x="429" y="9"/>
                </a:cxn>
                <a:cxn ang="0">
                  <a:pos x="450" y="0"/>
                </a:cxn>
              </a:cxnLst>
              <a:rect l="0" t="0" r="r" b="b"/>
              <a:pathLst>
                <a:path w="886" h="1146">
                  <a:moveTo>
                    <a:pt x="458" y="0"/>
                  </a:moveTo>
                  <a:lnTo>
                    <a:pt x="480" y="0"/>
                  </a:lnTo>
                  <a:lnTo>
                    <a:pt x="508" y="1"/>
                  </a:lnTo>
                  <a:lnTo>
                    <a:pt x="540" y="3"/>
                  </a:lnTo>
                  <a:lnTo>
                    <a:pt x="573" y="3"/>
                  </a:lnTo>
                  <a:lnTo>
                    <a:pt x="605" y="4"/>
                  </a:lnTo>
                  <a:lnTo>
                    <a:pt x="637" y="5"/>
                  </a:lnTo>
                  <a:lnTo>
                    <a:pt x="666" y="6"/>
                  </a:lnTo>
                  <a:lnTo>
                    <a:pt x="688" y="6"/>
                  </a:lnTo>
                  <a:lnTo>
                    <a:pt x="708" y="6"/>
                  </a:lnTo>
                  <a:lnTo>
                    <a:pt x="733" y="5"/>
                  </a:lnTo>
                  <a:lnTo>
                    <a:pt x="760" y="4"/>
                  </a:lnTo>
                  <a:lnTo>
                    <a:pt x="790" y="3"/>
                  </a:lnTo>
                  <a:lnTo>
                    <a:pt x="818" y="1"/>
                  </a:lnTo>
                  <a:lnTo>
                    <a:pt x="843" y="0"/>
                  </a:lnTo>
                  <a:lnTo>
                    <a:pt x="863" y="0"/>
                  </a:lnTo>
                  <a:lnTo>
                    <a:pt x="872" y="1"/>
                  </a:lnTo>
                  <a:lnTo>
                    <a:pt x="879" y="5"/>
                  </a:lnTo>
                  <a:lnTo>
                    <a:pt x="884" y="10"/>
                  </a:lnTo>
                  <a:lnTo>
                    <a:pt x="886" y="18"/>
                  </a:lnTo>
                  <a:lnTo>
                    <a:pt x="884" y="31"/>
                  </a:lnTo>
                  <a:lnTo>
                    <a:pt x="880" y="40"/>
                  </a:lnTo>
                  <a:lnTo>
                    <a:pt x="873" y="45"/>
                  </a:lnTo>
                  <a:lnTo>
                    <a:pt x="865" y="48"/>
                  </a:lnTo>
                  <a:lnTo>
                    <a:pt x="855" y="48"/>
                  </a:lnTo>
                  <a:lnTo>
                    <a:pt x="844" y="49"/>
                  </a:lnTo>
                  <a:lnTo>
                    <a:pt x="817" y="49"/>
                  </a:lnTo>
                  <a:lnTo>
                    <a:pt x="797" y="52"/>
                  </a:lnTo>
                  <a:lnTo>
                    <a:pt x="782" y="55"/>
                  </a:lnTo>
                  <a:lnTo>
                    <a:pt x="769" y="60"/>
                  </a:lnTo>
                  <a:lnTo>
                    <a:pt x="760" y="67"/>
                  </a:lnTo>
                  <a:lnTo>
                    <a:pt x="754" y="77"/>
                  </a:lnTo>
                  <a:lnTo>
                    <a:pt x="749" y="88"/>
                  </a:lnTo>
                  <a:lnTo>
                    <a:pt x="745" y="102"/>
                  </a:lnTo>
                  <a:lnTo>
                    <a:pt x="739" y="118"/>
                  </a:lnTo>
                  <a:lnTo>
                    <a:pt x="739" y="118"/>
                  </a:lnTo>
                  <a:lnTo>
                    <a:pt x="557" y="877"/>
                  </a:lnTo>
                  <a:lnTo>
                    <a:pt x="544" y="917"/>
                  </a:lnTo>
                  <a:lnTo>
                    <a:pt x="527" y="953"/>
                  </a:lnTo>
                  <a:lnTo>
                    <a:pt x="506" y="988"/>
                  </a:lnTo>
                  <a:lnTo>
                    <a:pt x="481" y="1018"/>
                  </a:lnTo>
                  <a:lnTo>
                    <a:pt x="453" y="1047"/>
                  </a:lnTo>
                  <a:lnTo>
                    <a:pt x="422" y="1072"/>
                  </a:lnTo>
                  <a:lnTo>
                    <a:pt x="389" y="1093"/>
                  </a:lnTo>
                  <a:lnTo>
                    <a:pt x="354" y="1112"/>
                  </a:lnTo>
                  <a:lnTo>
                    <a:pt x="319" y="1126"/>
                  </a:lnTo>
                  <a:lnTo>
                    <a:pt x="282" y="1137"/>
                  </a:lnTo>
                  <a:lnTo>
                    <a:pt x="245" y="1144"/>
                  </a:lnTo>
                  <a:lnTo>
                    <a:pt x="208" y="1146"/>
                  </a:lnTo>
                  <a:lnTo>
                    <a:pt x="169" y="1143"/>
                  </a:lnTo>
                  <a:lnTo>
                    <a:pt x="132" y="1135"/>
                  </a:lnTo>
                  <a:lnTo>
                    <a:pt x="99" y="1122"/>
                  </a:lnTo>
                  <a:lnTo>
                    <a:pt x="71" y="1105"/>
                  </a:lnTo>
                  <a:lnTo>
                    <a:pt x="47" y="1084"/>
                  </a:lnTo>
                  <a:lnTo>
                    <a:pt x="26" y="1060"/>
                  </a:lnTo>
                  <a:lnTo>
                    <a:pt x="13" y="1032"/>
                  </a:lnTo>
                  <a:lnTo>
                    <a:pt x="3" y="1002"/>
                  </a:lnTo>
                  <a:lnTo>
                    <a:pt x="0" y="969"/>
                  </a:lnTo>
                  <a:lnTo>
                    <a:pt x="2" y="941"/>
                  </a:lnTo>
                  <a:lnTo>
                    <a:pt x="7" y="917"/>
                  </a:lnTo>
                  <a:lnTo>
                    <a:pt x="15" y="897"/>
                  </a:lnTo>
                  <a:lnTo>
                    <a:pt x="25" y="881"/>
                  </a:lnTo>
                  <a:lnTo>
                    <a:pt x="36" y="868"/>
                  </a:lnTo>
                  <a:lnTo>
                    <a:pt x="49" y="858"/>
                  </a:lnTo>
                  <a:lnTo>
                    <a:pt x="62" y="850"/>
                  </a:lnTo>
                  <a:lnTo>
                    <a:pt x="75" y="845"/>
                  </a:lnTo>
                  <a:lnTo>
                    <a:pt x="87" y="841"/>
                  </a:lnTo>
                  <a:lnTo>
                    <a:pt x="98" y="839"/>
                  </a:lnTo>
                  <a:lnTo>
                    <a:pt x="107" y="839"/>
                  </a:lnTo>
                  <a:lnTo>
                    <a:pt x="117" y="839"/>
                  </a:lnTo>
                  <a:lnTo>
                    <a:pt x="129" y="843"/>
                  </a:lnTo>
                  <a:lnTo>
                    <a:pt x="140" y="847"/>
                  </a:lnTo>
                  <a:lnTo>
                    <a:pt x="152" y="853"/>
                  </a:lnTo>
                  <a:lnTo>
                    <a:pt x="161" y="862"/>
                  </a:lnTo>
                  <a:lnTo>
                    <a:pt x="169" y="874"/>
                  </a:lnTo>
                  <a:lnTo>
                    <a:pt x="174" y="889"/>
                  </a:lnTo>
                  <a:lnTo>
                    <a:pt x="176" y="908"/>
                  </a:lnTo>
                  <a:lnTo>
                    <a:pt x="174" y="927"/>
                  </a:lnTo>
                  <a:lnTo>
                    <a:pt x="169" y="944"/>
                  </a:lnTo>
                  <a:lnTo>
                    <a:pt x="159" y="961"/>
                  </a:lnTo>
                  <a:lnTo>
                    <a:pt x="148" y="978"/>
                  </a:lnTo>
                  <a:lnTo>
                    <a:pt x="132" y="991"/>
                  </a:lnTo>
                  <a:lnTo>
                    <a:pt x="115" y="1001"/>
                  </a:lnTo>
                  <a:lnTo>
                    <a:pt x="94" y="1008"/>
                  </a:lnTo>
                  <a:lnTo>
                    <a:pt x="72" y="1011"/>
                  </a:lnTo>
                  <a:lnTo>
                    <a:pt x="55" y="1011"/>
                  </a:lnTo>
                  <a:lnTo>
                    <a:pt x="64" y="1033"/>
                  </a:lnTo>
                  <a:lnTo>
                    <a:pt x="76" y="1053"/>
                  </a:lnTo>
                  <a:lnTo>
                    <a:pt x="91" y="1069"/>
                  </a:lnTo>
                  <a:lnTo>
                    <a:pt x="107" y="1081"/>
                  </a:lnTo>
                  <a:lnTo>
                    <a:pt x="123" y="1092"/>
                  </a:lnTo>
                  <a:lnTo>
                    <a:pt x="141" y="1099"/>
                  </a:lnTo>
                  <a:lnTo>
                    <a:pt x="158" y="1104"/>
                  </a:lnTo>
                  <a:lnTo>
                    <a:pt x="175" y="1108"/>
                  </a:lnTo>
                  <a:lnTo>
                    <a:pt x="190" y="1110"/>
                  </a:lnTo>
                  <a:lnTo>
                    <a:pt x="204" y="1110"/>
                  </a:lnTo>
                  <a:lnTo>
                    <a:pt x="228" y="1108"/>
                  </a:lnTo>
                  <a:lnTo>
                    <a:pt x="254" y="1100"/>
                  </a:lnTo>
                  <a:lnTo>
                    <a:pt x="282" y="1087"/>
                  </a:lnTo>
                  <a:lnTo>
                    <a:pt x="308" y="1069"/>
                  </a:lnTo>
                  <a:lnTo>
                    <a:pt x="333" y="1048"/>
                  </a:lnTo>
                  <a:lnTo>
                    <a:pt x="358" y="1020"/>
                  </a:lnTo>
                  <a:lnTo>
                    <a:pt x="381" y="989"/>
                  </a:lnTo>
                  <a:lnTo>
                    <a:pt x="401" y="953"/>
                  </a:lnTo>
                  <a:lnTo>
                    <a:pt x="418" y="912"/>
                  </a:lnTo>
                  <a:lnTo>
                    <a:pt x="430" y="868"/>
                  </a:lnTo>
                  <a:lnTo>
                    <a:pt x="611" y="120"/>
                  </a:lnTo>
                  <a:lnTo>
                    <a:pt x="617" y="102"/>
                  </a:lnTo>
                  <a:lnTo>
                    <a:pt x="618" y="84"/>
                  </a:lnTo>
                  <a:lnTo>
                    <a:pt x="617" y="75"/>
                  </a:lnTo>
                  <a:lnTo>
                    <a:pt x="612" y="67"/>
                  </a:lnTo>
                  <a:lnTo>
                    <a:pt x="602" y="61"/>
                  </a:lnTo>
                  <a:lnTo>
                    <a:pt x="589" y="57"/>
                  </a:lnTo>
                  <a:lnTo>
                    <a:pt x="570" y="54"/>
                  </a:lnTo>
                  <a:lnTo>
                    <a:pt x="548" y="52"/>
                  </a:lnTo>
                  <a:lnTo>
                    <a:pt x="531" y="51"/>
                  </a:lnTo>
                  <a:lnTo>
                    <a:pt x="515" y="49"/>
                  </a:lnTo>
                  <a:lnTo>
                    <a:pt x="498" y="49"/>
                  </a:lnTo>
                  <a:lnTo>
                    <a:pt x="478" y="49"/>
                  </a:lnTo>
                  <a:lnTo>
                    <a:pt x="457" y="48"/>
                  </a:lnTo>
                  <a:lnTo>
                    <a:pt x="441" y="47"/>
                  </a:lnTo>
                  <a:lnTo>
                    <a:pt x="431" y="45"/>
                  </a:lnTo>
                  <a:lnTo>
                    <a:pt x="425" y="40"/>
                  </a:lnTo>
                  <a:lnTo>
                    <a:pt x="423" y="31"/>
                  </a:lnTo>
                  <a:lnTo>
                    <a:pt x="425" y="18"/>
                  </a:lnTo>
                  <a:lnTo>
                    <a:pt x="429" y="9"/>
                  </a:lnTo>
                  <a:lnTo>
                    <a:pt x="435" y="5"/>
                  </a:lnTo>
                  <a:lnTo>
                    <a:pt x="442" y="1"/>
                  </a:lnTo>
                  <a:lnTo>
                    <a:pt x="450" y="0"/>
                  </a:lnTo>
                  <a:lnTo>
                    <a:pt x="4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4570" y="3732"/>
              <a:ext cx="544" cy="519"/>
            </a:xfrm>
            <a:custGeom>
              <a:avLst/>
              <a:gdLst/>
              <a:ahLst/>
              <a:cxnLst>
                <a:cxn ang="0">
                  <a:pos x="544" y="93"/>
                </a:cxn>
                <a:cxn ang="0">
                  <a:pos x="490" y="1"/>
                </a:cxn>
                <a:cxn ang="0">
                  <a:pos x="509" y="8"/>
                </a:cxn>
                <a:cxn ang="0">
                  <a:pos x="533" y="33"/>
                </a:cxn>
                <a:cxn ang="0">
                  <a:pos x="544" y="93"/>
                </a:cxn>
                <a:cxn ang="0">
                  <a:pos x="537" y="157"/>
                </a:cxn>
                <a:cxn ang="0">
                  <a:pos x="517" y="245"/>
                </a:cxn>
                <a:cxn ang="0">
                  <a:pos x="481" y="341"/>
                </a:cxn>
                <a:cxn ang="0">
                  <a:pos x="429" y="430"/>
                </a:cxn>
                <a:cxn ang="0">
                  <a:pos x="362" y="494"/>
                </a:cxn>
                <a:cxn ang="0">
                  <a:pos x="278" y="519"/>
                </a:cxn>
                <a:cxn ang="0">
                  <a:pos x="210" y="511"/>
                </a:cxn>
                <a:cxn ang="0">
                  <a:pos x="152" y="481"/>
                </a:cxn>
                <a:cxn ang="0">
                  <a:pos x="114" y="425"/>
                </a:cxn>
                <a:cxn ang="0">
                  <a:pos x="107" y="357"/>
                </a:cxn>
                <a:cxn ang="0">
                  <a:pos x="116" y="303"/>
                </a:cxn>
                <a:cxn ang="0">
                  <a:pos x="139" y="226"/>
                </a:cxn>
                <a:cxn ang="0">
                  <a:pos x="176" y="125"/>
                </a:cxn>
                <a:cxn ang="0">
                  <a:pos x="185" y="60"/>
                </a:cxn>
                <a:cxn ang="0">
                  <a:pos x="169" y="35"/>
                </a:cxn>
                <a:cxn ang="0">
                  <a:pos x="120" y="45"/>
                </a:cxn>
                <a:cxn ang="0">
                  <a:pos x="68" y="105"/>
                </a:cxn>
                <a:cxn ang="0">
                  <a:pos x="38" y="182"/>
                </a:cxn>
                <a:cxn ang="0">
                  <a:pos x="20" y="192"/>
                </a:cxn>
                <a:cxn ang="0">
                  <a:pos x="5" y="189"/>
                </a:cxn>
                <a:cxn ang="0">
                  <a:pos x="1" y="170"/>
                </a:cxn>
                <a:cxn ang="0">
                  <a:pos x="15" y="130"/>
                </a:cxn>
                <a:cxn ang="0">
                  <a:pos x="46" y="74"/>
                </a:cxn>
                <a:cxn ang="0">
                  <a:pos x="95" y="24"/>
                </a:cxn>
                <a:cxn ang="0">
                  <a:pos x="164" y="3"/>
                </a:cxn>
                <a:cxn ang="0">
                  <a:pos x="228" y="23"/>
                </a:cxn>
                <a:cxn ang="0">
                  <a:pos x="265" y="76"/>
                </a:cxn>
                <a:cxn ang="0">
                  <a:pos x="261" y="140"/>
                </a:cxn>
                <a:cxn ang="0">
                  <a:pos x="222" y="243"/>
                </a:cxn>
                <a:cxn ang="0">
                  <a:pos x="195" y="337"/>
                </a:cxn>
                <a:cxn ang="0">
                  <a:pos x="191" y="393"/>
                </a:cxn>
                <a:cxn ang="0">
                  <a:pos x="194" y="422"/>
                </a:cxn>
                <a:cxn ang="0">
                  <a:pos x="209" y="457"/>
                </a:cxn>
                <a:cxn ang="0">
                  <a:pos x="244" y="482"/>
                </a:cxn>
                <a:cxn ang="0">
                  <a:pos x="307" y="485"/>
                </a:cxn>
                <a:cxn ang="0">
                  <a:pos x="375" y="444"/>
                </a:cxn>
                <a:cxn ang="0">
                  <a:pos x="426" y="372"/>
                </a:cxn>
                <a:cxn ang="0">
                  <a:pos x="463" y="290"/>
                </a:cxn>
                <a:cxn ang="0">
                  <a:pos x="483" y="219"/>
                </a:cxn>
                <a:cxn ang="0">
                  <a:pos x="485" y="168"/>
                </a:cxn>
                <a:cxn ang="0">
                  <a:pos x="465" y="118"/>
                </a:cxn>
                <a:cxn ang="0">
                  <a:pos x="439" y="92"/>
                </a:cxn>
                <a:cxn ang="0">
                  <a:pos x="428" y="62"/>
                </a:cxn>
                <a:cxn ang="0">
                  <a:pos x="454" y="13"/>
                </a:cxn>
              </a:cxnLst>
              <a:rect l="0" t="0" r="r" b="b"/>
              <a:pathLst>
                <a:path w="544" h="519">
                  <a:moveTo>
                    <a:pt x="544" y="93"/>
                  </a:moveTo>
                  <a:lnTo>
                    <a:pt x="544" y="93"/>
                  </a:lnTo>
                  <a:lnTo>
                    <a:pt x="544" y="93"/>
                  </a:lnTo>
                  <a:lnTo>
                    <a:pt x="544" y="93"/>
                  </a:lnTo>
                  <a:close/>
                  <a:moveTo>
                    <a:pt x="487" y="0"/>
                  </a:moveTo>
                  <a:lnTo>
                    <a:pt x="490" y="1"/>
                  </a:lnTo>
                  <a:lnTo>
                    <a:pt x="494" y="1"/>
                  </a:lnTo>
                  <a:lnTo>
                    <a:pt x="500" y="3"/>
                  </a:lnTo>
                  <a:lnTo>
                    <a:pt x="509" y="8"/>
                  </a:lnTo>
                  <a:lnTo>
                    <a:pt x="517" y="13"/>
                  </a:lnTo>
                  <a:lnTo>
                    <a:pt x="524" y="22"/>
                  </a:lnTo>
                  <a:lnTo>
                    <a:pt x="533" y="33"/>
                  </a:lnTo>
                  <a:lnTo>
                    <a:pt x="538" y="49"/>
                  </a:lnTo>
                  <a:lnTo>
                    <a:pt x="542" y="69"/>
                  </a:lnTo>
                  <a:lnTo>
                    <a:pt x="544" y="93"/>
                  </a:lnTo>
                  <a:lnTo>
                    <a:pt x="543" y="110"/>
                  </a:lnTo>
                  <a:lnTo>
                    <a:pt x="541" y="132"/>
                  </a:lnTo>
                  <a:lnTo>
                    <a:pt x="537" y="157"/>
                  </a:lnTo>
                  <a:lnTo>
                    <a:pt x="532" y="184"/>
                  </a:lnTo>
                  <a:lnTo>
                    <a:pt x="525" y="214"/>
                  </a:lnTo>
                  <a:lnTo>
                    <a:pt x="517" y="245"/>
                  </a:lnTo>
                  <a:lnTo>
                    <a:pt x="506" y="277"/>
                  </a:lnTo>
                  <a:lnTo>
                    <a:pt x="495" y="310"/>
                  </a:lnTo>
                  <a:lnTo>
                    <a:pt x="481" y="341"/>
                  </a:lnTo>
                  <a:lnTo>
                    <a:pt x="465" y="373"/>
                  </a:lnTo>
                  <a:lnTo>
                    <a:pt x="448" y="403"/>
                  </a:lnTo>
                  <a:lnTo>
                    <a:pt x="429" y="430"/>
                  </a:lnTo>
                  <a:lnTo>
                    <a:pt x="409" y="455"/>
                  </a:lnTo>
                  <a:lnTo>
                    <a:pt x="386" y="477"/>
                  </a:lnTo>
                  <a:lnTo>
                    <a:pt x="362" y="494"/>
                  </a:lnTo>
                  <a:lnTo>
                    <a:pt x="336" y="508"/>
                  </a:lnTo>
                  <a:lnTo>
                    <a:pt x="307" y="517"/>
                  </a:lnTo>
                  <a:lnTo>
                    <a:pt x="278" y="519"/>
                  </a:lnTo>
                  <a:lnTo>
                    <a:pt x="254" y="518"/>
                  </a:lnTo>
                  <a:lnTo>
                    <a:pt x="231" y="516"/>
                  </a:lnTo>
                  <a:lnTo>
                    <a:pt x="210" y="511"/>
                  </a:lnTo>
                  <a:lnTo>
                    <a:pt x="189" y="503"/>
                  </a:lnTo>
                  <a:lnTo>
                    <a:pt x="169" y="493"/>
                  </a:lnTo>
                  <a:lnTo>
                    <a:pt x="152" y="481"/>
                  </a:lnTo>
                  <a:lnTo>
                    <a:pt x="136" y="466"/>
                  </a:lnTo>
                  <a:lnTo>
                    <a:pt x="124" y="447"/>
                  </a:lnTo>
                  <a:lnTo>
                    <a:pt x="114" y="425"/>
                  </a:lnTo>
                  <a:lnTo>
                    <a:pt x="109" y="400"/>
                  </a:lnTo>
                  <a:lnTo>
                    <a:pt x="107" y="371"/>
                  </a:lnTo>
                  <a:lnTo>
                    <a:pt x="107" y="357"/>
                  </a:lnTo>
                  <a:lnTo>
                    <a:pt x="109" y="340"/>
                  </a:lnTo>
                  <a:lnTo>
                    <a:pt x="112" y="323"/>
                  </a:lnTo>
                  <a:lnTo>
                    <a:pt x="116" y="303"/>
                  </a:lnTo>
                  <a:lnTo>
                    <a:pt x="121" y="281"/>
                  </a:lnTo>
                  <a:lnTo>
                    <a:pt x="130" y="255"/>
                  </a:lnTo>
                  <a:lnTo>
                    <a:pt x="139" y="226"/>
                  </a:lnTo>
                  <a:lnTo>
                    <a:pt x="151" y="191"/>
                  </a:lnTo>
                  <a:lnTo>
                    <a:pt x="166" y="152"/>
                  </a:lnTo>
                  <a:lnTo>
                    <a:pt x="176" y="125"/>
                  </a:lnTo>
                  <a:lnTo>
                    <a:pt x="184" y="100"/>
                  </a:lnTo>
                  <a:lnTo>
                    <a:pt x="186" y="74"/>
                  </a:lnTo>
                  <a:lnTo>
                    <a:pt x="185" y="60"/>
                  </a:lnTo>
                  <a:lnTo>
                    <a:pt x="182" y="48"/>
                  </a:lnTo>
                  <a:lnTo>
                    <a:pt x="176" y="40"/>
                  </a:lnTo>
                  <a:lnTo>
                    <a:pt x="169" y="35"/>
                  </a:lnTo>
                  <a:lnTo>
                    <a:pt x="158" y="34"/>
                  </a:lnTo>
                  <a:lnTo>
                    <a:pt x="139" y="37"/>
                  </a:lnTo>
                  <a:lnTo>
                    <a:pt x="120" y="45"/>
                  </a:lnTo>
                  <a:lnTo>
                    <a:pt x="101" y="59"/>
                  </a:lnTo>
                  <a:lnTo>
                    <a:pt x="84" y="80"/>
                  </a:lnTo>
                  <a:lnTo>
                    <a:pt x="68" y="105"/>
                  </a:lnTo>
                  <a:lnTo>
                    <a:pt x="53" y="136"/>
                  </a:lnTo>
                  <a:lnTo>
                    <a:pt x="40" y="175"/>
                  </a:lnTo>
                  <a:lnTo>
                    <a:pt x="38" y="182"/>
                  </a:lnTo>
                  <a:lnTo>
                    <a:pt x="35" y="188"/>
                  </a:lnTo>
                  <a:lnTo>
                    <a:pt x="29" y="191"/>
                  </a:lnTo>
                  <a:lnTo>
                    <a:pt x="20" y="192"/>
                  </a:lnTo>
                  <a:lnTo>
                    <a:pt x="16" y="192"/>
                  </a:lnTo>
                  <a:lnTo>
                    <a:pt x="11" y="191"/>
                  </a:lnTo>
                  <a:lnTo>
                    <a:pt x="5" y="189"/>
                  </a:lnTo>
                  <a:lnTo>
                    <a:pt x="2" y="184"/>
                  </a:lnTo>
                  <a:lnTo>
                    <a:pt x="0" y="177"/>
                  </a:lnTo>
                  <a:lnTo>
                    <a:pt x="1" y="170"/>
                  </a:lnTo>
                  <a:lnTo>
                    <a:pt x="3" y="160"/>
                  </a:lnTo>
                  <a:lnTo>
                    <a:pt x="9" y="146"/>
                  </a:lnTo>
                  <a:lnTo>
                    <a:pt x="15" y="130"/>
                  </a:lnTo>
                  <a:lnTo>
                    <a:pt x="23" y="111"/>
                  </a:lnTo>
                  <a:lnTo>
                    <a:pt x="33" y="93"/>
                  </a:lnTo>
                  <a:lnTo>
                    <a:pt x="46" y="74"/>
                  </a:lnTo>
                  <a:lnTo>
                    <a:pt x="60" y="56"/>
                  </a:lnTo>
                  <a:lnTo>
                    <a:pt x="76" y="39"/>
                  </a:lnTo>
                  <a:lnTo>
                    <a:pt x="95" y="24"/>
                  </a:lnTo>
                  <a:lnTo>
                    <a:pt x="115" y="13"/>
                  </a:lnTo>
                  <a:lnTo>
                    <a:pt x="138" y="5"/>
                  </a:lnTo>
                  <a:lnTo>
                    <a:pt x="164" y="3"/>
                  </a:lnTo>
                  <a:lnTo>
                    <a:pt x="187" y="5"/>
                  </a:lnTo>
                  <a:lnTo>
                    <a:pt x="209" y="12"/>
                  </a:lnTo>
                  <a:lnTo>
                    <a:pt x="228" y="23"/>
                  </a:lnTo>
                  <a:lnTo>
                    <a:pt x="244" y="37"/>
                  </a:lnTo>
                  <a:lnTo>
                    <a:pt x="256" y="56"/>
                  </a:lnTo>
                  <a:lnTo>
                    <a:pt x="265" y="76"/>
                  </a:lnTo>
                  <a:lnTo>
                    <a:pt x="267" y="100"/>
                  </a:lnTo>
                  <a:lnTo>
                    <a:pt x="266" y="120"/>
                  </a:lnTo>
                  <a:lnTo>
                    <a:pt x="261" y="140"/>
                  </a:lnTo>
                  <a:lnTo>
                    <a:pt x="252" y="161"/>
                  </a:lnTo>
                  <a:lnTo>
                    <a:pt x="235" y="205"/>
                  </a:lnTo>
                  <a:lnTo>
                    <a:pt x="222" y="243"/>
                  </a:lnTo>
                  <a:lnTo>
                    <a:pt x="210" y="278"/>
                  </a:lnTo>
                  <a:lnTo>
                    <a:pt x="202" y="309"/>
                  </a:lnTo>
                  <a:lnTo>
                    <a:pt x="195" y="337"/>
                  </a:lnTo>
                  <a:lnTo>
                    <a:pt x="192" y="363"/>
                  </a:lnTo>
                  <a:lnTo>
                    <a:pt x="191" y="386"/>
                  </a:lnTo>
                  <a:lnTo>
                    <a:pt x="191" y="393"/>
                  </a:lnTo>
                  <a:lnTo>
                    <a:pt x="191" y="401"/>
                  </a:lnTo>
                  <a:lnTo>
                    <a:pt x="192" y="411"/>
                  </a:lnTo>
                  <a:lnTo>
                    <a:pt x="194" y="422"/>
                  </a:lnTo>
                  <a:lnTo>
                    <a:pt x="197" y="434"/>
                  </a:lnTo>
                  <a:lnTo>
                    <a:pt x="202" y="445"/>
                  </a:lnTo>
                  <a:lnTo>
                    <a:pt x="209" y="457"/>
                  </a:lnTo>
                  <a:lnTo>
                    <a:pt x="217" y="467"/>
                  </a:lnTo>
                  <a:lnTo>
                    <a:pt x="229" y="476"/>
                  </a:lnTo>
                  <a:lnTo>
                    <a:pt x="244" y="482"/>
                  </a:lnTo>
                  <a:lnTo>
                    <a:pt x="261" y="488"/>
                  </a:lnTo>
                  <a:lnTo>
                    <a:pt x="282" y="489"/>
                  </a:lnTo>
                  <a:lnTo>
                    <a:pt x="307" y="485"/>
                  </a:lnTo>
                  <a:lnTo>
                    <a:pt x="331" y="477"/>
                  </a:lnTo>
                  <a:lnTo>
                    <a:pt x="353" y="463"/>
                  </a:lnTo>
                  <a:lnTo>
                    <a:pt x="375" y="444"/>
                  </a:lnTo>
                  <a:lnTo>
                    <a:pt x="394" y="422"/>
                  </a:lnTo>
                  <a:lnTo>
                    <a:pt x="410" y="398"/>
                  </a:lnTo>
                  <a:lnTo>
                    <a:pt x="426" y="372"/>
                  </a:lnTo>
                  <a:lnTo>
                    <a:pt x="441" y="345"/>
                  </a:lnTo>
                  <a:lnTo>
                    <a:pt x="453" y="317"/>
                  </a:lnTo>
                  <a:lnTo>
                    <a:pt x="463" y="290"/>
                  </a:lnTo>
                  <a:lnTo>
                    <a:pt x="472" y="264"/>
                  </a:lnTo>
                  <a:lnTo>
                    <a:pt x="478" y="240"/>
                  </a:lnTo>
                  <a:lnTo>
                    <a:pt x="483" y="219"/>
                  </a:lnTo>
                  <a:lnTo>
                    <a:pt x="486" y="203"/>
                  </a:lnTo>
                  <a:lnTo>
                    <a:pt x="487" y="190"/>
                  </a:lnTo>
                  <a:lnTo>
                    <a:pt x="485" y="168"/>
                  </a:lnTo>
                  <a:lnTo>
                    <a:pt x="481" y="148"/>
                  </a:lnTo>
                  <a:lnTo>
                    <a:pt x="474" y="132"/>
                  </a:lnTo>
                  <a:lnTo>
                    <a:pt x="465" y="118"/>
                  </a:lnTo>
                  <a:lnTo>
                    <a:pt x="455" y="107"/>
                  </a:lnTo>
                  <a:lnTo>
                    <a:pt x="445" y="98"/>
                  </a:lnTo>
                  <a:lnTo>
                    <a:pt x="439" y="92"/>
                  </a:lnTo>
                  <a:lnTo>
                    <a:pt x="434" y="85"/>
                  </a:lnTo>
                  <a:lnTo>
                    <a:pt x="429" y="75"/>
                  </a:lnTo>
                  <a:lnTo>
                    <a:pt x="428" y="62"/>
                  </a:lnTo>
                  <a:lnTo>
                    <a:pt x="432" y="44"/>
                  </a:lnTo>
                  <a:lnTo>
                    <a:pt x="440" y="27"/>
                  </a:lnTo>
                  <a:lnTo>
                    <a:pt x="454" y="13"/>
                  </a:lnTo>
                  <a:lnTo>
                    <a:pt x="469" y="4"/>
                  </a:lnTo>
                  <a:lnTo>
                    <a:pt x="4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8"/>
            <p:cNvSpPr>
              <a:spLocks/>
            </p:cNvSpPr>
            <p:nvPr/>
          </p:nvSpPr>
          <p:spPr bwMode="auto">
            <a:xfrm>
              <a:off x="5434" y="2786"/>
              <a:ext cx="366" cy="1627"/>
            </a:xfrm>
            <a:custGeom>
              <a:avLst/>
              <a:gdLst/>
              <a:ahLst/>
              <a:cxnLst>
                <a:cxn ang="0">
                  <a:pos x="355" y="1"/>
                </a:cxn>
                <a:cxn ang="0">
                  <a:pos x="364" y="10"/>
                </a:cxn>
                <a:cxn ang="0">
                  <a:pos x="365" y="20"/>
                </a:cxn>
                <a:cxn ang="0">
                  <a:pos x="361" y="27"/>
                </a:cxn>
                <a:cxn ang="0">
                  <a:pos x="343" y="44"/>
                </a:cxn>
                <a:cxn ang="0">
                  <a:pos x="264" y="143"/>
                </a:cxn>
                <a:cxn ang="0">
                  <a:pos x="201" y="252"/>
                </a:cxn>
                <a:cxn ang="0">
                  <a:pos x="154" y="369"/>
                </a:cxn>
                <a:cxn ang="0">
                  <a:pos x="121" y="491"/>
                </a:cxn>
                <a:cxn ang="0">
                  <a:pos x="101" y="619"/>
                </a:cxn>
                <a:cxn ang="0">
                  <a:pos x="92" y="749"/>
                </a:cxn>
                <a:cxn ang="0">
                  <a:pos x="92" y="867"/>
                </a:cxn>
                <a:cxn ang="0">
                  <a:pos x="99" y="980"/>
                </a:cxn>
                <a:cxn ang="0">
                  <a:pos x="115" y="1094"/>
                </a:cxn>
                <a:cxn ang="0">
                  <a:pos x="140" y="1210"/>
                </a:cxn>
                <a:cxn ang="0">
                  <a:pos x="178" y="1322"/>
                </a:cxn>
                <a:cxn ang="0">
                  <a:pos x="231" y="1430"/>
                </a:cxn>
                <a:cxn ang="0">
                  <a:pos x="298" y="1530"/>
                </a:cxn>
                <a:cxn ang="0">
                  <a:pos x="350" y="1586"/>
                </a:cxn>
                <a:cxn ang="0">
                  <a:pos x="362" y="1601"/>
                </a:cxn>
                <a:cxn ang="0">
                  <a:pos x="365" y="1608"/>
                </a:cxn>
                <a:cxn ang="0">
                  <a:pos x="366" y="1611"/>
                </a:cxn>
                <a:cxn ang="0">
                  <a:pos x="357" y="1625"/>
                </a:cxn>
                <a:cxn ang="0">
                  <a:pos x="343" y="1625"/>
                </a:cxn>
                <a:cxn ang="0">
                  <a:pos x="320" y="1610"/>
                </a:cxn>
                <a:cxn ang="0">
                  <a:pos x="287" y="1581"/>
                </a:cxn>
                <a:cxn ang="0">
                  <a:pos x="245" y="1536"/>
                </a:cxn>
                <a:cxn ang="0">
                  <a:pos x="197" y="1478"/>
                </a:cxn>
                <a:cxn ang="0">
                  <a:pos x="149" y="1406"/>
                </a:cxn>
                <a:cxn ang="0">
                  <a:pos x="103" y="1320"/>
                </a:cxn>
                <a:cxn ang="0">
                  <a:pos x="51" y="1182"/>
                </a:cxn>
                <a:cxn ang="0">
                  <a:pos x="19" y="1046"/>
                </a:cxn>
                <a:cxn ang="0">
                  <a:pos x="3" y="921"/>
                </a:cxn>
                <a:cxn ang="0">
                  <a:pos x="0" y="814"/>
                </a:cxn>
                <a:cxn ang="0">
                  <a:pos x="5" y="687"/>
                </a:cxn>
                <a:cxn ang="0">
                  <a:pos x="26" y="546"/>
                </a:cxn>
                <a:cxn ang="0">
                  <a:pos x="68" y="394"/>
                </a:cxn>
                <a:cxn ang="0">
                  <a:pos x="121" y="272"/>
                </a:cxn>
                <a:cxn ang="0">
                  <a:pos x="169" y="190"/>
                </a:cxn>
                <a:cxn ang="0">
                  <a:pos x="218" y="122"/>
                </a:cxn>
                <a:cxn ang="0">
                  <a:pos x="264" y="70"/>
                </a:cxn>
                <a:cxn ang="0">
                  <a:pos x="304" y="32"/>
                </a:cxn>
                <a:cxn ang="0">
                  <a:pos x="333" y="8"/>
                </a:cxn>
                <a:cxn ang="0">
                  <a:pos x="348" y="0"/>
                </a:cxn>
              </a:cxnLst>
              <a:rect l="0" t="0" r="r" b="b"/>
              <a:pathLst>
                <a:path w="366" h="1627">
                  <a:moveTo>
                    <a:pt x="348" y="0"/>
                  </a:moveTo>
                  <a:lnTo>
                    <a:pt x="355" y="1"/>
                  </a:lnTo>
                  <a:lnTo>
                    <a:pt x="361" y="5"/>
                  </a:lnTo>
                  <a:lnTo>
                    <a:pt x="364" y="10"/>
                  </a:lnTo>
                  <a:lnTo>
                    <a:pt x="366" y="19"/>
                  </a:lnTo>
                  <a:lnTo>
                    <a:pt x="365" y="20"/>
                  </a:lnTo>
                  <a:lnTo>
                    <a:pt x="364" y="23"/>
                  </a:lnTo>
                  <a:lnTo>
                    <a:pt x="361" y="27"/>
                  </a:lnTo>
                  <a:lnTo>
                    <a:pt x="354" y="35"/>
                  </a:lnTo>
                  <a:lnTo>
                    <a:pt x="343" y="44"/>
                  </a:lnTo>
                  <a:lnTo>
                    <a:pt x="300" y="93"/>
                  </a:lnTo>
                  <a:lnTo>
                    <a:pt x="264" y="143"/>
                  </a:lnTo>
                  <a:lnTo>
                    <a:pt x="230" y="197"/>
                  </a:lnTo>
                  <a:lnTo>
                    <a:pt x="201" y="252"/>
                  </a:lnTo>
                  <a:lnTo>
                    <a:pt x="176" y="310"/>
                  </a:lnTo>
                  <a:lnTo>
                    <a:pt x="154" y="369"/>
                  </a:lnTo>
                  <a:lnTo>
                    <a:pt x="136" y="430"/>
                  </a:lnTo>
                  <a:lnTo>
                    <a:pt x="121" y="491"/>
                  </a:lnTo>
                  <a:lnTo>
                    <a:pt x="110" y="554"/>
                  </a:lnTo>
                  <a:lnTo>
                    <a:pt x="101" y="619"/>
                  </a:lnTo>
                  <a:lnTo>
                    <a:pt x="96" y="683"/>
                  </a:lnTo>
                  <a:lnTo>
                    <a:pt x="92" y="749"/>
                  </a:lnTo>
                  <a:lnTo>
                    <a:pt x="91" y="814"/>
                  </a:lnTo>
                  <a:lnTo>
                    <a:pt x="92" y="867"/>
                  </a:lnTo>
                  <a:lnTo>
                    <a:pt x="95" y="923"/>
                  </a:lnTo>
                  <a:lnTo>
                    <a:pt x="99" y="980"/>
                  </a:lnTo>
                  <a:lnTo>
                    <a:pt x="105" y="1037"/>
                  </a:lnTo>
                  <a:lnTo>
                    <a:pt x="115" y="1094"/>
                  </a:lnTo>
                  <a:lnTo>
                    <a:pt x="126" y="1152"/>
                  </a:lnTo>
                  <a:lnTo>
                    <a:pt x="140" y="1210"/>
                  </a:lnTo>
                  <a:lnTo>
                    <a:pt x="158" y="1267"/>
                  </a:lnTo>
                  <a:lnTo>
                    <a:pt x="178" y="1322"/>
                  </a:lnTo>
                  <a:lnTo>
                    <a:pt x="202" y="1377"/>
                  </a:lnTo>
                  <a:lnTo>
                    <a:pt x="231" y="1430"/>
                  </a:lnTo>
                  <a:lnTo>
                    <a:pt x="262" y="1482"/>
                  </a:lnTo>
                  <a:lnTo>
                    <a:pt x="298" y="1530"/>
                  </a:lnTo>
                  <a:lnTo>
                    <a:pt x="338" y="1575"/>
                  </a:lnTo>
                  <a:lnTo>
                    <a:pt x="350" y="1586"/>
                  </a:lnTo>
                  <a:lnTo>
                    <a:pt x="357" y="1595"/>
                  </a:lnTo>
                  <a:lnTo>
                    <a:pt x="362" y="1601"/>
                  </a:lnTo>
                  <a:lnTo>
                    <a:pt x="365" y="1605"/>
                  </a:lnTo>
                  <a:lnTo>
                    <a:pt x="365" y="1608"/>
                  </a:lnTo>
                  <a:lnTo>
                    <a:pt x="366" y="1611"/>
                  </a:lnTo>
                  <a:lnTo>
                    <a:pt x="366" y="1611"/>
                  </a:lnTo>
                  <a:lnTo>
                    <a:pt x="363" y="1620"/>
                  </a:lnTo>
                  <a:lnTo>
                    <a:pt x="357" y="1625"/>
                  </a:lnTo>
                  <a:lnTo>
                    <a:pt x="348" y="1627"/>
                  </a:lnTo>
                  <a:lnTo>
                    <a:pt x="343" y="1625"/>
                  </a:lnTo>
                  <a:lnTo>
                    <a:pt x="333" y="1619"/>
                  </a:lnTo>
                  <a:lnTo>
                    <a:pt x="320" y="1610"/>
                  </a:lnTo>
                  <a:lnTo>
                    <a:pt x="305" y="1597"/>
                  </a:lnTo>
                  <a:lnTo>
                    <a:pt x="287" y="1581"/>
                  </a:lnTo>
                  <a:lnTo>
                    <a:pt x="266" y="1560"/>
                  </a:lnTo>
                  <a:lnTo>
                    <a:pt x="245" y="1536"/>
                  </a:lnTo>
                  <a:lnTo>
                    <a:pt x="221" y="1509"/>
                  </a:lnTo>
                  <a:lnTo>
                    <a:pt x="197" y="1478"/>
                  </a:lnTo>
                  <a:lnTo>
                    <a:pt x="173" y="1445"/>
                  </a:lnTo>
                  <a:lnTo>
                    <a:pt x="149" y="1406"/>
                  </a:lnTo>
                  <a:lnTo>
                    <a:pt x="125" y="1365"/>
                  </a:lnTo>
                  <a:lnTo>
                    <a:pt x="103" y="1320"/>
                  </a:lnTo>
                  <a:lnTo>
                    <a:pt x="74" y="1251"/>
                  </a:lnTo>
                  <a:lnTo>
                    <a:pt x="51" y="1182"/>
                  </a:lnTo>
                  <a:lnTo>
                    <a:pt x="33" y="1114"/>
                  </a:lnTo>
                  <a:lnTo>
                    <a:pt x="19" y="1046"/>
                  </a:lnTo>
                  <a:lnTo>
                    <a:pt x="9" y="982"/>
                  </a:lnTo>
                  <a:lnTo>
                    <a:pt x="3" y="921"/>
                  </a:lnTo>
                  <a:lnTo>
                    <a:pt x="0" y="864"/>
                  </a:lnTo>
                  <a:lnTo>
                    <a:pt x="0" y="814"/>
                  </a:lnTo>
                  <a:lnTo>
                    <a:pt x="1" y="753"/>
                  </a:lnTo>
                  <a:lnTo>
                    <a:pt x="5" y="687"/>
                  </a:lnTo>
                  <a:lnTo>
                    <a:pt x="14" y="618"/>
                  </a:lnTo>
                  <a:lnTo>
                    <a:pt x="26" y="546"/>
                  </a:lnTo>
                  <a:lnTo>
                    <a:pt x="44" y="470"/>
                  </a:lnTo>
                  <a:lnTo>
                    <a:pt x="68" y="394"/>
                  </a:lnTo>
                  <a:lnTo>
                    <a:pt x="98" y="318"/>
                  </a:lnTo>
                  <a:lnTo>
                    <a:pt x="121" y="272"/>
                  </a:lnTo>
                  <a:lnTo>
                    <a:pt x="144" y="229"/>
                  </a:lnTo>
                  <a:lnTo>
                    <a:pt x="169" y="190"/>
                  </a:lnTo>
                  <a:lnTo>
                    <a:pt x="193" y="154"/>
                  </a:lnTo>
                  <a:lnTo>
                    <a:pt x="218" y="122"/>
                  </a:lnTo>
                  <a:lnTo>
                    <a:pt x="241" y="94"/>
                  </a:lnTo>
                  <a:lnTo>
                    <a:pt x="264" y="70"/>
                  </a:lnTo>
                  <a:lnTo>
                    <a:pt x="285" y="48"/>
                  </a:lnTo>
                  <a:lnTo>
                    <a:pt x="304" y="32"/>
                  </a:lnTo>
                  <a:lnTo>
                    <a:pt x="319" y="18"/>
                  </a:lnTo>
                  <a:lnTo>
                    <a:pt x="333" y="8"/>
                  </a:lnTo>
                  <a:lnTo>
                    <a:pt x="343" y="2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39"/>
            <p:cNvSpPr>
              <a:spLocks/>
            </p:cNvSpPr>
            <p:nvPr/>
          </p:nvSpPr>
          <p:spPr bwMode="auto">
            <a:xfrm>
              <a:off x="5898" y="3237"/>
              <a:ext cx="795" cy="812"/>
            </a:xfrm>
            <a:custGeom>
              <a:avLst/>
              <a:gdLst/>
              <a:ahLst/>
              <a:cxnLst>
                <a:cxn ang="0">
                  <a:pos x="194" y="23"/>
                </a:cxn>
                <a:cxn ang="0">
                  <a:pos x="234" y="65"/>
                </a:cxn>
                <a:cxn ang="0">
                  <a:pos x="258" y="137"/>
                </a:cxn>
                <a:cxn ang="0">
                  <a:pos x="257" y="266"/>
                </a:cxn>
                <a:cxn ang="0">
                  <a:pos x="251" y="406"/>
                </a:cxn>
                <a:cxn ang="0">
                  <a:pos x="233" y="536"/>
                </a:cxn>
                <a:cxn ang="0">
                  <a:pos x="375" y="677"/>
                </a:cxn>
                <a:cxn ang="0">
                  <a:pos x="519" y="460"/>
                </a:cxn>
                <a:cxn ang="0">
                  <a:pos x="520" y="211"/>
                </a:cxn>
                <a:cxn ang="0">
                  <a:pos x="649" y="7"/>
                </a:cxn>
                <a:cxn ang="0">
                  <a:pos x="662" y="17"/>
                </a:cxn>
                <a:cxn ang="0">
                  <a:pos x="644" y="211"/>
                </a:cxn>
                <a:cxn ang="0">
                  <a:pos x="640" y="403"/>
                </a:cxn>
                <a:cxn ang="0">
                  <a:pos x="645" y="507"/>
                </a:cxn>
                <a:cxn ang="0">
                  <a:pos x="655" y="580"/>
                </a:cxn>
                <a:cxn ang="0">
                  <a:pos x="677" y="620"/>
                </a:cxn>
                <a:cxn ang="0">
                  <a:pos x="693" y="632"/>
                </a:cxn>
                <a:cxn ang="0">
                  <a:pos x="713" y="632"/>
                </a:cxn>
                <a:cxn ang="0">
                  <a:pos x="738" y="624"/>
                </a:cxn>
                <a:cxn ang="0">
                  <a:pos x="765" y="613"/>
                </a:cxn>
                <a:cxn ang="0">
                  <a:pos x="786" y="603"/>
                </a:cxn>
                <a:cxn ang="0">
                  <a:pos x="731" y="683"/>
                </a:cxn>
                <a:cxn ang="0">
                  <a:pos x="605" y="797"/>
                </a:cxn>
                <a:cxn ang="0">
                  <a:pos x="569" y="756"/>
                </a:cxn>
                <a:cxn ang="0">
                  <a:pos x="528" y="672"/>
                </a:cxn>
                <a:cxn ang="0">
                  <a:pos x="488" y="644"/>
                </a:cxn>
                <a:cxn ang="0">
                  <a:pos x="441" y="678"/>
                </a:cxn>
                <a:cxn ang="0">
                  <a:pos x="394" y="714"/>
                </a:cxn>
                <a:cxn ang="0">
                  <a:pos x="351" y="747"/>
                </a:cxn>
                <a:cxn ang="0">
                  <a:pos x="315" y="776"/>
                </a:cxn>
                <a:cxn ang="0">
                  <a:pos x="288" y="798"/>
                </a:cxn>
                <a:cxn ang="0">
                  <a:pos x="273" y="811"/>
                </a:cxn>
                <a:cxn ang="0">
                  <a:pos x="255" y="802"/>
                </a:cxn>
                <a:cxn ang="0">
                  <a:pos x="215" y="773"/>
                </a:cxn>
                <a:cxn ang="0">
                  <a:pos x="167" y="740"/>
                </a:cxn>
                <a:cxn ang="0">
                  <a:pos x="118" y="710"/>
                </a:cxn>
                <a:cxn ang="0">
                  <a:pos x="74" y="690"/>
                </a:cxn>
                <a:cxn ang="0">
                  <a:pos x="98" y="630"/>
                </a:cxn>
                <a:cxn ang="0">
                  <a:pos x="116" y="562"/>
                </a:cxn>
                <a:cxn ang="0">
                  <a:pos x="137" y="414"/>
                </a:cxn>
                <a:cxn ang="0">
                  <a:pos x="140" y="305"/>
                </a:cxn>
                <a:cxn ang="0">
                  <a:pos x="135" y="240"/>
                </a:cxn>
                <a:cxn ang="0">
                  <a:pos x="120" y="185"/>
                </a:cxn>
                <a:cxn ang="0">
                  <a:pos x="99" y="144"/>
                </a:cxn>
                <a:cxn ang="0">
                  <a:pos x="24" y="158"/>
                </a:cxn>
                <a:cxn ang="0">
                  <a:pos x="175" y="0"/>
                </a:cxn>
              </a:cxnLst>
              <a:rect l="0" t="0" r="r" b="b"/>
              <a:pathLst>
                <a:path w="795" h="812">
                  <a:moveTo>
                    <a:pt x="175" y="0"/>
                  </a:moveTo>
                  <a:lnTo>
                    <a:pt x="194" y="23"/>
                  </a:lnTo>
                  <a:lnTo>
                    <a:pt x="213" y="44"/>
                  </a:lnTo>
                  <a:lnTo>
                    <a:pt x="234" y="65"/>
                  </a:lnTo>
                  <a:lnTo>
                    <a:pt x="256" y="84"/>
                  </a:lnTo>
                  <a:lnTo>
                    <a:pt x="258" y="137"/>
                  </a:lnTo>
                  <a:lnTo>
                    <a:pt x="259" y="191"/>
                  </a:lnTo>
                  <a:lnTo>
                    <a:pt x="257" y="266"/>
                  </a:lnTo>
                  <a:lnTo>
                    <a:pt x="254" y="340"/>
                  </a:lnTo>
                  <a:lnTo>
                    <a:pt x="251" y="406"/>
                  </a:lnTo>
                  <a:lnTo>
                    <a:pt x="243" y="471"/>
                  </a:lnTo>
                  <a:lnTo>
                    <a:pt x="233" y="536"/>
                  </a:lnTo>
                  <a:lnTo>
                    <a:pt x="217" y="600"/>
                  </a:lnTo>
                  <a:lnTo>
                    <a:pt x="375" y="677"/>
                  </a:lnTo>
                  <a:lnTo>
                    <a:pt x="513" y="582"/>
                  </a:lnTo>
                  <a:lnTo>
                    <a:pt x="519" y="460"/>
                  </a:lnTo>
                  <a:lnTo>
                    <a:pt x="521" y="340"/>
                  </a:lnTo>
                  <a:lnTo>
                    <a:pt x="520" y="211"/>
                  </a:lnTo>
                  <a:lnTo>
                    <a:pt x="517" y="78"/>
                  </a:lnTo>
                  <a:lnTo>
                    <a:pt x="649" y="7"/>
                  </a:lnTo>
                  <a:lnTo>
                    <a:pt x="649" y="7"/>
                  </a:lnTo>
                  <a:lnTo>
                    <a:pt x="662" y="17"/>
                  </a:lnTo>
                  <a:lnTo>
                    <a:pt x="652" y="114"/>
                  </a:lnTo>
                  <a:lnTo>
                    <a:pt x="644" y="211"/>
                  </a:lnTo>
                  <a:lnTo>
                    <a:pt x="641" y="307"/>
                  </a:lnTo>
                  <a:lnTo>
                    <a:pt x="640" y="403"/>
                  </a:lnTo>
                  <a:lnTo>
                    <a:pt x="641" y="455"/>
                  </a:lnTo>
                  <a:lnTo>
                    <a:pt x="645" y="507"/>
                  </a:lnTo>
                  <a:lnTo>
                    <a:pt x="649" y="557"/>
                  </a:lnTo>
                  <a:lnTo>
                    <a:pt x="655" y="580"/>
                  </a:lnTo>
                  <a:lnTo>
                    <a:pt x="663" y="601"/>
                  </a:lnTo>
                  <a:lnTo>
                    <a:pt x="677" y="620"/>
                  </a:lnTo>
                  <a:lnTo>
                    <a:pt x="683" y="627"/>
                  </a:lnTo>
                  <a:lnTo>
                    <a:pt x="693" y="632"/>
                  </a:lnTo>
                  <a:lnTo>
                    <a:pt x="704" y="634"/>
                  </a:lnTo>
                  <a:lnTo>
                    <a:pt x="713" y="632"/>
                  </a:lnTo>
                  <a:lnTo>
                    <a:pt x="724" y="629"/>
                  </a:lnTo>
                  <a:lnTo>
                    <a:pt x="738" y="624"/>
                  </a:lnTo>
                  <a:lnTo>
                    <a:pt x="752" y="618"/>
                  </a:lnTo>
                  <a:lnTo>
                    <a:pt x="765" y="613"/>
                  </a:lnTo>
                  <a:lnTo>
                    <a:pt x="777" y="607"/>
                  </a:lnTo>
                  <a:lnTo>
                    <a:pt x="786" y="603"/>
                  </a:lnTo>
                  <a:lnTo>
                    <a:pt x="795" y="626"/>
                  </a:lnTo>
                  <a:lnTo>
                    <a:pt x="731" y="683"/>
                  </a:lnTo>
                  <a:lnTo>
                    <a:pt x="666" y="739"/>
                  </a:lnTo>
                  <a:lnTo>
                    <a:pt x="605" y="797"/>
                  </a:lnTo>
                  <a:lnTo>
                    <a:pt x="593" y="795"/>
                  </a:lnTo>
                  <a:lnTo>
                    <a:pt x="569" y="756"/>
                  </a:lnTo>
                  <a:lnTo>
                    <a:pt x="547" y="714"/>
                  </a:lnTo>
                  <a:lnTo>
                    <a:pt x="528" y="672"/>
                  </a:lnTo>
                  <a:lnTo>
                    <a:pt x="511" y="628"/>
                  </a:lnTo>
                  <a:lnTo>
                    <a:pt x="488" y="644"/>
                  </a:lnTo>
                  <a:lnTo>
                    <a:pt x="464" y="661"/>
                  </a:lnTo>
                  <a:lnTo>
                    <a:pt x="441" y="678"/>
                  </a:lnTo>
                  <a:lnTo>
                    <a:pt x="417" y="696"/>
                  </a:lnTo>
                  <a:lnTo>
                    <a:pt x="394" y="714"/>
                  </a:lnTo>
                  <a:lnTo>
                    <a:pt x="372" y="731"/>
                  </a:lnTo>
                  <a:lnTo>
                    <a:pt x="351" y="747"/>
                  </a:lnTo>
                  <a:lnTo>
                    <a:pt x="332" y="762"/>
                  </a:lnTo>
                  <a:lnTo>
                    <a:pt x="315" y="776"/>
                  </a:lnTo>
                  <a:lnTo>
                    <a:pt x="300" y="788"/>
                  </a:lnTo>
                  <a:lnTo>
                    <a:pt x="288" y="798"/>
                  </a:lnTo>
                  <a:lnTo>
                    <a:pt x="279" y="806"/>
                  </a:lnTo>
                  <a:lnTo>
                    <a:pt x="273" y="811"/>
                  </a:lnTo>
                  <a:lnTo>
                    <a:pt x="272" y="812"/>
                  </a:lnTo>
                  <a:lnTo>
                    <a:pt x="255" y="802"/>
                  </a:lnTo>
                  <a:lnTo>
                    <a:pt x="236" y="788"/>
                  </a:lnTo>
                  <a:lnTo>
                    <a:pt x="215" y="773"/>
                  </a:lnTo>
                  <a:lnTo>
                    <a:pt x="191" y="757"/>
                  </a:lnTo>
                  <a:lnTo>
                    <a:pt x="167" y="740"/>
                  </a:lnTo>
                  <a:lnTo>
                    <a:pt x="142" y="724"/>
                  </a:lnTo>
                  <a:lnTo>
                    <a:pt x="118" y="710"/>
                  </a:lnTo>
                  <a:lnTo>
                    <a:pt x="95" y="698"/>
                  </a:lnTo>
                  <a:lnTo>
                    <a:pt x="74" y="690"/>
                  </a:lnTo>
                  <a:lnTo>
                    <a:pt x="87" y="661"/>
                  </a:lnTo>
                  <a:lnTo>
                    <a:pt x="98" y="630"/>
                  </a:lnTo>
                  <a:lnTo>
                    <a:pt x="107" y="596"/>
                  </a:lnTo>
                  <a:lnTo>
                    <a:pt x="116" y="562"/>
                  </a:lnTo>
                  <a:lnTo>
                    <a:pt x="129" y="490"/>
                  </a:lnTo>
                  <a:lnTo>
                    <a:pt x="137" y="414"/>
                  </a:lnTo>
                  <a:lnTo>
                    <a:pt x="140" y="340"/>
                  </a:lnTo>
                  <a:lnTo>
                    <a:pt x="140" y="305"/>
                  </a:lnTo>
                  <a:lnTo>
                    <a:pt x="139" y="272"/>
                  </a:lnTo>
                  <a:lnTo>
                    <a:pt x="135" y="240"/>
                  </a:lnTo>
                  <a:lnTo>
                    <a:pt x="129" y="207"/>
                  </a:lnTo>
                  <a:lnTo>
                    <a:pt x="120" y="185"/>
                  </a:lnTo>
                  <a:lnTo>
                    <a:pt x="111" y="163"/>
                  </a:lnTo>
                  <a:lnTo>
                    <a:pt x="99" y="144"/>
                  </a:lnTo>
                  <a:lnTo>
                    <a:pt x="83" y="125"/>
                  </a:lnTo>
                  <a:lnTo>
                    <a:pt x="24" y="158"/>
                  </a:lnTo>
                  <a:lnTo>
                    <a:pt x="0" y="143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0"/>
            <p:cNvSpPr>
              <a:spLocks noEditPoints="1"/>
            </p:cNvSpPr>
            <p:nvPr/>
          </p:nvSpPr>
          <p:spPr bwMode="auto">
            <a:xfrm>
              <a:off x="6790" y="2786"/>
              <a:ext cx="366" cy="1627"/>
            </a:xfrm>
            <a:custGeom>
              <a:avLst/>
              <a:gdLst/>
              <a:ahLst/>
              <a:cxnLst>
                <a:cxn ang="0">
                  <a:pos x="366" y="814"/>
                </a:cxn>
                <a:cxn ang="0">
                  <a:pos x="366" y="814"/>
                </a:cxn>
                <a:cxn ang="0">
                  <a:pos x="22" y="2"/>
                </a:cxn>
                <a:cxn ang="0">
                  <a:pos x="44" y="18"/>
                </a:cxn>
                <a:cxn ang="0">
                  <a:pos x="79" y="47"/>
                </a:cxn>
                <a:cxn ang="0">
                  <a:pos x="121" y="92"/>
                </a:cxn>
                <a:cxn ang="0">
                  <a:pos x="168" y="150"/>
                </a:cxn>
                <a:cxn ang="0">
                  <a:pos x="216" y="222"/>
                </a:cxn>
                <a:cxn ang="0">
                  <a:pos x="262" y="308"/>
                </a:cxn>
                <a:cxn ang="0">
                  <a:pos x="314" y="446"/>
                </a:cxn>
                <a:cxn ang="0">
                  <a:pos x="346" y="582"/>
                </a:cxn>
                <a:cxn ang="0">
                  <a:pos x="362" y="706"/>
                </a:cxn>
                <a:cxn ang="0">
                  <a:pos x="366" y="814"/>
                </a:cxn>
                <a:cxn ang="0">
                  <a:pos x="360" y="939"/>
                </a:cxn>
                <a:cxn ang="0">
                  <a:pos x="339" y="1082"/>
                </a:cxn>
                <a:cxn ang="0">
                  <a:pos x="297" y="1233"/>
                </a:cxn>
                <a:cxn ang="0">
                  <a:pos x="245" y="1356"/>
                </a:cxn>
                <a:cxn ang="0">
                  <a:pos x="196" y="1437"/>
                </a:cxn>
                <a:cxn ang="0">
                  <a:pos x="148" y="1505"/>
                </a:cxn>
                <a:cxn ang="0">
                  <a:pos x="101" y="1558"/>
                </a:cxn>
                <a:cxn ang="0">
                  <a:pos x="61" y="1596"/>
                </a:cxn>
                <a:cxn ang="0">
                  <a:pos x="33" y="1619"/>
                </a:cxn>
                <a:cxn ang="0">
                  <a:pos x="17" y="1627"/>
                </a:cxn>
                <a:cxn ang="0">
                  <a:pos x="2" y="1619"/>
                </a:cxn>
                <a:cxn ang="0">
                  <a:pos x="0" y="1608"/>
                </a:cxn>
                <a:cxn ang="0">
                  <a:pos x="4" y="1599"/>
                </a:cxn>
                <a:cxn ang="0">
                  <a:pos x="22" y="1583"/>
                </a:cxn>
                <a:cxn ang="0">
                  <a:pos x="102" y="1483"/>
                </a:cxn>
                <a:cxn ang="0">
                  <a:pos x="166" y="1374"/>
                </a:cxn>
                <a:cxn ang="0">
                  <a:pos x="212" y="1257"/>
                </a:cxn>
                <a:cxn ang="0">
                  <a:pos x="245" y="1134"/>
                </a:cxn>
                <a:cxn ang="0">
                  <a:pos x="264" y="1007"/>
                </a:cxn>
                <a:cxn ang="0">
                  <a:pos x="273" y="878"/>
                </a:cxn>
                <a:cxn ang="0">
                  <a:pos x="272" y="722"/>
                </a:cxn>
                <a:cxn ang="0">
                  <a:pos x="255" y="554"/>
                </a:cxn>
                <a:cxn ang="0">
                  <a:pos x="221" y="402"/>
                </a:cxn>
                <a:cxn ang="0">
                  <a:pos x="172" y="267"/>
                </a:cxn>
                <a:cxn ang="0">
                  <a:pos x="108" y="152"/>
                </a:cxn>
                <a:cxn ang="0">
                  <a:pos x="30" y="55"/>
                </a:cxn>
                <a:cxn ang="0">
                  <a:pos x="11" y="35"/>
                </a:cxn>
                <a:cxn ang="0">
                  <a:pos x="2" y="25"/>
                </a:cxn>
                <a:cxn ang="0">
                  <a:pos x="0" y="20"/>
                </a:cxn>
                <a:cxn ang="0">
                  <a:pos x="2" y="9"/>
                </a:cxn>
                <a:cxn ang="0">
                  <a:pos x="17" y="0"/>
                </a:cxn>
              </a:cxnLst>
              <a:rect l="0" t="0" r="r" b="b"/>
              <a:pathLst>
                <a:path w="366" h="1627">
                  <a:moveTo>
                    <a:pt x="366" y="814"/>
                  </a:moveTo>
                  <a:lnTo>
                    <a:pt x="366" y="814"/>
                  </a:lnTo>
                  <a:lnTo>
                    <a:pt x="366" y="814"/>
                  </a:lnTo>
                  <a:lnTo>
                    <a:pt x="366" y="814"/>
                  </a:lnTo>
                  <a:close/>
                  <a:moveTo>
                    <a:pt x="17" y="0"/>
                  </a:moveTo>
                  <a:lnTo>
                    <a:pt x="22" y="2"/>
                  </a:lnTo>
                  <a:lnTo>
                    <a:pt x="32" y="8"/>
                  </a:lnTo>
                  <a:lnTo>
                    <a:pt x="44" y="18"/>
                  </a:lnTo>
                  <a:lnTo>
                    <a:pt x="60" y="31"/>
                  </a:lnTo>
                  <a:lnTo>
                    <a:pt x="79" y="47"/>
                  </a:lnTo>
                  <a:lnTo>
                    <a:pt x="99" y="68"/>
                  </a:lnTo>
                  <a:lnTo>
                    <a:pt x="121" y="92"/>
                  </a:lnTo>
                  <a:lnTo>
                    <a:pt x="145" y="119"/>
                  </a:lnTo>
                  <a:lnTo>
                    <a:pt x="168" y="150"/>
                  </a:lnTo>
                  <a:lnTo>
                    <a:pt x="192" y="185"/>
                  </a:lnTo>
                  <a:lnTo>
                    <a:pt x="216" y="222"/>
                  </a:lnTo>
                  <a:lnTo>
                    <a:pt x="239" y="263"/>
                  </a:lnTo>
                  <a:lnTo>
                    <a:pt x="262" y="308"/>
                  </a:lnTo>
                  <a:lnTo>
                    <a:pt x="291" y="377"/>
                  </a:lnTo>
                  <a:lnTo>
                    <a:pt x="314" y="446"/>
                  </a:lnTo>
                  <a:lnTo>
                    <a:pt x="332" y="515"/>
                  </a:lnTo>
                  <a:lnTo>
                    <a:pt x="346" y="582"/>
                  </a:lnTo>
                  <a:lnTo>
                    <a:pt x="355" y="646"/>
                  </a:lnTo>
                  <a:lnTo>
                    <a:pt x="362" y="706"/>
                  </a:lnTo>
                  <a:lnTo>
                    <a:pt x="365" y="763"/>
                  </a:lnTo>
                  <a:lnTo>
                    <a:pt x="366" y="814"/>
                  </a:lnTo>
                  <a:lnTo>
                    <a:pt x="364" y="874"/>
                  </a:lnTo>
                  <a:lnTo>
                    <a:pt x="360" y="939"/>
                  </a:lnTo>
                  <a:lnTo>
                    <a:pt x="351" y="1009"/>
                  </a:lnTo>
                  <a:lnTo>
                    <a:pt x="339" y="1082"/>
                  </a:lnTo>
                  <a:lnTo>
                    <a:pt x="321" y="1157"/>
                  </a:lnTo>
                  <a:lnTo>
                    <a:pt x="297" y="1233"/>
                  </a:lnTo>
                  <a:lnTo>
                    <a:pt x="267" y="1309"/>
                  </a:lnTo>
                  <a:lnTo>
                    <a:pt x="245" y="1356"/>
                  </a:lnTo>
                  <a:lnTo>
                    <a:pt x="220" y="1399"/>
                  </a:lnTo>
                  <a:lnTo>
                    <a:pt x="196" y="1437"/>
                  </a:lnTo>
                  <a:lnTo>
                    <a:pt x="172" y="1473"/>
                  </a:lnTo>
                  <a:lnTo>
                    <a:pt x="148" y="1505"/>
                  </a:lnTo>
                  <a:lnTo>
                    <a:pt x="123" y="1533"/>
                  </a:lnTo>
                  <a:lnTo>
                    <a:pt x="101" y="1558"/>
                  </a:lnTo>
                  <a:lnTo>
                    <a:pt x="80" y="1579"/>
                  </a:lnTo>
                  <a:lnTo>
                    <a:pt x="61" y="1596"/>
                  </a:lnTo>
                  <a:lnTo>
                    <a:pt x="45" y="1609"/>
                  </a:lnTo>
                  <a:lnTo>
                    <a:pt x="33" y="1619"/>
                  </a:lnTo>
                  <a:lnTo>
                    <a:pt x="22" y="1625"/>
                  </a:lnTo>
                  <a:lnTo>
                    <a:pt x="17" y="1627"/>
                  </a:lnTo>
                  <a:lnTo>
                    <a:pt x="8" y="1625"/>
                  </a:lnTo>
                  <a:lnTo>
                    <a:pt x="2" y="1619"/>
                  </a:lnTo>
                  <a:lnTo>
                    <a:pt x="0" y="1611"/>
                  </a:lnTo>
                  <a:lnTo>
                    <a:pt x="0" y="1608"/>
                  </a:lnTo>
                  <a:lnTo>
                    <a:pt x="1" y="1604"/>
                  </a:lnTo>
                  <a:lnTo>
                    <a:pt x="4" y="1599"/>
                  </a:lnTo>
                  <a:lnTo>
                    <a:pt x="12" y="1593"/>
                  </a:lnTo>
                  <a:lnTo>
                    <a:pt x="22" y="1583"/>
                  </a:lnTo>
                  <a:lnTo>
                    <a:pt x="64" y="1534"/>
                  </a:lnTo>
                  <a:lnTo>
                    <a:pt x="102" y="1483"/>
                  </a:lnTo>
                  <a:lnTo>
                    <a:pt x="136" y="1429"/>
                  </a:lnTo>
                  <a:lnTo>
                    <a:pt x="166" y="1374"/>
                  </a:lnTo>
                  <a:lnTo>
                    <a:pt x="191" y="1316"/>
                  </a:lnTo>
                  <a:lnTo>
                    <a:pt x="212" y="1257"/>
                  </a:lnTo>
                  <a:lnTo>
                    <a:pt x="230" y="1196"/>
                  </a:lnTo>
                  <a:lnTo>
                    <a:pt x="245" y="1134"/>
                  </a:lnTo>
                  <a:lnTo>
                    <a:pt x="255" y="1070"/>
                  </a:lnTo>
                  <a:lnTo>
                    <a:pt x="264" y="1007"/>
                  </a:lnTo>
                  <a:lnTo>
                    <a:pt x="270" y="943"/>
                  </a:lnTo>
                  <a:lnTo>
                    <a:pt x="273" y="878"/>
                  </a:lnTo>
                  <a:lnTo>
                    <a:pt x="274" y="814"/>
                  </a:lnTo>
                  <a:lnTo>
                    <a:pt x="272" y="722"/>
                  </a:lnTo>
                  <a:lnTo>
                    <a:pt x="266" y="636"/>
                  </a:lnTo>
                  <a:lnTo>
                    <a:pt x="255" y="554"/>
                  </a:lnTo>
                  <a:lnTo>
                    <a:pt x="239" y="476"/>
                  </a:lnTo>
                  <a:lnTo>
                    <a:pt x="221" y="402"/>
                  </a:lnTo>
                  <a:lnTo>
                    <a:pt x="198" y="333"/>
                  </a:lnTo>
                  <a:lnTo>
                    <a:pt x="172" y="267"/>
                  </a:lnTo>
                  <a:lnTo>
                    <a:pt x="141" y="207"/>
                  </a:lnTo>
                  <a:lnTo>
                    <a:pt x="108" y="152"/>
                  </a:lnTo>
                  <a:lnTo>
                    <a:pt x="71" y="101"/>
                  </a:lnTo>
                  <a:lnTo>
                    <a:pt x="30" y="55"/>
                  </a:lnTo>
                  <a:lnTo>
                    <a:pt x="19" y="44"/>
                  </a:lnTo>
                  <a:lnTo>
                    <a:pt x="11" y="35"/>
                  </a:lnTo>
                  <a:lnTo>
                    <a:pt x="5" y="30"/>
                  </a:lnTo>
                  <a:lnTo>
                    <a:pt x="2" y="25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2" y="9"/>
                  </a:lnTo>
                  <a:lnTo>
                    <a:pt x="8" y="2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09600" y="29718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Half-plane fan at infinity: </a:t>
            </a:r>
            <a:endParaRPr lang="en-US" sz="2800" dirty="0">
              <a:solidFill>
                <a:srgbClr val="009900"/>
              </a:solidFill>
            </a:endParaRPr>
          </a:p>
        </p:txBody>
      </p:sp>
      <p:grpSp>
        <p:nvGrpSpPr>
          <p:cNvPr id="21" name="Group 43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4876800" y="2971800"/>
            <a:ext cx="1431210" cy="571500"/>
            <a:chOff x="3758" y="3218"/>
            <a:chExt cx="4072" cy="1626"/>
          </a:xfrm>
          <a:solidFill>
            <a:srgbClr val="009900"/>
          </a:solidFill>
        </p:grpSpPr>
        <p:sp>
          <p:nvSpPr>
            <p:cNvPr id="22" name="Freeform 45"/>
            <p:cNvSpPr>
              <a:spLocks/>
            </p:cNvSpPr>
            <p:nvPr/>
          </p:nvSpPr>
          <p:spPr bwMode="auto">
            <a:xfrm>
              <a:off x="3758" y="3328"/>
              <a:ext cx="904" cy="1146"/>
            </a:xfrm>
            <a:custGeom>
              <a:avLst/>
              <a:gdLst/>
              <a:ahLst/>
              <a:cxnLst>
                <a:cxn ang="0">
                  <a:pos x="494" y="1"/>
                </a:cxn>
                <a:cxn ang="0">
                  <a:pos x="564" y="2"/>
                </a:cxn>
                <a:cxn ang="0">
                  <a:pos x="641" y="5"/>
                </a:cxn>
                <a:cxn ang="0">
                  <a:pos x="702" y="5"/>
                </a:cxn>
                <a:cxn ang="0">
                  <a:pos x="747" y="5"/>
                </a:cxn>
                <a:cxn ang="0">
                  <a:pos x="806" y="2"/>
                </a:cxn>
                <a:cxn ang="0">
                  <a:pos x="861" y="1"/>
                </a:cxn>
                <a:cxn ang="0">
                  <a:pos x="890" y="1"/>
                </a:cxn>
                <a:cxn ang="0">
                  <a:pos x="901" y="10"/>
                </a:cxn>
                <a:cxn ang="0">
                  <a:pos x="901" y="31"/>
                </a:cxn>
                <a:cxn ang="0">
                  <a:pos x="891" y="45"/>
                </a:cxn>
                <a:cxn ang="0">
                  <a:pos x="872" y="49"/>
                </a:cxn>
                <a:cxn ang="0">
                  <a:pos x="831" y="50"/>
                </a:cxn>
                <a:cxn ang="0">
                  <a:pos x="792" y="57"/>
                </a:cxn>
                <a:cxn ang="0">
                  <a:pos x="772" y="72"/>
                </a:cxn>
                <a:cxn ang="0">
                  <a:pos x="760" y="99"/>
                </a:cxn>
                <a:cxn ang="0">
                  <a:pos x="755" y="119"/>
                </a:cxn>
                <a:cxn ang="0">
                  <a:pos x="554" y="921"/>
                </a:cxn>
                <a:cxn ang="0">
                  <a:pos x="509" y="997"/>
                </a:cxn>
                <a:cxn ang="0">
                  <a:pos x="448" y="1058"/>
                </a:cxn>
                <a:cxn ang="0">
                  <a:pos x="375" y="1106"/>
                </a:cxn>
                <a:cxn ang="0">
                  <a:pos x="294" y="1136"/>
                </a:cxn>
                <a:cxn ang="0">
                  <a:pos x="212" y="1146"/>
                </a:cxn>
                <a:cxn ang="0">
                  <a:pos x="134" y="1135"/>
                </a:cxn>
                <a:cxn ang="0">
                  <a:pos x="72" y="1105"/>
                </a:cxn>
                <a:cxn ang="0">
                  <a:pos x="27" y="1060"/>
                </a:cxn>
                <a:cxn ang="0">
                  <a:pos x="3" y="1002"/>
                </a:cxn>
                <a:cxn ang="0">
                  <a:pos x="2" y="941"/>
                </a:cxn>
                <a:cxn ang="0">
                  <a:pos x="14" y="897"/>
                </a:cxn>
                <a:cxn ang="0">
                  <a:pos x="36" y="868"/>
                </a:cxn>
                <a:cxn ang="0">
                  <a:pos x="63" y="850"/>
                </a:cxn>
                <a:cxn ang="0">
                  <a:pos x="88" y="842"/>
                </a:cxn>
                <a:cxn ang="0">
                  <a:pos x="109" y="839"/>
                </a:cxn>
                <a:cxn ang="0">
                  <a:pos x="134" y="843"/>
                </a:cxn>
                <a:cxn ang="0">
                  <a:pos x="159" y="859"/>
                </a:cxn>
                <a:cxn ang="0">
                  <a:pos x="176" y="887"/>
                </a:cxn>
                <a:cxn ang="0">
                  <a:pos x="176" y="930"/>
                </a:cxn>
                <a:cxn ang="0">
                  <a:pos x="157" y="968"/>
                </a:cxn>
                <a:cxn ang="0">
                  <a:pos x="121" y="999"/>
                </a:cxn>
                <a:cxn ang="0">
                  <a:pos x="73" y="1011"/>
                </a:cxn>
                <a:cxn ang="0">
                  <a:pos x="67" y="1037"/>
                </a:cxn>
                <a:cxn ang="0">
                  <a:pos x="97" y="1074"/>
                </a:cxn>
                <a:cxn ang="0">
                  <a:pos x="135" y="1096"/>
                </a:cxn>
                <a:cxn ang="0">
                  <a:pos x="175" y="1107"/>
                </a:cxn>
                <a:cxn ang="0">
                  <a:pos x="207" y="1110"/>
                </a:cxn>
                <a:cxn ang="0">
                  <a:pos x="259" y="1100"/>
                </a:cxn>
                <a:cxn ang="0">
                  <a:pos x="313" y="1070"/>
                </a:cxn>
                <a:cxn ang="0">
                  <a:pos x="364" y="1020"/>
                </a:cxn>
                <a:cxn ang="0">
                  <a:pos x="409" y="953"/>
                </a:cxn>
                <a:cxn ang="0">
                  <a:pos x="439" y="868"/>
                </a:cxn>
                <a:cxn ang="0">
                  <a:pos x="629" y="102"/>
                </a:cxn>
                <a:cxn ang="0">
                  <a:pos x="629" y="75"/>
                </a:cxn>
                <a:cxn ang="0">
                  <a:pos x="615" y="62"/>
                </a:cxn>
                <a:cxn ang="0">
                  <a:pos x="581" y="54"/>
                </a:cxn>
                <a:cxn ang="0">
                  <a:pos x="541" y="50"/>
                </a:cxn>
                <a:cxn ang="0">
                  <a:pos x="507" y="49"/>
                </a:cxn>
                <a:cxn ang="0">
                  <a:pos x="466" y="49"/>
                </a:cxn>
                <a:cxn ang="0">
                  <a:pos x="439" y="45"/>
                </a:cxn>
                <a:cxn ang="0">
                  <a:pos x="432" y="31"/>
                </a:cxn>
                <a:cxn ang="0">
                  <a:pos x="437" y="9"/>
                </a:cxn>
                <a:cxn ang="0">
                  <a:pos x="451" y="1"/>
                </a:cxn>
                <a:cxn ang="0">
                  <a:pos x="466" y="0"/>
                </a:cxn>
              </a:cxnLst>
              <a:rect l="0" t="0" r="r" b="b"/>
              <a:pathLst>
                <a:path w="904" h="1146">
                  <a:moveTo>
                    <a:pt x="466" y="0"/>
                  </a:moveTo>
                  <a:lnTo>
                    <a:pt x="494" y="1"/>
                  </a:lnTo>
                  <a:lnTo>
                    <a:pt x="527" y="1"/>
                  </a:lnTo>
                  <a:lnTo>
                    <a:pt x="564" y="2"/>
                  </a:lnTo>
                  <a:lnTo>
                    <a:pt x="604" y="4"/>
                  </a:lnTo>
                  <a:lnTo>
                    <a:pt x="641" y="5"/>
                  </a:lnTo>
                  <a:lnTo>
                    <a:pt x="675" y="5"/>
                  </a:lnTo>
                  <a:lnTo>
                    <a:pt x="702" y="5"/>
                  </a:lnTo>
                  <a:lnTo>
                    <a:pt x="722" y="5"/>
                  </a:lnTo>
                  <a:lnTo>
                    <a:pt x="747" y="5"/>
                  </a:lnTo>
                  <a:lnTo>
                    <a:pt x="777" y="4"/>
                  </a:lnTo>
                  <a:lnTo>
                    <a:pt x="806" y="2"/>
                  </a:lnTo>
                  <a:lnTo>
                    <a:pt x="834" y="1"/>
                  </a:lnTo>
                  <a:lnTo>
                    <a:pt x="861" y="1"/>
                  </a:lnTo>
                  <a:lnTo>
                    <a:pt x="881" y="0"/>
                  </a:lnTo>
                  <a:lnTo>
                    <a:pt x="890" y="1"/>
                  </a:lnTo>
                  <a:lnTo>
                    <a:pt x="896" y="5"/>
                  </a:lnTo>
                  <a:lnTo>
                    <a:pt x="901" y="10"/>
                  </a:lnTo>
                  <a:lnTo>
                    <a:pt x="904" y="18"/>
                  </a:lnTo>
                  <a:lnTo>
                    <a:pt x="901" y="31"/>
                  </a:lnTo>
                  <a:lnTo>
                    <a:pt x="898" y="40"/>
                  </a:lnTo>
                  <a:lnTo>
                    <a:pt x="891" y="45"/>
                  </a:lnTo>
                  <a:lnTo>
                    <a:pt x="882" y="48"/>
                  </a:lnTo>
                  <a:lnTo>
                    <a:pt x="872" y="49"/>
                  </a:lnTo>
                  <a:lnTo>
                    <a:pt x="861" y="49"/>
                  </a:lnTo>
                  <a:lnTo>
                    <a:pt x="831" y="50"/>
                  </a:lnTo>
                  <a:lnTo>
                    <a:pt x="809" y="53"/>
                  </a:lnTo>
                  <a:lnTo>
                    <a:pt x="792" y="57"/>
                  </a:lnTo>
                  <a:lnTo>
                    <a:pt x="781" y="63"/>
                  </a:lnTo>
                  <a:lnTo>
                    <a:pt x="772" y="72"/>
                  </a:lnTo>
                  <a:lnTo>
                    <a:pt x="765" y="85"/>
                  </a:lnTo>
                  <a:lnTo>
                    <a:pt x="760" y="99"/>
                  </a:lnTo>
                  <a:lnTo>
                    <a:pt x="755" y="119"/>
                  </a:lnTo>
                  <a:lnTo>
                    <a:pt x="755" y="119"/>
                  </a:lnTo>
                  <a:lnTo>
                    <a:pt x="568" y="878"/>
                  </a:lnTo>
                  <a:lnTo>
                    <a:pt x="554" y="921"/>
                  </a:lnTo>
                  <a:lnTo>
                    <a:pt x="534" y="959"/>
                  </a:lnTo>
                  <a:lnTo>
                    <a:pt x="509" y="997"/>
                  </a:lnTo>
                  <a:lnTo>
                    <a:pt x="480" y="1029"/>
                  </a:lnTo>
                  <a:lnTo>
                    <a:pt x="448" y="1058"/>
                  </a:lnTo>
                  <a:lnTo>
                    <a:pt x="413" y="1084"/>
                  </a:lnTo>
                  <a:lnTo>
                    <a:pt x="375" y="1106"/>
                  </a:lnTo>
                  <a:lnTo>
                    <a:pt x="335" y="1123"/>
                  </a:lnTo>
                  <a:lnTo>
                    <a:pt x="294" y="1136"/>
                  </a:lnTo>
                  <a:lnTo>
                    <a:pt x="252" y="1144"/>
                  </a:lnTo>
                  <a:lnTo>
                    <a:pt x="212" y="1146"/>
                  </a:lnTo>
                  <a:lnTo>
                    <a:pt x="171" y="1144"/>
                  </a:lnTo>
                  <a:lnTo>
                    <a:pt x="134" y="1135"/>
                  </a:lnTo>
                  <a:lnTo>
                    <a:pt x="101" y="1122"/>
                  </a:lnTo>
                  <a:lnTo>
                    <a:pt x="72" y="1105"/>
                  </a:lnTo>
                  <a:lnTo>
                    <a:pt x="46" y="1084"/>
                  </a:lnTo>
                  <a:lnTo>
                    <a:pt x="27" y="1060"/>
                  </a:lnTo>
                  <a:lnTo>
                    <a:pt x="12" y="1031"/>
                  </a:lnTo>
                  <a:lnTo>
                    <a:pt x="3" y="1002"/>
                  </a:lnTo>
                  <a:lnTo>
                    <a:pt x="0" y="970"/>
                  </a:lnTo>
                  <a:lnTo>
                    <a:pt x="2" y="941"/>
                  </a:lnTo>
                  <a:lnTo>
                    <a:pt x="7" y="917"/>
                  </a:lnTo>
                  <a:lnTo>
                    <a:pt x="14" y="897"/>
                  </a:lnTo>
                  <a:lnTo>
                    <a:pt x="25" y="881"/>
                  </a:lnTo>
                  <a:lnTo>
                    <a:pt x="36" y="868"/>
                  </a:lnTo>
                  <a:lnTo>
                    <a:pt x="49" y="857"/>
                  </a:lnTo>
                  <a:lnTo>
                    <a:pt x="63" y="850"/>
                  </a:lnTo>
                  <a:lnTo>
                    <a:pt x="75" y="844"/>
                  </a:lnTo>
                  <a:lnTo>
                    <a:pt x="88" y="842"/>
                  </a:lnTo>
                  <a:lnTo>
                    <a:pt x="100" y="839"/>
                  </a:lnTo>
                  <a:lnTo>
                    <a:pt x="109" y="839"/>
                  </a:lnTo>
                  <a:lnTo>
                    <a:pt x="121" y="841"/>
                  </a:lnTo>
                  <a:lnTo>
                    <a:pt x="134" y="843"/>
                  </a:lnTo>
                  <a:lnTo>
                    <a:pt x="148" y="850"/>
                  </a:lnTo>
                  <a:lnTo>
                    <a:pt x="159" y="859"/>
                  </a:lnTo>
                  <a:lnTo>
                    <a:pt x="170" y="872"/>
                  </a:lnTo>
                  <a:lnTo>
                    <a:pt x="176" y="887"/>
                  </a:lnTo>
                  <a:lnTo>
                    <a:pt x="179" y="908"/>
                  </a:lnTo>
                  <a:lnTo>
                    <a:pt x="176" y="930"/>
                  </a:lnTo>
                  <a:lnTo>
                    <a:pt x="170" y="950"/>
                  </a:lnTo>
                  <a:lnTo>
                    <a:pt x="157" y="968"/>
                  </a:lnTo>
                  <a:lnTo>
                    <a:pt x="142" y="985"/>
                  </a:lnTo>
                  <a:lnTo>
                    <a:pt x="121" y="999"/>
                  </a:lnTo>
                  <a:lnTo>
                    <a:pt x="98" y="1007"/>
                  </a:lnTo>
                  <a:lnTo>
                    <a:pt x="73" y="1011"/>
                  </a:lnTo>
                  <a:lnTo>
                    <a:pt x="55" y="1011"/>
                  </a:lnTo>
                  <a:lnTo>
                    <a:pt x="67" y="1037"/>
                  </a:lnTo>
                  <a:lnTo>
                    <a:pt x="81" y="1057"/>
                  </a:lnTo>
                  <a:lnTo>
                    <a:pt x="97" y="1074"/>
                  </a:lnTo>
                  <a:lnTo>
                    <a:pt x="116" y="1087"/>
                  </a:lnTo>
                  <a:lnTo>
                    <a:pt x="135" y="1096"/>
                  </a:lnTo>
                  <a:lnTo>
                    <a:pt x="156" y="1104"/>
                  </a:lnTo>
                  <a:lnTo>
                    <a:pt x="175" y="1107"/>
                  </a:lnTo>
                  <a:lnTo>
                    <a:pt x="191" y="1110"/>
                  </a:lnTo>
                  <a:lnTo>
                    <a:pt x="207" y="1110"/>
                  </a:lnTo>
                  <a:lnTo>
                    <a:pt x="232" y="1107"/>
                  </a:lnTo>
                  <a:lnTo>
                    <a:pt x="259" y="1100"/>
                  </a:lnTo>
                  <a:lnTo>
                    <a:pt x="287" y="1087"/>
                  </a:lnTo>
                  <a:lnTo>
                    <a:pt x="313" y="1070"/>
                  </a:lnTo>
                  <a:lnTo>
                    <a:pt x="340" y="1047"/>
                  </a:lnTo>
                  <a:lnTo>
                    <a:pt x="364" y="1020"/>
                  </a:lnTo>
                  <a:lnTo>
                    <a:pt x="389" y="989"/>
                  </a:lnTo>
                  <a:lnTo>
                    <a:pt x="409" y="953"/>
                  </a:lnTo>
                  <a:lnTo>
                    <a:pt x="425" y="911"/>
                  </a:lnTo>
                  <a:lnTo>
                    <a:pt x="439" y="868"/>
                  </a:lnTo>
                  <a:lnTo>
                    <a:pt x="623" y="121"/>
                  </a:lnTo>
                  <a:lnTo>
                    <a:pt x="629" y="102"/>
                  </a:lnTo>
                  <a:lnTo>
                    <a:pt x="630" y="85"/>
                  </a:lnTo>
                  <a:lnTo>
                    <a:pt x="629" y="75"/>
                  </a:lnTo>
                  <a:lnTo>
                    <a:pt x="624" y="67"/>
                  </a:lnTo>
                  <a:lnTo>
                    <a:pt x="615" y="62"/>
                  </a:lnTo>
                  <a:lnTo>
                    <a:pt x="600" y="58"/>
                  </a:lnTo>
                  <a:lnTo>
                    <a:pt x="581" y="54"/>
                  </a:lnTo>
                  <a:lnTo>
                    <a:pt x="559" y="51"/>
                  </a:lnTo>
                  <a:lnTo>
                    <a:pt x="541" y="50"/>
                  </a:lnTo>
                  <a:lnTo>
                    <a:pt x="525" y="49"/>
                  </a:lnTo>
                  <a:lnTo>
                    <a:pt x="507" y="49"/>
                  </a:lnTo>
                  <a:lnTo>
                    <a:pt x="487" y="49"/>
                  </a:lnTo>
                  <a:lnTo>
                    <a:pt x="466" y="49"/>
                  </a:lnTo>
                  <a:lnTo>
                    <a:pt x="450" y="48"/>
                  </a:lnTo>
                  <a:lnTo>
                    <a:pt x="439" y="45"/>
                  </a:lnTo>
                  <a:lnTo>
                    <a:pt x="433" y="40"/>
                  </a:lnTo>
                  <a:lnTo>
                    <a:pt x="432" y="31"/>
                  </a:lnTo>
                  <a:lnTo>
                    <a:pt x="433" y="18"/>
                  </a:lnTo>
                  <a:lnTo>
                    <a:pt x="437" y="9"/>
                  </a:lnTo>
                  <a:lnTo>
                    <a:pt x="443" y="4"/>
                  </a:lnTo>
                  <a:lnTo>
                    <a:pt x="451" y="1"/>
                  </a:lnTo>
                  <a:lnTo>
                    <a:pt x="459" y="0"/>
                  </a:lnTo>
                  <a:lnTo>
                    <a:pt x="4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6"/>
            <p:cNvSpPr>
              <a:spLocks noEditPoints="1"/>
            </p:cNvSpPr>
            <p:nvPr/>
          </p:nvSpPr>
          <p:spPr bwMode="auto">
            <a:xfrm>
              <a:off x="4624" y="4167"/>
              <a:ext cx="1119" cy="516"/>
            </a:xfrm>
            <a:custGeom>
              <a:avLst/>
              <a:gdLst/>
              <a:ahLst/>
              <a:cxnLst>
                <a:cxn ang="0">
                  <a:pos x="158" y="74"/>
                </a:cxn>
                <a:cxn ang="0">
                  <a:pos x="76" y="131"/>
                </a:cxn>
                <a:cxn ang="0">
                  <a:pos x="34" y="222"/>
                </a:cxn>
                <a:cxn ang="0">
                  <a:pos x="41" y="323"/>
                </a:cxn>
                <a:cxn ang="0">
                  <a:pos x="86" y="406"/>
                </a:cxn>
                <a:cxn ang="0">
                  <a:pos x="164" y="462"/>
                </a:cxn>
                <a:cxn ang="0">
                  <a:pos x="271" y="470"/>
                </a:cxn>
                <a:cxn ang="0">
                  <a:pos x="377" y="428"/>
                </a:cxn>
                <a:cxn ang="0">
                  <a:pos x="458" y="357"/>
                </a:cxn>
                <a:cxn ang="0">
                  <a:pos x="513" y="284"/>
                </a:cxn>
                <a:cxn ang="0">
                  <a:pos x="445" y="203"/>
                </a:cxn>
                <a:cxn ang="0">
                  <a:pos x="352" y="110"/>
                </a:cxn>
                <a:cxn ang="0">
                  <a:pos x="259" y="65"/>
                </a:cxn>
                <a:cxn ang="0">
                  <a:pos x="849" y="47"/>
                </a:cxn>
                <a:cxn ang="0">
                  <a:pos x="742" y="89"/>
                </a:cxn>
                <a:cxn ang="0">
                  <a:pos x="660" y="159"/>
                </a:cxn>
                <a:cxn ang="0">
                  <a:pos x="606" y="232"/>
                </a:cxn>
                <a:cxn ang="0">
                  <a:pos x="606" y="232"/>
                </a:cxn>
                <a:cxn ang="0">
                  <a:pos x="705" y="351"/>
                </a:cxn>
                <a:cxn ang="0">
                  <a:pos x="797" y="427"/>
                </a:cxn>
                <a:cxn ang="0">
                  <a:pos x="893" y="455"/>
                </a:cxn>
                <a:cxn ang="0">
                  <a:pos x="990" y="428"/>
                </a:cxn>
                <a:cxn ang="0">
                  <a:pos x="1059" y="359"/>
                </a:cxn>
                <a:cxn ang="0">
                  <a:pos x="1085" y="258"/>
                </a:cxn>
                <a:cxn ang="0">
                  <a:pos x="1065" y="164"/>
                </a:cxn>
                <a:cxn ang="0">
                  <a:pos x="1008" y="88"/>
                </a:cxn>
                <a:cxn ang="0">
                  <a:pos x="923" y="47"/>
                </a:cxn>
                <a:cxn ang="0">
                  <a:pos x="281" y="3"/>
                </a:cxn>
                <a:cxn ang="0">
                  <a:pos x="406" y="43"/>
                </a:cxn>
                <a:cxn ang="0">
                  <a:pos x="476" y="91"/>
                </a:cxn>
                <a:cxn ang="0">
                  <a:pos x="515" y="129"/>
                </a:cxn>
                <a:cxn ang="0">
                  <a:pos x="569" y="192"/>
                </a:cxn>
                <a:cxn ang="0">
                  <a:pos x="617" y="131"/>
                </a:cxn>
                <a:cxn ang="0">
                  <a:pos x="695" y="62"/>
                </a:cxn>
                <a:cxn ang="0">
                  <a:pos x="797" y="12"/>
                </a:cxn>
                <a:cxn ang="0">
                  <a:pos x="920" y="4"/>
                </a:cxn>
                <a:cxn ang="0">
                  <a:pos x="1024" y="52"/>
                </a:cxn>
                <a:cxn ang="0">
                  <a:pos x="1093" y="143"/>
                </a:cxn>
                <a:cxn ang="0">
                  <a:pos x="1119" y="258"/>
                </a:cxn>
                <a:cxn ang="0">
                  <a:pos x="1093" y="375"/>
                </a:cxn>
                <a:cxn ang="0">
                  <a:pos x="1022" y="466"/>
                </a:cxn>
                <a:cxn ang="0">
                  <a:pos x="917" y="513"/>
                </a:cxn>
                <a:cxn ang="0">
                  <a:pos x="797" y="507"/>
                </a:cxn>
                <a:cxn ang="0">
                  <a:pos x="672" y="448"/>
                </a:cxn>
                <a:cxn ang="0">
                  <a:pos x="629" y="414"/>
                </a:cxn>
                <a:cxn ang="0">
                  <a:pos x="587" y="370"/>
                </a:cxn>
                <a:cxn ang="0">
                  <a:pos x="536" y="343"/>
                </a:cxn>
                <a:cxn ang="0">
                  <a:pos x="477" y="409"/>
                </a:cxn>
                <a:cxn ang="0">
                  <a:pos x="392" y="475"/>
                </a:cxn>
                <a:cxn ang="0">
                  <a:pos x="281" y="513"/>
                </a:cxn>
                <a:cxn ang="0">
                  <a:pos x="160" y="503"/>
                </a:cxn>
                <a:cxn ang="0">
                  <a:pos x="66" y="439"/>
                </a:cxn>
                <a:cxn ang="0">
                  <a:pos x="11" y="337"/>
                </a:cxn>
                <a:cxn ang="0">
                  <a:pos x="4" y="218"/>
                </a:cxn>
                <a:cxn ang="0">
                  <a:pos x="44" y="107"/>
                </a:cxn>
                <a:cxn ang="0">
                  <a:pos x="128" y="30"/>
                </a:cxn>
                <a:cxn ang="0">
                  <a:pos x="243" y="0"/>
                </a:cxn>
              </a:cxnLst>
              <a:rect l="0" t="0" r="r" b="b"/>
              <a:pathLst>
                <a:path w="1119" h="516">
                  <a:moveTo>
                    <a:pt x="225" y="61"/>
                  </a:moveTo>
                  <a:lnTo>
                    <a:pt x="191" y="65"/>
                  </a:lnTo>
                  <a:lnTo>
                    <a:pt x="158" y="74"/>
                  </a:lnTo>
                  <a:lnTo>
                    <a:pt x="127" y="88"/>
                  </a:lnTo>
                  <a:lnTo>
                    <a:pt x="100" y="107"/>
                  </a:lnTo>
                  <a:lnTo>
                    <a:pt x="76" y="131"/>
                  </a:lnTo>
                  <a:lnTo>
                    <a:pt x="57" y="159"/>
                  </a:lnTo>
                  <a:lnTo>
                    <a:pt x="43" y="190"/>
                  </a:lnTo>
                  <a:lnTo>
                    <a:pt x="34" y="222"/>
                  </a:lnTo>
                  <a:lnTo>
                    <a:pt x="30" y="258"/>
                  </a:lnTo>
                  <a:lnTo>
                    <a:pt x="33" y="292"/>
                  </a:lnTo>
                  <a:lnTo>
                    <a:pt x="41" y="323"/>
                  </a:lnTo>
                  <a:lnTo>
                    <a:pt x="51" y="354"/>
                  </a:lnTo>
                  <a:lnTo>
                    <a:pt x="66" y="382"/>
                  </a:lnTo>
                  <a:lnTo>
                    <a:pt x="86" y="406"/>
                  </a:lnTo>
                  <a:lnTo>
                    <a:pt x="108" y="430"/>
                  </a:lnTo>
                  <a:lnTo>
                    <a:pt x="135" y="448"/>
                  </a:lnTo>
                  <a:lnTo>
                    <a:pt x="164" y="462"/>
                  </a:lnTo>
                  <a:lnTo>
                    <a:pt x="196" y="470"/>
                  </a:lnTo>
                  <a:lnTo>
                    <a:pt x="230" y="473"/>
                  </a:lnTo>
                  <a:lnTo>
                    <a:pt x="271" y="470"/>
                  </a:lnTo>
                  <a:lnTo>
                    <a:pt x="308" y="461"/>
                  </a:lnTo>
                  <a:lnTo>
                    <a:pt x="343" y="446"/>
                  </a:lnTo>
                  <a:lnTo>
                    <a:pt x="377" y="428"/>
                  </a:lnTo>
                  <a:lnTo>
                    <a:pt x="406" y="406"/>
                  </a:lnTo>
                  <a:lnTo>
                    <a:pt x="434" y="382"/>
                  </a:lnTo>
                  <a:lnTo>
                    <a:pt x="458" y="357"/>
                  </a:lnTo>
                  <a:lnTo>
                    <a:pt x="480" y="332"/>
                  </a:lnTo>
                  <a:lnTo>
                    <a:pt x="497" y="307"/>
                  </a:lnTo>
                  <a:lnTo>
                    <a:pt x="513" y="284"/>
                  </a:lnTo>
                  <a:lnTo>
                    <a:pt x="513" y="284"/>
                  </a:lnTo>
                  <a:lnTo>
                    <a:pt x="477" y="241"/>
                  </a:lnTo>
                  <a:lnTo>
                    <a:pt x="445" y="203"/>
                  </a:lnTo>
                  <a:lnTo>
                    <a:pt x="413" y="167"/>
                  </a:lnTo>
                  <a:lnTo>
                    <a:pt x="383" y="137"/>
                  </a:lnTo>
                  <a:lnTo>
                    <a:pt x="352" y="110"/>
                  </a:lnTo>
                  <a:lnTo>
                    <a:pt x="323" y="89"/>
                  </a:lnTo>
                  <a:lnTo>
                    <a:pt x="291" y="74"/>
                  </a:lnTo>
                  <a:lnTo>
                    <a:pt x="259" y="65"/>
                  </a:lnTo>
                  <a:lnTo>
                    <a:pt x="225" y="61"/>
                  </a:lnTo>
                  <a:close/>
                  <a:moveTo>
                    <a:pt x="888" y="44"/>
                  </a:moveTo>
                  <a:lnTo>
                    <a:pt x="849" y="47"/>
                  </a:lnTo>
                  <a:lnTo>
                    <a:pt x="811" y="56"/>
                  </a:lnTo>
                  <a:lnTo>
                    <a:pt x="775" y="70"/>
                  </a:lnTo>
                  <a:lnTo>
                    <a:pt x="742" y="89"/>
                  </a:lnTo>
                  <a:lnTo>
                    <a:pt x="713" y="110"/>
                  </a:lnTo>
                  <a:lnTo>
                    <a:pt x="685" y="134"/>
                  </a:lnTo>
                  <a:lnTo>
                    <a:pt x="660" y="159"/>
                  </a:lnTo>
                  <a:lnTo>
                    <a:pt x="640" y="185"/>
                  </a:lnTo>
                  <a:lnTo>
                    <a:pt x="621" y="209"/>
                  </a:lnTo>
                  <a:lnTo>
                    <a:pt x="606" y="232"/>
                  </a:lnTo>
                  <a:lnTo>
                    <a:pt x="606" y="232"/>
                  </a:lnTo>
                  <a:lnTo>
                    <a:pt x="606" y="232"/>
                  </a:lnTo>
                  <a:lnTo>
                    <a:pt x="606" y="232"/>
                  </a:lnTo>
                  <a:lnTo>
                    <a:pt x="641" y="276"/>
                  </a:lnTo>
                  <a:lnTo>
                    <a:pt x="674" y="315"/>
                  </a:lnTo>
                  <a:lnTo>
                    <a:pt x="705" y="351"/>
                  </a:lnTo>
                  <a:lnTo>
                    <a:pt x="735" y="381"/>
                  </a:lnTo>
                  <a:lnTo>
                    <a:pt x="766" y="406"/>
                  </a:lnTo>
                  <a:lnTo>
                    <a:pt x="797" y="427"/>
                  </a:lnTo>
                  <a:lnTo>
                    <a:pt x="827" y="443"/>
                  </a:lnTo>
                  <a:lnTo>
                    <a:pt x="859" y="452"/>
                  </a:lnTo>
                  <a:lnTo>
                    <a:pt x="893" y="455"/>
                  </a:lnTo>
                  <a:lnTo>
                    <a:pt x="928" y="452"/>
                  </a:lnTo>
                  <a:lnTo>
                    <a:pt x="959" y="443"/>
                  </a:lnTo>
                  <a:lnTo>
                    <a:pt x="990" y="428"/>
                  </a:lnTo>
                  <a:lnTo>
                    <a:pt x="1017" y="409"/>
                  </a:lnTo>
                  <a:lnTo>
                    <a:pt x="1040" y="386"/>
                  </a:lnTo>
                  <a:lnTo>
                    <a:pt x="1059" y="359"/>
                  </a:lnTo>
                  <a:lnTo>
                    <a:pt x="1073" y="328"/>
                  </a:lnTo>
                  <a:lnTo>
                    <a:pt x="1083" y="294"/>
                  </a:lnTo>
                  <a:lnTo>
                    <a:pt x="1085" y="258"/>
                  </a:lnTo>
                  <a:lnTo>
                    <a:pt x="1083" y="226"/>
                  </a:lnTo>
                  <a:lnTo>
                    <a:pt x="1077" y="194"/>
                  </a:lnTo>
                  <a:lnTo>
                    <a:pt x="1065" y="164"/>
                  </a:lnTo>
                  <a:lnTo>
                    <a:pt x="1050" y="136"/>
                  </a:lnTo>
                  <a:lnTo>
                    <a:pt x="1031" y="110"/>
                  </a:lnTo>
                  <a:lnTo>
                    <a:pt x="1008" y="88"/>
                  </a:lnTo>
                  <a:lnTo>
                    <a:pt x="982" y="69"/>
                  </a:lnTo>
                  <a:lnTo>
                    <a:pt x="954" y="56"/>
                  </a:lnTo>
                  <a:lnTo>
                    <a:pt x="923" y="47"/>
                  </a:lnTo>
                  <a:lnTo>
                    <a:pt x="888" y="44"/>
                  </a:lnTo>
                  <a:close/>
                  <a:moveTo>
                    <a:pt x="243" y="0"/>
                  </a:moveTo>
                  <a:lnTo>
                    <a:pt x="281" y="3"/>
                  </a:lnTo>
                  <a:lnTo>
                    <a:pt x="322" y="9"/>
                  </a:lnTo>
                  <a:lnTo>
                    <a:pt x="364" y="22"/>
                  </a:lnTo>
                  <a:lnTo>
                    <a:pt x="406" y="43"/>
                  </a:lnTo>
                  <a:lnTo>
                    <a:pt x="447" y="69"/>
                  </a:lnTo>
                  <a:lnTo>
                    <a:pt x="462" y="80"/>
                  </a:lnTo>
                  <a:lnTo>
                    <a:pt x="476" y="91"/>
                  </a:lnTo>
                  <a:lnTo>
                    <a:pt x="489" y="102"/>
                  </a:lnTo>
                  <a:lnTo>
                    <a:pt x="501" y="115"/>
                  </a:lnTo>
                  <a:lnTo>
                    <a:pt x="515" y="129"/>
                  </a:lnTo>
                  <a:lnTo>
                    <a:pt x="531" y="147"/>
                  </a:lnTo>
                  <a:lnTo>
                    <a:pt x="548" y="168"/>
                  </a:lnTo>
                  <a:lnTo>
                    <a:pt x="569" y="192"/>
                  </a:lnTo>
                  <a:lnTo>
                    <a:pt x="581" y="173"/>
                  </a:lnTo>
                  <a:lnTo>
                    <a:pt x="598" y="152"/>
                  </a:lnTo>
                  <a:lnTo>
                    <a:pt x="617" y="131"/>
                  </a:lnTo>
                  <a:lnTo>
                    <a:pt x="640" y="107"/>
                  </a:lnTo>
                  <a:lnTo>
                    <a:pt x="665" y="84"/>
                  </a:lnTo>
                  <a:lnTo>
                    <a:pt x="695" y="62"/>
                  </a:lnTo>
                  <a:lnTo>
                    <a:pt x="725" y="42"/>
                  </a:lnTo>
                  <a:lnTo>
                    <a:pt x="760" y="25"/>
                  </a:lnTo>
                  <a:lnTo>
                    <a:pt x="797" y="12"/>
                  </a:lnTo>
                  <a:lnTo>
                    <a:pt x="836" y="3"/>
                  </a:lnTo>
                  <a:lnTo>
                    <a:pt x="879" y="0"/>
                  </a:lnTo>
                  <a:lnTo>
                    <a:pt x="920" y="4"/>
                  </a:lnTo>
                  <a:lnTo>
                    <a:pt x="958" y="14"/>
                  </a:lnTo>
                  <a:lnTo>
                    <a:pt x="993" y="30"/>
                  </a:lnTo>
                  <a:lnTo>
                    <a:pt x="1024" y="52"/>
                  </a:lnTo>
                  <a:lnTo>
                    <a:pt x="1051" y="79"/>
                  </a:lnTo>
                  <a:lnTo>
                    <a:pt x="1075" y="109"/>
                  </a:lnTo>
                  <a:lnTo>
                    <a:pt x="1093" y="143"/>
                  </a:lnTo>
                  <a:lnTo>
                    <a:pt x="1107" y="180"/>
                  </a:lnTo>
                  <a:lnTo>
                    <a:pt x="1116" y="218"/>
                  </a:lnTo>
                  <a:lnTo>
                    <a:pt x="1119" y="258"/>
                  </a:lnTo>
                  <a:lnTo>
                    <a:pt x="1116" y="299"/>
                  </a:lnTo>
                  <a:lnTo>
                    <a:pt x="1107" y="338"/>
                  </a:lnTo>
                  <a:lnTo>
                    <a:pt x="1093" y="375"/>
                  </a:lnTo>
                  <a:lnTo>
                    <a:pt x="1074" y="409"/>
                  </a:lnTo>
                  <a:lnTo>
                    <a:pt x="1050" y="439"/>
                  </a:lnTo>
                  <a:lnTo>
                    <a:pt x="1022" y="466"/>
                  </a:lnTo>
                  <a:lnTo>
                    <a:pt x="991" y="486"/>
                  </a:lnTo>
                  <a:lnTo>
                    <a:pt x="956" y="503"/>
                  </a:lnTo>
                  <a:lnTo>
                    <a:pt x="917" y="513"/>
                  </a:lnTo>
                  <a:lnTo>
                    <a:pt x="875" y="516"/>
                  </a:lnTo>
                  <a:lnTo>
                    <a:pt x="837" y="515"/>
                  </a:lnTo>
                  <a:lnTo>
                    <a:pt x="797" y="507"/>
                  </a:lnTo>
                  <a:lnTo>
                    <a:pt x="755" y="494"/>
                  </a:lnTo>
                  <a:lnTo>
                    <a:pt x="713" y="475"/>
                  </a:lnTo>
                  <a:lnTo>
                    <a:pt x="672" y="448"/>
                  </a:lnTo>
                  <a:lnTo>
                    <a:pt x="655" y="436"/>
                  </a:lnTo>
                  <a:lnTo>
                    <a:pt x="641" y="426"/>
                  </a:lnTo>
                  <a:lnTo>
                    <a:pt x="629" y="414"/>
                  </a:lnTo>
                  <a:lnTo>
                    <a:pt x="616" y="401"/>
                  </a:lnTo>
                  <a:lnTo>
                    <a:pt x="602" y="387"/>
                  </a:lnTo>
                  <a:lnTo>
                    <a:pt x="587" y="370"/>
                  </a:lnTo>
                  <a:lnTo>
                    <a:pt x="569" y="350"/>
                  </a:lnTo>
                  <a:lnTo>
                    <a:pt x="548" y="325"/>
                  </a:lnTo>
                  <a:lnTo>
                    <a:pt x="536" y="343"/>
                  </a:lnTo>
                  <a:lnTo>
                    <a:pt x="519" y="364"/>
                  </a:lnTo>
                  <a:lnTo>
                    <a:pt x="500" y="386"/>
                  </a:lnTo>
                  <a:lnTo>
                    <a:pt x="477" y="409"/>
                  </a:lnTo>
                  <a:lnTo>
                    <a:pt x="452" y="432"/>
                  </a:lnTo>
                  <a:lnTo>
                    <a:pt x="422" y="454"/>
                  </a:lnTo>
                  <a:lnTo>
                    <a:pt x="392" y="475"/>
                  </a:lnTo>
                  <a:lnTo>
                    <a:pt x="357" y="492"/>
                  </a:lnTo>
                  <a:lnTo>
                    <a:pt x="321" y="504"/>
                  </a:lnTo>
                  <a:lnTo>
                    <a:pt x="281" y="513"/>
                  </a:lnTo>
                  <a:lnTo>
                    <a:pt x="240" y="516"/>
                  </a:lnTo>
                  <a:lnTo>
                    <a:pt x="198" y="513"/>
                  </a:lnTo>
                  <a:lnTo>
                    <a:pt x="160" y="503"/>
                  </a:lnTo>
                  <a:lnTo>
                    <a:pt x="125" y="486"/>
                  </a:lnTo>
                  <a:lnTo>
                    <a:pt x="94" y="464"/>
                  </a:lnTo>
                  <a:lnTo>
                    <a:pt x="66" y="439"/>
                  </a:lnTo>
                  <a:lnTo>
                    <a:pt x="43" y="408"/>
                  </a:lnTo>
                  <a:lnTo>
                    <a:pt x="25" y="374"/>
                  </a:lnTo>
                  <a:lnTo>
                    <a:pt x="11" y="337"/>
                  </a:lnTo>
                  <a:lnTo>
                    <a:pt x="4" y="298"/>
                  </a:lnTo>
                  <a:lnTo>
                    <a:pt x="0" y="258"/>
                  </a:lnTo>
                  <a:lnTo>
                    <a:pt x="4" y="218"/>
                  </a:lnTo>
                  <a:lnTo>
                    <a:pt x="11" y="178"/>
                  </a:lnTo>
                  <a:lnTo>
                    <a:pt x="25" y="142"/>
                  </a:lnTo>
                  <a:lnTo>
                    <a:pt x="44" y="107"/>
                  </a:lnTo>
                  <a:lnTo>
                    <a:pt x="69" y="78"/>
                  </a:lnTo>
                  <a:lnTo>
                    <a:pt x="97" y="51"/>
                  </a:lnTo>
                  <a:lnTo>
                    <a:pt x="128" y="30"/>
                  </a:lnTo>
                  <a:lnTo>
                    <a:pt x="163" y="13"/>
                  </a:lnTo>
                  <a:lnTo>
                    <a:pt x="201" y="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7"/>
            <p:cNvSpPr>
              <a:spLocks/>
            </p:cNvSpPr>
            <p:nvPr/>
          </p:nvSpPr>
          <p:spPr bwMode="auto">
            <a:xfrm>
              <a:off x="6071" y="3218"/>
              <a:ext cx="374" cy="1626"/>
            </a:xfrm>
            <a:custGeom>
              <a:avLst/>
              <a:gdLst/>
              <a:ahLst/>
              <a:cxnLst>
                <a:cxn ang="0">
                  <a:pos x="361" y="0"/>
                </a:cxn>
                <a:cxn ang="0">
                  <a:pos x="369" y="4"/>
                </a:cxn>
                <a:cxn ang="0">
                  <a:pos x="373" y="13"/>
                </a:cxn>
                <a:cxn ang="0">
                  <a:pos x="374" y="20"/>
                </a:cxn>
                <a:cxn ang="0">
                  <a:pos x="369" y="27"/>
                </a:cxn>
                <a:cxn ang="0">
                  <a:pos x="351" y="44"/>
                </a:cxn>
                <a:cxn ang="0">
                  <a:pos x="263" y="152"/>
                </a:cxn>
                <a:cxn ang="0">
                  <a:pos x="197" y="271"/>
                </a:cxn>
                <a:cxn ang="0">
                  <a:pos x="149" y="399"/>
                </a:cxn>
                <a:cxn ang="0">
                  <a:pos x="117" y="533"/>
                </a:cxn>
                <a:cxn ang="0">
                  <a:pos x="99" y="672"/>
                </a:cxn>
                <a:cxn ang="0">
                  <a:pos x="94" y="814"/>
                </a:cxn>
                <a:cxn ang="0">
                  <a:pos x="98" y="931"/>
                </a:cxn>
                <a:cxn ang="0">
                  <a:pos x="111" y="1055"/>
                </a:cxn>
                <a:cxn ang="0">
                  <a:pos x="136" y="1179"/>
                </a:cxn>
                <a:cxn ang="0">
                  <a:pos x="174" y="1301"/>
                </a:cxn>
                <a:cxn ang="0">
                  <a:pos x="229" y="1419"/>
                </a:cxn>
                <a:cxn ang="0">
                  <a:pos x="302" y="1526"/>
                </a:cxn>
                <a:cxn ang="0">
                  <a:pos x="358" y="1586"/>
                </a:cxn>
                <a:cxn ang="0">
                  <a:pos x="370" y="1602"/>
                </a:cxn>
                <a:cxn ang="0">
                  <a:pos x="374" y="1608"/>
                </a:cxn>
                <a:cxn ang="0">
                  <a:pos x="374" y="1611"/>
                </a:cxn>
                <a:cxn ang="0">
                  <a:pos x="372" y="1620"/>
                </a:cxn>
                <a:cxn ang="0">
                  <a:pos x="365" y="1625"/>
                </a:cxn>
                <a:cxn ang="0">
                  <a:pos x="356" y="1626"/>
                </a:cxn>
                <a:cxn ang="0">
                  <a:pos x="338" y="1618"/>
                </a:cxn>
                <a:cxn ang="0">
                  <a:pos x="305" y="1591"/>
                </a:cxn>
                <a:cxn ang="0">
                  <a:pos x="261" y="1549"/>
                </a:cxn>
                <a:cxn ang="0">
                  <a:pos x="210" y="1490"/>
                </a:cxn>
                <a:cxn ang="0">
                  <a:pos x="156" y="1412"/>
                </a:cxn>
                <a:cxn ang="0">
                  <a:pos x="106" y="1319"/>
                </a:cxn>
                <a:cxn ang="0">
                  <a:pos x="52" y="1183"/>
                </a:cxn>
                <a:cxn ang="0">
                  <a:pos x="20" y="1046"/>
                </a:cxn>
                <a:cxn ang="0">
                  <a:pos x="4" y="921"/>
                </a:cxn>
                <a:cxn ang="0">
                  <a:pos x="0" y="814"/>
                </a:cxn>
                <a:cxn ang="0">
                  <a:pos x="6" y="688"/>
                </a:cxn>
                <a:cxn ang="0">
                  <a:pos x="28" y="546"/>
                </a:cxn>
                <a:cxn ang="0">
                  <a:pos x="70" y="395"/>
                </a:cxn>
                <a:cxn ang="0">
                  <a:pos x="126" y="267"/>
                </a:cxn>
                <a:cxn ang="0">
                  <a:pos x="179" y="181"/>
                </a:cxn>
                <a:cxn ang="0">
                  <a:pos x="233" y="110"/>
                </a:cxn>
                <a:cxn ang="0">
                  <a:pos x="282" y="57"/>
                </a:cxn>
                <a:cxn ang="0">
                  <a:pos x="323" y="21"/>
                </a:cxn>
                <a:cxn ang="0">
                  <a:pos x="350" y="3"/>
                </a:cxn>
              </a:cxnLst>
              <a:rect l="0" t="0" r="r" b="b"/>
              <a:pathLst>
                <a:path w="374" h="1626">
                  <a:moveTo>
                    <a:pt x="356" y="0"/>
                  </a:moveTo>
                  <a:lnTo>
                    <a:pt x="361" y="0"/>
                  </a:lnTo>
                  <a:lnTo>
                    <a:pt x="365" y="3"/>
                  </a:lnTo>
                  <a:lnTo>
                    <a:pt x="369" y="4"/>
                  </a:lnTo>
                  <a:lnTo>
                    <a:pt x="372" y="8"/>
                  </a:lnTo>
                  <a:lnTo>
                    <a:pt x="373" y="13"/>
                  </a:lnTo>
                  <a:lnTo>
                    <a:pt x="374" y="18"/>
                  </a:lnTo>
                  <a:lnTo>
                    <a:pt x="374" y="20"/>
                  </a:lnTo>
                  <a:lnTo>
                    <a:pt x="373" y="23"/>
                  </a:lnTo>
                  <a:lnTo>
                    <a:pt x="369" y="27"/>
                  </a:lnTo>
                  <a:lnTo>
                    <a:pt x="363" y="35"/>
                  </a:lnTo>
                  <a:lnTo>
                    <a:pt x="351" y="44"/>
                  </a:lnTo>
                  <a:lnTo>
                    <a:pt x="304" y="97"/>
                  </a:lnTo>
                  <a:lnTo>
                    <a:pt x="263" y="152"/>
                  </a:lnTo>
                  <a:lnTo>
                    <a:pt x="228" y="210"/>
                  </a:lnTo>
                  <a:lnTo>
                    <a:pt x="197" y="271"/>
                  </a:lnTo>
                  <a:lnTo>
                    <a:pt x="170" y="334"/>
                  </a:lnTo>
                  <a:lnTo>
                    <a:pt x="149" y="399"/>
                  </a:lnTo>
                  <a:lnTo>
                    <a:pt x="131" y="466"/>
                  </a:lnTo>
                  <a:lnTo>
                    <a:pt x="117" y="533"/>
                  </a:lnTo>
                  <a:lnTo>
                    <a:pt x="106" y="602"/>
                  </a:lnTo>
                  <a:lnTo>
                    <a:pt x="99" y="672"/>
                  </a:lnTo>
                  <a:lnTo>
                    <a:pt x="95" y="743"/>
                  </a:lnTo>
                  <a:lnTo>
                    <a:pt x="94" y="814"/>
                  </a:lnTo>
                  <a:lnTo>
                    <a:pt x="94" y="872"/>
                  </a:lnTo>
                  <a:lnTo>
                    <a:pt x="98" y="931"/>
                  </a:lnTo>
                  <a:lnTo>
                    <a:pt x="103" y="993"/>
                  </a:lnTo>
                  <a:lnTo>
                    <a:pt x="111" y="1055"/>
                  </a:lnTo>
                  <a:lnTo>
                    <a:pt x="122" y="1117"/>
                  </a:lnTo>
                  <a:lnTo>
                    <a:pt x="136" y="1179"/>
                  </a:lnTo>
                  <a:lnTo>
                    <a:pt x="153" y="1241"/>
                  </a:lnTo>
                  <a:lnTo>
                    <a:pt x="174" y="1301"/>
                  </a:lnTo>
                  <a:lnTo>
                    <a:pt x="200" y="1361"/>
                  </a:lnTo>
                  <a:lnTo>
                    <a:pt x="229" y="1419"/>
                  </a:lnTo>
                  <a:lnTo>
                    <a:pt x="263" y="1474"/>
                  </a:lnTo>
                  <a:lnTo>
                    <a:pt x="302" y="1526"/>
                  </a:lnTo>
                  <a:lnTo>
                    <a:pt x="346" y="1576"/>
                  </a:lnTo>
                  <a:lnTo>
                    <a:pt x="358" y="1586"/>
                  </a:lnTo>
                  <a:lnTo>
                    <a:pt x="365" y="1595"/>
                  </a:lnTo>
                  <a:lnTo>
                    <a:pt x="370" y="1602"/>
                  </a:lnTo>
                  <a:lnTo>
                    <a:pt x="373" y="1606"/>
                  </a:lnTo>
                  <a:lnTo>
                    <a:pt x="374" y="1608"/>
                  </a:lnTo>
                  <a:lnTo>
                    <a:pt x="374" y="1611"/>
                  </a:lnTo>
                  <a:lnTo>
                    <a:pt x="374" y="1611"/>
                  </a:lnTo>
                  <a:lnTo>
                    <a:pt x="373" y="1616"/>
                  </a:lnTo>
                  <a:lnTo>
                    <a:pt x="372" y="1620"/>
                  </a:lnTo>
                  <a:lnTo>
                    <a:pt x="369" y="1622"/>
                  </a:lnTo>
                  <a:lnTo>
                    <a:pt x="365" y="1625"/>
                  </a:lnTo>
                  <a:lnTo>
                    <a:pt x="361" y="1626"/>
                  </a:lnTo>
                  <a:lnTo>
                    <a:pt x="356" y="1626"/>
                  </a:lnTo>
                  <a:lnTo>
                    <a:pt x="350" y="1625"/>
                  </a:lnTo>
                  <a:lnTo>
                    <a:pt x="338" y="1618"/>
                  </a:lnTo>
                  <a:lnTo>
                    <a:pt x="324" y="1607"/>
                  </a:lnTo>
                  <a:lnTo>
                    <a:pt x="305" y="1591"/>
                  </a:lnTo>
                  <a:lnTo>
                    <a:pt x="285" y="1572"/>
                  </a:lnTo>
                  <a:lnTo>
                    <a:pt x="261" y="1549"/>
                  </a:lnTo>
                  <a:lnTo>
                    <a:pt x="237" y="1522"/>
                  </a:lnTo>
                  <a:lnTo>
                    <a:pt x="210" y="1490"/>
                  </a:lnTo>
                  <a:lnTo>
                    <a:pt x="183" y="1453"/>
                  </a:lnTo>
                  <a:lnTo>
                    <a:pt x="156" y="1412"/>
                  </a:lnTo>
                  <a:lnTo>
                    <a:pt x="131" y="1368"/>
                  </a:lnTo>
                  <a:lnTo>
                    <a:pt x="106" y="1319"/>
                  </a:lnTo>
                  <a:lnTo>
                    <a:pt x="76" y="1251"/>
                  </a:lnTo>
                  <a:lnTo>
                    <a:pt x="52" y="1183"/>
                  </a:lnTo>
                  <a:lnTo>
                    <a:pt x="34" y="1113"/>
                  </a:lnTo>
                  <a:lnTo>
                    <a:pt x="20" y="1046"/>
                  </a:lnTo>
                  <a:lnTo>
                    <a:pt x="10" y="982"/>
                  </a:lnTo>
                  <a:lnTo>
                    <a:pt x="4" y="921"/>
                  </a:lnTo>
                  <a:lnTo>
                    <a:pt x="1" y="864"/>
                  </a:lnTo>
                  <a:lnTo>
                    <a:pt x="0" y="814"/>
                  </a:lnTo>
                  <a:lnTo>
                    <a:pt x="1" y="753"/>
                  </a:lnTo>
                  <a:lnTo>
                    <a:pt x="6" y="688"/>
                  </a:lnTo>
                  <a:lnTo>
                    <a:pt x="14" y="618"/>
                  </a:lnTo>
                  <a:lnTo>
                    <a:pt x="28" y="546"/>
                  </a:lnTo>
                  <a:lnTo>
                    <a:pt x="46" y="471"/>
                  </a:lnTo>
                  <a:lnTo>
                    <a:pt x="70" y="395"/>
                  </a:lnTo>
                  <a:lnTo>
                    <a:pt x="100" y="317"/>
                  </a:lnTo>
                  <a:lnTo>
                    <a:pt x="126" y="267"/>
                  </a:lnTo>
                  <a:lnTo>
                    <a:pt x="153" y="222"/>
                  </a:lnTo>
                  <a:lnTo>
                    <a:pt x="179" y="181"/>
                  </a:lnTo>
                  <a:lnTo>
                    <a:pt x="206" y="143"/>
                  </a:lnTo>
                  <a:lnTo>
                    <a:pt x="233" y="110"/>
                  </a:lnTo>
                  <a:lnTo>
                    <a:pt x="258" y="82"/>
                  </a:lnTo>
                  <a:lnTo>
                    <a:pt x="282" y="57"/>
                  </a:lnTo>
                  <a:lnTo>
                    <a:pt x="304" y="36"/>
                  </a:lnTo>
                  <a:lnTo>
                    <a:pt x="323" y="21"/>
                  </a:lnTo>
                  <a:lnTo>
                    <a:pt x="338" y="9"/>
                  </a:lnTo>
                  <a:lnTo>
                    <a:pt x="350" y="3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8"/>
            <p:cNvSpPr>
              <a:spLocks/>
            </p:cNvSpPr>
            <p:nvPr/>
          </p:nvSpPr>
          <p:spPr bwMode="auto">
            <a:xfrm>
              <a:off x="6546" y="3668"/>
              <a:ext cx="812" cy="814"/>
            </a:xfrm>
            <a:custGeom>
              <a:avLst/>
              <a:gdLst/>
              <a:ahLst/>
              <a:cxnLst>
                <a:cxn ang="0">
                  <a:pos x="203" y="31"/>
                </a:cxn>
                <a:cxn ang="0">
                  <a:pos x="262" y="85"/>
                </a:cxn>
                <a:cxn ang="0">
                  <a:pos x="264" y="192"/>
                </a:cxn>
                <a:cxn ang="0">
                  <a:pos x="259" y="341"/>
                </a:cxn>
                <a:cxn ang="0">
                  <a:pos x="249" y="472"/>
                </a:cxn>
                <a:cxn ang="0">
                  <a:pos x="221" y="601"/>
                </a:cxn>
                <a:cxn ang="0">
                  <a:pos x="524" y="583"/>
                </a:cxn>
                <a:cxn ang="0">
                  <a:pos x="532" y="341"/>
                </a:cxn>
                <a:cxn ang="0">
                  <a:pos x="527" y="80"/>
                </a:cxn>
                <a:cxn ang="0">
                  <a:pos x="663" y="8"/>
                </a:cxn>
                <a:cxn ang="0">
                  <a:pos x="661" y="149"/>
                </a:cxn>
                <a:cxn ang="0">
                  <a:pos x="653" y="404"/>
                </a:cxn>
                <a:cxn ang="0">
                  <a:pos x="658" y="508"/>
                </a:cxn>
                <a:cxn ang="0">
                  <a:pos x="668" y="581"/>
                </a:cxn>
                <a:cxn ang="0">
                  <a:pos x="691" y="622"/>
                </a:cxn>
                <a:cxn ang="0">
                  <a:pos x="707" y="633"/>
                </a:cxn>
                <a:cxn ang="0">
                  <a:pos x="729" y="633"/>
                </a:cxn>
                <a:cxn ang="0">
                  <a:pos x="759" y="622"/>
                </a:cxn>
                <a:cxn ang="0">
                  <a:pos x="791" y="609"/>
                </a:cxn>
                <a:cxn ang="0">
                  <a:pos x="812" y="627"/>
                </a:cxn>
                <a:cxn ang="0">
                  <a:pos x="681" y="740"/>
                </a:cxn>
                <a:cxn ang="0">
                  <a:pos x="605" y="796"/>
                </a:cxn>
                <a:cxn ang="0">
                  <a:pos x="544" y="688"/>
                </a:cxn>
                <a:cxn ang="0">
                  <a:pos x="496" y="646"/>
                </a:cxn>
                <a:cxn ang="0">
                  <a:pos x="444" y="684"/>
                </a:cxn>
                <a:cxn ang="0">
                  <a:pos x="393" y="721"/>
                </a:cxn>
                <a:cxn ang="0">
                  <a:pos x="347" y="757"/>
                </a:cxn>
                <a:cxn ang="0">
                  <a:pos x="310" y="786"/>
                </a:cxn>
                <a:cxn ang="0">
                  <a:pos x="286" y="806"/>
                </a:cxn>
                <a:cxn ang="0">
                  <a:pos x="277" y="814"/>
                </a:cxn>
                <a:cxn ang="0">
                  <a:pos x="235" y="786"/>
                </a:cxn>
                <a:cxn ang="0">
                  <a:pos x="183" y="749"/>
                </a:cxn>
                <a:cxn ang="0">
                  <a:pos x="126" y="715"/>
                </a:cxn>
                <a:cxn ang="0">
                  <a:pos x="75" y="691"/>
                </a:cxn>
                <a:cxn ang="0">
                  <a:pos x="100" y="631"/>
                </a:cxn>
                <a:cxn ang="0">
                  <a:pos x="118" y="562"/>
                </a:cxn>
                <a:cxn ang="0">
                  <a:pos x="140" y="415"/>
                </a:cxn>
                <a:cxn ang="0">
                  <a:pos x="142" y="296"/>
                </a:cxn>
                <a:cxn ang="0">
                  <a:pos x="131" y="208"/>
                </a:cxn>
                <a:cxn ang="0">
                  <a:pos x="113" y="165"/>
                </a:cxn>
                <a:cxn ang="0">
                  <a:pos x="85" y="125"/>
                </a:cxn>
                <a:cxn ang="0">
                  <a:pos x="0" y="143"/>
                </a:cxn>
              </a:cxnLst>
              <a:rect l="0" t="0" r="r" b="b"/>
              <a:pathLst>
                <a:path w="812" h="814">
                  <a:moveTo>
                    <a:pt x="178" y="0"/>
                  </a:moveTo>
                  <a:lnTo>
                    <a:pt x="203" y="31"/>
                  </a:lnTo>
                  <a:lnTo>
                    <a:pt x="231" y="60"/>
                  </a:lnTo>
                  <a:lnTo>
                    <a:pt x="262" y="85"/>
                  </a:lnTo>
                  <a:lnTo>
                    <a:pt x="263" y="138"/>
                  </a:lnTo>
                  <a:lnTo>
                    <a:pt x="264" y="192"/>
                  </a:lnTo>
                  <a:lnTo>
                    <a:pt x="262" y="266"/>
                  </a:lnTo>
                  <a:lnTo>
                    <a:pt x="259" y="341"/>
                  </a:lnTo>
                  <a:lnTo>
                    <a:pt x="255" y="406"/>
                  </a:lnTo>
                  <a:lnTo>
                    <a:pt x="249" y="472"/>
                  </a:lnTo>
                  <a:lnTo>
                    <a:pt x="238" y="537"/>
                  </a:lnTo>
                  <a:lnTo>
                    <a:pt x="221" y="601"/>
                  </a:lnTo>
                  <a:lnTo>
                    <a:pt x="383" y="679"/>
                  </a:lnTo>
                  <a:lnTo>
                    <a:pt x="524" y="583"/>
                  </a:lnTo>
                  <a:lnTo>
                    <a:pt x="530" y="461"/>
                  </a:lnTo>
                  <a:lnTo>
                    <a:pt x="532" y="341"/>
                  </a:lnTo>
                  <a:lnTo>
                    <a:pt x="530" y="212"/>
                  </a:lnTo>
                  <a:lnTo>
                    <a:pt x="527" y="80"/>
                  </a:lnTo>
                  <a:lnTo>
                    <a:pt x="663" y="8"/>
                  </a:lnTo>
                  <a:lnTo>
                    <a:pt x="663" y="8"/>
                  </a:lnTo>
                  <a:lnTo>
                    <a:pt x="675" y="18"/>
                  </a:lnTo>
                  <a:lnTo>
                    <a:pt x="661" y="149"/>
                  </a:lnTo>
                  <a:lnTo>
                    <a:pt x="655" y="276"/>
                  </a:lnTo>
                  <a:lnTo>
                    <a:pt x="653" y="404"/>
                  </a:lnTo>
                  <a:lnTo>
                    <a:pt x="654" y="457"/>
                  </a:lnTo>
                  <a:lnTo>
                    <a:pt x="658" y="508"/>
                  </a:lnTo>
                  <a:lnTo>
                    <a:pt x="663" y="557"/>
                  </a:lnTo>
                  <a:lnTo>
                    <a:pt x="668" y="581"/>
                  </a:lnTo>
                  <a:lnTo>
                    <a:pt x="677" y="602"/>
                  </a:lnTo>
                  <a:lnTo>
                    <a:pt x="691" y="622"/>
                  </a:lnTo>
                  <a:lnTo>
                    <a:pt x="697" y="628"/>
                  </a:lnTo>
                  <a:lnTo>
                    <a:pt x="707" y="633"/>
                  </a:lnTo>
                  <a:lnTo>
                    <a:pt x="719" y="635"/>
                  </a:lnTo>
                  <a:lnTo>
                    <a:pt x="729" y="633"/>
                  </a:lnTo>
                  <a:lnTo>
                    <a:pt x="743" y="628"/>
                  </a:lnTo>
                  <a:lnTo>
                    <a:pt x="759" y="622"/>
                  </a:lnTo>
                  <a:lnTo>
                    <a:pt x="777" y="615"/>
                  </a:lnTo>
                  <a:lnTo>
                    <a:pt x="791" y="609"/>
                  </a:lnTo>
                  <a:lnTo>
                    <a:pt x="801" y="604"/>
                  </a:lnTo>
                  <a:lnTo>
                    <a:pt x="812" y="627"/>
                  </a:lnTo>
                  <a:lnTo>
                    <a:pt x="745" y="684"/>
                  </a:lnTo>
                  <a:lnTo>
                    <a:pt x="681" y="740"/>
                  </a:lnTo>
                  <a:lnTo>
                    <a:pt x="617" y="798"/>
                  </a:lnTo>
                  <a:lnTo>
                    <a:pt x="605" y="796"/>
                  </a:lnTo>
                  <a:lnTo>
                    <a:pt x="574" y="743"/>
                  </a:lnTo>
                  <a:lnTo>
                    <a:pt x="544" y="688"/>
                  </a:lnTo>
                  <a:lnTo>
                    <a:pt x="521" y="630"/>
                  </a:lnTo>
                  <a:lnTo>
                    <a:pt x="496" y="646"/>
                  </a:lnTo>
                  <a:lnTo>
                    <a:pt x="471" y="664"/>
                  </a:lnTo>
                  <a:lnTo>
                    <a:pt x="444" y="684"/>
                  </a:lnTo>
                  <a:lnTo>
                    <a:pt x="418" y="703"/>
                  </a:lnTo>
                  <a:lnTo>
                    <a:pt x="393" y="721"/>
                  </a:lnTo>
                  <a:lnTo>
                    <a:pt x="370" y="739"/>
                  </a:lnTo>
                  <a:lnTo>
                    <a:pt x="347" y="757"/>
                  </a:lnTo>
                  <a:lnTo>
                    <a:pt x="328" y="773"/>
                  </a:lnTo>
                  <a:lnTo>
                    <a:pt x="310" y="786"/>
                  </a:lnTo>
                  <a:lnTo>
                    <a:pt x="296" y="797"/>
                  </a:lnTo>
                  <a:lnTo>
                    <a:pt x="286" y="806"/>
                  </a:lnTo>
                  <a:lnTo>
                    <a:pt x="278" y="811"/>
                  </a:lnTo>
                  <a:lnTo>
                    <a:pt x="277" y="814"/>
                  </a:lnTo>
                  <a:lnTo>
                    <a:pt x="258" y="801"/>
                  </a:lnTo>
                  <a:lnTo>
                    <a:pt x="235" y="786"/>
                  </a:lnTo>
                  <a:lnTo>
                    <a:pt x="210" y="767"/>
                  </a:lnTo>
                  <a:lnTo>
                    <a:pt x="183" y="749"/>
                  </a:lnTo>
                  <a:lnTo>
                    <a:pt x="154" y="731"/>
                  </a:lnTo>
                  <a:lnTo>
                    <a:pt x="126" y="715"/>
                  </a:lnTo>
                  <a:lnTo>
                    <a:pt x="99" y="700"/>
                  </a:lnTo>
                  <a:lnTo>
                    <a:pt x="75" y="691"/>
                  </a:lnTo>
                  <a:lnTo>
                    <a:pt x="89" y="662"/>
                  </a:lnTo>
                  <a:lnTo>
                    <a:pt x="100" y="631"/>
                  </a:lnTo>
                  <a:lnTo>
                    <a:pt x="109" y="597"/>
                  </a:lnTo>
                  <a:lnTo>
                    <a:pt x="118" y="562"/>
                  </a:lnTo>
                  <a:lnTo>
                    <a:pt x="131" y="490"/>
                  </a:lnTo>
                  <a:lnTo>
                    <a:pt x="140" y="415"/>
                  </a:lnTo>
                  <a:lnTo>
                    <a:pt x="143" y="341"/>
                  </a:lnTo>
                  <a:lnTo>
                    <a:pt x="142" y="296"/>
                  </a:lnTo>
                  <a:lnTo>
                    <a:pt x="140" y="252"/>
                  </a:lnTo>
                  <a:lnTo>
                    <a:pt x="131" y="208"/>
                  </a:lnTo>
                  <a:lnTo>
                    <a:pt x="122" y="186"/>
                  </a:lnTo>
                  <a:lnTo>
                    <a:pt x="113" y="165"/>
                  </a:lnTo>
                  <a:lnTo>
                    <a:pt x="100" y="145"/>
                  </a:lnTo>
                  <a:lnTo>
                    <a:pt x="85" y="125"/>
                  </a:lnTo>
                  <a:lnTo>
                    <a:pt x="24" y="159"/>
                  </a:lnTo>
                  <a:lnTo>
                    <a:pt x="0" y="143"/>
                  </a:lnTo>
                  <a:lnTo>
                    <a:pt x="1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9"/>
            <p:cNvSpPr>
              <a:spLocks noEditPoints="1"/>
            </p:cNvSpPr>
            <p:nvPr/>
          </p:nvSpPr>
          <p:spPr bwMode="auto">
            <a:xfrm>
              <a:off x="7456" y="3218"/>
              <a:ext cx="374" cy="1626"/>
            </a:xfrm>
            <a:custGeom>
              <a:avLst/>
              <a:gdLst/>
              <a:ahLst/>
              <a:cxnLst>
                <a:cxn ang="0">
                  <a:pos x="374" y="814"/>
                </a:cxn>
                <a:cxn ang="0">
                  <a:pos x="374" y="814"/>
                </a:cxn>
                <a:cxn ang="0">
                  <a:pos x="24" y="3"/>
                </a:cxn>
                <a:cxn ang="0">
                  <a:pos x="49" y="21"/>
                </a:cxn>
                <a:cxn ang="0">
                  <a:pos x="89" y="56"/>
                </a:cxn>
                <a:cxn ang="0">
                  <a:pos x="137" y="107"/>
                </a:cxn>
                <a:cxn ang="0">
                  <a:pos x="191" y="176"/>
                </a:cxn>
                <a:cxn ang="0">
                  <a:pos x="243" y="259"/>
                </a:cxn>
                <a:cxn ang="0">
                  <a:pos x="297" y="377"/>
                </a:cxn>
                <a:cxn ang="0">
                  <a:pos x="339" y="515"/>
                </a:cxn>
                <a:cxn ang="0">
                  <a:pos x="364" y="646"/>
                </a:cxn>
                <a:cxn ang="0">
                  <a:pos x="373" y="762"/>
                </a:cxn>
                <a:cxn ang="0">
                  <a:pos x="373" y="874"/>
                </a:cxn>
                <a:cxn ang="0">
                  <a:pos x="360" y="1010"/>
                </a:cxn>
                <a:cxn ang="0">
                  <a:pos x="328" y="1157"/>
                </a:cxn>
                <a:cxn ang="0">
                  <a:pos x="273" y="1310"/>
                </a:cxn>
                <a:cxn ang="0">
                  <a:pos x="221" y="1404"/>
                </a:cxn>
                <a:cxn ang="0">
                  <a:pos x="168" y="1484"/>
                </a:cxn>
                <a:cxn ang="0">
                  <a:pos x="115" y="1546"/>
                </a:cxn>
                <a:cxn ang="0">
                  <a:pos x="70" y="1590"/>
                </a:cxn>
                <a:cxn ang="0">
                  <a:pos x="35" y="1617"/>
                </a:cxn>
                <a:cxn ang="0">
                  <a:pos x="17" y="1626"/>
                </a:cxn>
                <a:cxn ang="0">
                  <a:pos x="7" y="1624"/>
                </a:cxn>
                <a:cxn ang="0">
                  <a:pos x="1" y="1616"/>
                </a:cxn>
                <a:cxn ang="0">
                  <a:pos x="1" y="1608"/>
                </a:cxn>
                <a:cxn ang="0">
                  <a:pos x="5" y="1599"/>
                </a:cxn>
                <a:cxn ang="0">
                  <a:pos x="23" y="1584"/>
                </a:cxn>
                <a:cxn ang="0">
                  <a:pos x="112" y="1474"/>
                </a:cxn>
                <a:cxn ang="0">
                  <a:pos x="178" y="1354"/>
                </a:cxn>
                <a:cxn ang="0">
                  <a:pos x="226" y="1227"/>
                </a:cxn>
                <a:cxn ang="0">
                  <a:pos x="258" y="1091"/>
                </a:cxn>
                <a:cxn ang="0">
                  <a:pos x="275" y="953"/>
                </a:cxn>
                <a:cxn ang="0">
                  <a:pos x="281" y="814"/>
                </a:cxn>
                <a:cxn ang="0">
                  <a:pos x="272" y="636"/>
                </a:cxn>
                <a:cxn ang="0">
                  <a:pos x="245" y="476"/>
                </a:cxn>
                <a:cxn ang="0">
                  <a:pos x="203" y="333"/>
                </a:cxn>
                <a:cxn ang="0">
                  <a:pos x="145" y="208"/>
                </a:cxn>
                <a:cxn ang="0">
                  <a:pos x="72" y="101"/>
                </a:cxn>
                <a:cxn ang="0">
                  <a:pos x="17" y="42"/>
                </a:cxn>
                <a:cxn ang="0">
                  <a:pos x="3" y="26"/>
                </a:cxn>
                <a:cxn ang="0">
                  <a:pos x="1" y="20"/>
                </a:cxn>
                <a:cxn ang="0">
                  <a:pos x="1" y="12"/>
                </a:cxn>
                <a:cxn ang="0">
                  <a:pos x="7" y="4"/>
                </a:cxn>
                <a:cxn ang="0">
                  <a:pos x="17" y="0"/>
                </a:cxn>
              </a:cxnLst>
              <a:rect l="0" t="0" r="r" b="b"/>
              <a:pathLst>
                <a:path w="374" h="1626">
                  <a:moveTo>
                    <a:pt x="374" y="814"/>
                  </a:moveTo>
                  <a:lnTo>
                    <a:pt x="374" y="814"/>
                  </a:lnTo>
                  <a:lnTo>
                    <a:pt x="374" y="814"/>
                  </a:lnTo>
                  <a:lnTo>
                    <a:pt x="374" y="814"/>
                  </a:lnTo>
                  <a:close/>
                  <a:moveTo>
                    <a:pt x="17" y="0"/>
                  </a:moveTo>
                  <a:lnTo>
                    <a:pt x="24" y="3"/>
                  </a:lnTo>
                  <a:lnTo>
                    <a:pt x="35" y="9"/>
                  </a:lnTo>
                  <a:lnTo>
                    <a:pt x="49" y="21"/>
                  </a:lnTo>
                  <a:lnTo>
                    <a:pt x="68" y="35"/>
                  </a:lnTo>
                  <a:lnTo>
                    <a:pt x="89" y="56"/>
                  </a:lnTo>
                  <a:lnTo>
                    <a:pt x="113" y="79"/>
                  </a:lnTo>
                  <a:lnTo>
                    <a:pt x="137" y="107"/>
                  </a:lnTo>
                  <a:lnTo>
                    <a:pt x="164" y="140"/>
                  </a:lnTo>
                  <a:lnTo>
                    <a:pt x="191" y="176"/>
                  </a:lnTo>
                  <a:lnTo>
                    <a:pt x="217" y="216"/>
                  </a:lnTo>
                  <a:lnTo>
                    <a:pt x="243" y="259"/>
                  </a:lnTo>
                  <a:lnTo>
                    <a:pt x="268" y="307"/>
                  </a:lnTo>
                  <a:lnTo>
                    <a:pt x="297" y="377"/>
                  </a:lnTo>
                  <a:lnTo>
                    <a:pt x="322" y="446"/>
                  </a:lnTo>
                  <a:lnTo>
                    <a:pt x="339" y="515"/>
                  </a:lnTo>
                  <a:lnTo>
                    <a:pt x="353" y="582"/>
                  </a:lnTo>
                  <a:lnTo>
                    <a:pt x="364" y="646"/>
                  </a:lnTo>
                  <a:lnTo>
                    <a:pt x="370" y="707"/>
                  </a:lnTo>
                  <a:lnTo>
                    <a:pt x="373" y="762"/>
                  </a:lnTo>
                  <a:lnTo>
                    <a:pt x="374" y="814"/>
                  </a:lnTo>
                  <a:lnTo>
                    <a:pt x="373" y="874"/>
                  </a:lnTo>
                  <a:lnTo>
                    <a:pt x="367" y="940"/>
                  </a:lnTo>
                  <a:lnTo>
                    <a:pt x="360" y="1010"/>
                  </a:lnTo>
                  <a:lnTo>
                    <a:pt x="347" y="1082"/>
                  </a:lnTo>
                  <a:lnTo>
                    <a:pt x="328" y="1157"/>
                  </a:lnTo>
                  <a:lnTo>
                    <a:pt x="304" y="1233"/>
                  </a:lnTo>
                  <a:lnTo>
                    <a:pt x="273" y="1310"/>
                  </a:lnTo>
                  <a:lnTo>
                    <a:pt x="248" y="1359"/>
                  </a:lnTo>
                  <a:lnTo>
                    <a:pt x="221" y="1404"/>
                  </a:lnTo>
                  <a:lnTo>
                    <a:pt x="194" y="1447"/>
                  </a:lnTo>
                  <a:lnTo>
                    <a:pt x="168" y="1484"/>
                  </a:lnTo>
                  <a:lnTo>
                    <a:pt x="141" y="1517"/>
                  </a:lnTo>
                  <a:lnTo>
                    <a:pt x="115" y="1546"/>
                  </a:lnTo>
                  <a:lnTo>
                    <a:pt x="91" y="1571"/>
                  </a:lnTo>
                  <a:lnTo>
                    <a:pt x="70" y="1590"/>
                  </a:lnTo>
                  <a:lnTo>
                    <a:pt x="51" y="1607"/>
                  </a:lnTo>
                  <a:lnTo>
                    <a:pt x="35" y="1617"/>
                  </a:lnTo>
                  <a:lnTo>
                    <a:pt x="24" y="1625"/>
                  </a:lnTo>
                  <a:lnTo>
                    <a:pt x="17" y="1626"/>
                  </a:lnTo>
                  <a:lnTo>
                    <a:pt x="12" y="1626"/>
                  </a:lnTo>
                  <a:lnTo>
                    <a:pt x="7" y="1624"/>
                  </a:lnTo>
                  <a:lnTo>
                    <a:pt x="3" y="1620"/>
                  </a:lnTo>
                  <a:lnTo>
                    <a:pt x="1" y="1616"/>
                  </a:lnTo>
                  <a:lnTo>
                    <a:pt x="0" y="1611"/>
                  </a:lnTo>
                  <a:lnTo>
                    <a:pt x="1" y="1608"/>
                  </a:lnTo>
                  <a:lnTo>
                    <a:pt x="2" y="1604"/>
                  </a:lnTo>
                  <a:lnTo>
                    <a:pt x="5" y="1599"/>
                  </a:lnTo>
                  <a:lnTo>
                    <a:pt x="12" y="1593"/>
                  </a:lnTo>
                  <a:lnTo>
                    <a:pt x="23" y="1584"/>
                  </a:lnTo>
                  <a:lnTo>
                    <a:pt x="70" y="1531"/>
                  </a:lnTo>
                  <a:lnTo>
                    <a:pt x="112" y="1474"/>
                  </a:lnTo>
                  <a:lnTo>
                    <a:pt x="147" y="1416"/>
                  </a:lnTo>
                  <a:lnTo>
                    <a:pt x="178" y="1354"/>
                  </a:lnTo>
                  <a:lnTo>
                    <a:pt x="205" y="1291"/>
                  </a:lnTo>
                  <a:lnTo>
                    <a:pt x="226" y="1227"/>
                  </a:lnTo>
                  <a:lnTo>
                    <a:pt x="244" y="1159"/>
                  </a:lnTo>
                  <a:lnTo>
                    <a:pt x="258" y="1091"/>
                  </a:lnTo>
                  <a:lnTo>
                    <a:pt x="268" y="1023"/>
                  </a:lnTo>
                  <a:lnTo>
                    <a:pt x="275" y="953"/>
                  </a:lnTo>
                  <a:lnTo>
                    <a:pt x="280" y="884"/>
                  </a:lnTo>
                  <a:lnTo>
                    <a:pt x="281" y="814"/>
                  </a:lnTo>
                  <a:lnTo>
                    <a:pt x="278" y="722"/>
                  </a:lnTo>
                  <a:lnTo>
                    <a:pt x="272" y="636"/>
                  </a:lnTo>
                  <a:lnTo>
                    <a:pt x="261" y="553"/>
                  </a:lnTo>
                  <a:lnTo>
                    <a:pt x="245" y="476"/>
                  </a:lnTo>
                  <a:lnTo>
                    <a:pt x="226" y="401"/>
                  </a:lnTo>
                  <a:lnTo>
                    <a:pt x="203" y="333"/>
                  </a:lnTo>
                  <a:lnTo>
                    <a:pt x="175" y="267"/>
                  </a:lnTo>
                  <a:lnTo>
                    <a:pt x="145" y="208"/>
                  </a:lnTo>
                  <a:lnTo>
                    <a:pt x="110" y="151"/>
                  </a:lnTo>
                  <a:lnTo>
                    <a:pt x="72" y="101"/>
                  </a:lnTo>
                  <a:lnTo>
                    <a:pt x="30" y="54"/>
                  </a:lnTo>
                  <a:lnTo>
                    <a:pt x="17" y="42"/>
                  </a:lnTo>
                  <a:lnTo>
                    <a:pt x="9" y="33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3" y="8"/>
                  </a:lnTo>
                  <a:lnTo>
                    <a:pt x="7" y="4"/>
                  </a:lnTo>
                  <a:lnTo>
                    <a:pt x="12" y="2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0" y="1371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We can now introduce a convolution at boundary vertices: 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12" grpId="0"/>
      <p:bldP spid="20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 Theorem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752600"/>
            <a:ext cx="502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</a:rPr>
              <a:t>Define the half-plane </a:t>
            </a:r>
          </a:p>
          <a:p>
            <a:r>
              <a:rPr lang="en-US" sz="3200" dirty="0" smtClean="0">
                <a:solidFill>
                  <a:srgbClr val="009900"/>
                </a:solidFill>
              </a:rPr>
              <a:t>taut element: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886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Theorem: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3962400"/>
            <a:ext cx="5643563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133600"/>
            <a:ext cx="4391025" cy="7762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1054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Proof: A sliding half-plane web can degenerate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(in real </a:t>
            </a:r>
            <a:r>
              <a:rPr lang="en-US" sz="2400" dirty="0" err="1" smtClean="0">
                <a:solidFill>
                  <a:srgbClr val="FF0000"/>
                </a:solidFill>
              </a:rPr>
              <a:t>codimension</a:t>
            </a:r>
            <a:r>
              <a:rPr lang="en-US" sz="2400" dirty="0" smtClean="0">
                <a:solidFill>
                  <a:srgbClr val="FF0000"/>
                </a:solidFill>
              </a:rPr>
              <a:t> one)  in two ways: Interior edges can collapse onto an interior vertex, or boundary edges can collapse onto a boundary vertex.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0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66"/>
                </a:solidFill>
              </a:rPr>
              <a:t>Goals &amp; Results - 1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23149" y="9906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Goal:  Say everything we can about massive (2,2) theories in the far IR.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10" y="34290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Result: When we take into account the BPS states there is an extremely rich mathematical structure.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28834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We develop a formalism – which we call the ``web-based formalism’’ – 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(that’s the ``big machine’’)  - which shows that: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098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Since the theory is massive this would appear to be trivial. </a:t>
            </a:r>
          </a:p>
        </p:txBody>
      </p:sp>
    </p:spTree>
    <p:extLst>
      <p:ext uri="{BB962C8B-B14F-4D97-AF65-F5344CB8AC3E}">
        <p14:creationId xmlns:p14="http://schemas.microsoft.com/office/powerpoint/2010/main" val="258882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2286000" y="1295400"/>
            <a:ext cx="228865" cy="266700"/>
          </a:xfrm>
          <a:custGeom>
            <a:avLst/>
            <a:gdLst/>
            <a:ahLst/>
            <a:cxnLst>
              <a:cxn ang="0">
                <a:pos x="1315" y="18"/>
              </a:cxn>
              <a:cxn ang="0">
                <a:pos x="1395" y="89"/>
              </a:cxn>
              <a:cxn ang="0">
                <a:pos x="1312" y="1301"/>
              </a:cxn>
              <a:cxn ang="0">
                <a:pos x="2143" y="694"/>
              </a:cxn>
              <a:cxn ang="0">
                <a:pos x="2214" y="648"/>
              </a:cxn>
              <a:cxn ang="0">
                <a:pos x="2257" y="632"/>
              </a:cxn>
              <a:cxn ang="0">
                <a:pos x="2290" y="629"/>
              </a:cxn>
              <a:cxn ang="0">
                <a:pos x="2398" y="669"/>
              </a:cxn>
              <a:cxn ang="0">
                <a:pos x="2459" y="762"/>
              </a:cxn>
              <a:cxn ang="0">
                <a:pos x="2465" y="860"/>
              </a:cxn>
              <a:cxn ang="0">
                <a:pos x="2427" y="935"/>
              </a:cxn>
              <a:cxn ang="0">
                <a:pos x="2320" y="1008"/>
              </a:cxn>
              <a:cxn ang="0">
                <a:pos x="2395" y="1919"/>
              </a:cxn>
              <a:cxn ang="0">
                <a:pos x="2458" y="2000"/>
              </a:cxn>
              <a:cxn ang="0">
                <a:pos x="2466" y="2093"/>
              </a:cxn>
              <a:cxn ang="0">
                <a:pos x="2418" y="2189"/>
              </a:cxn>
              <a:cxn ang="0">
                <a:pos x="2320" y="2244"/>
              </a:cxn>
              <a:cxn ang="0">
                <a:pos x="2229" y="2239"/>
              </a:cxn>
              <a:cxn ang="0">
                <a:pos x="2178" y="2210"/>
              </a:cxn>
              <a:cxn ang="0">
                <a:pos x="2114" y="2163"/>
              </a:cxn>
              <a:cxn ang="0">
                <a:pos x="1996" y="2077"/>
              </a:cxn>
              <a:cxn ang="0">
                <a:pos x="1842" y="1962"/>
              </a:cxn>
              <a:cxn ang="0">
                <a:pos x="1666" y="1832"/>
              </a:cxn>
              <a:cxn ang="0">
                <a:pos x="1484" y="1699"/>
              </a:cxn>
              <a:cxn ang="0">
                <a:pos x="1312" y="1574"/>
              </a:cxn>
              <a:cxn ang="0">
                <a:pos x="1319" y="1650"/>
              </a:cxn>
              <a:cxn ang="0">
                <a:pos x="1335" y="1817"/>
              </a:cxn>
              <a:cxn ang="0">
                <a:pos x="1355" y="2030"/>
              </a:cxn>
              <a:cxn ang="0">
                <a:pos x="1377" y="2258"/>
              </a:cxn>
              <a:cxn ang="0">
                <a:pos x="1398" y="2468"/>
              </a:cxn>
              <a:cxn ang="0">
                <a:pos x="1412" y="2629"/>
              </a:cxn>
              <a:cxn ang="0">
                <a:pos x="1418" y="2708"/>
              </a:cxn>
              <a:cxn ang="0">
                <a:pos x="1377" y="2817"/>
              </a:cxn>
              <a:cxn ang="0">
                <a:pos x="1273" y="2874"/>
              </a:cxn>
              <a:cxn ang="0">
                <a:pos x="1159" y="2860"/>
              </a:cxn>
              <a:cxn ang="0">
                <a:pos x="1081" y="2791"/>
              </a:cxn>
              <a:cxn ang="0">
                <a:pos x="1166" y="1574"/>
              </a:cxn>
              <a:cxn ang="0">
                <a:pos x="123" y="2233"/>
              </a:cxn>
              <a:cxn ang="0">
                <a:pos x="45" y="2184"/>
              </a:cxn>
              <a:cxn ang="0">
                <a:pos x="10" y="2124"/>
              </a:cxn>
              <a:cxn ang="0">
                <a:pos x="1" y="2078"/>
              </a:cxn>
              <a:cxn ang="0">
                <a:pos x="4" y="2022"/>
              </a:cxn>
              <a:cxn ang="0">
                <a:pos x="48" y="1949"/>
              </a:cxn>
              <a:cxn ang="0">
                <a:pos x="158" y="1878"/>
              </a:cxn>
              <a:cxn ang="0">
                <a:pos x="75" y="957"/>
              </a:cxn>
              <a:cxn ang="0">
                <a:pos x="7" y="870"/>
              </a:cxn>
              <a:cxn ang="0">
                <a:pos x="7" y="767"/>
              </a:cxn>
              <a:cxn ang="0">
                <a:pos x="61" y="679"/>
              </a:cxn>
              <a:cxn ang="0">
                <a:pos x="159" y="632"/>
              </a:cxn>
              <a:cxn ang="0">
                <a:pos x="215" y="631"/>
              </a:cxn>
              <a:cxn ang="0">
                <a:pos x="258" y="648"/>
              </a:cxn>
              <a:cxn ang="0">
                <a:pos x="336" y="702"/>
              </a:cxn>
              <a:cxn ang="0">
                <a:pos x="1156" y="1226"/>
              </a:cxn>
              <a:cxn ang="0">
                <a:pos x="1139" y="1059"/>
              </a:cxn>
              <a:cxn ang="0">
                <a:pos x="1119" y="846"/>
              </a:cxn>
              <a:cxn ang="0">
                <a:pos x="1097" y="618"/>
              </a:cxn>
              <a:cxn ang="0">
                <a:pos x="1079" y="408"/>
              </a:cxn>
              <a:cxn ang="0">
                <a:pos x="1066" y="247"/>
              </a:cxn>
              <a:cxn ang="0">
                <a:pos x="1061" y="168"/>
              </a:cxn>
              <a:cxn ang="0">
                <a:pos x="1093" y="72"/>
              </a:cxn>
              <a:cxn ang="0">
                <a:pos x="1180" y="9"/>
              </a:cxn>
            </a:cxnLst>
            <a:rect l="0" t="0" r="r" b="b"/>
            <a:pathLst>
              <a:path w="2468" h="2876">
                <a:moveTo>
                  <a:pt x="1239" y="0"/>
                </a:moveTo>
                <a:lnTo>
                  <a:pt x="1264" y="2"/>
                </a:lnTo>
                <a:lnTo>
                  <a:pt x="1290" y="8"/>
                </a:lnTo>
                <a:lnTo>
                  <a:pt x="1315" y="18"/>
                </a:lnTo>
                <a:lnTo>
                  <a:pt x="1339" y="31"/>
                </a:lnTo>
                <a:lnTo>
                  <a:pt x="1360" y="49"/>
                </a:lnTo>
                <a:lnTo>
                  <a:pt x="1379" y="68"/>
                </a:lnTo>
                <a:lnTo>
                  <a:pt x="1395" y="89"/>
                </a:lnTo>
                <a:lnTo>
                  <a:pt x="1407" y="114"/>
                </a:lnTo>
                <a:lnTo>
                  <a:pt x="1415" y="140"/>
                </a:lnTo>
                <a:lnTo>
                  <a:pt x="1418" y="168"/>
                </a:lnTo>
                <a:lnTo>
                  <a:pt x="1312" y="1301"/>
                </a:lnTo>
                <a:lnTo>
                  <a:pt x="2059" y="755"/>
                </a:lnTo>
                <a:lnTo>
                  <a:pt x="2090" y="732"/>
                </a:lnTo>
                <a:lnTo>
                  <a:pt x="2118" y="711"/>
                </a:lnTo>
                <a:lnTo>
                  <a:pt x="2143" y="694"/>
                </a:lnTo>
                <a:lnTo>
                  <a:pt x="2164" y="679"/>
                </a:lnTo>
                <a:lnTo>
                  <a:pt x="2184" y="667"/>
                </a:lnTo>
                <a:lnTo>
                  <a:pt x="2200" y="656"/>
                </a:lnTo>
                <a:lnTo>
                  <a:pt x="2214" y="648"/>
                </a:lnTo>
                <a:lnTo>
                  <a:pt x="2228" y="642"/>
                </a:lnTo>
                <a:lnTo>
                  <a:pt x="2238" y="637"/>
                </a:lnTo>
                <a:lnTo>
                  <a:pt x="2248" y="634"/>
                </a:lnTo>
                <a:lnTo>
                  <a:pt x="2257" y="632"/>
                </a:lnTo>
                <a:lnTo>
                  <a:pt x="2265" y="630"/>
                </a:lnTo>
                <a:lnTo>
                  <a:pt x="2273" y="630"/>
                </a:lnTo>
                <a:lnTo>
                  <a:pt x="2282" y="629"/>
                </a:lnTo>
                <a:lnTo>
                  <a:pt x="2290" y="629"/>
                </a:lnTo>
                <a:lnTo>
                  <a:pt x="2320" y="632"/>
                </a:lnTo>
                <a:lnTo>
                  <a:pt x="2349" y="640"/>
                </a:lnTo>
                <a:lnTo>
                  <a:pt x="2374" y="652"/>
                </a:lnTo>
                <a:lnTo>
                  <a:pt x="2398" y="669"/>
                </a:lnTo>
                <a:lnTo>
                  <a:pt x="2418" y="688"/>
                </a:lnTo>
                <a:lnTo>
                  <a:pt x="2435" y="711"/>
                </a:lnTo>
                <a:lnTo>
                  <a:pt x="2449" y="736"/>
                </a:lnTo>
                <a:lnTo>
                  <a:pt x="2459" y="762"/>
                </a:lnTo>
                <a:lnTo>
                  <a:pt x="2466" y="790"/>
                </a:lnTo>
                <a:lnTo>
                  <a:pt x="2468" y="818"/>
                </a:lnTo>
                <a:lnTo>
                  <a:pt x="2467" y="840"/>
                </a:lnTo>
                <a:lnTo>
                  <a:pt x="2465" y="860"/>
                </a:lnTo>
                <a:lnTo>
                  <a:pt x="2460" y="879"/>
                </a:lnTo>
                <a:lnTo>
                  <a:pt x="2453" y="899"/>
                </a:lnTo>
                <a:lnTo>
                  <a:pt x="2441" y="917"/>
                </a:lnTo>
                <a:lnTo>
                  <a:pt x="2427" y="935"/>
                </a:lnTo>
                <a:lnTo>
                  <a:pt x="2408" y="953"/>
                </a:lnTo>
                <a:lnTo>
                  <a:pt x="2384" y="971"/>
                </a:lnTo>
                <a:lnTo>
                  <a:pt x="2355" y="989"/>
                </a:lnTo>
                <a:lnTo>
                  <a:pt x="2320" y="1008"/>
                </a:lnTo>
                <a:lnTo>
                  <a:pt x="1387" y="1449"/>
                </a:lnTo>
                <a:lnTo>
                  <a:pt x="2331" y="1878"/>
                </a:lnTo>
                <a:lnTo>
                  <a:pt x="2366" y="1900"/>
                </a:lnTo>
                <a:lnTo>
                  <a:pt x="2395" y="1919"/>
                </a:lnTo>
                <a:lnTo>
                  <a:pt x="2418" y="1939"/>
                </a:lnTo>
                <a:lnTo>
                  <a:pt x="2435" y="1960"/>
                </a:lnTo>
                <a:lnTo>
                  <a:pt x="2449" y="1979"/>
                </a:lnTo>
                <a:lnTo>
                  <a:pt x="2458" y="2000"/>
                </a:lnTo>
                <a:lnTo>
                  <a:pt x="2464" y="2022"/>
                </a:lnTo>
                <a:lnTo>
                  <a:pt x="2467" y="2044"/>
                </a:lnTo>
                <a:lnTo>
                  <a:pt x="2468" y="2068"/>
                </a:lnTo>
                <a:lnTo>
                  <a:pt x="2466" y="2093"/>
                </a:lnTo>
                <a:lnTo>
                  <a:pt x="2459" y="2119"/>
                </a:lnTo>
                <a:lnTo>
                  <a:pt x="2449" y="2144"/>
                </a:lnTo>
                <a:lnTo>
                  <a:pt x="2435" y="2167"/>
                </a:lnTo>
                <a:lnTo>
                  <a:pt x="2418" y="2189"/>
                </a:lnTo>
                <a:lnTo>
                  <a:pt x="2398" y="2208"/>
                </a:lnTo>
                <a:lnTo>
                  <a:pt x="2374" y="2223"/>
                </a:lnTo>
                <a:lnTo>
                  <a:pt x="2349" y="2236"/>
                </a:lnTo>
                <a:lnTo>
                  <a:pt x="2320" y="2244"/>
                </a:lnTo>
                <a:lnTo>
                  <a:pt x="2290" y="2246"/>
                </a:lnTo>
                <a:lnTo>
                  <a:pt x="2265" y="2245"/>
                </a:lnTo>
                <a:lnTo>
                  <a:pt x="2246" y="2243"/>
                </a:lnTo>
                <a:lnTo>
                  <a:pt x="2229" y="2239"/>
                </a:lnTo>
                <a:lnTo>
                  <a:pt x="2213" y="2233"/>
                </a:lnTo>
                <a:lnTo>
                  <a:pt x="2199" y="2224"/>
                </a:lnTo>
                <a:lnTo>
                  <a:pt x="2184" y="2214"/>
                </a:lnTo>
                <a:lnTo>
                  <a:pt x="2178" y="2210"/>
                </a:lnTo>
                <a:lnTo>
                  <a:pt x="2168" y="2203"/>
                </a:lnTo>
                <a:lnTo>
                  <a:pt x="2153" y="2193"/>
                </a:lnTo>
                <a:lnTo>
                  <a:pt x="2135" y="2180"/>
                </a:lnTo>
                <a:lnTo>
                  <a:pt x="2114" y="2163"/>
                </a:lnTo>
                <a:lnTo>
                  <a:pt x="2088" y="2145"/>
                </a:lnTo>
                <a:lnTo>
                  <a:pt x="2061" y="2124"/>
                </a:lnTo>
                <a:lnTo>
                  <a:pt x="2029" y="2101"/>
                </a:lnTo>
                <a:lnTo>
                  <a:pt x="1996" y="2077"/>
                </a:lnTo>
                <a:lnTo>
                  <a:pt x="1961" y="2049"/>
                </a:lnTo>
                <a:lnTo>
                  <a:pt x="1922" y="2022"/>
                </a:lnTo>
                <a:lnTo>
                  <a:pt x="1882" y="1992"/>
                </a:lnTo>
                <a:lnTo>
                  <a:pt x="1842" y="1962"/>
                </a:lnTo>
                <a:lnTo>
                  <a:pt x="1799" y="1930"/>
                </a:lnTo>
                <a:lnTo>
                  <a:pt x="1755" y="1898"/>
                </a:lnTo>
                <a:lnTo>
                  <a:pt x="1710" y="1865"/>
                </a:lnTo>
                <a:lnTo>
                  <a:pt x="1666" y="1832"/>
                </a:lnTo>
                <a:lnTo>
                  <a:pt x="1620" y="1799"/>
                </a:lnTo>
                <a:lnTo>
                  <a:pt x="1575" y="1765"/>
                </a:lnTo>
                <a:lnTo>
                  <a:pt x="1529" y="1732"/>
                </a:lnTo>
                <a:lnTo>
                  <a:pt x="1484" y="1699"/>
                </a:lnTo>
                <a:lnTo>
                  <a:pt x="1440" y="1666"/>
                </a:lnTo>
                <a:lnTo>
                  <a:pt x="1396" y="1635"/>
                </a:lnTo>
                <a:lnTo>
                  <a:pt x="1354" y="1603"/>
                </a:lnTo>
                <a:lnTo>
                  <a:pt x="1312" y="1574"/>
                </a:lnTo>
                <a:lnTo>
                  <a:pt x="1312" y="1574"/>
                </a:lnTo>
                <a:lnTo>
                  <a:pt x="1314" y="1593"/>
                </a:lnTo>
                <a:lnTo>
                  <a:pt x="1316" y="1619"/>
                </a:lnTo>
                <a:lnTo>
                  <a:pt x="1319" y="1650"/>
                </a:lnTo>
                <a:lnTo>
                  <a:pt x="1322" y="1686"/>
                </a:lnTo>
                <a:lnTo>
                  <a:pt x="1326" y="1726"/>
                </a:lnTo>
                <a:lnTo>
                  <a:pt x="1331" y="1769"/>
                </a:lnTo>
                <a:lnTo>
                  <a:pt x="1335" y="1817"/>
                </a:lnTo>
                <a:lnTo>
                  <a:pt x="1340" y="1867"/>
                </a:lnTo>
                <a:lnTo>
                  <a:pt x="1345" y="1920"/>
                </a:lnTo>
                <a:lnTo>
                  <a:pt x="1350" y="1974"/>
                </a:lnTo>
                <a:lnTo>
                  <a:pt x="1355" y="2030"/>
                </a:lnTo>
                <a:lnTo>
                  <a:pt x="1361" y="2087"/>
                </a:lnTo>
                <a:lnTo>
                  <a:pt x="1366" y="2144"/>
                </a:lnTo>
                <a:lnTo>
                  <a:pt x="1372" y="2201"/>
                </a:lnTo>
                <a:lnTo>
                  <a:pt x="1377" y="2258"/>
                </a:lnTo>
                <a:lnTo>
                  <a:pt x="1383" y="2313"/>
                </a:lnTo>
                <a:lnTo>
                  <a:pt x="1388" y="2367"/>
                </a:lnTo>
                <a:lnTo>
                  <a:pt x="1393" y="2419"/>
                </a:lnTo>
                <a:lnTo>
                  <a:pt x="1398" y="2468"/>
                </a:lnTo>
                <a:lnTo>
                  <a:pt x="1402" y="2515"/>
                </a:lnTo>
                <a:lnTo>
                  <a:pt x="1406" y="2556"/>
                </a:lnTo>
                <a:lnTo>
                  <a:pt x="1409" y="2595"/>
                </a:lnTo>
                <a:lnTo>
                  <a:pt x="1412" y="2629"/>
                </a:lnTo>
                <a:lnTo>
                  <a:pt x="1415" y="2658"/>
                </a:lnTo>
                <a:lnTo>
                  <a:pt x="1416" y="2681"/>
                </a:lnTo>
                <a:lnTo>
                  <a:pt x="1417" y="2698"/>
                </a:lnTo>
                <a:lnTo>
                  <a:pt x="1418" y="2708"/>
                </a:lnTo>
                <a:lnTo>
                  <a:pt x="1415" y="2739"/>
                </a:lnTo>
                <a:lnTo>
                  <a:pt x="1407" y="2768"/>
                </a:lnTo>
                <a:lnTo>
                  <a:pt x="1395" y="2794"/>
                </a:lnTo>
                <a:lnTo>
                  <a:pt x="1377" y="2817"/>
                </a:lnTo>
                <a:lnTo>
                  <a:pt x="1357" y="2837"/>
                </a:lnTo>
                <a:lnTo>
                  <a:pt x="1333" y="2854"/>
                </a:lnTo>
                <a:lnTo>
                  <a:pt x="1304" y="2866"/>
                </a:lnTo>
                <a:lnTo>
                  <a:pt x="1273" y="2874"/>
                </a:lnTo>
                <a:lnTo>
                  <a:pt x="1239" y="2876"/>
                </a:lnTo>
                <a:lnTo>
                  <a:pt x="1211" y="2875"/>
                </a:lnTo>
                <a:lnTo>
                  <a:pt x="1184" y="2869"/>
                </a:lnTo>
                <a:lnTo>
                  <a:pt x="1159" y="2860"/>
                </a:lnTo>
                <a:lnTo>
                  <a:pt x="1135" y="2848"/>
                </a:lnTo>
                <a:lnTo>
                  <a:pt x="1115" y="2832"/>
                </a:lnTo>
                <a:lnTo>
                  <a:pt x="1096" y="2813"/>
                </a:lnTo>
                <a:lnTo>
                  <a:pt x="1081" y="2791"/>
                </a:lnTo>
                <a:lnTo>
                  <a:pt x="1070" y="2766"/>
                </a:lnTo>
                <a:lnTo>
                  <a:pt x="1063" y="2739"/>
                </a:lnTo>
                <a:lnTo>
                  <a:pt x="1061" y="2708"/>
                </a:lnTo>
                <a:lnTo>
                  <a:pt x="1166" y="1574"/>
                </a:lnTo>
                <a:lnTo>
                  <a:pt x="221" y="2246"/>
                </a:lnTo>
                <a:lnTo>
                  <a:pt x="184" y="2245"/>
                </a:lnTo>
                <a:lnTo>
                  <a:pt x="152" y="2240"/>
                </a:lnTo>
                <a:lnTo>
                  <a:pt x="123" y="2233"/>
                </a:lnTo>
                <a:lnTo>
                  <a:pt x="99" y="2222"/>
                </a:lnTo>
                <a:lnTo>
                  <a:pt x="77" y="2211"/>
                </a:lnTo>
                <a:lnTo>
                  <a:pt x="60" y="2198"/>
                </a:lnTo>
                <a:lnTo>
                  <a:pt x="45" y="2184"/>
                </a:lnTo>
                <a:lnTo>
                  <a:pt x="32" y="2168"/>
                </a:lnTo>
                <a:lnTo>
                  <a:pt x="23" y="2153"/>
                </a:lnTo>
                <a:lnTo>
                  <a:pt x="15" y="2138"/>
                </a:lnTo>
                <a:lnTo>
                  <a:pt x="10" y="2124"/>
                </a:lnTo>
                <a:lnTo>
                  <a:pt x="6" y="2109"/>
                </a:lnTo>
                <a:lnTo>
                  <a:pt x="3" y="2097"/>
                </a:lnTo>
                <a:lnTo>
                  <a:pt x="1" y="2086"/>
                </a:lnTo>
                <a:lnTo>
                  <a:pt x="1" y="2078"/>
                </a:lnTo>
                <a:lnTo>
                  <a:pt x="0" y="2072"/>
                </a:lnTo>
                <a:lnTo>
                  <a:pt x="0" y="2068"/>
                </a:lnTo>
                <a:lnTo>
                  <a:pt x="1" y="2044"/>
                </a:lnTo>
                <a:lnTo>
                  <a:pt x="4" y="2022"/>
                </a:lnTo>
                <a:lnTo>
                  <a:pt x="10" y="2002"/>
                </a:lnTo>
                <a:lnTo>
                  <a:pt x="19" y="1983"/>
                </a:lnTo>
                <a:lnTo>
                  <a:pt x="31" y="1966"/>
                </a:lnTo>
                <a:lnTo>
                  <a:pt x="48" y="1949"/>
                </a:lnTo>
                <a:lnTo>
                  <a:pt x="68" y="1931"/>
                </a:lnTo>
                <a:lnTo>
                  <a:pt x="94" y="1915"/>
                </a:lnTo>
                <a:lnTo>
                  <a:pt x="123" y="1897"/>
                </a:lnTo>
                <a:lnTo>
                  <a:pt x="158" y="1878"/>
                </a:lnTo>
                <a:lnTo>
                  <a:pt x="1092" y="1437"/>
                </a:lnTo>
                <a:lnTo>
                  <a:pt x="147" y="997"/>
                </a:lnTo>
                <a:lnTo>
                  <a:pt x="108" y="977"/>
                </a:lnTo>
                <a:lnTo>
                  <a:pt x="75" y="957"/>
                </a:lnTo>
                <a:lnTo>
                  <a:pt x="50" y="936"/>
                </a:lnTo>
                <a:lnTo>
                  <a:pt x="30" y="916"/>
                </a:lnTo>
                <a:lnTo>
                  <a:pt x="16" y="894"/>
                </a:lnTo>
                <a:lnTo>
                  <a:pt x="7" y="870"/>
                </a:lnTo>
                <a:lnTo>
                  <a:pt x="2" y="845"/>
                </a:lnTo>
                <a:lnTo>
                  <a:pt x="0" y="818"/>
                </a:lnTo>
                <a:lnTo>
                  <a:pt x="2" y="793"/>
                </a:lnTo>
                <a:lnTo>
                  <a:pt x="7" y="767"/>
                </a:lnTo>
                <a:lnTo>
                  <a:pt x="16" y="743"/>
                </a:lnTo>
                <a:lnTo>
                  <a:pt x="27" y="720"/>
                </a:lnTo>
                <a:lnTo>
                  <a:pt x="43" y="698"/>
                </a:lnTo>
                <a:lnTo>
                  <a:pt x="61" y="679"/>
                </a:lnTo>
                <a:lnTo>
                  <a:pt x="81" y="663"/>
                </a:lnTo>
                <a:lnTo>
                  <a:pt x="105" y="648"/>
                </a:lnTo>
                <a:lnTo>
                  <a:pt x="131" y="638"/>
                </a:lnTo>
                <a:lnTo>
                  <a:pt x="159" y="632"/>
                </a:lnTo>
                <a:lnTo>
                  <a:pt x="189" y="629"/>
                </a:lnTo>
                <a:lnTo>
                  <a:pt x="197" y="629"/>
                </a:lnTo>
                <a:lnTo>
                  <a:pt x="206" y="630"/>
                </a:lnTo>
                <a:lnTo>
                  <a:pt x="215" y="631"/>
                </a:lnTo>
                <a:lnTo>
                  <a:pt x="224" y="633"/>
                </a:lnTo>
                <a:lnTo>
                  <a:pt x="234" y="636"/>
                </a:lnTo>
                <a:lnTo>
                  <a:pt x="245" y="641"/>
                </a:lnTo>
                <a:lnTo>
                  <a:pt x="258" y="648"/>
                </a:lnTo>
                <a:lnTo>
                  <a:pt x="274" y="657"/>
                </a:lnTo>
                <a:lnTo>
                  <a:pt x="291" y="670"/>
                </a:lnTo>
                <a:lnTo>
                  <a:pt x="312" y="684"/>
                </a:lnTo>
                <a:lnTo>
                  <a:pt x="336" y="702"/>
                </a:lnTo>
                <a:lnTo>
                  <a:pt x="1166" y="1301"/>
                </a:lnTo>
                <a:lnTo>
                  <a:pt x="1164" y="1282"/>
                </a:lnTo>
                <a:lnTo>
                  <a:pt x="1161" y="1256"/>
                </a:lnTo>
                <a:lnTo>
                  <a:pt x="1156" y="1226"/>
                </a:lnTo>
                <a:lnTo>
                  <a:pt x="1152" y="1190"/>
                </a:lnTo>
                <a:lnTo>
                  <a:pt x="1148" y="1150"/>
                </a:lnTo>
                <a:lnTo>
                  <a:pt x="1144" y="1106"/>
                </a:lnTo>
                <a:lnTo>
                  <a:pt x="1139" y="1059"/>
                </a:lnTo>
                <a:lnTo>
                  <a:pt x="1134" y="1009"/>
                </a:lnTo>
                <a:lnTo>
                  <a:pt x="1129" y="956"/>
                </a:lnTo>
                <a:lnTo>
                  <a:pt x="1124" y="902"/>
                </a:lnTo>
                <a:lnTo>
                  <a:pt x="1119" y="846"/>
                </a:lnTo>
                <a:lnTo>
                  <a:pt x="1113" y="789"/>
                </a:lnTo>
                <a:lnTo>
                  <a:pt x="1108" y="732"/>
                </a:lnTo>
                <a:lnTo>
                  <a:pt x="1103" y="674"/>
                </a:lnTo>
                <a:lnTo>
                  <a:pt x="1097" y="618"/>
                </a:lnTo>
                <a:lnTo>
                  <a:pt x="1092" y="563"/>
                </a:lnTo>
                <a:lnTo>
                  <a:pt x="1087" y="509"/>
                </a:lnTo>
                <a:lnTo>
                  <a:pt x="1083" y="457"/>
                </a:lnTo>
                <a:lnTo>
                  <a:pt x="1079" y="408"/>
                </a:lnTo>
                <a:lnTo>
                  <a:pt x="1075" y="361"/>
                </a:lnTo>
                <a:lnTo>
                  <a:pt x="1071" y="319"/>
                </a:lnTo>
                <a:lnTo>
                  <a:pt x="1068" y="281"/>
                </a:lnTo>
                <a:lnTo>
                  <a:pt x="1066" y="247"/>
                </a:lnTo>
                <a:lnTo>
                  <a:pt x="1064" y="219"/>
                </a:lnTo>
                <a:lnTo>
                  <a:pt x="1062" y="195"/>
                </a:lnTo>
                <a:lnTo>
                  <a:pt x="1061" y="178"/>
                </a:lnTo>
                <a:lnTo>
                  <a:pt x="1061" y="168"/>
                </a:lnTo>
                <a:lnTo>
                  <a:pt x="1063" y="142"/>
                </a:lnTo>
                <a:lnTo>
                  <a:pt x="1069" y="118"/>
                </a:lnTo>
                <a:lnTo>
                  <a:pt x="1079" y="94"/>
                </a:lnTo>
                <a:lnTo>
                  <a:pt x="1093" y="72"/>
                </a:lnTo>
                <a:lnTo>
                  <a:pt x="1111" y="53"/>
                </a:lnTo>
                <a:lnTo>
                  <a:pt x="1131" y="34"/>
                </a:lnTo>
                <a:lnTo>
                  <a:pt x="1154" y="20"/>
                </a:lnTo>
                <a:lnTo>
                  <a:pt x="1180" y="9"/>
                </a:lnTo>
                <a:lnTo>
                  <a:pt x="1208" y="2"/>
                </a:lnTo>
                <a:lnTo>
                  <a:pt x="1239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04800" y="381000"/>
            <a:ext cx="1905000" cy="2362200"/>
            <a:chOff x="609600" y="457200"/>
            <a:chExt cx="4191000" cy="6172200"/>
          </a:xfrm>
        </p:grpSpPr>
        <p:grpSp>
          <p:nvGrpSpPr>
            <p:cNvPr id="4" name="Group 24"/>
            <p:cNvGrpSpPr/>
            <p:nvPr/>
          </p:nvGrpSpPr>
          <p:grpSpPr>
            <a:xfrm>
              <a:off x="685800" y="1676400"/>
              <a:ext cx="4114800" cy="4572000"/>
              <a:chOff x="3124200" y="1752600"/>
              <a:chExt cx="4114800" cy="457200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3124200" y="4267198"/>
                <a:ext cx="2057400" cy="2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5181600" y="1752600"/>
                <a:ext cx="1295400" cy="2362198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5257800" y="4343400"/>
                <a:ext cx="1981200" cy="1981200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Group 4"/>
              <p:cNvGrpSpPr>
                <a:grpSpLocks noChangeAspect="1"/>
              </p:cNvGrpSpPr>
              <p:nvPr>
                <p:custDataLst>
                  <p:tags r:id="rId22"/>
                </p:custDataLst>
              </p:nvPr>
            </p:nvGrpSpPr>
            <p:grpSpPr bwMode="auto">
              <a:xfrm>
                <a:off x="3810000" y="2743200"/>
                <a:ext cx="356600" cy="489260"/>
                <a:chOff x="2270" y="752"/>
                <a:chExt cx="1077" cy="1280"/>
              </a:xfrm>
            </p:grpSpPr>
            <p:sp>
              <p:nvSpPr>
                <p:cNvPr id="19" name="Freeform 6"/>
                <p:cNvSpPr>
                  <a:spLocks noEditPoints="1"/>
                </p:cNvSpPr>
                <p:nvPr/>
              </p:nvSpPr>
              <p:spPr bwMode="auto">
                <a:xfrm>
                  <a:off x="2270" y="752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7"/>
                <p:cNvSpPr>
                  <a:spLocks/>
                </p:cNvSpPr>
                <p:nvPr/>
              </p:nvSpPr>
              <p:spPr bwMode="auto">
                <a:xfrm>
                  <a:off x="2925" y="1284"/>
                  <a:ext cx="422" cy="748"/>
                </a:xfrm>
                <a:custGeom>
                  <a:avLst/>
                  <a:gdLst/>
                  <a:ahLst/>
                  <a:cxnLst>
                    <a:cxn ang="0">
                      <a:pos x="715" y="1"/>
                    </a:cxn>
                    <a:cxn ang="0">
                      <a:pos x="759" y="8"/>
                    </a:cxn>
                    <a:cxn ang="0">
                      <a:pos x="781" y="28"/>
                    </a:cxn>
                    <a:cxn ang="0">
                      <a:pos x="789" y="68"/>
                    </a:cxn>
                    <a:cxn ang="0">
                      <a:pos x="789" y="1966"/>
                    </a:cxn>
                    <a:cxn ang="0">
                      <a:pos x="790" y="2008"/>
                    </a:cxn>
                    <a:cxn ang="0">
                      <a:pos x="796" y="2042"/>
                    </a:cxn>
                    <a:cxn ang="0">
                      <a:pos x="810" y="2070"/>
                    </a:cxn>
                    <a:cxn ang="0">
                      <a:pos x="842" y="2091"/>
                    </a:cxn>
                    <a:cxn ang="0">
                      <a:pos x="891" y="2107"/>
                    </a:cxn>
                    <a:cxn ang="0">
                      <a:pos x="967" y="2118"/>
                    </a:cxn>
                    <a:cxn ang="0">
                      <a:pos x="1072" y="2123"/>
                    </a:cxn>
                    <a:cxn ang="0">
                      <a:pos x="1268" y="2124"/>
                    </a:cxn>
                    <a:cxn ang="0">
                      <a:pos x="1248" y="2243"/>
                    </a:cxn>
                    <a:cxn ang="0">
                      <a:pos x="1183" y="2242"/>
                    </a:cxn>
                    <a:cxn ang="0">
                      <a:pos x="1095" y="2239"/>
                    </a:cxn>
                    <a:cxn ang="0">
                      <a:pos x="993" y="2237"/>
                    </a:cxn>
                    <a:cxn ang="0">
                      <a:pos x="886" y="2234"/>
                    </a:cxn>
                    <a:cxn ang="0">
                      <a:pos x="786" y="2232"/>
                    </a:cxn>
                    <a:cxn ang="0">
                      <a:pos x="701" y="2229"/>
                    </a:cxn>
                    <a:cxn ang="0">
                      <a:pos x="642" y="2229"/>
                    </a:cxn>
                    <a:cxn ang="0">
                      <a:pos x="577" y="2229"/>
                    </a:cxn>
                    <a:cxn ang="0">
                      <a:pos x="489" y="2232"/>
                    </a:cxn>
                    <a:cxn ang="0">
                      <a:pos x="388" y="2234"/>
                    </a:cxn>
                    <a:cxn ang="0">
                      <a:pos x="283" y="2237"/>
                    </a:cxn>
                    <a:cxn ang="0">
                      <a:pos x="184" y="2239"/>
                    </a:cxn>
                    <a:cxn ang="0">
                      <a:pos x="99" y="2242"/>
                    </a:cxn>
                    <a:cxn ang="0">
                      <a:pos x="40" y="2243"/>
                    </a:cxn>
                    <a:cxn ang="0">
                      <a:pos x="23" y="2124"/>
                    </a:cxn>
                    <a:cxn ang="0">
                      <a:pos x="219" y="2123"/>
                    </a:cxn>
                    <a:cxn ang="0">
                      <a:pos x="324" y="2118"/>
                    </a:cxn>
                    <a:cxn ang="0">
                      <a:pos x="399" y="2107"/>
                    </a:cxn>
                    <a:cxn ang="0">
                      <a:pos x="450" y="2091"/>
                    </a:cxn>
                    <a:cxn ang="0">
                      <a:pos x="480" y="2070"/>
                    </a:cxn>
                    <a:cxn ang="0">
                      <a:pos x="496" y="2042"/>
                    </a:cxn>
                    <a:cxn ang="0">
                      <a:pos x="501" y="2008"/>
                    </a:cxn>
                    <a:cxn ang="0">
                      <a:pos x="503" y="1966"/>
                    </a:cxn>
                    <a:cxn ang="0">
                      <a:pos x="446" y="273"/>
                    </a:cxn>
                    <a:cxn ang="0">
                      <a:pos x="328" y="307"/>
                    </a:cxn>
                    <a:cxn ang="0">
                      <a:pos x="214" y="326"/>
                    </a:cxn>
                    <a:cxn ang="0">
                      <a:pos x="111" y="335"/>
                    </a:cxn>
                    <a:cxn ang="0">
                      <a:pos x="30" y="338"/>
                    </a:cxn>
                    <a:cxn ang="0">
                      <a:pos x="0" y="218"/>
                    </a:cxn>
                    <a:cxn ang="0">
                      <a:pos x="72" y="218"/>
                    </a:cxn>
                    <a:cxn ang="0">
                      <a:pos x="161" y="212"/>
                    </a:cxn>
                    <a:cxn ang="0">
                      <a:pos x="261" y="201"/>
                    </a:cxn>
                    <a:cxn ang="0">
                      <a:pos x="368" y="177"/>
                    </a:cxn>
                    <a:cxn ang="0">
                      <a:pos x="477" y="139"/>
                    </a:cxn>
                    <a:cxn ang="0">
                      <a:pos x="582" y="81"/>
                    </a:cxn>
                    <a:cxn ang="0">
                      <a:pos x="681" y="0"/>
                    </a:cxn>
                  </a:cxnLst>
                  <a:rect l="0" t="0" r="r" b="b"/>
                  <a:pathLst>
                    <a:path w="1268" h="2243">
                      <a:moveTo>
                        <a:pt x="681" y="0"/>
                      </a:moveTo>
                      <a:lnTo>
                        <a:pt x="715" y="1"/>
                      </a:lnTo>
                      <a:lnTo>
                        <a:pt x="740" y="3"/>
                      </a:lnTo>
                      <a:lnTo>
                        <a:pt x="759" y="8"/>
                      </a:lnTo>
                      <a:lnTo>
                        <a:pt x="773" y="16"/>
                      </a:lnTo>
                      <a:lnTo>
                        <a:pt x="781" y="28"/>
                      </a:lnTo>
                      <a:lnTo>
                        <a:pt x="786" y="45"/>
                      </a:lnTo>
                      <a:lnTo>
                        <a:pt x="789" y="68"/>
                      </a:lnTo>
                      <a:lnTo>
                        <a:pt x="789" y="98"/>
                      </a:lnTo>
                      <a:lnTo>
                        <a:pt x="789" y="1966"/>
                      </a:lnTo>
                      <a:lnTo>
                        <a:pt x="789" y="1988"/>
                      </a:lnTo>
                      <a:lnTo>
                        <a:pt x="790" y="2008"/>
                      </a:lnTo>
                      <a:lnTo>
                        <a:pt x="792" y="2026"/>
                      </a:lnTo>
                      <a:lnTo>
                        <a:pt x="796" y="2042"/>
                      </a:lnTo>
                      <a:lnTo>
                        <a:pt x="802" y="2057"/>
                      </a:lnTo>
                      <a:lnTo>
                        <a:pt x="810" y="2070"/>
                      </a:lnTo>
                      <a:lnTo>
                        <a:pt x="824" y="2082"/>
                      </a:lnTo>
                      <a:lnTo>
                        <a:pt x="842" y="2091"/>
                      </a:lnTo>
                      <a:lnTo>
                        <a:pt x="864" y="2101"/>
                      </a:lnTo>
                      <a:lnTo>
                        <a:pt x="891" y="2107"/>
                      </a:lnTo>
                      <a:lnTo>
                        <a:pt x="927" y="2114"/>
                      </a:lnTo>
                      <a:lnTo>
                        <a:pt x="967" y="2118"/>
                      </a:lnTo>
                      <a:lnTo>
                        <a:pt x="1016" y="2122"/>
                      </a:lnTo>
                      <a:lnTo>
                        <a:pt x="1072" y="2123"/>
                      </a:lnTo>
                      <a:lnTo>
                        <a:pt x="1137" y="2124"/>
                      </a:lnTo>
                      <a:lnTo>
                        <a:pt x="1268" y="2124"/>
                      </a:lnTo>
                      <a:lnTo>
                        <a:pt x="1268" y="2243"/>
                      </a:lnTo>
                      <a:lnTo>
                        <a:pt x="1248" y="2243"/>
                      </a:lnTo>
                      <a:lnTo>
                        <a:pt x="1220" y="2243"/>
                      </a:lnTo>
                      <a:lnTo>
                        <a:pt x="1183" y="2242"/>
                      </a:lnTo>
                      <a:lnTo>
                        <a:pt x="1141" y="2241"/>
                      </a:lnTo>
                      <a:lnTo>
                        <a:pt x="1095" y="2239"/>
                      </a:lnTo>
                      <a:lnTo>
                        <a:pt x="1045" y="2238"/>
                      </a:lnTo>
                      <a:lnTo>
                        <a:pt x="993" y="2237"/>
                      </a:lnTo>
                      <a:lnTo>
                        <a:pt x="940" y="2235"/>
                      </a:lnTo>
                      <a:lnTo>
                        <a:pt x="886" y="2234"/>
                      </a:lnTo>
                      <a:lnTo>
                        <a:pt x="835" y="2233"/>
                      </a:lnTo>
                      <a:lnTo>
                        <a:pt x="786" y="2232"/>
                      </a:lnTo>
                      <a:lnTo>
                        <a:pt x="742" y="2230"/>
                      </a:lnTo>
                      <a:lnTo>
                        <a:pt x="701" y="2229"/>
                      </a:lnTo>
                      <a:lnTo>
                        <a:pt x="667" y="2229"/>
                      </a:lnTo>
                      <a:lnTo>
                        <a:pt x="642" y="2229"/>
                      </a:lnTo>
                      <a:lnTo>
                        <a:pt x="613" y="2229"/>
                      </a:lnTo>
                      <a:lnTo>
                        <a:pt x="577" y="2229"/>
                      </a:lnTo>
                      <a:lnTo>
                        <a:pt x="536" y="2230"/>
                      </a:lnTo>
                      <a:lnTo>
                        <a:pt x="489" y="2232"/>
                      </a:lnTo>
                      <a:lnTo>
                        <a:pt x="441" y="2233"/>
                      </a:lnTo>
                      <a:lnTo>
                        <a:pt x="388" y="2234"/>
                      </a:lnTo>
                      <a:lnTo>
                        <a:pt x="335" y="2235"/>
                      </a:lnTo>
                      <a:lnTo>
                        <a:pt x="283" y="2237"/>
                      </a:lnTo>
                      <a:lnTo>
                        <a:pt x="233" y="2238"/>
                      </a:lnTo>
                      <a:lnTo>
                        <a:pt x="184" y="2239"/>
                      </a:lnTo>
                      <a:lnTo>
                        <a:pt x="139" y="2241"/>
                      </a:lnTo>
                      <a:lnTo>
                        <a:pt x="99" y="2242"/>
                      </a:lnTo>
                      <a:lnTo>
                        <a:pt x="67" y="2243"/>
                      </a:lnTo>
                      <a:lnTo>
                        <a:pt x="40" y="2243"/>
                      </a:lnTo>
                      <a:lnTo>
                        <a:pt x="23" y="2243"/>
                      </a:lnTo>
                      <a:lnTo>
                        <a:pt x="23" y="2124"/>
                      </a:lnTo>
                      <a:lnTo>
                        <a:pt x="154" y="2124"/>
                      </a:lnTo>
                      <a:lnTo>
                        <a:pt x="219" y="2123"/>
                      </a:lnTo>
                      <a:lnTo>
                        <a:pt x="276" y="2122"/>
                      </a:lnTo>
                      <a:lnTo>
                        <a:pt x="324" y="2118"/>
                      </a:lnTo>
                      <a:lnTo>
                        <a:pt x="365" y="2114"/>
                      </a:lnTo>
                      <a:lnTo>
                        <a:pt x="399" y="2107"/>
                      </a:lnTo>
                      <a:lnTo>
                        <a:pt x="427" y="2101"/>
                      </a:lnTo>
                      <a:lnTo>
                        <a:pt x="450" y="2091"/>
                      </a:lnTo>
                      <a:lnTo>
                        <a:pt x="468" y="2082"/>
                      </a:lnTo>
                      <a:lnTo>
                        <a:pt x="480" y="2070"/>
                      </a:lnTo>
                      <a:lnTo>
                        <a:pt x="489" y="2057"/>
                      </a:lnTo>
                      <a:lnTo>
                        <a:pt x="496" y="2042"/>
                      </a:lnTo>
                      <a:lnTo>
                        <a:pt x="500" y="2026"/>
                      </a:lnTo>
                      <a:lnTo>
                        <a:pt x="501" y="2008"/>
                      </a:lnTo>
                      <a:lnTo>
                        <a:pt x="503" y="1988"/>
                      </a:lnTo>
                      <a:lnTo>
                        <a:pt x="503" y="1966"/>
                      </a:lnTo>
                      <a:lnTo>
                        <a:pt x="503" y="248"/>
                      </a:lnTo>
                      <a:lnTo>
                        <a:pt x="446" y="273"/>
                      </a:lnTo>
                      <a:lnTo>
                        <a:pt x="387" y="292"/>
                      </a:lnTo>
                      <a:lnTo>
                        <a:pt x="328" y="307"/>
                      </a:lnTo>
                      <a:lnTo>
                        <a:pt x="269" y="318"/>
                      </a:lnTo>
                      <a:lnTo>
                        <a:pt x="214" y="326"/>
                      </a:lnTo>
                      <a:lnTo>
                        <a:pt x="160" y="333"/>
                      </a:lnTo>
                      <a:lnTo>
                        <a:pt x="111" y="335"/>
                      </a:lnTo>
                      <a:lnTo>
                        <a:pt x="67" y="337"/>
                      </a:lnTo>
                      <a:lnTo>
                        <a:pt x="30" y="338"/>
                      </a:lnTo>
                      <a:lnTo>
                        <a:pt x="0" y="338"/>
                      </a:lnTo>
                      <a:lnTo>
                        <a:pt x="0" y="218"/>
                      </a:lnTo>
                      <a:lnTo>
                        <a:pt x="34" y="218"/>
                      </a:lnTo>
                      <a:lnTo>
                        <a:pt x="72" y="218"/>
                      </a:lnTo>
                      <a:lnTo>
                        <a:pt x="115" y="216"/>
                      </a:lnTo>
                      <a:lnTo>
                        <a:pt x="161" y="212"/>
                      </a:lnTo>
                      <a:lnTo>
                        <a:pt x="210" y="208"/>
                      </a:lnTo>
                      <a:lnTo>
                        <a:pt x="261" y="201"/>
                      </a:lnTo>
                      <a:lnTo>
                        <a:pt x="314" y="191"/>
                      </a:lnTo>
                      <a:lnTo>
                        <a:pt x="368" y="177"/>
                      </a:lnTo>
                      <a:lnTo>
                        <a:pt x="422" y="160"/>
                      </a:lnTo>
                      <a:lnTo>
                        <a:pt x="477" y="139"/>
                      </a:lnTo>
                      <a:lnTo>
                        <a:pt x="530" y="113"/>
                      </a:lnTo>
                      <a:lnTo>
                        <a:pt x="582" y="81"/>
                      </a:lnTo>
                      <a:lnTo>
                        <a:pt x="632" y="43"/>
                      </a:lnTo>
                      <a:lnTo>
                        <a:pt x="6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5029200" y="4114800"/>
                <a:ext cx="254524" cy="274134"/>
              </a:xfrm>
              <a:prstGeom prst="ellipse">
                <a:avLst/>
              </a:prstGeom>
              <a:solidFill>
                <a:srgbClr val="FF0000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53"/>
              <p:cNvGrpSpPr>
                <a:grpSpLocks noChangeAspect="1"/>
              </p:cNvGrpSpPr>
              <p:nvPr>
                <p:custDataLst>
                  <p:tags r:id="rId23"/>
                </p:custDataLst>
              </p:nvPr>
            </p:nvGrpSpPr>
            <p:grpSpPr bwMode="auto">
              <a:xfrm>
                <a:off x="6248400" y="3733800"/>
                <a:ext cx="369513" cy="489260"/>
                <a:chOff x="4094" y="1952"/>
                <a:chExt cx="1116" cy="1280"/>
              </a:xfrm>
            </p:grpSpPr>
            <p:sp>
              <p:nvSpPr>
                <p:cNvPr id="17" name="Freeform 12"/>
                <p:cNvSpPr>
                  <a:spLocks noEditPoints="1"/>
                </p:cNvSpPr>
                <p:nvPr/>
              </p:nvSpPr>
              <p:spPr bwMode="auto">
                <a:xfrm>
                  <a:off x="4094" y="1952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3"/>
                <p:cNvSpPr>
                  <a:spLocks/>
                </p:cNvSpPr>
                <p:nvPr/>
              </p:nvSpPr>
              <p:spPr bwMode="auto">
                <a:xfrm>
                  <a:off x="4694" y="2484"/>
                  <a:ext cx="516" cy="748"/>
                </a:xfrm>
                <a:custGeom>
                  <a:avLst/>
                  <a:gdLst/>
                  <a:ahLst/>
                  <a:cxnLst>
                    <a:cxn ang="0">
                      <a:pos x="874" y="9"/>
                    </a:cxn>
                    <a:cxn ang="0">
                      <a:pos x="1077" y="58"/>
                    </a:cxn>
                    <a:cxn ang="0">
                      <a:pos x="1254" y="143"/>
                    </a:cxn>
                    <a:cxn ang="0">
                      <a:pos x="1396" y="262"/>
                    </a:cxn>
                    <a:cxn ang="0">
                      <a:pos x="1496" y="414"/>
                    </a:cxn>
                    <a:cxn ang="0">
                      <a:pos x="1545" y="595"/>
                    </a:cxn>
                    <a:cxn ang="0">
                      <a:pos x="1535" y="785"/>
                    </a:cxn>
                    <a:cxn ang="0">
                      <a:pos x="1474" y="950"/>
                    </a:cxn>
                    <a:cxn ang="0">
                      <a:pos x="1373" y="1096"/>
                    </a:cxn>
                    <a:cxn ang="0">
                      <a:pos x="1242" y="1227"/>
                    </a:cxn>
                    <a:cxn ang="0">
                      <a:pos x="1095" y="1349"/>
                    </a:cxn>
                    <a:cxn ang="0">
                      <a:pos x="973" y="1442"/>
                    </a:cxn>
                    <a:cxn ang="0">
                      <a:pos x="874" y="1519"/>
                    </a:cxn>
                    <a:cxn ang="0">
                      <a:pos x="772" y="1600"/>
                    </a:cxn>
                    <a:cxn ang="0">
                      <a:pos x="658" y="1695"/>
                    </a:cxn>
                    <a:cxn ang="0">
                      <a:pos x="520" y="1811"/>
                    </a:cxn>
                    <a:cxn ang="0">
                      <a:pos x="348" y="1958"/>
                    </a:cxn>
                    <a:cxn ang="0">
                      <a:pos x="1026" y="1958"/>
                    </a:cxn>
                    <a:cxn ang="0">
                      <a:pos x="1117" y="1958"/>
                    </a:cxn>
                    <a:cxn ang="0">
                      <a:pos x="1223" y="1954"/>
                    </a:cxn>
                    <a:cxn ang="0">
                      <a:pos x="1308" y="1945"/>
                    </a:cxn>
                    <a:cxn ang="0">
                      <a:pos x="1350" y="1922"/>
                    </a:cxn>
                    <a:cxn ang="0">
                      <a:pos x="1383" y="1836"/>
                    </a:cxn>
                    <a:cxn ang="0">
                      <a:pos x="1410" y="1722"/>
                    </a:cxn>
                    <a:cxn ang="0">
                      <a:pos x="1423" y="1629"/>
                    </a:cxn>
                    <a:cxn ang="0">
                      <a:pos x="1439" y="2243"/>
                    </a:cxn>
                    <a:cxn ang="0">
                      <a:pos x="1" y="2187"/>
                    </a:cxn>
                    <a:cxn ang="0">
                      <a:pos x="9" y="2142"/>
                    </a:cxn>
                    <a:cxn ang="0">
                      <a:pos x="39" y="2108"/>
                    </a:cxn>
                    <a:cxn ang="0">
                      <a:pos x="934" y="1243"/>
                    </a:cxn>
                    <a:cxn ang="0">
                      <a:pos x="1034" y="1121"/>
                    </a:cxn>
                    <a:cxn ang="0">
                      <a:pos x="1129" y="969"/>
                    </a:cxn>
                    <a:cxn ang="0">
                      <a:pos x="1192" y="791"/>
                    </a:cxn>
                    <a:cxn ang="0">
                      <a:pos x="1204" y="610"/>
                    </a:cxn>
                    <a:cxn ang="0">
                      <a:pos x="1172" y="462"/>
                    </a:cxn>
                    <a:cxn ang="0">
                      <a:pos x="1102" y="329"/>
                    </a:cxn>
                    <a:cxn ang="0">
                      <a:pos x="995" y="220"/>
                    </a:cxn>
                    <a:cxn ang="0">
                      <a:pos x="852" y="147"/>
                    </a:cxn>
                    <a:cxn ang="0">
                      <a:pos x="674" y="121"/>
                    </a:cxn>
                    <a:cxn ang="0">
                      <a:pos x="552" y="134"/>
                    </a:cxn>
                    <a:cxn ang="0">
                      <a:pos x="423" y="177"/>
                    </a:cxn>
                    <a:cxn ang="0">
                      <a:pos x="300" y="258"/>
                    </a:cxn>
                    <a:cxn ang="0">
                      <a:pos x="197" y="384"/>
                    </a:cxn>
                    <a:cxn ang="0">
                      <a:pos x="242" y="444"/>
                    </a:cxn>
                    <a:cxn ang="0">
                      <a:pos x="315" y="479"/>
                    </a:cxn>
                    <a:cxn ang="0">
                      <a:pos x="354" y="531"/>
                    </a:cxn>
                    <a:cxn ang="0">
                      <a:pos x="370" y="584"/>
                    </a:cxn>
                    <a:cxn ang="0">
                      <a:pos x="369" y="650"/>
                    </a:cxn>
                    <a:cxn ang="0">
                      <a:pos x="331" y="731"/>
                    </a:cxn>
                    <a:cxn ang="0">
                      <a:pos x="263" y="779"/>
                    </a:cxn>
                    <a:cxn ang="0">
                      <a:pos x="186" y="796"/>
                    </a:cxn>
                    <a:cxn ang="0">
                      <a:pos x="151" y="792"/>
                    </a:cxn>
                    <a:cxn ang="0">
                      <a:pos x="100" y="777"/>
                    </a:cxn>
                    <a:cxn ang="0">
                      <a:pos x="47" y="740"/>
                    </a:cxn>
                    <a:cxn ang="0">
                      <a:pos x="9" y="673"/>
                    </a:cxn>
                    <a:cxn ang="0">
                      <a:pos x="4" y="550"/>
                    </a:cxn>
                    <a:cxn ang="0">
                      <a:pos x="53" y="380"/>
                    </a:cxn>
                    <a:cxn ang="0">
                      <a:pos x="157" y="231"/>
                    </a:cxn>
                    <a:cxn ang="0">
                      <a:pos x="306" y="110"/>
                    </a:cxn>
                    <a:cxn ang="0">
                      <a:pos x="500" y="29"/>
                    </a:cxn>
                    <a:cxn ang="0">
                      <a:pos x="728" y="0"/>
                    </a:cxn>
                  </a:cxnLst>
                  <a:rect l="0" t="0" r="r" b="b"/>
                  <a:pathLst>
                    <a:path w="1547" h="2243">
                      <a:moveTo>
                        <a:pt x="728" y="0"/>
                      </a:moveTo>
                      <a:lnTo>
                        <a:pt x="801" y="3"/>
                      </a:lnTo>
                      <a:lnTo>
                        <a:pt x="874" y="9"/>
                      </a:lnTo>
                      <a:lnTo>
                        <a:pt x="944" y="21"/>
                      </a:lnTo>
                      <a:lnTo>
                        <a:pt x="1011" y="37"/>
                      </a:lnTo>
                      <a:lnTo>
                        <a:pt x="1077" y="58"/>
                      </a:lnTo>
                      <a:lnTo>
                        <a:pt x="1140" y="81"/>
                      </a:lnTo>
                      <a:lnTo>
                        <a:pt x="1199" y="110"/>
                      </a:lnTo>
                      <a:lnTo>
                        <a:pt x="1254" y="143"/>
                      </a:lnTo>
                      <a:lnTo>
                        <a:pt x="1306" y="178"/>
                      </a:lnTo>
                      <a:lnTo>
                        <a:pt x="1353" y="219"/>
                      </a:lnTo>
                      <a:lnTo>
                        <a:pt x="1396" y="262"/>
                      </a:lnTo>
                      <a:lnTo>
                        <a:pt x="1434" y="309"/>
                      </a:lnTo>
                      <a:lnTo>
                        <a:pt x="1468" y="360"/>
                      </a:lnTo>
                      <a:lnTo>
                        <a:pt x="1496" y="414"/>
                      </a:lnTo>
                      <a:lnTo>
                        <a:pt x="1518" y="472"/>
                      </a:lnTo>
                      <a:lnTo>
                        <a:pt x="1534" y="532"/>
                      </a:lnTo>
                      <a:lnTo>
                        <a:pt x="1545" y="595"/>
                      </a:lnTo>
                      <a:lnTo>
                        <a:pt x="1547" y="660"/>
                      </a:lnTo>
                      <a:lnTo>
                        <a:pt x="1545" y="724"/>
                      </a:lnTo>
                      <a:lnTo>
                        <a:pt x="1535" y="785"/>
                      </a:lnTo>
                      <a:lnTo>
                        <a:pt x="1520" y="842"/>
                      </a:lnTo>
                      <a:lnTo>
                        <a:pt x="1499" y="897"/>
                      </a:lnTo>
                      <a:lnTo>
                        <a:pt x="1474" y="950"/>
                      </a:lnTo>
                      <a:lnTo>
                        <a:pt x="1443" y="1001"/>
                      </a:lnTo>
                      <a:lnTo>
                        <a:pt x="1410" y="1049"/>
                      </a:lnTo>
                      <a:lnTo>
                        <a:pt x="1373" y="1096"/>
                      </a:lnTo>
                      <a:lnTo>
                        <a:pt x="1331" y="1141"/>
                      </a:lnTo>
                      <a:lnTo>
                        <a:pt x="1288" y="1185"/>
                      </a:lnTo>
                      <a:lnTo>
                        <a:pt x="1242" y="1227"/>
                      </a:lnTo>
                      <a:lnTo>
                        <a:pt x="1195" y="1269"/>
                      </a:lnTo>
                      <a:lnTo>
                        <a:pt x="1146" y="1310"/>
                      </a:lnTo>
                      <a:lnTo>
                        <a:pt x="1095" y="1349"/>
                      </a:lnTo>
                      <a:lnTo>
                        <a:pt x="1045" y="1388"/>
                      </a:lnTo>
                      <a:lnTo>
                        <a:pt x="1009" y="1416"/>
                      </a:lnTo>
                      <a:lnTo>
                        <a:pt x="973" y="1442"/>
                      </a:lnTo>
                      <a:lnTo>
                        <a:pt x="940" y="1468"/>
                      </a:lnTo>
                      <a:lnTo>
                        <a:pt x="907" y="1493"/>
                      </a:lnTo>
                      <a:lnTo>
                        <a:pt x="874" y="1519"/>
                      </a:lnTo>
                      <a:lnTo>
                        <a:pt x="841" y="1545"/>
                      </a:lnTo>
                      <a:lnTo>
                        <a:pt x="807" y="1572"/>
                      </a:lnTo>
                      <a:lnTo>
                        <a:pt x="772" y="1600"/>
                      </a:lnTo>
                      <a:lnTo>
                        <a:pt x="736" y="1629"/>
                      </a:lnTo>
                      <a:lnTo>
                        <a:pt x="698" y="1661"/>
                      </a:lnTo>
                      <a:lnTo>
                        <a:pt x="658" y="1695"/>
                      </a:lnTo>
                      <a:lnTo>
                        <a:pt x="616" y="1730"/>
                      </a:lnTo>
                      <a:lnTo>
                        <a:pt x="570" y="1769"/>
                      </a:lnTo>
                      <a:lnTo>
                        <a:pt x="520" y="1811"/>
                      </a:lnTo>
                      <a:lnTo>
                        <a:pt x="467" y="1856"/>
                      </a:lnTo>
                      <a:lnTo>
                        <a:pt x="410" y="1905"/>
                      </a:lnTo>
                      <a:lnTo>
                        <a:pt x="348" y="1958"/>
                      </a:lnTo>
                      <a:lnTo>
                        <a:pt x="991" y="1958"/>
                      </a:lnTo>
                      <a:lnTo>
                        <a:pt x="1005" y="1958"/>
                      </a:lnTo>
                      <a:lnTo>
                        <a:pt x="1026" y="1958"/>
                      </a:lnTo>
                      <a:lnTo>
                        <a:pt x="1053" y="1958"/>
                      </a:lnTo>
                      <a:lnTo>
                        <a:pt x="1083" y="1958"/>
                      </a:lnTo>
                      <a:lnTo>
                        <a:pt x="1117" y="1958"/>
                      </a:lnTo>
                      <a:lnTo>
                        <a:pt x="1152" y="1957"/>
                      </a:lnTo>
                      <a:lnTo>
                        <a:pt x="1188" y="1955"/>
                      </a:lnTo>
                      <a:lnTo>
                        <a:pt x="1223" y="1954"/>
                      </a:lnTo>
                      <a:lnTo>
                        <a:pt x="1256" y="1951"/>
                      </a:lnTo>
                      <a:lnTo>
                        <a:pt x="1284" y="1949"/>
                      </a:lnTo>
                      <a:lnTo>
                        <a:pt x="1308" y="1945"/>
                      </a:lnTo>
                      <a:lnTo>
                        <a:pt x="1327" y="1941"/>
                      </a:lnTo>
                      <a:lnTo>
                        <a:pt x="1338" y="1937"/>
                      </a:lnTo>
                      <a:lnTo>
                        <a:pt x="1350" y="1922"/>
                      </a:lnTo>
                      <a:lnTo>
                        <a:pt x="1361" y="1900"/>
                      </a:lnTo>
                      <a:lnTo>
                        <a:pt x="1372" y="1870"/>
                      </a:lnTo>
                      <a:lnTo>
                        <a:pt x="1383" y="1836"/>
                      </a:lnTo>
                      <a:lnTo>
                        <a:pt x="1392" y="1799"/>
                      </a:lnTo>
                      <a:lnTo>
                        <a:pt x="1401" y="1760"/>
                      </a:lnTo>
                      <a:lnTo>
                        <a:pt x="1410" y="1722"/>
                      </a:lnTo>
                      <a:lnTo>
                        <a:pt x="1415" y="1687"/>
                      </a:lnTo>
                      <a:lnTo>
                        <a:pt x="1420" y="1654"/>
                      </a:lnTo>
                      <a:lnTo>
                        <a:pt x="1423" y="1629"/>
                      </a:lnTo>
                      <a:lnTo>
                        <a:pt x="1547" y="1629"/>
                      </a:lnTo>
                      <a:lnTo>
                        <a:pt x="1547" y="1629"/>
                      </a:lnTo>
                      <a:lnTo>
                        <a:pt x="1439" y="2243"/>
                      </a:lnTo>
                      <a:lnTo>
                        <a:pt x="0" y="2243"/>
                      </a:lnTo>
                      <a:lnTo>
                        <a:pt x="0" y="2212"/>
                      </a:lnTo>
                      <a:lnTo>
                        <a:pt x="1" y="2187"/>
                      </a:lnTo>
                      <a:lnTo>
                        <a:pt x="3" y="2169"/>
                      </a:lnTo>
                      <a:lnTo>
                        <a:pt x="5" y="2154"/>
                      </a:lnTo>
                      <a:lnTo>
                        <a:pt x="9" y="2142"/>
                      </a:lnTo>
                      <a:lnTo>
                        <a:pt x="16" y="2132"/>
                      </a:lnTo>
                      <a:lnTo>
                        <a:pt x="26" y="2122"/>
                      </a:lnTo>
                      <a:lnTo>
                        <a:pt x="39" y="2108"/>
                      </a:lnTo>
                      <a:lnTo>
                        <a:pt x="874" y="1306"/>
                      </a:lnTo>
                      <a:lnTo>
                        <a:pt x="903" y="1277"/>
                      </a:lnTo>
                      <a:lnTo>
                        <a:pt x="934" y="1243"/>
                      </a:lnTo>
                      <a:lnTo>
                        <a:pt x="967" y="1206"/>
                      </a:lnTo>
                      <a:lnTo>
                        <a:pt x="1000" y="1164"/>
                      </a:lnTo>
                      <a:lnTo>
                        <a:pt x="1034" y="1121"/>
                      </a:lnTo>
                      <a:lnTo>
                        <a:pt x="1068" y="1073"/>
                      </a:lnTo>
                      <a:lnTo>
                        <a:pt x="1099" y="1023"/>
                      </a:lnTo>
                      <a:lnTo>
                        <a:pt x="1129" y="969"/>
                      </a:lnTo>
                      <a:lnTo>
                        <a:pt x="1154" y="913"/>
                      </a:lnTo>
                      <a:lnTo>
                        <a:pt x="1176" y="853"/>
                      </a:lnTo>
                      <a:lnTo>
                        <a:pt x="1192" y="791"/>
                      </a:lnTo>
                      <a:lnTo>
                        <a:pt x="1203" y="727"/>
                      </a:lnTo>
                      <a:lnTo>
                        <a:pt x="1207" y="660"/>
                      </a:lnTo>
                      <a:lnTo>
                        <a:pt x="1204" y="610"/>
                      </a:lnTo>
                      <a:lnTo>
                        <a:pt x="1198" y="561"/>
                      </a:lnTo>
                      <a:lnTo>
                        <a:pt x="1187" y="511"/>
                      </a:lnTo>
                      <a:lnTo>
                        <a:pt x="1172" y="462"/>
                      </a:lnTo>
                      <a:lnTo>
                        <a:pt x="1153" y="415"/>
                      </a:lnTo>
                      <a:lnTo>
                        <a:pt x="1130" y="371"/>
                      </a:lnTo>
                      <a:lnTo>
                        <a:pt x="1102" y="329"/>
                      </a:lnTo>
                      <a:lnTo>
                        <a:pt x="1071" y="290"/>
                      </a:lnTo>
                      <a:lnTo>
                        <a:pt x="1034" y="253"/>
                      </a:lnTo>
                      <a:lnTo>
                        <a:pt x="995" y="220"/>
                      </a:lnTo>
                      <a:lnTo>
                        <a:pt x="951" y="191"/>
                      </a:lnTo>
                      <a:lnTo>
                        <a:pt x="903" y="166"/>
                      </a:lnTo>
                      <a:lnTo>
                        <a:pt x="852" y="147"/>
                      </a:lnTo>
                      <a:lnTo>
                        <a:pt x="797" y="132"/>
                      </a:lnTo>
                      <a:lnTo>
                        <a:pt x="736" y="123"/>
                      </a:lnTo>
                      <a:lnTo>
                        <a:pt x="674" y="121"/>
                      </a:lnTo>
                      <a:lnTo>
                        <a:pt x="635" y="122"/>
                      </a:lnTo>
                      <a:lnTo>
                        <a:pt x="594" y="126"/>
                      </a:lnTo>
                      <a:lnTo>
                        <a:pt x="552" y="134"/>
                      </a:lnTo>
                      <a:lnTo>
                        <a:pt x="509" y="144"/>
                      </a:lnTo>
                      <a:lnTo>
                        <a:pt x="466" y="159"/>
                      </a:lnTo>
                      <a:lnTo>
                        <a:pt x="423" y="177"/>
                      </a:lnTo>
                      <a:lnTo>
                        <a:pt x="381" y="201"/>
                      </a:lnTo>
                      <a:lnTo>
                        <a:pt x="339" y="227"/>
                      </a:lnTo>
                      <a:lnTo>
                        <a:pt x="300" y="258"/>
                      </a:lnTo>
                      <a:lnTo>
                        <a:pt x="263" y="295"/>
                      </a:lnTo>
                      <a:lnTo>
                        <a:pt x="228" y="337"/>
                      </a:lnTo>
                      <a:lnTo>
                        <a:pt x="197" y="384"/>
                      </a:lnTo>
                      <a:lnTo>
                        <a:pt x="170" y="436"/>
                      </a:lnTo>
                      <a:lnTo>
                        <a:pt x="209" y="438"/>
                      </a:lnTo>
                      <a:lnTo>
                        <a:pt x="242" y="444"/>
                      </a:lnTo>
                      <a:lnTo>
                        <a:pt x="270" y="453"/>
                      </a:lnTo>
                      <a:lnTo>
                        <a:pt x="294" y="465"/>
                      </a:lnTo>
                      <a:lnTo>
                        <a:pt x="315" y="479"/>
                      </a:lnTo>
                      <a:lnTo>
                        <a:pt x="331" y="495"/>
                      </a:lnTo>
                      <a:lnTo>
                        <a:pt x="344" y="512"/>
                      </a:lnTo>
                      <a:lnTo>
                        <a:pt x="354" y="531"/>
                      </a:lnTo>
                      <a:lnTo>
                        <a:pt x="362" y="549"/>
                      </a:lnTo>
                      <a:lnTo>
                        <a:pt x="366" y="567"/>
                      </a:lnTo>
                      <a:lnTo>
                        <a:pt x="370" y="584"/>
                      </a:lnTo>
                      <a:lnTo>
                        <a:pt x="371" y="601"/>
                      </a:lnTo>
                      <a:lnTo>
                        <a:pt x="371" y="616"/>
                      </a:lnTo>
                      <a:lnTo>
                        <a:pt x="369" y="650"/>
                      </a:lnTo>
                      <a:lnTo>
                        <a:pt x="360" y="681"/>
                      </a:lnTo>
                      <a:lnTo>
                        <a:pt x="347" y="707"/>
                      </a:lnTo>
                      <a:lnTo>
                        <a:pt x="331" y="731"/>
                      </a:lnTo>
                      <a:lnTo>
                        <a:pt x="311" y="751"/>
                      </a:lnTo>
                      <a:lnTo>
                        <a:pt x="288" y="768"/>
                      </a:lnTo>
                      <a:lnTo>
                        <a:pt x="263" y="779"/>
                      </a:lnTo>
                      <a:lnTo>
                        <a:pt x="238" y="788"/>
                      </a:lnTo>
                      <a:lnTo>
                        <a:pt x="212" y="794"/>
                      </a:lnTo>
                      <a:lnTo>
                        <a:pt x="186" y="796"/>
                      </a:lnTo>
                      <a:lnTo>
                        <a:pt x="178" y="796"/>
                      </a:lnTo>
                      <a:lnTo>
                        <a:pt x="166" y="795"/>
                      </a:lnTo>
                      <a:lnTo>
                        <a:pt x="151" y="792"/>
                      </a:lnTo>
                      <a:lnTo>
                        <a:pt x="135" y="788"/>
                      </a:lnTo>
                      <a:lnTo>
                        <a:pt x="117" y="783"/>
                      </a:lnTo>
                      <a:lnTo>
                        <a:pt x="100" y="777"/>
                      </a:lnTo>
                      <a:lnTo>
                        <a:pt x="81" y="766"/>
                      </a:lnTo>
                      <a:lnTo>
                        <a:pt x="63" y="754"/>
                      </a:lnTo>
                      <a:lnTo>
                        <a:pt x="47" y="740"/>
                      </a:lnTo>
                      <a:lnTo>
                        <a:pt x="31" y="720"/>
                      </a:lnTo>
                      <a:lnTo>
                        <a:pt x="19" y="699"/>
                      </a:lnTo>
                      <a:lnTo>
                        <a:pt x="9" y="673"/>
                      </a:lnTo>
                      <a:lnTo>
                        <a:pt x="3" y="643"/>
                      </a:lnTo>
                      <a:lnTo>
                        <a:pt x="0" y="608"/>
                      </a:lnTo>
                      <a:lnTo>
                        <a:pt x="4" y="550"/>
                      </a:lnTo>
                      <a:lnTo>
                        <a:pt x="14" y="491"/>
                      </a:lnTo>
                      <a:lnTo>
                        <a:pt x="30" y="435"/>
                      </a:lnTo>
                      <a:lnTo>
                        <a:pt x="53" y="380"/>
                      </a:lnTo>
                      <a:lnTo>
                        <a:pt x="81" y="328"/>
                      </a:lnTo>
                      <a:lnTo>
                        <a:pt x="116" y="278"/>
                      </a:lnTo>
                      <a:lnTo>
                        <a:pt x="157" y="231"/>
                      </a:lnTo>
                      <a:lnTo>
                        <a:pt x="201" y="186"/>
                      </a:lnTo>
                      <a:lnTo>
                        <a:pt x="251" y="146"/>
                      </a:lnTo>
                      <a:lnTo>
                        <a:pt x="306" y="110"/>
                      </a:lnTo>
                      <a:lnTo>
                        <a:pt x="367" y="77"/>
                      </a:lnTo>
                      <a:lnTo>
                        <a:pt x="431" y="51"/>
                      </a:lnTo>
                      <a:lnTo>
                        <a:pt x="500" y="29"/>
                      </a:lnTo>
                      <a:lnTo>
                        <a:pt x="571" y="13"/>
                      </a:lnTo>
                      <a:lnTo>
                        <a:pt x="648" y="4"/>
                      </a:lnTo>
                      <a:lnTo>
                        <a:pt x="7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4"/>
              <p:cNvGrpSpPr>
                <a:grpSpLocks noChangeAspect="1"/>
              </p:cNvGrpSpPr>
              <p:nvPr>
                <p:custDataLst>
                  <p:tags r:id="rId24"/>
                </p:custDataLst>
              </p:nvPr>
            </p:nvGrpSpPr>
            <p:grpSpPr bwMode="auto">
              <a:xfrm>
                <a:off x="3962400" y="4953000"/>
                <a:ext cx="422799" cy="489260"/>
                <a:chOff x="2414" y="3344"/>
                <a:chExt cx="1126" cy="1303"/>
              </a:xfrm>
            </p:grpSpPr>
            <p:sp>
              <p:nvSpPr>
                <p:cNvPr id="15" name="Freeform 6"/>
                <p:cNvSpPr>
                  <a:spLocks noEditPoints="1"/>
                </p:cNvSpPr>
                <p:nvPr/>
              </p:nvSpPr>
              <p:spPr bwMode="auto">
                <a:xfrm>
                  <a:off x="2414" y="3344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7"/>
                <p:cNvSpPr>
                  <a:spLocks/>
                </p:cNvSpPr>
                <p:nvPr/>
              </p:nvSpPr>
              <p:spPr bwMode="auto">
                <a:xfrm>
                  <a:off x="3004" y="3876"/>
                  <a:ext cx="536" cy="771"/>
                </a:xfrm>
                <a:custGeom>
                  <a:avLst/>
                  <a:gdLst/>
                  <a:ahLst/>
                  <a:cxnLst>
                    <a:cxn ang="0">
                      <a:pos x="1087" y="41"/>
                    </a:cxn>
                    <a:cxn ang="0">
                      <a:pos x="1365" y="189"/>
                    </a:cxn>
                    <a:cxn ang="0">
                      <a:pos x="1496" y="414"/>
                    </a:cxn>
                    <a:cxn ang="0">
                      <a:pos x="1470" y="641"/>
                    </a:cxn>
                    <a:cxn ang="0">
                      <a:pos x="1335" y="855"/>
                    </a:cxn>
                    <a:cxn ang="0">
                      <a:pos x="1069" y="1031"/>
                    </a:cxn>
                    <a:cxn ang="0">
                      <a:pos x="1272" y="1155"/>
                    </a:cxn>
                    <a:cxn ang="0">
                      <a:pos x="1505" y="1355"/>
                    </a:cxn>
                    <a:cxn ang="0">
                      <a:pos x="1607" y="1606"/>
                    </a:cxn>
                    <a:cxn ang="0">
                      <a:pos x="1555" y="1890"/>
                    </a:cxn>
                    <a:cxn ang="0">
                      <a:pos x="1353" y="2132"/>
                    </a:cxn>
                    <a:cxn ang="0">
                      <a:pos x="1029" y="2284"/>
                    </a:cxn>
                    <a:cxn ang="0">
                      <a:pos x="643" y="2304"/>
                    </a:cxn>
                    <a:cxn ang="0">
                      <a:pos x="316" y="2215"/>
                    </a:cxn>
                    <a:cxn ang="0">
                      <a:pos x="86" y="2038"/>
                    </a:cxn>
                    <a:cxn ang="0">
                      <a:pos x="0" y="1786"/>
                    </a:cxn>
                    <a:cxn ang="0">
                      <a:pos x="63" y="1638"/>
                    </a:cxn>
                    <a:cxn ang="0">
                      <a:pos x="201" y="1591"/>
                    </a:cxn>
                    <a:cxn ang="0">
                      <a:pos x="346" y="1657"/>
                    </a:cxn>
                    <a:cxn ang="0">
                      <a:pos x="386" y="1797"/>
                    </a:cxn>
                    <a:cxn ang="0">
                      <a:pos x="347" y="1895"/>
                    </a:cxn>
                    <a:cxn ang="0">
                      <a:pos x="224" y="1962"/>
                    </a:cxn>
                    <a:cxn ang="0">
                      <a:pos x="344" y="2102"/>
                    </a:cxn>
                    <a:cxn ang="0">
                      <a:pos x="582" y="2186"/>
                    </a:cxn>
                    <a:cxn ang="0">
                      <a:pos x="782" y="2207"/>
                    </a:cxn>
                    <a:cxn ang="0">
                      <a:pos x="953" y="2173"/>
                    </a:cxn>
                    <a:cxn ang="0">
                      <a:pos x="1110" y="2060"/>
                    </a:cxn>
                    <a:cxn ang="0">
                      <a:pos x="1211" y="1845"/>
                    </a:cxn>
                    <a:cxn ang="0">
                      <a:pos x="1220" y="1524"/>
                    </a:cxn>
                    <a:cxn ang="0">
                      <a:pos x="1115" y="1272"/>
                    </a:cxn>
                    <a:cxn ang="0">
                      <a:pos x="918" y="1139"/>
                    </a:cxn>
                    <a:cxn ang="0">
                      <a:pos x="556" y="1118"/>
                    </a:cxn>
                    <a:cxn ang="0">
                      <a:pos x="490" y="1086"/>
                    </a:cxn>
                    <a:cxn ang="0">
                      <a:pos x="506" y="1032"/>
                    </a:cxn>
                    <a:cxn ang="0">
                      <a:pos x="537" y="1023"/>
                    </a:cxn>
                    <a:cxn ang="0">
                      <a:pos x="635" y="1014"/>
                    </a:cxn>
                    <a:cxn ang="0">
                      <a:pos x="868" y="980"/>
                    </a:cxn>
                    <a:cxn ang="0">
                      <a:pos x="1054" y="829"/>
                    </a:cxn>
                    <a:cxn ang="0">
                      <a:pos x="1152" y="575"/>
                    </a:cxn>
                    <a:cxn ang="0">
                      <a:pos x="1139" y="324"/>
                    </a:cxn>
                    <a:cxn ang="0">
                      <a:pos x="1031" y="172"/>
                    </a:cxn>
                    <a:cxn ang="0">
                      <a:pos x="876" y="106"/>
                    </a:cxn>
                    <a:cxn ang="0">
                      <a:pos x="711" y="101"/>
                    </a:cxn>
                    <a:cxn ang="0">
                      <a:pos x="493" y="151"/>
                    </a:cxn>
                    <a:cxn ang="0">
                      <a:pos x="294" y="286"/>
                    </a:cxn>
                    <a:cxn ang="0">
                      <a:pos x="444" y="363"/>
                    </a:cxn>
                    <a:cxn ang="0">
                      <a:pos x="462" y="519"/>
                    </a:cxn>
                    <a:cxn ang="0">
                      <a:pos x="360" y="621"/>
                    </a:cxn>
                    <a:cxn ang="0">
                      <a:pos x="198" y="612"/>
                    </a:cxn>
                    <a:cxn ang="0">
                      <a:pos x="112" y="494"/>
                    </a:cxn>
                    <a:cxn ang="0">
                      <a:pos x="169" y="262"/>
                    </a:cxn>
                    <a:cxn ang="0">
                      <a:pos x="387" y="84"/>
                    </a:cxn>
                    <a:cxn ang="0">
                      <a:pos x="721" y="3"/>
                    </a:cxn>
                  </a:cxnLst>
                  <a:rect l="0" t="0" r="r" b="b"/>
                  <a:pathLst>
                    <a:path w="1609" h="2311">
                      <a:moveTo>
                        <a:pt x="798" y="0"/>
                      </a:moveTo>
                      <a:lnTo>
                        <a:pt x="874" y="3"/>
                      </a:lnTo>
                      <a:lnTo>
                        <a:pt x="948" y="11"/>
                      </a:lnTo>
                      <a:lnTo>
                        <a:pt x="1019" y="24"/>
                      </a:lnTo>
                      <a:lnTo>
                        <a:pt x="1087" y="41"/>
                      </a:lnTo>
                      <a:lnTo>
                        <a:pt x="1152" y="63"/>
                      </a:lnTo>
                      <a:lnTo>
                        <a:pt x="1212" y="89"/>
                      </a:lnTo>
                      <a:lnTo>
                        <a:pt x="1268" y="118"/>
                      </a:lnTo>
                      <a:lnTo>
                        <a:pt x="1319" y="152"/>
                      </a:lnTo>
                      <a:lnTo>
                        <a:pt x="1365" y="189"/>
                      </a:lnTo>
                      <a:lnTo>
                        <a:pt x="1404" y="228"/>
                      </a:lnTo>
                      <a:lnTo>
                        <a:pt x="1438" y="271"/>
                      </a:lnTo>
                      <a:lnTo>
                        <a:pt x="1465" y="317"/>
                      </a:lnTo>
                      <a:lnTo>
                        <a:pt x="1484" y="364"/>
                      </a:lnTo>
                      <a:lnTo>
                        <a:pt x="1496" y="414"/>
                      </a:lnTo>
                      <a:lnTo>
                        <a:pt x="1501" y="466"/>
                      </a:lnTo>
                      <a:lnTo>
                        <a:pt x="1499" y="508"/>
                      </a:lnTo>
                      <a:lnTo>
                        <a:pt x="1493" y="551"/>
                      </a:lnTo>
                      <a:lnTo>
                        <a:pt x="1484" y="596"/>
                      </a:lnTo>
                      <a:lnTo>
                        <a:pt x="1470" y="641"/>
                      </a:lnTo>
                      <a:lnTo>
                        <a:pt x="1453" y="685"/>
                      </a:lnTo>
                      <a:lnTo>
                        <a:pt x="1431" y="728"/>
                      </a:lnTo>
                      <a:lnTo>
                        <a:pt x="1404" y="771"/>
                      </a:lnTo>
                      <a:lnTo>
                        <a:pt x="1372" y="815"/>
                      </a:lnTo>
                      <a:lnTo>
                        <a:pt x="1335" y="855"/>
                      </a:lnTo>
                      <a:lnTo>
                        <a:pt x="1293" y="895"/>
                      </a:lnTo>
                      <a:lnTo>
                        <a:pt x="1246" y="933"/>
                      </a:lnTo>
                      <a:lnTo>
                        <a:pt x="1193" y="968"/>
                      </a:lnTo>
                      <a:lnTo>
                        <a:pt x="1134" y="1001"/>
                      </a:lnTo>
                      <a:lnTo>
                        <a:pt x="1069" y="1031"/>
                      </a:lnTo>
                      <a:lnTo>
                        <a:pt x="998" y="1058"/>
                      </a:lnTo>
                      <a:lnTo>
                        <a:pt x="1073" y="1075"/>
                      </a:lnTo>
                      <a:lnTo>
                        <a:pt x="1144" y="1098"/>
                      </a:lnTo>
                      <a:lnTo>
                        <a:pt x="1210" y="1125"/>
                      </a:lnTo>
                      <a:lnTo>
                        <a:pt x="1272" y="1155"/>
                      </a:lnTo>
                      <a:lnTo>
                        <a:pt x="1329" y="1189"/>
                      </a:lnTo>
                      <a:lnTo>
                        <a:pt x="1380" y="1227"/>
                      </a:lnTo>
                      <a:lnTo>
                        <a:pt x="1427" y="1266"/>
                      </a:lnTo>
                      <a:lnTo>
                        <a:pt x="1469" y="1310"/>
                      </a:lnTo>
                      <a:lnTo>
                        <a:pt x="1505" y="1355"/>
                      </a:lnTo>
                      <a:lnTo>
                        <a:pt x="1536" y="1403"/>
                      </a:lnTo>
                      <a:lnTo>
                        <a:pt x="1562" y="1452"/>
                      </a:lnTo>
                      <a:lnTo>
                        <a:pt x="1582" y="1502"/>
                      </a:lnTo>
                      <a:lnTo>
                        <a:pt x="1597" y="1555"/>
                      </a:lnTo>
                      <a:lnTo>
                        <a:pt x="1607" y="1606"/>
                      </a:lnTo>
                      <a:lnTo>
                        <a:pt x="1609" y="1658"/>
                      </a:lnTo>
                      <a:lnTo>
                        <a:pt x="1605" y="1718"/>
                      </a:lnTo>
                      <a:lnTo>
                        <a:pt x="1596" y="1776"/>
                      </a:lnTo>
                      <a:lnTo>
                        <a:pt x="1578" y="1833"/>
                      </a:lnTo>
                      <a:lnTo>
                        <a:pt x="1555" y="1890"/>
                      </a:lnTo>
                      <a:lnTo>
                        <a:pt x="1526" y="1943"/>
                      </a:lnTo>
                      <a:lnTo>
                        <a:pt x="1491" y="1995"/>
                      </a:lnTo>
                      <a:lnTo>
                        <a:pt x="1450" y="2044"/>
                      </a:lnTo>
                      <a:lnTo>
                        <a:pt x="1404" y="2090"/>
                      </a:lnTo>
                      <a:lnTo>
                        <a:pt x="1353" y="2132"/>
                      </a:lnTo>
                      <a:lnTo>
                        <a:pt x="1297" y="2171"/>
                      </a:lnTo>
                      <a:lnTo>
                        <a:pt x="1237" y="2207"/>
                      </a:lnTo>
                      <a:lnTo>
                        <a:pt x="1172" y="2237"/>
                      </a:lnTo>
                      <a:lnTo>
                        <a:pt x="1102" y="2263"/>
                      </a:lnTo>
                      <a:lnTo>
                        <a:pt x="1029" y="2284"/>
                      </a:lnTo>
                      <a:lnTo>
                        <a:pt x="952" y="2298"/>
                      </a:lnTo>
                      <a:lnTo>
                        <a:pt x="872" y="2309"/>
                      </a:lnTo>
                      <a:lnTo>
                        <a:pt x="790" y="2311"/>
                      </a:lnTo>
                      <a:lnTo>
                        <a:pt x="716" y="2309"/>
                      </a:lnTo>
                      <a:lnTo>
                        <a:pt x="643" y="2304"/>
                      </a:lnTo>
                      <a:lnTo>
                        <a:pt x="571" y="2293"/>
                      </a:lnTo>
                      <a:lnTo>
                        <a:pt x="504" y="2279"/>
                      </a:lnTo>
                      <a:lnTo>
                        <a:pt x="437" y="2260"/>
                      </a:lnTo>
                      <a:lnTo>
                        <a:pt x="375" y="2239"/>
                      </a:lnTo>
                      <a:lnTo>
                        <a:pt x="316" y="2215"/>
                      </a:lnTo>
                      <a:lnTo>
                        <a:pt x="262" y="2186"/>
                      </a:lnTo>
                      <a:lnTo>
                        <a:pt x="211" y="2153"/>
                      </a:lnTo>
                      <a:lnTo>
                        <a:pt x="165" y="2118"/>
                      </a:lnTo>
                      <a:lnTo>
                        <a:pt x="123" y="2080"/>
                      </a:lnTo>
                      <a:lnTo>
                        <a:pt x="86" y="2038"/>
                      </a:lnTo>
                      <a:lnTo>
                        <a:pt x="57" y="1993"/>
                      </a:lnTo>
                      <a:lnTo>
                        <a:pt x="32" y="1945"/>
                      </a:lnTo>
                      <a:lnTo>
                        <a:pt x="15" y="1895"/>
                      </a:lnTo>
                      <a:lnTo>
                        <a:pt x="4" y="1841"/>
                      </a:lnTo>
                      <a:lnTo>
                        <a:pt x="0" y="1786"/>
                      </a:lnTo>
                      <a:lnTo>
                        <a:pt x="3" y="1748"/>
                      </a:lnTo>
                      <a:lnTo>
                        <a:pt x="12" y="1714"/>
                      </a:lnTo>
                      <a:lnTo>
                        <a:pt x="24" y="1684"/>
                      </a:lnTo>
                      <a:lnTo>
                        <a:pt x="42" y="1659"/>
                      </a:lnTo>
                      <a:lnTo>
                        <a:pt x="63" y="1638"/>
                      </a:lnTo>
                      <a:lnTo>
                        <a:pt x="86" y="1621"/>
                      </a:lnTo>
                      <a:lnTo>
                        <a:pt x="113" y="1608"/>
                      </a:lnTo>
                      <a:lnTo>
                        <a:pt x="142" y="1599"/>
                      </a:lnTo>
                      <a:lnTo>
                        <a:pt x="171" y="1593"/>
                      </a:lnTo>
                      <a:lnTo>
                        <a:pt x="201" y="1591"/>
                      </a:lnTo>
                      <a:lnTo>
                        <a:pt x="236" y="1594"/>
                      </a:lnTo>
                      <a:lnTo>
                        <a:pt x="269" y="1603"/>
                      </a:lnTo>
                      <a:lnTo>
                        <a:pt x="297" y="1616"/>
                      </a:lnTo>
                      <a:lnTo>
                        <a:pt x="323" y="1634"/>
                      </a:lnTo>
                      <a:lnTo>
                        <a:pt x="346" y="1657"/>
                      </a:lnTo>
                      <a:lnTo>
                        <a:pt x="363" y="1683"/>
                      </a:lnTo>
                      <a:lnTo>
                        <a:pt x="375" y="1713"/>
                      </a:lnTo>
                      <a:lnTo>
                        <a:pt x="383" y="1744"/>
                      </a:lnTo>
                      <a:lnTo>
                        <a:pt x="387" y="1778"/>
                      </a:lnTo>
                      <a:lnTo>
                        <a:pt x="386" y="1797"/>
                      </a:lnTo>
                      <a:lnTo>
                        <a:pt x="383" y="1815"/>
                      </a:lnTo>
                      <a:lnTo>
                        <a:pt x="378" y="1835"/>
                      </a:lnTo>
                      <a:lnTo>
                        <a:pt x="371" y="1856"/>
                      </a:lnTo>
                      <a:lnTo>
                        <a:pt x="360" y="1875"/>
                      </a:lnTo>
                      <a:lnTo>
                        <a:pt x="347" y="1895"/>
                      </a:lnTo>
                      <a:lnTo>
                        <a:pt x="331" y="1913"/>
                      </a:lnTo>
                      <a:lnTo>
                        <a:pt x="310" y="1929"/>
                      </a:lnTo>
                      <a:lnTo>
                        <a:pt x="286" y="1943"/>
                      </a:lnTo>
                      <a:lnTo>
                        <a:pt x="256" y="1954"/>
                      </a:lnTo>
                      <a:lnTo>
                        <a:pt x="224" y="1962"/>
                      </a:lnTo>
                      <a:lnTo>
                        <a:pt x="186" y="1966"/>
                      </a:lnTo>
                      <a:lnTo>
                        <a:pt x="220" y="2008"/>
                      </a:lnTo>
                      <a:lnTo>
                        <a:pt x="258" y="2043"/>
                      </a:lnTo>
                      <a:lnTo>
                        <a:pt x="300" y="2074"/>
                      </a:lnTo>
                      <a:lnTo>
                        <a:pt x="344" y="2102"/>
                      </a:lnTo>
                      <a:lnTo>
                        <a:pt x="390" y="2125"/>
                      </a:lnTo>
                      <a:lnTo>
                        <a:pt x="439" y="2145"/>
                      </a:lnTo>
                      <a:lnTo>
                        <a:pt x="486" y="2162"/>
                      </a:lnTo>
                      <a:lnTo>
                        <a:pt x="535" y="2175"/>
                      </a:lnTo>
                      <a:lnTo>
                        <a:pt x="582" y="2186"/>
                      </a:lnTo>
                      <a:lnTo>
                        <a:pt x="628" y="2194"/>
                      </a:lnTo>
                      <a:lnTo>
                        <a:pt x="672" y="2200"/>
                      </a:lnTo>
                      <a:lnTo>
                        <a:pt x="713" y="2204"/>
                      </a:lnTo>
                      <a:lnTo>
                        <a:pt x="749" y="2205"/>
                      </a:lnTo>
                      <a:lnTo>
                        <a:pt x="782" y="2207"/>
                      </a:lnTo>
                      <a:lnTo>
                        <a:pt x="815" y="2205"/>
                      </a:lnTo>
                      <a:lnTo>
                        <a:pt x="849" y="2201"/>
                      </a:lnTo>
                      <a:lnTo>
                        <a:pt x="884" y="2195"/>
                      </a:lnTo>
                      <a:lnTo>
                        <a:pt x="919" y="2186"/>
                      </a:lnTo>
                      <a:lnTo>
                        <a:pt x="953" y="2173"/>
                      </a:lnTo>
                      <a:lnTo>
                        <a:pt x="987" y="2158"/>
                      </a:lnTo>
                      <a:lnTo>
                        <a:pt x="1021" y="2139"/>
                      </a:lnTo>
                      <a:lnTo>
                        <a:pt x="1052" y="2116"/>
                      </a:lnTo>
                      <a:lnTo>
                        <a:pt x="1081" y="2090"/>
                      </a:lnTo>
                      <a:lnTo>
                        <a:pt x="1110" y="2060"/>
                      </a:lnTo>
                      <a:lnTo>
                        <a:pt x="1135" y="2026"/>
                      </a:lnTo>
                      <a:lnTo>
                        <a:pt x="1158" y="1987"/>
                      </a:lnTo>
                      <a:lnTo>
                        <a:pt x="1180" y="1945"/>
                      </a:lnTo>
                      <a:lnTo>
                        <a:pt x="1198" y="1896"/>
                      </a:lnTo>
                      <a:lnTo>
                        <a:pt x="1211" y="1845"/>
                      </a:lnTo>
                      <a:lnTo>
                        <a:pt x="1222" y="1788"/>
                      </a:lnTo>
                      <a:lnTo>
                        <a:pt x="1229" y="1726"/>
                      </a:lnTo>
                      <a:lnTo>
                        <a:pt x="1230" y="1658"/>
                      </a:lnTo>
                      <a:lnTo>
                        <a:pt x="1227" y="1589"/>
                      </a:lnTo>
                      <a:lnTo>
                        <a:pt x="1220" y="1524"/>
                      </a:lnTo>
                      <a:lnTo>
                        <a:pt x="1208" y="1464"/>
                      </a:lnTo>
                      <a:lnTo>
                        <a:pt x="1191" y="1409"/>
                      </a:lnTo>
                      <a:lnTo>
                        <a:pt x="1171" y="1358"/>
                      </a:lnTo>
                      <a:lnTo>
                        <a:pt x="1145" y="1312"/>
                      </a:lnTo>
                      <a:lnTo>
                        <a:pt x="1115" y="1272"/>
                      </a:lnTo>
                      <a:lnTo>
                        <a:pt x="1083" y="1236"/>
                      </a:lnTo>
                      <a:lnTo>
                        <a:pt x="1046" y="1205"/>
                      </a:lnTo>
                      <a:lnTo>
                        <a:pt x="1007" y="1179"/>
                      </a:lnTo>
                      <a:lnTo>
                        <a:pt x="964" y="1156"/>
                      </a:lnTo>
                      <a:lnTo>
                        <a:pt x="918" y="1139"/>
                      </a:lnTo>
                      <a:lnTo>
                        <a:pt x="869" y="1128"/>
                      </a:lnTo>
                      <a:lnTo>
                        <a:pt x="819" y="1121"/>
                      </a:lnTo>
                      <a:lnTo>
                        <a:pt x="765" y="1118"/>
                      </a:lnTo>
                      <a:lnTo>
                        <a:pt x="581" y="1118"/>
                      </a:lnTo>
                      <a:lnTo>
                        <a:pt x="556" y="1118"/>
                      </a:lnTo>
                      <a:lnTo>
                        <a:pt x="535" y="1117"/>
                      </a:lnTo>
                      <a:lnTo>
                        <a:pt x="518" y="1115"/>
                      </a:lnTo>
                      <a:lnTo>
                        <a:pt x="505" y="1108"/>
                      </a:lnTo>
                      <a:lnTo>
                        <a:pt x="495" y="1099"/>
                      </a:lnTo>
                      <a:lnTo>
                        <a:pt x="490" y="1086"/>
                      </a:lnTo>
                      <a:lnTo>
                        <a:pt x="487" y="1066"/>
                      </a:lnTo>
                      <a:lnTo>
                        <a:pt x="490" y="1052"/>
                      </a:lnTo>
                      <a:lnTo>
                        <a:pt x="494" y="1043"/>
                      </a:lnTo>
                      <a:lnTo>
                        <a:pt x="500" y="1036"/>
                      </a:lnTo>
                      <a:lnTo>
                        <a:pt x="506" y="1032"/>
                      </a:lnTo>
                      <a:lnTo>
                        <a:pt x="513" y="1029"/>
                      </a:lnTo>
                      <a:lnTo>
                        <a:pt x="517" y="1028"/>
                      </a:lnTo>
                      <a:lnTo>
                        <a:pt x="518" y="1028"/>
                      </a:lnTo>
                      <a:lnTo>
                        <a:pt x="528" y="1025"/>
                      </a:lnTo>
                      <a:lnTo>
                        <a:pt x="537" y="1023"/>
                      </a:lnTo>
                      <a:lnTo>
                        <a:pt x="547" y="1022"/>
                      </a:lnTo>
                      <a:lnTo>
                        <a:pt x="560" y="1020"/>
                      </a:lnTo>
                      <a:lnTo>
                        <a:pt x="578" y="1019"/>
                      </a:lnTo>
                      <a:lnTo>
                        <a:pt x="602" y="1016"/>
                      </a:lnTo>
                      <a:lnTo>
                        <a:pt x="635" y="1014"/>
                      </a:lnTo>
                      <a:lnTo>
                        <a:pt x="689" y="1011"/>
                      </a:lnTo>
                      <a:lnTo>
                        <a:pt x="738" y="1007"/>
                      </a:lnTo>
                      <a:lnTo>
                        <a:pt x="784" y="1002"/>
                      </a:lnTo>
                      <a:lnTo>
                        <a:pt x="828" y="993"/>
                      </a:lnTo>
                      <a:lnTo>
                        <a:pt x="868" y="980"/>
                      </a:lnTo>
                      <a:lnTo>
                        <a:pt x="907" y="963"/>
                      </a:lnTo>
                      <a:lnTo>
                        <a:pt x="945" y="939"/>
                      </a:lnTo>
                      <a:lnTo>
                        <a:pt x="983" y="909"/>
                      </a:lnTo>
                      <a:lnTo>
                        <a:pt x="1022" y="871"/>
                      </a:lnTo>
                      <a:lnTo>
                        <a:pt x="1054" y="829"/>
                      </a:lnTo>
                      <a:lnTo>
                        <a:pt x="1083" y="783"/>
                      </a:lnTo>
                      <a:lnTo>
                        <a:pt x="1106" y="733"/>
                      </a:lnTo>
                      <a:lnTo>
                        <a:pt x="1126" y="682"/>
                      </a:lnTo>
                      <a:lnTo>
                        <a:pt x="1141" y="629"/>
                      </a:lnTo>
                      <a:lnTo>
                        <a:pt x="1152" y="575"/>
                      </a:lnTo>
                      <a:lnTo>
                        <a:pt x="1158" y="520"/>
                      </a:lnTo>
                      <a:lnTo>
                        <a:pt x="1161" y="466"/>
                      </a:lnTo>
                      <a:lnTo>
                        <a:pt x="1158" y="414"/>
                      </a:lnTo>
                      <a:lnTo>
                        <a:pt x="1152" y="366"/>
                      </a:lnTo>
                      <a:lnTo>
                        <a:pt x="1139" y="324"/>
                      </a:lnTo>
                      <a:lnTo>
                        <a:pt x="1125" y="284"/>
                      </a:lnTo>
                      <a:lnTo>
                        <a:pt x="1106" y="250"/>
                      </a:lnTo>
                      <a:lnTo>
                        <a:pt x="1083" y="221"/>
                      </a:lnTo>
                      <a:lnTo>
                        <a:pt x="1058" y="195"/>
                      </a:lnTo>
                      <a:lnTo>
                        <a:pt x="1031" y="172"/>
                      </a:lnTo>
                      <a:lnTo>
                        <a:pt x="1003" y="153"/>
                      </a:lnTo>
                      <a:lnTo>
                        <a:pt x="972" y="138"/>
                      </a:lnTo>
                      <a:lnTo>
                        <a:pt x="941" y="125"/>
                      </a:lnTo>
                      <a:lnTo>
                        <a:pt x="909" y="114"/>
                      </a:lnTo>
                      <a:lnTo>
                        <a:pt x="876" y="106"/>
                      </a:lnTo>
                      <a:lnTo>
                        <a:pt x="844" y="102"/>
                      </a:lnTo>
                      <a:lnTo>
                        <a:pt x="813" y="98"/>
                      </a:lnTo>
                      <a:lnTo>
                        <a:pt x="782" y="98"/>
                      </a:lnTo>
                      <a:lnTo>
                        <a:pt x="748" y="98"/>
                      </a:lnTo>
                      <a:lnTo>
                        <a:pt x="711" y="101"/>
                      </a:lnTo>
                      <a:lnTo>
                        <a:pt x="671" y="106"/>
                      </a:lnTo>
                      <a:lnTo>
                        <a:pt x="628" y="113"/>
                      </a:lnTo>
                      <a:lnTo>
                        <a:pt x="583" y="123"/>
                      </a:lnTo>
                      <a:lnTo>
                        <a:pt x="537" y="135"/>
                      </a:lnTo>
                      <a:lnTo>
                        <a:pt x="493" y="151"/>
                      </a:lnTo>
                      <a:lnTo>
                        <a:pt x="448" y="170"/>
                      </a:lnTo>
                      <a:lnTo>
                        <a:pt x="405" y="193"/>
                      </a:lnTo>
                      <a:lnTo>
                        <a:pt x="364" y="220"/>
                      </a:lnTo>
                      <a:lnTo>
                        <a:pt x="328" y="250"/>
                      </a:lnTo>
                      <a:lnTo>
                        <a:pt x="294" y="286"/>
                      </a:lnTo>
                      <a:lnTo>
                        <a:pt x="333" y="291"/>
                      </a:lnTo>
                      <a:lnTo>
                        <a:pt x="367" y="303"/>
                      </a:lnTo>
                      <a:lnTo>
                        <a:pt x="398" y="318"/>
                      </a:lnTo>
                      <a:lnTo>
                        <a:pt x="424" y="338"/>
                      </a:lnTo>
                      <a:lnTo>
                        <a:pt x="444" y="363"/>
                      </a:lnTo>
                      <a:lnTo>
                        <a:pt x="459" y="390"/>
                      </a:lnTo>
                      <a:lnTo>
                        <a:pt x="468" y="423"/>
                      </a:lnTo>
                      <a:lnTo>
                        <a:pt x="473" y="458"/>
                      </a:lnTo>
                      <a:lnTo>
                        <a:pt x="470" y="490"/>
                      </a:lnTo>
                      <a:lnTo>
                        <a:pt x="462" y="519"/>
                      </a:lnTo>
                      <a:lnTo>
                        <a:pt x="450" y="546"/>
                      </a:lnTo>
                      <a:lnTo>
                        <a:pt x="433" y="570"/>
                      </a:lnTo>
                      <a:lnTo>
                        <a:pt x="413" y="591"/>
                      </a:lnTo>
                      <a:lnTo>
                        <a:pt x="389" y="608"/>
                      </a:lnTo>
                      <a:lnTo>
                        <a:pt x="360" y="621"/>
                      </a:lnTo>
                      <a:lnTo>
                        <a:pt x="329" y="629"/>
                      </a:lnTo>
                      <a:lnTo>
                        <a:pt x="294" y="631"/>
                      </a:lnTo>
                      <a:lnTo>
                        <a:pt x="259" y="629"/>
                      </a:lnTo>
                      <a:lnTo>
                        <a:pt x="227" y="622"/>
                      </a:lnTo>
                      <a:lnTo>
                        <a:pt x="198" y="612"/>
                      </a:lnTo>
                      <a:lnTo>
                        <a:pt x="173" y="596"/>
                      </a:lnTo>
                      <a:lnTo>
                        <a:pt x="150" y="576"/>
                      </a:lnTo>
                      <a:lnTo>
                        <a:pt x="132" y="553"/>
                      </a:lnTo>
                      <a:lnTo>
                        <a:pt x="120" y="525"/>
                      </a:lnTo>
                      <a:lnTo>
                        <a:pt x="112" y="494"/>
                      </a:lnTo>
                      <a:lnTo>
                        <a:pt x="108" y="458"/>
                      </a:lnTo>
                      <a:lnTo>
                        <a:pt x="112" y="405"/>
                      </a:lnTo>
                      <a:lnTo>
                        <a:pt x="124" y="355"/>
                      </a:lnTo>
                      <a:lnTo>
                        <a:pt x="143" y="307"/>
                      </a:lnTo>
                      <a:lnTo>
                        <a:pt x="169" y="262"/>
                      </a:lnTo>
                      <a:lnTo>
                        <a:pt x="201" y="219"/>
                      </a:lnTo>
                      <a:lnTo>
                        <a:pt x="239" y="181"/>
                      </a:lnTo>
                      <a:lnTo>
                        <a:pt x="283" y="144"/>
                      </a:lnTo>
                      <a:lnTo>
                        <a:pt x="333" y="113"/>
                      </a:lnTo>
                      <a:lnTo>
                        <a:pt x="387" y="84"/>
                      </a:lnTo>
                      <a:lnTo>
                        <a:pt x="447" y="59"/>
                      </a:lnTo>
                      <a:lnTo>
                        <a:pt x="510" y="38"/>
                      </a:lnTo>
                      <a:lnTo>
                        <a:pt x="576" y="22"/>
                      </a:lnTo>
                      <a:lnTo>
                        <a:pt x="648" y="11"/>
                      </a:lnTo>
                      <a:lnTo>
                        <a:pt x="721" y="3"/>
                      </a:lnTo>
                      <a:lnTo>
                        <a:pt x="79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cxnSp>
          <p:nvCxnSpPr>
            <p:cNvPr id="5" name="Straight Arrow Connector 4"/>
            <p:cNvCxnSpPr/>
            <p:nvPr/>
          </p:nvCxnSpPr>
          <p:spPr>
            <a:xfrm flipV="1">
              <a:off x="663804" y="607741"/>
              <a:ext cx="0" cy="6021659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reeform 11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 bwMode="auto">
            <a:xfrm>
              <a:off x="794208" y="457200"/>
              <a:ext cx="195606" cy="217015"/>
            </a:xfrm>
            <a:custGeom>
              <a:avLst/>
              <a:gdLst/>
              <a:ahLst/>
              <a:cxnLst>
                <a:cxn ang="0">
                  <a:pos x="2856" y="0"/>
                </a:cxn>
                <a:cxn ang="0">
                  <a:pos x="2932" y="3"/>
                </a:cxn>
                <a:cxn ang="0">
                  <a:pos x="3000" y="19"/>
                </a:cxn>
                <a:cxn ang="0">
                  <a:pos x="3051" y="57"/>
                </a:cxn>
                <a:cxn ang="0">
                  <a:pos x="3078" y="125"/>
                </a:cxn>
                <a:cxn ang="0">
                  <a:pos x="3072" y="227"/>
                </a:cxn>
                <a:cxn ang="0">
                  <a:pos x="3035" y="301"/>
                </a:cxn>
                <a:cxn ang="0">
                  <a:pos x="2977" y="349"/>
                </a:cxn>
                <a:cxn ang="0">
                  <a:pos x="2909" y="375"/>
                </a:cxn>
                <a:cxn ang="0">
                  <a:pos x="2842" y="386"/>
                </a:cxn>
                <a:cxn ang="0">
                  <a:pos x="2785" y="388"/>
                </a:cxn>
                <a:cxn ang="0">
                  <a:pos x="1280" y="2667"/>
                </a:cxn>
                <a:cxn ang="0">
                  <a:pos x="1266" y="2733"/>
                </a:cxn>
                <a:cxn ang="0">
                  <a:pos x="1242" y="2806"/>
                </a:cxn>
                <a:cxn ang="0">
                  <a:pos x="1201" y="2876"/>
                </a:cxn>
                <a:cxn ang="0">
                  <a:pos x="1138" y="2929"/>
                </a:cxn>
                <a:cxn ang="0">
                  <a:pos x="1047" y="2959"/>
                </a:cxn>
                <a:cxn ang="0">
                  <a:pos x="948" y="2953"/>
                </a:cxn>
                <a:cxn ang="0">
                  <a:pos x="883" y="2912"/>
                </a:cxn>
                <a:cxn ang="0">
                  <a:pos x="846" y="2854"/>
                </a:cxn>
                <a:cxn ang="0">
                  <a:pos x="831" y="2791"/>
                </a:cxn>
                <a:cxn ang="0">
                  <a:pos x="834" y="2746"/>
                </a:cxn>
                <a:cxn ang="0">
                  <a:pos x="853" y="2674"/>
                </a:cxn>
                <a:cxn ang="0">
                  <a:pos x="876" y="2586"/>
                </a:cxn>
                <a:cxn ang="0">
                  <a:pos x="1520" y="388"/>
                </a:cxn>
                <a:cxn ang="0">
                  <a:pos x="941" y="389"/>
                </a:cxn>
                <a:cxn ang="0">
                  <a:pos x="843" y="398"/>
                </a:cxn>
                <a:cxn ang="0">
                  <a:pos x="720" y="427"/>
                </a:cxn>
                <a:cxn ang="0">
                  <a:pos x="581" y="488"/>
                </a:cxn>
                <a:cxn ang="0">
                  <a:pos x="432" y="595"/>
                </a:cxn>
                <a:cxn ang="0">
                  <a:pos x="279" y="757"/>
                </a:cxn>
                <a:cxn ang="0">
                  <a:pos x="164" y="923"/>
                </a:cxn>
                <a:cxn ang="0">
                  <a:pos x="128" y="964"/>
                </a:cxn>
                <a:cxn ang="0">
                  <a:pos x="79" y="977"/>
                </a:cxn>
                <a:cxn ang="0">
                  <a:pos x="27" y="965"/>
                </a:cxn>
                <a:cxn ang="0">
                  <a:pos x="5" y="940"/>
                </a:cxn>
                <a:cxn ang="0">
                  <a:pos x="0" y="917"/>
                </a:cxn>
                <a:cxn ang="0">
                  <a:pos x="7" y="888"/>
                </a:cxn>
                <a:cxn ang="0">
                  <a:pos x="43" y="815"/>
                </a:cxn>
                <a:cxn ang="0">
                  <a:pos x="104" y="708"/>
                </a:cxn>
                <a:cxn ang="0">
                  <a:pos x="185" y="582"/>
                </a:cxn>
                <a:cxn ang="0">
                  <a:pos x="283" y="448"/>
                </a:cxn>
                <a:cxn ang="0">
                  <a:pos x="390" y="315"/>
                </a:cxn>
                <a:cxn ang="0">
                  <a:pos x="554" y="161"/>
                </a:cxn>
                <a:cxn ang="0">
                  <a:pos x="706" y="68"/>
                </a:cxn>
                <a:cxn ang="0">
                  <a:pos x="843" y="19"/>
                </a:cxn>
                <a:cxn ang="0">
                  <a:pos x="959" y="2"/>
                </a:cxn>
                <a:cxn ang="0">
                  <a:pos x="1050" y="0"/>
                </a:cxn>
              </a:cxnLst>
              <a:rect l="0" t="0" r="r" b="b"/>
              <a:pathLst>
                <a:path w="3080" h="2961">
                  <a:moveTo>
                    <a:pt x="1050" y="0"/>
                  </a:moveTo>
                  <a:lnTo>
                    <a:pt x="2830" y="0"/>
                  </a:lnTo>
                  <a:lnTo>
                    <a:pt x="2856" y="0"/>
                  </a:lnTo>
                  <a:lnTo>
                    <a:pt x="2881" y="0"/>
                  </a:lnTo>
                  <a:lnTo>
                    <a:pt x="2907" y="1"/>
                  </a:lnTo>
                  <a:lnTo>
                    <a:pt x="2932" y="3"/>
                  </a:lnTo>
                  <a:lnTo>
                    <a:pt x="2956" y="7"/>
                  </a:lnTo>
                  <a:lnTo>
                    <a:pt x="2979" y="12"/>
                  </a:lnTo>
                  <a:lnTo>
                    <a:pt x="3000" y="19"/>
                  </a:lnTo>
                  <a:lnTo>
                    <a:pt x="3020" y="29"/>
                  </a:lnTo>
                  <a:lnTo>
                    <a:pt x="3037" y="41"/>
                  </a:lnTo>
                  <a:lnTo>
                    <a:pt x="3051" y="57"/>
                  </a:lnTo>
                  <a:lnTo>
                    <a:pt x="3064" y="77"/>
                  </a:lnTo>
                  <a:lnTo>
                    <a:pt x="3072" y="99"/>
                  </a:lnTo>
                  <a:lnTo>
                    <a:pt x="3078" y="125"/>
                  </a:lnTo>
                  <a:lnTo>
                    <a:pt x="3080" y="157"/>
                  </a:lnTo>
                  <a:lnTo>
                    <a:pt x="3078" y="194"/>
                  </a:lnTo>
                  <a:lnTo>
                    <a:pt x="3072" y="227"/>
                  </a:lnTo>
                  <a:lnTo>
                    <a:pt x="3063" y="255"/>
                  </a:lnTo>
                  <a:lnTo>
                    <a:pt x="3050" y="279"/>
                  </a:lnTo>
                  <a:lnTo>
                    <a:pt x="3035" y="301"/>
                  </a:lnTo>
                  <a:lnTo>
                    <a:pt x="3017" y="320"/>
                  </a:lnTo>
                  <a:lnTo>
                    <a:pt x="2998" y="336"/>
                  </a:lnTo>
                  <a:lnTo>
                    <a:pt x="2977" y="349"/>
                  </a:lnTo>
                  <a:lnTo>
                    <a:pt x="2955" y="360"/>
                  </a:lnTo>
                  <a:lnTo>
                    <a:pt x="2932" y="369"/>
                  </a:lnTo>
                  <a:lnTo>
                    <a:pt x="2909" y="375"/>
                  </a:lnTo>
                  <a:lnTo>
                    <a:pt x="2886" y="380"/>
                  </a:lnTo>
                  <a:lnTo>
                    <a:pt x="2863" y="383"/>
                  </a:lnTo>
                  <a:lnTo>
                    <a:pt x="2842" y="386"/>
                  </a:lnTo>
                  <a:lnTo>
                    <a:pt x="2821" y="388"/>
                  </a:lnTo>
                  <a:lnTo>
                    <a:pt x="2801" y="388"/>
                  </a:lnTo>
                  <a:lnTo>
                    <a:pt x="2785" y="388"/>
                  </a:lnTo>
                  <a:lnTo>
                    <a:pt x="2770" y="388"/>
                  </a:lnTo>
                  <a:lnTo>
                    <a:pt x="1700" y="388"/>
                  </a:lnTo>
                  <a:lnTo>
                    <a:pt x="1280" y="2667"/>
                  </a:lnTo>
                  <a:lnTo>
                    <a:pt x="1275" y="2688"/>
                  </a:lnTo>
                  <a:lnTo>
                    <a:pt x="1271" y="2710"/>
                  </a:lnTo>
                  <a:lnTo>
                    <a:pt x="1266" y="2733"/>
                  </a:lnTo>
                  <a:lnTo>
                    <a:pt x="1259" y="2757"/>
                  </a:lnTo>
                  <a:lnTo>
                    <a:pt x="1251" y="2782"/>
                  </a:lnTo>
                  <a:lnTo>
                    <a:pt x="1242" y="2806"/>
                  </a:lnTo>
                  <a:lnTo>
                    <a:pt x="1230" y="2831"/>
                  </a:lnTo>
                  <a:lnTo>
                    <a:pt x="1216" y="2854"/>
                  </a:lnTo>
                  <a:lnTo>
                    <a:pt x="1201" y="2876"/>
                  </a:lnTo>
                  <a:lnTo>
                    <a:pt x="1182" y="2895"/>
                  </a:lnTo>
                  <a:lnTo>
                    <a:pt x="1161" y="2914"/>
                  </a:lnTo>
                  <a:lnTo>
                    <a:pt x="1138" y="2929"/>
                  </a:lnTo>
                  <a:lnTo>
                    <a:pt x="1111" y="2943"/>
                  </a:lnTo>
                  <a:lnTo>
                    <a:pt x="1081" y="2953"/>
                  </a:lnTo>
                  <a:lnTo>
                    <a:pt x="1047" y="2959"/>
                  </a:lnTo>
                  <a:lnTo>
                    <a:pt x="1010" y="2961"/>
                  </a:lnTo>
                  <a:lnTo>
                    <a:pt x="976" y="2959"/>
                  </a:lnTo>
                  <a:lnTo>
                    <a:pt x="948" y="2953"/>
                  </a:lnTo>
                  <a:lnTo>
                    <a:pt x="923" y="2942"/>
                  </a:lnTo>
                  <a:lnTo>
                    <a:pt x="901" y="2928"/>
                  </a:lnTo>
                  <a:lnTo>
                    <a:pt x="883" y="2912"/>
                  </a:lnTo>
                  <a:lnTo>
                    <a:pt x="867" y="2894"/>
                  </a:lnTo>
                  <a:lnTo>
                    <a:pt x="855" y="2874"/>
                  </a:lnTo>
                  <a:lnTo>
                    <a:pt x="846" y="2854"/>
                  </a:lnTo>
                  <a:lnTo>
                    <a:pt x="838" y="2832"/>
                  </a:lnTo>
                  <a:lnTo>
                    <a:pt x="833" y="2811"/>
                  </a:lnTo>
                  <a:lnTo>
                    <a:pt x="831" y="2791"/>
                  </a:lnTo>
                  <a:lnTo>
                    <a:pt x="830" y="2772"/>
                  </a:lnTo>
                  <a:lnTo>
                    <a:pt x="831" y="2762"/>
                  </a:lnTo>
                  <a:lnTo>
                    <a:pt x="834" y="2746"/>
                  </a:lnTo>
                  <a:lnTo>
                    <a:pt x="839" y="2727"/>
                  </a:lnTo>
                  <a:lnTo>
                    <a:pt x="845" y="2702"/>
                  </a:lnTo>
                  <a:lnTo>
                    <a:pt x="853" y="2674"/>
                  </a:lnTo>
                  <a:lnTo>
                    <a:pt x="860" y="2646"/>
                  </a:lnTo>
                  <a:lnTo>
                    <a:pt x="868" y="2615"/>
                  </a:lnTo>
                  <a:lnTo>
                    <a:pt x="876" y="2586"/>
                  </a:lnTo>
                  <a:lnTo>
                    <a:pt x="883" y="2557"/>
                  </a:lnTo>
                  <a:lnTo>
                    <a:pt x="890" y="2530"/>
                  </a:lnTo>
                  <a:lnTo>
                    <a:pt x="1520" y="388"/>
                  </a:lnTo>
                  <a:lnTo>
                    <a:pt x="990" y="388"/>
                  </a:lnTo>
                  <a:lnTo>
                    <a:pt x="967" y="389"/>
                  </a:lnTo>
                  <a:lnTo>
                    <a:pt x="941" y="389"/>
                  </a:lnTo>
                  <a:lnTo>
                    <a:pt x="911" y="391"/>
                  </a:lnTo>
                  <a:lnTo>
                    <a:pt x="879" y="393"/>
                  </a:lnTo>
                  <a:lnTo>
                    <a:pt x="843" y="398"/>
                  </a:lnTo>
                  <a:lnTo>
                    <a:pt x="804" y="405"/>
                  </a:lnTo>
                  <a:lnTo>
                    <a:pt x="763" y="414"/>
                  </a:lnTo>
                  <a:lnTo>
                    <a:pt x="720" y="427"/>
                  </a:lnTo>
                  <a:lnTo>
                    <a:pt x="676" y="443"/>
                  </a:lnTo>
                  <a:lnTo>
                    <a:pt x="630" y="464"/>
                  </a:lnTo>
                  <a:lnTo>
                    <a:pt x="581" y="488"/>
                  </a:lnTo>
                  <a:lnTo>
                    <a:pt x="532" y="518"/>
                  </a:lnTo>
                  <a:lnTo>
                    <a:pt x="482" y="553"/>
                  </a:lnTo>
                  <a:lnTo>
                    <a:pt x="432" y="595"/>
                  </a:lnTo>
                  <a:lnTo>
                    <a:pt x="381" y="641"/>
                  </a:lnTo>
                  <a:lnTo>
                    <a:pt x="331" y="696"/>
                  </a:lnTo>
                  <a:lnTo>
                    <a:pt x="279" y="757"/>
                  </a:lnTo>
                  <a:lnTo>
                    <a:pt x="229" y="826"/>
                  </a:lnTo>
                  <a:lnTo>
                    <a:pt x="180" y="902"/>
                  </a:lnTo>
                  <a:lnTo>
                    <a:pt x="164" y="923"/>
                  </a:lnTo>
                  <a:lnTo>
                    <a:pt x="151" y="940"/>
                  </a:lnTo>
                  <a:lnTo>
                    <a:pt x="140" y="954"/>
                  </a:lnTo>
                  <a:lnTo>
                    <a:pt x="128" y="964"/>
                  </a:lnTo>
                  <a:lnTo>
                    <a:pt x="114" y="971"/>
                  </a:lnTo>
                  <a:lnTo>
                    <a:pt x="99" y="976"/>
                  </a:lnTo>
                  <a:lnTo>
                    <a:pt x="79" y="977"/>
                  </a:lnTo>
                  <a:lnTo>
                    <a:pt x="58" y="975"/>
                  </a:lnTo>
                  <a:lnTo>
                    <a:pt x="41" y="971"/>
                  </a:lnTo>
                  <a:lnTo>
                    <a:pt x="27" y="965"/>
                  </a:lnTo>
                  <a:lnTo>
                    <a:pt x="18" y="957"/>
                  </a:lnTo>
                  <a:lnTo>
                    <a:pt x="9" y="949"/>
                  </a:lnTo>
                  <a:lnTo>
                    <a:pt x="5" y="940"/>
                  </a:lnTo>
                  <a:lnTo>
                    <a:pt x="2" y="932"/>
                  </a:lnTo>
                  <a:lnTo>
                    <a:pt x="0" y="924"/>
                  </a:lnTo>
                  <a:lnTo>
                    <a:pt x="0" y="917"/>
                  </a:lnTo>
                  <a:lnTo>
                    <a:pt x="0" y="913"/>
                  </a:lnTo>
                  <a:lnTo>
                    <a:pt x="1" y="904"/>
                  </a:lnTo>
                  <a:lnTo>
                    <a:pt x="7" y="888"/>
                  </a:lnTo>
                  <a:lnTo>
                    <a:pt x="16" y="867"/>
                  </a:lnTo>
                  <a:lnTo>
                    <a:pt x="28" y="843"/>
                  </a:lnTo>
                  <a:lnTo>
                    <a:pt x="43" y="815"/>
                  </a:lnTo>
                  <a:lnTo>
                    <a:pt x="61" y="782"/>
                  </a:lnTo>
                  <a:lnTo>
                    <a:pt x="82" y="747"/>
                  </a:lnTo>
                  <a:lnTo>
                    <a:pt x="104" y="708"/>
                  </a:lnTo>
                  <a:lnTo>
                    <a:pt x="129" y="669"/>
                  </a:lnTo>
                  <a:lnTo>
                    <a:pt x="156" y="626"/>
                  </a:lnTo>
                  <a:lnTo>
                    <a:pt x="185" y="582"/>
                  </a:lnTo>
                  <a:lnTo>
                    <a:pt x="217" y="538"/>
                  </a:lnTo>
                  <a:lnTo>
                    <a:pt x="249" y="493"/>
                  </a:lnTo>
                  <a:lnTo>
                    <a:pt x="283" y="448"/>
                  </a:lnTo>
                  <a:lnTo>
                    <a:pt x="318" y="403"/>
                  </a:lnTo>
                  <a:lnTo>
                    <a:pt x="354" y="358"/>
                  </a:lnTo>
                  <a:lnTo>
                    <a:pt x="390" y="315"/>
                  </a:lnTo>
                  <a:lnTo>
                    <a:pt x="446" y="256"/>
                  </a:lnTo>
                  <a:lnTo>
                    <a:pt x="500" y="205"/>
                  </a:lnTo>
                  <a:lnTo>
                    <a:pt x="554" y="161"/>
                  </a:lnTo>
                  <a:lnTo>
                    <a:pt x="606" y="124"/>
                  </a:lnTo>
                  <a:lnTo>
                    <a:pt x="656" y="92"/>
                  </a:lnTo>
                  <a:lnTo>
                    <a:pt x="706" y="68"/>
                  </a:lnTo>
                  <a:lnTo>
                    <a:pt x="753" y="47"/>
                  </a:lnTo>
                  <a:lnTo>
                    <a:pt x="798" y="31"/>
                  </a:lnTo>
                  <a:lnTo>
                    <a:pt x="843" y="19"/>
                  </a:lnTo>
                  <a:lnTo>
                    <a:pt x="883" y="12"/>
                  </a:lnTo>
                  <a:lnTo>
                    <a:pt x="922" y="6"/>
                  </a:lnTo>
                  <a:lnTo>
                    <a:pt x="959" y="2"/>
                  </a:lnTo>
                  <a:lnTo>
                    <a:pt x="992" y="1"/>
                  </a:lnTo>
                  <a:lnTo>
                    <a:pt x="1023" y="0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" y="4038600"/>
              <a:ext cx="260808" cy="22581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819400" y="304800"/>
            <a:ext cx="1981200" cy="2362200"/>
            <a:chOff x="533400" y="1828802"/>
            <a:chExt cx="4648200" cy="4114798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3124200" y="4267198"/>
              <a:ext cx="2057400" cy="2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663804" y="4296007"/>
              <a:ext cx="2347274" cy="602166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685800" y="1828802"/>
              <a:ext cx="0" cy="4114798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2945876" y="4145466"/>
              <a:ext cx="254524" cy="274134"/>
            </a:xfrm>
            <a:prstGeom prst="ellipse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4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3276600" y="3200400"/>
              <a:ext cx="356600" cy="489260"/>
              <a:chOff x="2270" y="752"/>
              <a:chExt cx="1077" cy="1280"/>
            </a:xfrm>
          </p:grpSpPr>
          <p:sp>
            <p:nvSpPr>
              <p:cNvPr id="36" name="Freeform 6"/>
              <p:cNvSpPr>
                <a:spLocks noEditPoints="1"/>
              </p:cNvSpPr>
              <p:nvPr/>
            </p:nvSpPr>
            <p:spPr bwMode="auto">
              <a:xfrm>
                <a:off x="2270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"/>
              <p:cNvSpPr>
                <a:spLocks/>
              </p:cNvSpPr>
              <p:nvPr/>
            </p:nvSpPr>
            <p:spPr bwMode="auto">
              <a:xfrm>
                <a:off x="2925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533400" y="4747632"/>
              <a:ext cx="260808" cy="22581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>
              <a:endCxn id="25" idx="1"/>
            </p:cNvCxnSpPr>
            <p:nvPr/>
          </p:nvCxnSpPr>
          <p:spPr>
            <a:xfrm>
              <a:off x="663804" y="2941134"/>
              <a:ext cx="2319346" cy="1244478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533400" y="2790593"/>
              <a:ext cx="260808" cy="22581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4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2895600" y="4724400"/>
              <a:ext cx="422799" cy="489260"/>
              <a:chOff x="2414" y="3344"/>
              <a:chExt cx="1126" cy="1303"/>
            </a:xfrm>
          </p:grpSpPr>
          <p:sp>
            <p:nvSpPr>
              <p:cNvPr id="34" name="Freeform 6"/>
              <p:cNvSpPr>
                <a:spLocks noEditPoints="1"/>
              </p:cNvSpPr>
              <p:nvPr/>
            </p:nvSpPr>
            <p:spPr bwMode="auto">
              <a:xfrm>
                <a:off x="2414" y="334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3004" y="3876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" name="Group 10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auto">
            <a:xfrm>
              <a:off x="990600" y="3733800"/>
              <a:ext cx="436512" cy="489260"/>
              <a:chOff x="782" y="2384"/>
              <a:chExt cx="1142" cy="1280"/>
            </a:xfrm>
          </p:grpSpPr>
          <p:sp>
            <p:nvSpPr>
              <p:cNvPr id="32" name="Freeform 12"/>
              <p:cNvSpPr>
                <a:spLocks noEditPoints="1"/>
              </p:cNvSpPr>
              <p:nvPr/>
            </p:nvSpPr>
            <p:spPr bwMode="auto">
              <a:xfrm>
                <a:off x="782" y="238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3"/>
              <p:cNvSpPr>
                <a:spLocks noEditPoints="1"/>
              </p:cNvSpPr>
              <p:nvPr/>
            </p:nvSpPr>
            <p:spPr bwMode="auto">
              <a:xfrm>
                <a:off x="1357" y="2906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228600" y="4114800"/>
            <a:ext cx="2350713" cy="2438400"/>
            <a:chOff x="533400" y="1600201"/>
            <a:chExt cx="4027113" cy="4267199"/>
          </a:xfrm>
        </p:grpSpPr>
        <p:cxnSp>
          <p:nvCxnSpPr>
            <p:cNvPr id="39" name="Straight Arrow Connector 38"/>
            <p:cNvCxnSpPr/>
            <p:nvPr/>
          </p:nvCxnSpPr>
          <p:spPr>
            <a:xfrm flipV="1">
              <a:off x="663804" y="4296007"/>
              <a:ext cx="2347274" cy="602166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85800" y="1600201"/>
              <a:ext cx="0" cy="4267199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2945876" y="4145466"/>
              <a:ext cx="254524" cy="274134"/>
            </a:xfrm>
            <a:prstGeom prst="ellipse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3124200" y="2895600"/>
              <a:ext cx="762000" cy="1371598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3048000" y="4343400"/>
              <a:ext cx="1143000" cy="11430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2286000" y="2667000"/>
              <a:ext cx="356600" cy="489260"/>
              <a:chOff x="2270" y="752"/>
              <a:chExt cx="1077" cy="1280"/>
            </a:xfrm>
          </p:grpSpPr>
          <p:sp>
            <p:nvSpPr>
              <p:cNvPr id="57" name="Freeform 6"/>
              <p:cNvSpPr>
                <a:spLocks noEditPoints="1"/>
              </p:cNvSpPr>
              <p:nvPr/>
            </p:nvSpPr>
            <p:spPr bwMode="auto">
              <a:xfrm>
                <a:off x="2270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"/>
              <p:cNvSpPr>
                <a:spLocks/>
              </p:cNvSpPr>
              <p:nvPr/>
            </p:nvSpPr>
            <p:spPr bwMode="auto">
              <a:xfrm>
                <a:off x="2925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533400" y="4747632"/>
              <a:ext cx="260808" cy="22581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5"/>
            <p:cNvCxnSpPr>
              <a:endCxn id="41" idx="1"/>
            </p:cNvCxnSpPr>
            <p:nvPr/>
          </p:nvCxnSpPr>
          <p:spPr>
            <a:xfrm>
              <a:off x="663804" y="2941134"/>
              <a:ext cx="2319346" cy="1244478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533400" y="2790593"/>
              <a:ext cx="260808" cy="22581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53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4191000" y="4038600"/>
              <a:ext cx="369513" cy="489260"/>
              <a:chOff x="4094" y="1952"/>
              <a:chExt cx="1116" cy="1280"/>
            </a:xfrm>
          </p:grpSpPr>
          <p:sp>
            <p:nvSpPr>
              <p:cNvPr id="55" name="Freeform 12"/>
              <p:cNvSpPr>
                <a:spLocks noEditPoints="1"/>
              </p:cNvSpPr>
              <p:nvPr/>
            </p:nvSpPr>
            <p:spPr bwMode="auto">
              <a:xfrm>
                <a:off x="4094" y="19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3"/>
              <p:cNvSpPr>
                <a:spLocks/>
              </p:cNvSpPr>
              <p:nvPr/>
            </p:nvSpPr>
            <p:spPr bwMode="auto">
              <a:xfrm>
                <a:off x="4694" y="248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9" name="Group 4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2133600" y="4876800"/>
              <a:ext cx="422799" cy="489260"/>
              <a:chOff x="2414" y="3344"/>
              <a:chExt cx="1126" cy="1303"/>
            </a:xfrm>
          </p:grpSpPr>
          <p:sp>
            <p:nvSpPr>
              <p:cNvPr id="53" name="Freeform 6"/>
              <p:cNvSpPr>
                <a:spLocks noEditPoints="1"/>
              </p:cNvSpPr>
              <p:nvPr/>
            </p:nvSpPr>
            <p:spPr bwMode="auto">
              <a:xfrm>
                <a:off x="2414" y="334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"/>
              <p:cNvSpPr>
                <a:spLocks/>
              </p:cNvSpPr>
              <p:nvPr/>
            </p:nvSpPr>
            <p:spPr bwMode="auto">
              <a:xfrm>
                <a:off x="3004" y="3876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0" name="Group 10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990600" y="3733800"/>
              <a:ext cx="436512" cy="489260"/>
              <a:chOff x="782" y="2384"/>
              <a:chExt cx="1142" cy="1280"/>
            </a:xfrm>
          </p:grpSpPr>
          <p:sp>
            <p:nvSpPr>
              <p:cNvPr id="51" name="Freeform 12"/>
              <p:cNvSpPr>
                <a:spLocks noEditPoints="1"/>
              </p:cNvSpPr>
              <p:nvPr/>
            </p:nvSpPr>
            <p:spPr bwMode="auto">
              <a:xfrm>
                <a:off x="782" y="238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3"/>
              <p:cNvSpPr>
                <a:spLocks noEditPoints="1"/>
              </p:cNvSpPr>
              <p:nvPr/>
            </p:nvSpPr>
            <p:spPr bwMode="auto">
              <a:xfrm>
                <a:off x="1357" y="2906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9" name="Freeform 6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2667000" y="5486399"/>
            <a:ext cx="228865" cy="266700"/>
          </a:xfrm>
          <a:custGeom>
            <a:avLst/>
            <a:gdLst/>
            <a:ahLst/>
            <a:cxnLst>
              <a:cxn ang="0">
                <a:pos x="1315" y="18"/>
              </a:cxn>
              <a:cxn ang="0">
                <a:pos x="1395" y="89"/>
              </a:cxn>
              <a:cxn ang="0">
                <a:pos x="1312" y="1301"/>
              </a:cxn>
              <a:cxn ang="0">
                <a:pos x="2143" y="694"/>
              </a:cxn>
              <a:cxn ang="0">
                <a:pos x="2214" y="648"/>
              </a:cxn>
              <a:cxn ang="0">
                <a:pos x="2257" y="632"/>
              </a:cxn>
              <a:cxn ang="0">
                <a:pos x="2290" y="629"/>
              </a:cxn>
              <a:cxn ang="0">
                <a:pos x="2398" y="669"/>
              </a:cxn>
              <a:cxn ang="0">
                <a:pos x="2459" y="762"/>
              </a:cxn>
              <a:cxn ang="0">
                <a:pos x="2465" y="860"/>
              </a:cxn>
              <a:cxn ang="0">
                <a:pos x="2427" y="935"/>
              </a:cxn>
              <a:cxn ang="0">
                <a:pos x="2320" y="1008"/>
              </a:cxn>
              <a:cxn ang="0">
                <a:pos x="2395" y="1919"/>
              </a:cxn>
              <a:cxn ang="0">
                <a:pos x="2458" y="2000"/>
              </a:cxn>
              <a:cxn ang="0">
                <a:pos x="2466" y="2093"/>
              </a:cxn>
              <a:cxn ang="0">
                <a:pos x="2418" y="2189"/>
              </a:cxn>
              <a:cxn ang="0">
                <a:pos x="2320" y="2244"/>
              </a:cxn>
              <a:cxn ang="0">
                <a:pos x="2229" y="2239"/>
              </a:cxn>
              <a:cxn ang="0">
                <a:pos x="2178" y="2210"/>
              </a:cxn>
              <a:cxn ang="0">
                <a:pos x="2114" y="2163"/>
              </a:cxn>
              <a:cxn ang="0">
                <a:pos x="1996" y="2077"/>
              </a:cxn>
              <a:cxn ang="0">
                <a:pos x="1842" y="1962"/>
              </a:cxn>
              <a:cxn ang="0">
                <a:pos x="1666" y="1832"/>
              </a:cxn>
              <a:cxn ang="0">
                <a:pos x="1484" y="1699"/>
              </a:cxn>
              <a:cxn ang="0">
                <a:pos x="1312" y="1574"/>
              </a:cxn>
              <a:cxn ang="0">
                <a:pos x="1319" y="1650"/>
              </a:cxn>
              <a:cxn ang="0">
                <a:pos x="1335" y="1817"/>
              </a:cxn>
              <a:cxn ang="0">
                <a:pos x="1355" y="2030"/>
              </a:cxn>
              <a:cxn ang="0">
                <a:pos x="1377" y="2258"/>
              </a:cxn>
              <a:cxn ang="0">
                <a:pos x="1398" y="2468"/>
              </a:cxn>
              <a:cxn ang="0">
                <a:pos x="1412" y="2629"/>
              </a:cxn>
              <a:cxn ang="0">
                <a:pos x="1418" y="2708"/>
              </a:cxn>
              <a:cxn ang="0">
                <a:pos x="1377" y="2817"/>
              </a:cxn>
              <a:cxn ang="0">
                <a:pos x="1273" y="2874"/>
              </a:cxn>
              <a:cxn ang="0">
                <a:pos x="1159" y="2860"/>
              </a:cxn>
              <a:cxn ang="0">
                <a:pos x="1081" y="2791"/>
              </a:cxn>
              <a:cxn ang="0">
                <a:pos x="1166" y="1574"/>
              </a:cxn>
              <a:cxn ang="0">
                <a:pos x="123" y="2233"/>
              </a:cxn>
              <a:cxn ang="0">
                <a:pos x="45" y="2184"/>
              </a:cxn>
              <a:cxn ang="0">
                <a:pos x="10" y="2124"/>
              </a:cxn>
              <a:cxn ang="0">
                <a:pos x="1" y="2078"/>
              </a:cxn>
              <a:cxn ang="0">
                <a:pos x="4" y="2022"/>
              </a:cxn>
              <a:cxn ang="0">
                <a:pos x="48" y="1949"/>
              </a:cxn>
              <a:cxn ang="0">
                <a:pos x="158" y="1878"/>
              </a:cxn>
              <a:cxn ang="0">
                <a:pos x="75" y="957"/>
              </a:cxn>
              <a:cxn ang="0">
                <a:pos x="7" y="870"/>
              </a:cxn>
              <a:cxn ang="0">
                <a:pos x="7" y="767"/>
              </a:cxn>
              <a:cxn ang="0">
                <a:pos x="61" y="679"/>
              </a:cxn>
              <a:cxn ang="0">
                <a:pos x="159" y="632"/>
              </a:cxn>
              <a:cxn ang="0">
                <a:pos x="215" y="631"/>
              </a:cxn>
              <a:cxn ang="0">
                <a:pos x="258" y="648"/>
              </a:cxn>
              <a:cxn ang="0">
                <a:pos x="336" y="702"/>
              </a:cxn>
              <a:cxn ang="0">
                <a:pos x="1156" y="1226"/>
              </a:cxn>
              <a:cxn ang="0">
                <a:pos x="1139" y="1059"/>
              </a:cxn>
              <a:cxn ang="0">
                <a:pos x="1119" y="846"/>
              </a:cxn>
              <a:cxn ang="0">
                <a:pos x="1097" y="618"/>
              </a:cxn>
              <a:cxn ang="0">
                <a:pos x="1079" y="408"/>
              </a:cxn>
              <a:cxn ang="0">
                <a:pos x="1066" y="247"/>
              </a:cxn>
              <a:cxn ang="0">
                <a:pos x="1061" y="168"/>
              </a:cxn>
              <a:cxn ang="0">
                <a:pos x="1093" y="72"/>
              </a:cxn>
              <a:cxn ang="0">
                <a:pos x="1180" y="9"/>
              </a:cxn>
            </a:cxnLst>
            <a:rect l="0" t="0" r="r" b="b"/>
            <a:pathLst>
              <a:path w="2468" h="2876">
                <a:moveTo>
                  <a:pt x="1239" y="0"/>
                </a:moveTo>
                <a:lnTo>
                  <a:pt x="1264" y="2"/>
                </a:lnTo>
                <a:lnTo>
                  <a:pt x="1290" y="8"/>
                </a:lnTo>
                <a:lnTo>
                  <a:pt x="1315" y="18"/>
                </a:lnTo>
                <a:lnTo>
                  <a:pt x="1339" y="31"/>
                </a:lnTo>
                <a:lnTo>
                  <a:pt x="1360" y="49"/>
                </a:lnTo>
                <a:lnTo>
                  <a:pt x="1379" y="68"/>
                </a:lnTo>
                <a:lnTo>
                  <a:pt x="1395" y="89"/>
                </a:lnTo>
                <a:lnTo>
                  <a:pt x="1407" y="114"/>
                </a:lnTo>
                <a:lnTo>
                  <a:pt x="1415" y="140"/>
                </a:lnTo>
                <a:lnTo>
                  <a:pt x="1418" y="168"/>
                </a:lnTo>
                <a:lnTo>
                  <a:pt x="1312" y="1301"/>
                </a:lnTo>
                <a:lnTo>
                  <a:pt x="2059" y="755"/>
                </a:lnTo>
                <a:lnTo>
                  <a:pt x="2090" y="732"/>
                </a:lnTo>
                <a:lnTo>
                  <a:pt x="2118" y="711"/>
                </a:lnTo>
                <a:lnTo>
                  <a:pt x="2143" y="694"/>
                </a:lnTo>
                <a:lnTo>
                  <a:pt x="2164" y="679"/>
                </a:lnTo>
                <a:lnTo>
                  <a:pt x="2184" y="667"/>
                </a:lnTo>
                <a:lnTo>
                  <a:pt x="2200" y="656"/>
                </a:lnTo>
                <a:lnTo>
                  <a:pt x="2214" y="648"/>
                </a:lnTo>
                <a:lnTo>
                  <a:pt x="2228" y="642"/>
                </a:lnTo>
                <a:lnTo>
                  <a:pt x="2238" y="637"/>
                </a:lnTo>
                <a:lnTo>
                  <a:pt x="2248" y="634"/>
                </a:lnTo>
                <a:lnTo>
                  <a:pt x="2257" y="632"/>
                </a:lnTo>
                <a:lnTo>
                  <a:pt x="2265" y="630"/>
                </a:lnTo>
                <a:lnTo>
                  <a:pt x="2273" y="630"/>
                </a:lnTo>
                <a:lnTo>
                  <a:pt x="2282" y="629"/>
                </a:lnTo>
                <a:lnTo>
                  <a:pt x="2290" y="629"/>
                </a:lnTo>
                <a:lnTo>
                  <a:pt x="2320" y="632"/>
                </a:lnTo>
                <a:lnTo>
                  <a:pt x="2349" y="640"/>
                </a:lnTo>
                <a:lnTo>
                  <a:pt x="2374" y="652"/>
                </a:lnTo>
                <a:lnTo>
                  <a:pt x="2398" y="669"/>
                </a:lnTo>
                <a:lnTo>
                  <a:pt x="2418" y="688"/>
                </a:lnTo>
                <a:lnTo>
                  <a:pt x="2435" y="711"/>
                </a:lnTo>
                <a:lnTo>
                  <a:pt x="2449" y="736"/>
                </a:lnTo>
                <a:lnTo>
                  <a:pt x="2459" y="762"/>
                </a:lnTo>
                <a:lnTo>
                  <a:pt x="2466" y="790"/>
                </a:lnTo>
                <a:lnTo>
                  <a:pt x="2468" y="818"/>
                </a:lnTo>
                <a:lnTo>
                  <a:pt x="2467" y="840"/>
                </a:lnTo>
                <a:lnTo>
                  <a:pt x="2465" y="860"/>
                </a:lnTo>
                <a:lnTo>
                  <a:pt x="2460" y="879"/>
                </a:lnTo>
                <a:lnTo>
                  <a:pt x="2453" y="899"/>
                </a:lnTo>
                <a:lnTo>
                  <a:pt x="2441" y="917"/>
                </a:lnTo>
                <a:lnTo>
                  <a:pt x="2427" y="935"/>
                </a:lnTo>
                <a:lnTo>
                  <a:pt x="2408" y="953"/>
                </a:lnTo>
                <a:lnTo>
                  <a:pt x="2384" y="971"/>
                </a:lnTo>
                <a:lnTo>
                  <a:pt x="2355" y="989"/>
                </a:lnTo>
                <a:lnTo>
                  <a:pt x="2320" y="1008"/>
                </a:lnTo>
                <a:lnTo>
                  <a:pt x="1387" y="1449"/>
                </a:lnTo>
                <a:lnTo>
                  <a:pt x="2331" y="1878"/>
                </a:lnTo>
                <a:lnTo>
                  <a:pt x="2366" y="1900"/>
                </a:lnTo>
                <a:lnTo>
                  <a:pt x="2395" y="1919"/>
                </a:lnTo>
                <a:lnTo>
                  <a:pt x="2418" y="1939"/>
                </a:lnTo>
                <a:lnTo>
                  <a:pt x="2435" y="1960"/>
                </a:lnTo>
                <a:lnTo>
                  <a:pt x="2449" y="1979"/>
                </a:lnTo>
                <a:lnTo>
                  <a:pt x="2458" y="2000"/>
                </a:lnTo>
                <a:lnTo>
                  <a:pt x="2464" y="2022"/>
                </a:lnTo>
                <a:lnTo>
                  <a:pt x="2467" y="2044"/>
                </a:lnTo>
                <a:lnTo>
                  <a:pt x="2468" y="2068"/>
                </a:lnTo>
                <a:lnTo>
                  <a:pt x="2466" y="2093"/>
                </a:lnTo>
                <a:lnTo>
                  <a:pt x="2459" y="2119"/>
                </a:lnTo>
                <a:lnTo>
                  <a:pt x="2449" y="2144"/>
                </a:lnTo>
                <a:lnTo>
                  <a:pt x="2435" y="2167"/>
                </a:lnTo>
                <a:lnTo>
                  <a:pt x="2418" y="2189"/>
                </a:lnTo>
                <a:lnTo>
                  <a:pt x="2398" y="2208"/>
                </a:lnTo>
                <a:lnTo>
                  <a:pt x="2374" y="2223"/>
                </a:lnTo>
                <a:lnTo>
                  <a:pt x="2349" y="2236"/>
                </a:lnTo>
                <a:lnTo>
                  <a:pt x="2320" y="2244"/>
                </a:lnTo>
                <a:lnTo>
                  <a:pt x="2290" y="2246"/>
                </a:lnTo>
                <a:lnTo>
                  <a:pt x="2265" y="2245"/>
                </a:lnTo>
                <a:lnTo>
                  <a:pt x="2246" y="2243"/>
                </a:lnTo>
                <a:lnTo>
                  <a:pt x="2229" y="2239"/>
                </a:lnTo>
                <a:lnTo>
                  <a:pt x="2213" y="2233"/>
                </a:lnTo>
                <a:lnTo>
                  <a:pt x="2199" y="2224"/>
                </a:lnTo>
                <a:lnTo>
                  <a:pt x="2184" y="2214"/>
                </a:lnTo>
                <a:lnTo>
                  <a:pt x="2178" y="2210"/>
                </a:lnTo>
                <a:lnTo>
                  <a:pt x="2168" y="2203"/>
                </a:lnTo>
                <a:lnTo>
                  <a:pt x="2153" y="2193"/>
                </a:lnTo>
                <a:lnTo>
                  <a:pt x="2135" y="2180"/>
                </a:lnTo>
                <a:lnTo>
                  <a:pt x="2114" y="2163"/>
                </a:lnTo>
                <a:lnTo>
                  <a:pt x="2088" y="2145"/>
                </a:lnTo>
                <a:lnTo>
                  <a:pt x="2061" y="2124"/>
                </a:lnTo>
                <a:lnTo>
                  <a:pt x="2029" y="2101"/>
                </a:lnTo>
                <a:lnTo>
                  <a:pt x="1996" y="2077"/>
                </a:lnTo>
                <a:lnTo>
                  <a:pt x="1961" y="2049"/>
                </a:lnTo>
                <a:lnTo>
                  <a:pt x="1922" y="2022"/>
                </a:lnTo>
                <a:lnTo>
                  <a:pt x="1882" y="1992"/>
                </a:lnTo>
                <a:lnTo>
                  <a:pt x="1842" y="1962"/>
                </a:lnTo>
                <a:lnTo>
                  <a:pt x="1799" y="1930"/>
                </a:lnTo>
                <a:lnTo>
                  <a:pt x="1755" y="1898"/>
                </a:lnTo>
                <a:lnTo>
                  <a:pt x="1710" y="1865"/>
                </a:lnTo>
                <a:lnTo>
                  <a:pt x="1666" y="1832"/>
                </a:lnTo>
                <a:lnTo>
                  <a:pt x="1620" y="1799"/>
                </a:lnTo>
                <a:lnTo>
                  <a:pt x="1575" y="1765"/>
                </a:lnTo>
                <a:lnTo>
                  <a:pt x="1529" y="1732"/>
                </a:lnTo>
                <a:lnTo>
                  <a:pt x="1484" y="1699"/>
                </a:lnTo>
                <a:lnTo>
                  <a:pt x="1440" y="1666"/>
                </a:lnTo>
                <a:lnTo>
                  <a:pt x="1396" y="1635"/>
                </a:lnTo>
                <a:lnTo>
                  <a:pt x="1354" y="1603"/>
                </a:lnTo>
                <a:lnTo>
                  <a:pt x="1312" y="1574"/>
                </a:lnTo>
                <a:lnTo>
                  <a:pt x="1312" y="1574"/>
                </a:lnTo>
                <a:lnTo>
                  <a:pt x="1314" y="1593"/>
                </a:lnTo>
                <a:lnTo>
                  <a:pt x="1316" y="1619"/>
                </a:lnTo>
                <a:lnTo>
                  <a:pt x="1319" y="1650"/>
                </a:lnTo>
                <a:lnTo>
                  <a:pt x="1322" y="1686"/>
                </a:lnTo>
                <a:lnTo>
                  <a:pt x="1326" y="1726"/>
                </a:lnTo>
                <a:lnTo>
                  <a:pt x="1331" y="1769"/>
                </a:lnTo>
                <a:lnTo>
                  <a:pt x="1335" y="1817"/>
                </a:lnTo>
                <a:lnTo>
                  <a:pt x="1340" y="1867"/>
                </a:lnTo>
                <a:lnTo>
                  <a:pt x="1345" y="1920"/>
                </a:lnTo>
                <a:lnTo>
                  <a:pt x="1350" y="1974"/>
                </a:lnTo>
                <a:lnTo>
                  <a:pt x="1355" y="2030"/>
                </a:lnTo>
                <a:lnTo>
                  <a:pt x="1361" y="2087"/>
                </a:lnTo>
                <a:lnTo>
                  <a:pt x="1366" y="2144"/>
                </a:lnTo>
                <a:lnTo>
                  <a:pt x="1372" y="2201"/>
                </a:lnTo>
                <a:lnTo>
                  <a:pt x="1377" y="2258"/>
                </a:lnTo>
                <a:lnTo>
                  <a:pt x="1383" y="2313"/>
                </a:lnTo>
                <a:lnTo>
                  <a:pt x="1388" y="2367"/>
                </a:lnTo>
                <a:lnTo>
                  <a:pt x="1393" y="2419"/>
                </a:lnTo>
                <a:lnTo>
                  <a:pt x="1398" y="2468"/>
                </a:lnTo>
                <a:lnTo>
                  <a:pt x="1402" y="2515"/>
                </a:lnTo>
                <a:lnTo>
                  <a:pt x="1406" y="2556"/>
                </a:lnTo>
                <a:lnTo>
                  <a:pt x="1409" y="2595"/>
                </a:lnTo>
                <a:lnTo>
                  <a:pt x="1412" y="2629"/>
                </a:lnTo>
                <a:lnTo>
                  <a:pt x="1415" y="2658"/>
                </a:lnTo>
                <a:lnTo>
                  <a:pt x="1416" y="2681"/>
                </a:lnTo>
                <a:lnTo>
                  <a:pt x="1417" y="2698"/>
                </a:lnTo>
                <a:lnTo>
                  <a:pt x="1418" y="2708"/>
                </a:lnTo>
                <a:lnTo>
                  <a:pt x="1415" y="2739"/>
                </a:lnTo>
                <a:lnTo>
                  <a:pt x="1407" y="2768"/>
                </a:lnTo>
                <a:lnTo>
                  <a:pt x="1395" y="2794"/>
                </a:lnTo>
                <a:lnTo>
                  <a:pt x="1377" y="2817"/>
                </a:lnTo>
                <a:lnTo>
                  <a:pt x="1357" y="2837"/>
                </a:lnTo>
                <a:lnTo>
                  <a:pt x="1333" y="2854"/>
                </a:lnTo>
                <a:lnTo>
                  <a:pt x="1304" y="2866"/>
                </a:lnTo>
                <a:lnTo>
                  <a:pt x="1273" y="2874"/>
                </a:lnTo>
                <a:lnTo>
                  <a:pt x="1239" y="2876"/>
                </a:lnTo>
                <a:lnTo>
                  <a:pt x="1211" y="2875"/>
                </a:lnTo>
                <a:lnTo>
                  <a:pt x="1184" y="2869"/>
                </a:lnTo>
                <a:lnTo>
                  <a:pt x="1159" y="2860"/>
                </a:lnTo>
                <a:lnTo>
                  <a:pt x="1135" y="2848"/>
                </a:lnTo>
                <a:lnTo>
                  <a:pt x="1115" y="2832"/>
                </a:lnTo>
                <a:lnTo>
                  <a:pt x="1096" y="2813"/>
                </a:lnTo>
                <a:lnTo>
                  <a:pt x="1081" y="2791"/>
                </a:lnTo>
                <a:lnTo>
                  <a:pt x="1070" y="2766"/>
                </a:lnTo>
                <a:lnTo>
                  <a:pt x="1063" y="2739"/>
                </a:lnTo>
                <a:lnTo>
                  <a:pt x="1061" y="2708"/>
                </a:lnTo>
                <a:lnTo>
                  <a:pt x="1166" y="1574"/>
                </a:lnTo>
                <a:lnTo>
                  <a:pt x="221" y="2246"/>
                </a:lnTo>
                <a:lnTo>
                  <a:pt x="184" y="2245"/>
                </a:lnTo>
                <a:lnTo>
                  <a:pt x="152" y="2240"/>
                </a:lnTo>
                <a:lnTo>
                  <a:pt x="123" y="2233"/>
                </a:lnTo>
                <a:lnTo>
                  <a:pt x="99" y="2222"/>
                </a:lnTo>
                <a:lnTo>
                  <a:pt x="77" y="2211"/>
                </a:lnTo>
                <a:lnTo>
                  <a:pt x="60" y="2198"/>
                </a:lnTo>
                <a:lnTo>
                  <a:pt x="45" y="2184"/>
                </a:lnTo>
                <a:lnTo>
                  <a:pt x="32" y="2168"/>
                </a:lnTo>
                <a:lnTo>
                  <a:pt x="23" y="2153"/>
                </a:lnTo>
                <a:lnTo>
                  <a:pt x="15" y="2138"/>
                </a:lnTo>
                <a:lnTo>
                  <a:pt x="10" y="2124"/>
                </a:lnTo>
                <a:lnTo>
                  <a:pt x="6" y="2109"/>
                </a:lnTo>
                <a:lnTo>
                  <a:pt x="3" y="2097"/>
                </a:lnTo>
                <a:lnTo>
                  <a:pt x="1" y="2086"/>
                </a:lnTo>
                <a:lnTo>
                  <a:pt x="1" y="2078"/>
                </a:lnTo>
                <a:lnTo>
                  <a:pt x="0" y="2072"/>
                </a:lnTo>
                <a:lnTo>
                  <a:pt x="0" y="2068"/>
                </a:lnTo>
                <a:lnTo>
                  <a:pt x="1" y="2044"/>
                </a:lnTo>
                <a:lnTo>
                  <a:pt x="4" y="2022"/>
                </a:lnTo>
                <a:lnTo>
                  <a:pt x="10" y="2002"/>
                </a:lnTo>
                <a:lnTo>
                  <a:pt x="19" y="1983"/>
                </a:lnTo>
                <a:lnTo>
                  <a:pt x="31" y="1966"/>
                </a:lnTo>
                <a:lnTo>
                  <a:pt x="48" y="1949"/>
                </a:lnTo>
                <a:lnTo>
                  <a:pt x="68" y="1931"/>
                </a:lnTo>
                <a:lnTo>
                  <a:pt x="94" y="1915"/>
                </a:lnTo>
                <a:lnTo>
                  <a:pt x="123" y="1897"/>
                </a:lnTo>
                <a:lnTo>
                  <a:pt x="158" y="1878"/>
                </a:lnTo>
                <a:lnTo>
                  <a:pt x="1092" y="1437"/>
                </a:lnTo>
                <a:lnTo>
                  <a:pt x="147" y="997"/>
                </a:lnTo>
                <a:lnTo>
                  <a:pt x="108" y="977"/>
                </a:lnTo>
                <a:lnTo>
                  <a:pt x="75" y="957"/>
                </a:lnTo>
                <a:lnTo>
                  <a:pt x="50" y="936"/>
                </a:lnTo>
                <a:lnTo>
                  <a:pt x="30" y="916"/>
                </a:lnTo>
                <a:lnTo>
                  <a:pt x="16" y="894"/>
                </a:lnTo>
                <a:lnTo>
                  <a:pt x="7" y="870"/>
                </a:lnTo>
                <a:lnTo>
                  <a:pt x="2" y="845"/>
                </a:lnTo>
                <a:lnTo>
                  <a:pt x="0" y="818"/>
                </a:lnTo>
                <a:lnTo>
                  <a:pt x="2" y="793"/>
                </a:lnTo>
                <a:lnTo>
                  <a:pt x="7" y="767"/>
                </a:lnTo>
                <a:lnTo>
                  <a:pt x="16" y="743"/>
                </a:lnTo>
                <a:lnTo>
                  <a:pt x="27" y="720"/>
                </a:lnTo>
                <a:lnTo>
                  <a:pt x="43" y="698"/>
                </a:lnTo>
                <a:lnTo>
                  <a:pt x="61" y="679"/>
                </a:lnTo>
                <a:lnTo>
                  <a:pt x="81" y="663"/>
                </a:lnTo>
                <a:lnTo>
                  <a:pt x="105" y="648"/>
                </a:lnTo>
                <a:lnTo>
                  <a:pt x="131" y="638"/>
                </a:lnTo>
                <a:lnTo>
                  <a:pt x="159" y="632"/>
                </a:lnTo>
                <a:lnTo>
                  <a:pt x="189" y="629"/>
                </a:lnTo>
                <a:lnTo>
                  <a:pt x="197" y="629"/>
                </a:lnTo>
                <a:lnTo>
                  <a:pt x="206" y="630"/>
                </a:lnTo>
                <a:lnTo>
                  <a:pt x="215" y="631"/>
                </a:lnTo>
                <a:lnTo>
                  <a:pt x="224" y="633"/>
                </a:lnTo>
                <a:lnTo>
                  <a:pt x="234" y="636"/>
                </a:lnTo>
                <a:lnTo>
                  <a:pt x="245" y="641"/>
                </a:lnTo>
                <a:lnTo>
                  <a:pt x="258" y="648"/>
                </a:lnTo>
                <a:lnTo>
                  <a:pt x="274" y="657"/>
                </a:lnTo>
                <a:lnTo>
                  <a:pt x="291" y="670"/>
                </a:lnTo>
                <a:lnTo>
                  <a:pt x="312" y="684"/>
                </a:lnTo>
                <a:lnTo>
                  <a:pt x="336" y="702"/>
                </a:lnTo>
                <a:lnTo>
                  <a:pt x="1166" y="1301"/>
                </a:lnTo>
                <a:lnTo>
                  <a:pt x="1164" y="1282"/>
                </a:lnTo>
                <a:lnTo>
                  <a:pt x="1161" y="1256"/>
                </a:lnTo>
                <a:lnTo>
                  <a:pt x="1156" y="1226"/>
                </a:lnTo>
                <a:lnTo>
                  <a:pt x="1152" y="1190"/>
                </a:lnTo>
                <a:lnTo>
                  <a:pt x="1148" y="1150"/>
                </a:lnTo>
                <a:lnTo>
                  <a:pt x="1144" y="1106"/>
                </a:lnTo>
                <a:lnTo>
                  <a:pt x="1139" y="1059"/>
                </a:lnTo>
                <a:lnTo>
                  <a:pt x="1134" y="1009"/>
                </a:lnTo>
                <a:lnTo>
                  <a:pt x="1129" y="956"/>
                </a:lnTo>
                <a:lnTo>
                  <a:pt x="1124" y="902"/>
                </a:lnTo>
                <a:lnTo>
                  <a:pt x="1119" y="846"/>
                </a:lnTo>
                <a:lnTo>
                  <a:pt x="1113" y="789"/>
                </a:lnTo>
                <a:lnTo>
                  <a:pt x="1108" y="732"/>
                </a:lnTo>
                <a:lnTo>
                  <a:pt x="1103" y="674"/>
                </a:lnTo>
                <a:lnTo>
                  <a:pt x="1097" y="618"/>
                </a:lnTo>
                <a:lnTo>
                  <a:pt x="1092" y="563"/>
                </a:lnTo>
                <a:lnTo>
                  <a:pt x="1087" y="509"/>
                </a:lnTo>
                <a:lnTo>
                  <a:pt x="1083" y="457"/>
                </a:lnTo>
                <a:lnTo>
                  <a:pt x="1079" y="408"/>
                </a:lnTo>
                <a:lnTo>
                  <a:pt x="1075" y="361"/>
                </a:lnTo>
                <a:lnTo>
                  <a:pt x="1071" y="319"/>
                </a:lnTo>
                <a:lnTo>
                  <a:pt x="1068" y="281"/>
                </a:lnTo>
                <a:lnTo>
                  <a:pt x="1066" y="247"/>
                </a:lnTo>
                <a:lnTo>
                  <a:pt x="1064" y="219"/>
                </a:lnTo>
                <a:lnTo>
                  <a:pt x="1062" y="195"/>
                </a:lnTo>
                <a:lnTo>
                  <a:pt x="1061" y="178"/>
                </a:lnTo>
                <a:lnTo>
                  <a:pt x="1061" y="168"/>
                </a:lnTo>
                <a:lnTo>
                  <a:pt x="1063" y="142"/>
                </a:lnTo>
                <a:lnTo>
                  <a:pt x="1069" y="118"/>
                </a:lnTo>
                <a:lnTo>
                  <a:pt x="1079" y="94"/>
                </a:lnTo>
                <a:lnTo>
                  <a:pt x="1093" y="72"/>
                </a:lnTo>
                <a:lnTo>
                  <a:pt x="1111" y="53"/>
                </a:lnTo>
                <a:lnTo>
                  <a:pt x="1131" y="34"/>
                </a:lnTo>
                <a:lnTo>
                  <a:pt x="1154" y="20"/>
                </a:lnTo>
                <a:lnTo>
                  <a:pt x="1180" y="9"/>
                </a:lnTo>
                <a:lnTo>
                  <a:pt x="1208" y="2"/>
                </a:lnTo>
                <a:lnTo>
                  <a:pt x="1239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3200400" y="4876799"/>
            <a:ext cx="2362200" cy="1676400"/>
            <a:chOff x="1371600" y="2590800"/>
            <a:chExt cx="4941513" cy="2743200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3124200" y="4267198"/>
              <a:ext cx="2057400" cy="2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1371600" y="4296007"/>
              <a:ext cx="1639478" cy="428393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2945876" y="4145466"/>
              <a:ext cx="254524" cy="274134"/>
            </a:xfrm>
            <a:prstGeom prst="ellipse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 flipV="1">
              <a:off x="5181600" y="2590800"/>
              <a:ext cx="762000" cy="1523998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5257800" y="4343400"/>
              <a:ext cx="990600" cy="9906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4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4038600" y="3276600"/>
              <a:ext cx="356600" cy="489260"/>
              <a:chOff x="2270" y="752"/>
              <a:chExt cx="1077" cy="1280"/>
            </a:xfrm>
          </p:grpSpPr>
          <p:sp>
            <p:nvSpPr>
              <p:cNvPr id="78" name="Freeform 6"/>
              <p:cNvSpPr>
                <a:spLocks noEditPoints="1"/>
              </p:cNvSpPr>
              <p:nvPr/>
            </p:nvSpPr>
            <p:spPr bwMode="auto">
              <a:xfrm>
                <a:off x="2270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"/>
              <p:cNvSpPr>
                <a:spLocks/>
              </p:cNvSpPr>
              <p:nvPr/>
            </p:nvSpPr>
            <p:spPr bwMode="auto">
              <a:xfrm>
                <a:off x="2925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67" name="Straight Arrow Connector 66"/>
            <p:cNvCxnSpPr>
              <a:endCxn id="63" idx="1"/>
            </p:cNvCxnSpPr>
            <p:nvPr/>
          </p:nvCxnSpPr>
          <p:spPr>
            <a:xfrm>
              <a:off x="1447800" y="3352800"/>
              <a:ext cx="1535350" cy="832812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5029200" y="4114800"/>
              <a:ext cx="254524" cy="274134"/>
            </a:xfrm>
            <a:prstGeom prst="ellipse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53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5943600" y="3733800"/>
              <a:ext cx="369513" cy="489260"/>
              <a:chOff x="4094" y="1952"/>
              <a:chExt cx="1116" cy="1280"/>
            </a:xfrm>
          </p:grpSpPr>
          <p:sp>
            <p:nvSpPr>
              <p:cNvPr id="76" name="Freeform 12"/>
              <p:cNvSpPr>
                <a:spLocks noEditPoints="1"/>
              </p:cNvSpPr>
              <p:nvPr/>
            </p:nvSpPr>
            <p:spPr bwMode="auto">
              <a:xfrm>
                <a:off x="4094" y="19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13"/>
              <p:cNvSpPr>
                <a:spLocks/>
              </p:cNvSpPr>
              <p:nvPr/>
            </p:nvSpPr>
            <p:spPr bwMode="auto">
              <a:xfrm>
                <a:off x="4694" y="248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0" name="Group 4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3962400" y="4572000"/>
              <a:ext cx="422799" cy="489260"/>
              <a:chOff x="2414" y="3344"/>
              <a:chExt cx="1126" cy="1303"/>
            </a:xfrm>
          </p:grpSpPr>
          <p:sp>
            <p:nvSpPr>
              <p:cNvPr id="74" name="Freeform 6"/>
              <p:cNvSpPr>
                <a:spLocks noEditPoints="1"/>
              </p:cNvSpPr>
              <p:nvPr/>
            </p:nvSpPr>
            <p:spPr bwMode="auto">
              <a:xfrm>
                <a:off x="2414" y="334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"/>
              <p:cNvSpPr>
                <a:spLocks/>
              </p:cNvSpPr>
              <p:nvPr/>
            </p:nvSpPr>
            <p:spPr bwMode="auto">
              <a:xfrm>
                <a:off x="3004" y="3876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" name="Group 10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1676400" y="3810000"/>
              <a:ext cx="436512" cy="489260"/>
              <a:chOff x="782" y="2384"/>
              <a:chExt cx="1142" cy="1280"/>
            </a:xfrm>
          </p:grpSpPr>
          <p:sp>
            <p:nvSpPr>
              <p:cNvPr id="72" name="Freeform 12"/>
              <p:cNvSpPr>
                <a:spLocks noEditPoints="1"/>
              </p:cNvSpPr>
              <p:nvPr/>
            </p:nvSpPr>
            <p:spPr bwMode="auto">
              <a:xfrm>
                <a:off x="782" y="238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3"/>
              <p:cNvSpPr>
                <a:spLocks noEditPoints="1"/>
              </p:cNvSpPr>
              <p:nvPr/>
            </p:nvSpPr>
            <p:spPr bwMode="auto">
              <a:xfrm>
                <a:off x="1357" y="2906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6629400" y="1981200"/>
            <a:ext cx="2209800" cy="2590800"/>
            <a:chOff x="533400" y="457200"/>
            <a:chExt cx="6705600" cy="6172200"/>
          </a:xfrm>
        </p:grpSpPr>
        <p:cxnSp>
          <p:nvCxnSpPr>
            <p:cNvPr id="81" name="Straight Arrow Connector 80"/>
            <p:cNvCxnSpPr/>
            <p:nvPr/>
          </p:nvCxnSpPr>
          <p:spPr>
            <a:xfrm>
              <a:off x="3124200" y="4267198"/>
              <a:ext cx="2057400" cy="2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663804" y="4296007"/>
              <a:ext cx="2347274" cy="602166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663804" y="607741"/>
              <a:ext cx="0" cy="6021659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Freeform 11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auto">
            <a:xfrm>
              <a:off x="794208" y="457200"/>
              <a:ext cx="195606" cy="217015"/>
            </a:xfrm>
            <a:custGeom>
              <a:avLst/>
              <a:gdLst/>
              <a:ahLst/>
              <a:cxnLst>
                <a:cxn ang="0">
                  <a:pos x="2856" y="0"/>
                </a:cxn>
                <a:cxn ang="0">
                  <a:pos x="2932" y="3"/>
                </a:cxn>
                <a:cxn ang="0">
                  <a:pos x="3000" y="19"/>
                </a:cxn>
                <a:cxn ang="0">
                  <a:pos x="3051" y="57"/>
                </a:cxn>
                <a:cxn ang="0">
                  <a:pos x="3078" y="125"/>
                </a:cxn>
                <a:cxn ang="0">
                  <a:pos x="3072" y="227"/>
                </a:cxn>
                <a:cxn ang="0">
                  <a:pos x="3035" y="301"/>
                </a:cxn>
                <a:cxn ang="0">
                  <a:pos x="2977" y="349"/>
                </a:cxn>
                <a:cxn ang="0">
                  <a:pos x="2909" y="375"/>
                </a:cxn>
                <a:cxn ang="0">
                  <a:pos x="2842" y="386"/>
                </a:cxn>
                <a:cxn ang="0">
                  <a:pos x="2785" y="388"/>
                </a:cxn>
                <a:cxn ang="0">
                  <a:pos x="1280" y="2667"/>
                </a:cxn>
                <a:cxn ang="0">
                  <a:pos x="1266" y="2733"/>
                </a:cxn>
                <a:cxn ang="0">
                  <a:pos x="1242" y="2806"/>
                </a:cxn>
                <a:cxn ang="0">
                  <a:pos x="1201" y="2876"/>
                </a:cxn>
                <a:cxn ang="0">
                  <a:pos x="1138" y="2929"/>
                </a:cxn>
                <a:cxn ang="0">
                  <a:pos x="1047" y="2959"/>
                </a:cxn>
                <a:cxn ang="0">
                  <a:pos x="948" y="2953"/>
                </a:cxn>
                <a:cxn ang="0">
                  <a:pos x="883" y="2912"/>
                </a:cxn>
                <a:cxn ang="0">
                  <a:pos x="846" y="2854"/>
                </a:cxn>
                <a:cxn ang="0">
                  <a:pos x="831" y="2791"/>
                </a:cxn>
                <a:cxn ang="0">
                  <a:pos x="834" y="2746"/>
                </a:cxn>
                <a:cxn ang="0">
                  <a:pos x="853" y="2674"/>
                </a:cxn>
                <a:cxn ang="0">
                  <a:pos x="876" y="2586"/>
                </a:cxn>
                <a:cxn ang="0">
                  <a:pos x="1520" y="388"/>
                </a:cxn>
                <a:cxn ang="0">
                  <a:pos x="941" y="389"/>
                </a:cxn>
                <a:cxn ang="0">
                  <a:pos x="843" y="398"/>
                </a:cxn>
                <a:cxn ang="0">
                  <a:pos x="720" y="427"/>
                </a:cxn>
                <a:cxn ang="0">
                  <a:pos x="581" y="488"/>
                </a:cxn>
                <a:cxn ang="0">
                  <a:pos x="432" y="595"/>
                </a:cxn>
                <a:cxn ang="0">
                  <a:pos x="279" y="757"/>
                </a:cxn>
                <a:cxn ang="0">
                  <a:pos x="164" y="923"/>
                </a:cxn>
                <a:cxn ang="0">
                  <a:pos x="128" y="964"/>
                </a:cxn>
                <a:cxn ang="0">
                  <a:pos x="79" y="977"/>
                </a:cxn>
                <a:cxn ang="0">
                  <a:pos x="27" y="965"/>
                </a:cxn>
                <a:cxn ang="0">
                  <a:pos x="5" y="940"/>
                </a:cxn>
                <a:cxn ang="0">
                  <a:pos x="0" y="917"/>
                </a:cxn>
                <a:cxn ang="0">
                  <a:pos x="7" y="888"/>
                </a:cxn>
                <a:cxn ang="0">
                  <a:pos x="43" y="815"/>
                </a:cxn>
                <a:cxn ang="0">
                  <a:pos x="104" y="708"/>
                </a:cxn>
                <a:cxn ang="0">
                  <a:pos x="185" y="582"/>
                </a:cxn>
                <a:cxn ang="0">
                  <a:pos x="283" y="448"/>
                </a:cxn>
                <a:cxn ang="0">
                  <a:pos x="390" y="315"/>
                </a:cxn>
                <a:cxn ang="0">
                  <a:pos x="554" y="161"/>
                </a:cxn>
                <a:cxn ang="0">
                  <a:pos x="706" y="68"/>
                </a:cxn>
                <a:cxn ang="0">
                  <a:pos x="843" y="19"/>
                </a:cxn>
                <a:cxn ang="0">
                  <a:pos x="959" y="2"/>
                </a:cxn>
                <a:cxn ang="0">
                  <a:pos x="1050" y="0"/>
                </a:cxn>
              </a:cxnLst>
              <a:rect l="0" t="0" r="r" b="b"/>
              <a:pathLst>
                <a:path w="3080" h="2961">
                  <a:moveTo>
                    <a:pt x="1050" y="0"/>
                  </a:moveTo>
                  <a:lnTo>
                    <a:pt x="2830" y="0"/>
                  </a:lnTo>
                  <a:lnTo>
                    <a:pt x="2856" y="0"/>
                  </a:lnTo>
                  <a:lnTo>
                    <a:pt x="2881" y="0"/>
                  </a:lnTo>
                  <a:lnTo>
                    <a:pt x="2907" y="1"/>
                  </a:lnTo>
                  <a:lnTo>
                    <a:pt x="2932" y="3"/>
                  </a:lnTo>
                  <a:lnTo>
                    <a:pt x="2956" y="7"/>
                  </a:lnTo>
                  <a:lnTo>
                    <a:pt x="2979" y="12"/>
                  </a:lnTo>
                  <a:lnTo>
                    <a:pt x="3000" y="19"/>
                  </a:lnTo>
                  <a:lnTo>
                    <a:pt x="3020" y="29"/>
                  </a:lnTo>
                  <a:lnTo>
                    <a:pt x="3037" y="41"/>
                  </a:lnTo>
                  <a:lnTo>
                    <a:pt x="3051" y="57"/>
                  </a:lnTo>
                  <a:lnTo>
                    <a:pt x="3064" y="77"/>
                  </a:lnTo>
                  <a:lnTo>
                    <a:pt x="3072" y="99"/>
                  </a:lnTo>
                  <a:lnTo>
                    <a:pt x="3078" y="125"/>
                  </a:lnTo>
                  <a:lnTo>
                    <a:pt x="3080" y="157"/>
                  </a:lnTo>
                  <a:lnTo>
                    <a:pt x="3078" y="194"/>
                  </a:lnTo>
                  <a:lnTo>
                    <a:pt x="3072" y="227"/>
                  </a:lnTo>
                  <a:lnTo>
                    <a:pt x="3063" y="255"/>
                  </a:lnTo>
                  <a:lnTo>
                    <a:pt x="3050" y="279"/>
                  </a:lnTo>
                  <a:lnTo>
                    <a:pt x="3035" y="301"/>
                  </a:lnTo>
                  <a:lnTo>
                    <a:pt x="3017" y="320"/>
                  </a:lnTo>
                  <a:lnTo>
                    <a:pt x="2998" y="336"/>
                  </a:lnTo>
                  <a:lnTo>
                    <a:pt x="2977" y="349"/>
                  </a:lnTo>
                  <a:lnTo>
                    <a:pt x="2955" y="360"/>
                  </a:lnTo>
                  <a:lnTo>
                    <a:pt x="2932" y="369"/>
                  </a:lnTo>
                  <a:lnTo>
                    <a:pt x="2909" y="375"/>
                  </a:lnTo>
                  <a:lnTo>
                    <a:pt x="2886" y="380"/>
                  </a:lnTo>
                  <a:lnTo>
                    <a:pt x="2863" y="383"/>
                  </a:lnTo>
                  <a:lnTo>
                    <a:pt x="2842" y="386"/>
                  </a:lnTo>
                  <a:lnTo>
                    <a:pt x="2821" y="388"/>
                  </a:lnTo>
                  <a:lnTo>
                    <a:pt x="2801" y="388"/>
                  </a:lnTo>
                  <a:lnTo>
                    <a:pt x="2785" y="388"/>
                  </a:lnTo>
                  <a:lnTo>
                    <a:pt x="2770" y="388"/>
                  </a:lnTo>
                  <a:lnTo>
                    <a:pt x="1700" y="388"/>
                  </a:lnTo>
                  <a:lnTo>
                    <a:pt x="1280" y="2667"/>
                  </a:lnTo>
                  <a:lnTo>
                    <a:pt x="1275" y="2688"/>
                  </a:lnTo>
                  <a:lnTo>
                    <a:pt x="1271" y="2710"/>
                  </a:lnTo>
                  <a:lnTo>
                    <a:pt x="1266" y="2733"/>
                  </a:lnTo>
                  <a:lnTo>
                    <a:pt x="1259" y="2757"/>
                  </a:lnTo>
                  <a:lnTo>
                    <a:pt x="1251" y="2782"/>
                  </a:lnTo>
                  <a:lnTo>
                    <a:pt x="1242" y="2806"/>
                  </a:lnTo>
                  <a:lnTo>
                    <a:pt x="1230" y="2831"/>
                  </a:lnTo>
                  <a:lnTo>
                    <a:pt x="1216" y="2854"/>
                  </a:lnTo>
                  <a:lnTo>
                    <a:pt x="1201" y="2876"/>
                  </a:lnTo>
                  <a:lnTo>
                    <a:pt x="1182" y="2895"/>
                  </a:lnTo>
                  <a:lnTo>
                    <a:pt x="1161" y="2914"/>
                  </a:lnTo>
                  <a:lnTo>
                    <a:pt x="1138" y="2929"/>
                  </a:lnTo>
                  <a:lnTo>
                    <a:pt x="1111" y="2943"/>
                  </a:lnTo>
                  <a:lnTo>
                    <a:pt x="1081" y="2953"/>
                  </a:lnTo>
                  <a:lnTo>
                    <a:pt x="1047" y="2959"/>
                  </a:lnTo>
                  <a:lnTo>
                    <a:pt x="1010" y="2961"/>
                  </a:lnTo>
                  <a:lnTo>
                    <a:pt x="976" y="2959"/>
                  </a:lnTo>
                  <a:lnTo>
                    <a:pt x="948" y="2953"/>
                  </a:lnTo>
                  <a:lnTo>
                    <a:pt x="923" y="2942"/>
                  </a:lnTo>
                  <a:lnTo>
                    <a:pt x="901" y="2928"/>
                  </a:lnTo>
                  <a:lnTo>
                    <a:pt x="883" y="2912"/>
                  </a:lnTo>
                  <a:lnTo>
                    <a:pt x="867" y="2894"/>
                  </a:lnTo>
                  <a:lnTo>
                    <a:pt x="855" y="2874"/>
                  </a:lnTo>
                  <a:lnTo>
                    <a:pt x="846" y="2854"/>
                  </a:lnTo>
                  <a:lnTo>
                    <a:pt x="838" y="2832"/>
                  </a:lnTo>
                  <a:lnTo>
                    <a:pt x="833" y="2811"/>
                  </a:lnTo>
                  <a:lnTo>
                    <a:pt x="831" y="2791"/>
                  </a:lnTo>
                  <a:lnTo>
                    <a:pt x="830" y="2772"/>
                  </a:lnTo>
                  <a:lnTo>
                    <a:pt x="831" y="2762"/>
                  </a:lnTo>
                  <a:lnTo>
                    <a:pt x="834" y="2746"/>
                  </a:lnTo>
                  <a:lnTo>
                    <a:pt x="839" y="2727"/>
                  </a:lnTo>
                  <a:lnTo>
                    <a:pt x="845" y="2702"/>
                  </a:lnTo>
                  <a:lnTo>
                    <a:pt x="853" y="2674"/>
                  </a:lnTo>
                  <a:lnTo>
                    <a:pt x="860" y="2646"/>
                  </a:lnTo>
                  <a:lnTo>
                    <a:pt x="868" y="2615"/>
                  </a:lnTo>
                  <a:lnTo>
                    <a:pt x="876" y="2586"/>
                  </a:lnTo>
                  <a:lnTo>
                    <a:pt x="883" y="2557"/>
                  </a:lnTo>
                  <a:lnTo>
                    <a:pt x="890" y="2530"/>
                  </a:lnTo>
                  <a:lnTo>
                    <a:pt x="1520" y="388"/>
                  </a:lnTo>
                  <a:lnTo>
                    <a:pt x="990" y="388"/>
                  </a:lnTo>
                  <a:lnTo>
                    <a:pt x="967" y="389"/>
                  </a:lnTo>
                  <a:lnTo>
                    <a:pt x="941" y="389"/>
                  </a:lnTo>
                  <a:lnTo>
                    <a:pt x="911" y="391"/>
                  </a:lnTo>
                  <a:lnTo>
                    <a:pt x="879" y="393"/>
                  </a:lnTo>
                  <a:lnTo>
                    <a:pt x="843" y="398"/>
                  </a:lnTo>
                  <a:lnTo>
                    <a:pt x="804" y="405"/>
                  </a:lnTo>
                  <a:lnTo>
                    <a:pt x="763" y="414"/>
                  </a:lnTo>
                  <a:lnTo>
                    <a:pt x="720" y="427"/>
                  </a:lnTo>
                  <a:lnTo>
                    <a:pt x="676" y="443"/>
                  </a:lnTo>
                  <a:lnTo>
                    <a:pt x="630" y="464"/>
                  </a:lnTo>
                  <a:lnTo>
                    <a:pt x="581" y="488"/>
                  </a:lnTo>
                  <a:lnTo>
                    <a:pt x="532" y="518"/>
                  </a:lnTo>
                  <a:lnTo>
                    <a:pt x="482" y="553"/>
                  </a:lnTo>
                  <a:lnTo>
                    <a:pt x="432" y="595"/>
                  </a:lnTo>
                  <a:lnTo>
                    <a:pt x="381" y="641"/>
                  </a:lnTo>
                  <a:lnTo>
                    <a:pt x="331" y="696"/>
                  </a:lnTo>
                  <a:lnTo>
                    <a:pt x="279" y="757"/>
                  </a:lnTo>
                  <a:lnTo>
                    <a:pt x="229" y="826"/>
                  </a:lnTo>
                  <a:lnTo>
                    <a:pt x="180" y="902"/>
                  </a:lnTo>
                  <a:lnTo>
                    <a:pt x="164" y="923"/>
                  </a:lnTo>
                  <a:lnTo>
                    <a:pt x="151" y="940"/>
                  </a:lnTo>
                  <a:lnTo>
                    <a:pt x="140" y="954"/>
                  </a:lnTo>
                  <a:lnTo>
                    <a:pt x="128" y="964"/>
                  </a:lnTo>
                  <a:lnTo>
                    <a:pt x="114" y="971"/>
                  </a:lnTo>
                  <a:lnTo>
                    <a:pt x="99" y="976"/>
                  </a:lnTo>
                  <a:lnTo>
                    <a:pt x="79" y="977"/>
                  </a:lnTo>
                  <a:lnTo>
                    <a:pt x="58" y="975"/>
                  </a:lnTo>
                  <a:lnTo>
                    <a:pt x="41" y="971"/>
                  </a:lnTo>
                  <a:lnTo>
                    <a:pt x="27" y="965"/>
                  </a:lnTo>
                  <a:lnTo>
                    <a:pt x="18" y="957"/>
                  </a:lnTo>
                  <a:lnTo>
                    <a:pt x="9" y="949"/>
                  </a:lnTo>
                  <a:lnTo>
                    <a:pt x="5" y="940"/>
                  </a:lnTo>
                  <a:lnTo>
                    <a:pt x="2" y="932"/>
                  </a:lnTo>
                  <a:lnTo>
                    <a:pt x="0" y="924"/>
                  </a:lnTo>
                  <a:lnTo>
                    <a:pt x="0" y="917"/>
                  </a:lnTo>
                  <a:lnTo>
                    <a:pt x="0" y="913"/>
                  </a:lnTo>
                  <a:lnTo>
                    <a:pt x="1" y="904"/>
                  </a:lnTo>
                  <a:lnTo>
                    <a:pt x="7" y="888"/>
                  </a:lnTo>
                  <a:lnTo>
                    <a:pt x="16" y="867"/>
                  </a:lnTo>
                  <a:lnTo>
                    <a:pt x="28" y="843"/>
                  </a:lnTo>
                  <a:lnTo>
                    <a:pt x="43" y="815"/>
                  </a:lnTo>
                  <a:lnTo>
                    <a:pt x="61" y="782"/>
                  </a:lnTo>
                  <a:lnTo>
                    <a:pt x="82" y="747"/>
                  </a:lnTo>
                  <a:lnTo>
                    <a:pt x="104" y="708"/>
                  </a:lnTo>
                  <a:lnTo>
                    <a:pt x="129" y="669"/>
                  </a:lnTo>
                  <a:lnTo>
                    <a:pt x="156" y="626"/>
                  </a:lnTo>
                  <a:lnTo>
                    <a:pt x="185" y="582"/>
                  </a:lnTo>
                  <a:lnTo>
                    <a:pt x="217" y="538"/>
                  </a:lnTo>
                  <a:lnTo>
                    <a:pt x="249" y="493"/>
                  </a:lnTo>
                  <a:lnTo>
                    <a:pt x="283" y="448"/>
                  </a:lnTo>
                  <a:lnTo>
                    <a:pt x="318" y="403"/>
                  </a:lnTo>
                  <a:lnTo>
                    <a:pt x="354" y="358"/>
                  </a:lnTo>
                  <a:lnTo>
                    <a:pt x="390" y="315"/>
                  </a:lnTo>
                  <a:lnTo>
                    <a:pt x="446" y="256"/>
                  </a:lnTo>
                  <a:lnTo>
                    <a:pt x="500" y="205"/>
                  </a:lnTo>
                  <a:lnTo>
                    <a:pt x="554" y="161"/>
                  </a:lnTo>
                  <a:lnTo>
                    <a:pt x="606" y="124"/>
                  </a:lnTo>
                  <a:lnTo>
                    <a:pt x="656" y="92"/>
                  </a:lnTo>
                  <a:lnTo>
                    <a:pt x="706" y="68"/>
                  </a:lnTo>
                  <a:lnTo>
                    <a:pt x="753" y="47"/>
                  </a:lnTo>
                  <a:lnTo>
                    <a:pt x="798" y="31"/>
                  </a:lnTo>
                  <a:lnTo>
                    <a:pt x="843" y="19"/>
                  </a:lnTo>
                  <a:lnTo>
                    <a:pt x="883" y="12"/>
                  </a:lnTo>
                  <a:lnTo>
                    <a:pt x="922" y="6"/>
                  </a:lnTo>
                  <a:lnTo>
                    <a:pt x="959" y="2"/>
                  </a:lnTo>
                  <a:lnTo>
                    <a:pt x="992" y="1"/>
                  </a:lnTo>
                  <a:lnTo>
                    <a:pt x="1023" y="0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2945876" y="4145466"/>
              <a:ext cx="254524" cy="274134"/>
            </a:xfrm>
            <a:prstGeom prst="ellipse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V="1">
              <a:off x="5181600" y="1752600"/>
              <a:ext cx="1295400" cy="2362198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5257800" y="4343400"/>
              <a:ext cx="1981200" cy="19812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3810000" y="2743200"/>
              <a:ext cx="356600" cy="489260"/>
              <a:chOff x="2270" y="752"/>
              <a:chExt cx="1077" cy="1280"/>
            </a:xfrm>
          </p:grpSpPr>
          <p:sp>
            <p:nvSpPr>
              <p:cNvPr id="102" name="Freeform 6"/>
              <p:cNvSpPr>
                <a:spLocks noEditPoints="1"/>
              </p:cNvSpPr>
              <p:nvPr/>
            </p:nvSpPr>
            <p:spPr bwMode="auto">
              <a:xfrm>
                <a:off x="2270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7"/>
              <p:cNvSpPr>
                <a:spLocks/>
              </p:cNvSpPr>
              <p:nvPr/>
            </p:nvSpPr>
            <p:spPr bwMode="auto">
              <a:xfrm>
                <a:off x="2925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9" name="Rectangle 88"/>
            <p:cNvSpPr/>
            <p:nvPr/>
          </p:nvSpPr>
          <p:spPr>
            <a:xfrm>
              <a:off x="533400" y="4747632"/>
              <a:ext cx="260808" cy="22581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/>
            <p:cNvCxnSpPr>
              <a:endCxn id="85" idx="1"/>
            </p:cNvCxnSpPr>
            <p:nvPr/>
          </p:nvCxnSpPr>
          <p:spPr>
            <a:xfrm>
              <a:off x="663804" y="2941134"/>
              <a:ext cx="2319346" cy="1244478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533400" y="2790593"/>
              <a:ext cx="260808" cy="22581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029200" y="4114800"/>
              <a:ext cx="254524" cy="274134"/>
            </a:xfrm>
            <a:prstGeom prst="ellipse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53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248400" y="3733800"/>
              <a:ext cx="369513" cy="489260"/>
              <a:chOff x="4094" y="1952"/>
              <a:chExt cx="1116" cy="1280"/>
            </a:xfrm>
          </p:grpSpPr>
          <p:sp>
            <p:nvSpPr>
              <p:cNvPr id="100" name="Freeform 12"/>
              <p:cNvSpPr>
                <a:spLocks noEditPoints="1"/>
              </p:cNvSpPr>
              <p:nvPr/>
            </p:nvSpPr>
            <p:spPr bwMode="auto">
              <a:xfrm>
                <a:off x="4094" y="19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3"/>
              <p:cNvSpPr>
                <a:spLocks/>
              </p:cNvSpPr>
              <p:nvPr/>
            </p:nvSpPr>
            <p:spPr bwMode="auto">
              <a:xfrm>
                <a:off x="4694" y="248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4" name="Group 4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3581400" y="5257800"/>
              <a:ext cx="422799" cy="489260"/>
              <a:chOff x="2414" y="3344"/>
              <a:chExt cx="1126" cy="1303"/>
            </a:xfrm>
          </p:grpSpPr>
          <p:sp>
            <p:nvSpPr>
              <p:cNvPr id="98" name="Freeform 6"/>
              <p:cNvSpPr>
                <a:spLocks noEditPoints="1"/>
              </p:cNvSpPr>
              <p:nvPr/>
            </p:nvSpPr>
            <p:spPr bwMode="auto">
              <a:xfrm>
                <a:off x="2414" y="334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7"/>
              <p:cNvSpPr>
                <a:spLocks/>
              </p:cNvSpPr>
              <p:nvPr/>
            </p:nvSpPr>
            <p:spPr bwMode="auto">
              <a:xfrm>
                <a:off x="3004" y="3876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5" name="Group 10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990600" y="3733800"/>
              <a:ext cx="436512" cy="489260"/>
              <a:chOff x="782" y="2384"/>
              <a:chExt cx="1142" cy="1280"/>
            </a:xfrm>
          </p:grpSpPr>
          <p:sp>
            <p:nvSpPr>
              <p:cNvPr id="96" name="Freeform 12"/>
              <p:cNvSpPr>
                <a:spLocks noEditPoints="1"/>
              </p:cNvSpPr>
              <p:nvPr/>
            </p:nvSpPr>
            <p:spPr bwMode="auto">
              <a:xfrm>
                <a:off x="782" y="238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3"/>
              <p:cNvSpPr>
                <a:spLocks noEditPoints="1"/>
              </p:cNvSpPr>
              <p:nvPr/>
            </p:nvSpPr>
            <p:spPr bwMode="auto">
              <a:xfrm>
                <a:off x="1357" y="2906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04" name="Freeform 11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 rot="1607129">
            <a:off x="5421999" y="2296290"/>
            <a:ext cx="420130" cy="152400"/>
          </a:xfrm>
          <a:custGeom>
            <a:avLst/>
            <a:gdLst/>
            <a:ahLst/>
            <a:cxnLst>
              <a:cxn ang="0">
                <a:pos x="3868" y="923"/>
              </a:cxn>
              <a:cxn ang="0">
                <a:pos x="3918" y="923"/>
              </a:cxn>
              <a:cxn ang="0">
                <a:pos x="3966" y="927"/>
              </a:cxn>
              <a:cxn ang="0">
                <a:pos x="4011" y="935"/>
              </a:cxn>
              <a:cxn ang="0">
                <a:pos x="4048" y="951"/>
              </a:cxn>
              <a:cxn ang="0">
                <a:pos x="4071" y="979"/>
              </a:cxn>
              <a:cxn ang="0">
                <a:pos x="4080" y="1020"/>
              </a:cxn>
              <a:cxn ang="0">
                <a:pos x="4071" y="1058"/>
              </a:cxn>
              <a:cxn ang="0">
                <a:pos x="4048" y="1084"/>
              </a:cxn>
              <a:cxn ang="0">
                <a:pos x="4012" y="1099"/>
              </a:cxn>
              <a:cxn ang="0">
                <a:pos x="3969" y="1107"/>
              </a:cxn>
              <a:cxn ang="0">
                <a:pos x="3923" y="1110"/>
              </a:cxn>
              <a:cxn ang="0">
                <a:pos x="3877" y="1110"/>
              </a:cxn>
              <a:cxn ang="0">
                <a:pos x="181" y="1110"/>
              </a:cxn>
              <a:cxn ang="0">
                <a:pos x="135" y="1109"/>
              </a:cxn>
              <a:cxn ang="0">
                <a:pos x="89" y="1104"/>
              </a:cxn>
              <a:cxn ang="0">
                <a:pos x="50" y="1093"/>
              </a:cxn>
              <a:cxn ang="0">
                <a:pos x="20" y="1072"/>
              </a:cxn>
              <a:cxn ang="0">
                <a:pos x="3" y="1041"/>
              </a:cxn>
              <a:cxn ang="0">
                <a:pos x="3" y="998"/>
              </a:cxn>
              <a:cxn ang="0">
                <a:pos x="20" y="963"/>
              </a:cxn>
              <a:cxn ang="0">
                <a:pos x="50" y="942"/>
              </a:cxn>
              <a:cxn ang="0">
                <a:pos x="89" y="930"/>
              </a:cxn>
              <a:cxn ang="0">
                <a:pos x="135" y="924"/>
              </a:cxn>
              <a:cxn ang="0">
                <a:pos x="181" y="923"/>
              </a:cxn>
              <a:cxn ang="0">
                <a:pos x="203" y="0"/>
              </a:cxn>
              <a:cxn ang="0">
                <a:pos x="3900" y="0"/>
              </a:cxn>
              <a:cxn ang="0">
                <a:pos x="3945" y="1"/>
              </a:cxn>
              <a:cxn ang="0">
                <a:pos x="3991" y="6"/>
              </a:cxn>
              <a:cxn ang="0">
                <a:pos x="4031" y="17"/>
              </a:cxn>
              <a:cxn ang="0">
                <a:pos x="4061" y="38"/>
              </a:cxn>
              <a:cxn ang="0">
                <a:pos x="4078" y="69"/>
              </a:cxn>
              <a:cxn ang="0">
                <a:pos x="4078" y="113"/>
              </a:cxn>
              <a:cxn ang="0">
                <a:pos x="4061" y="147"/>
              </a:cxn>
              <a:cxn ang="0">
                <a:pos x="4031" y="168"/>
              </a:cxn>
              <a:cxn ang="0">
                <a:pos x="3989" y="180"/>
              </a:cxn>
              <a:cxn ang="0">
                <a:pos x="3942" y="186"/>
              </a:cxn>
              <a:cxn ang="0">
                <a:pos x="3893" y="187"/>
              </a:cxn>
              <a:cxn ang="0">
                <a:pos x="203" y="187"/>
              </a:cxn>
              <a:cxn ang="0">
                <a:pos x="157" y="187"/>
              </a:cxn>
              <a:cxn ang="0">
                <a:pos x="111" y="184"/>
              </a:cxn>
              <a:cxn ang="0">
                <a:pos x="69" y="175"/>
              </a:cxn>
              <a:cxn ang="0">
                <a:pos x="34" y="159"/>
              </a:cxn>
              <a:cxn ang="0">
                <a:pos x="9" y="131"/>
              </a:cxn>
              <a:cxn ang="0">
                <a:pos x="0" y="91"/>
              </a:cxn>
              <a:cxn ang="0">
                <a:pos x="9" y="52"/>
              </a:cxn>
              <a:cxn ang="0">
                <a:pos x="34" y="27"/>
              </a:cxn>
              <a:cxn ang="0">
                <a:pos x="69" y="11"/>
              </a:cxn>
              <a:cxn ang="0">
                <a:pos x="111" y="3"/>
              </a:cxn>
              <a:cxn ang="0">
                <a:pos x="157" y="0"/>
              </a:cxn>
              <a:cxn ang="0">
                <a:pos x="203" y="0"/>
              </a:cxn>
            </a:cxnLst>
            <a:rect l="0" t="0" r="r" b="b"/>
            <a:pathLst>
              <a:path w="4080" h="1110">
                <a:moveTo>
                  <a:pt x="203" y="923"/>
                </a:moveTo>
                <a:lnTo>
                  <a:pt x="3868" y="923"/>
                </a:lnTo>
                <a:lnTo>
                  <a:pt x="3893" y="923"/>
                </a:lnTo>
                <a:lnTo>
                  <a:pt x="3918" y="923"/>
                </a:lnTo>
                <a:lnTo>
                  <a:pt x="3942" y="924"/>
                </a:lnTo>
                <a:lnTo>
                  <a:pt x="3966" y="927"/>
                </a:lnTo>
                <a:lnTo>
                  <a:pt x="3989" y="930"/>
                </a:lnTo>
                <a:lnTo>
                  <a:pt x="4011" y="935"/>
                </a:lnTo>
                <a:lnTo>
                  <a:pt x="4031" y="942"/>
                </a:lnTo>
                <a:lnTo>
                  <a:pt x="4048" y="951"/>
                </a:lnTo>
                <a:lnTo>
                  <a:pt x="4061" y="963"/>
                </a:lnTo>
                <a:lnTo>
                  <a:pt x="4071" y="979"/>
                </a:lnTo>
                <a:lnTo>
                  <a:pt x="4078" y="998"/>
                </a:lnTo>
                <a:lnTo>
                  <a:pt x="4080" y="1020"/>
                </a:lnTo>
                <a:lnTo>
                  <a:pt x="4078" y="1041"/>
                </a:lnTo>
                <a:lnTo>
                  <a:pt x="4071" y="1058"/>
                </a:lnTo>
                <a:lnTo>
                  <a:pt x="4061" y="1072"/>
                </a:lnTo>
                <a:lnTo>
                  <a:pt x="4048" y="1084"/>
                </a:lnTo>
                <a:lnTo>
                  <a:pt x="4031" y="1093"/>
                </a:lnTo>
                <a:lnTo>
                  <a:pt x="4012" y="1099"/>
                </a:lnTo>
                <a:lnTo>
                  <a:pt x="3991" y="1104"/>
                </a:lnTo>
                <a:lnTo>
                  <a:pt x="3969" y="1107"/>
                </a:lnTo>
                <a:lnTo>
                  <a:pt x="3945" y="1109"/>
                </a:lnTo>
                <a:lnTo>
                  <a:pt x="3923" y="1110"/>
                </a:lnTo>
                <a:lnTo>
                  <a:pt x="3900" y="1110"/>
                </a:lnTo>
                <a:lnTo>
                  <a:pt x="3877" y="1110"/>
                </a:lnTo>
                <a:lnTo>
                  <a:pt x="203" y="1110"/>
                </a:lnTo>
                <a:lnTo>
                  <a:pt x="181" y="1110"/>
                </a:lnTo>
                <a:lnTo>
                  <a:pt x="157" y="1110"/>
                </a:lnTo>
                <a:lnTo>
                  <a:pt x="135" y="1109"/>
                </a:lnTo>
                <a:lnTo>
                  <a:pt x="111" y="1107"/>
                </a:lnTo>
                <a:lnTo>
                  <a:pt x="89" y="1104"/>
                </a:lnTo>
                <a:lnTo>
                  <a:pt x="69" y="1099"/>
                </a:lnTo>
                <a:lnTo>
                  <a:pt x="50" y="1093"/>
                </a:lnTo>
                <a:lnTo>
                  <a:pt x="34" y="1084"/>
                </a:lnTo>
                <a:lnTo>
                  <a:pt x="20" y="1072"/>
                </a:lnTo>
                <a:lnTo>
                  <a:pt x="9" y="1058"/>
                </a:lnTo>
                <a:lnTo>
                  <a:pt x="3" y="1041"/>
                </a:lnTo>
                <a:lnTo>
                  <a:pt x="0" y="1020"/>
                </a:lnTo>
                <a:lnTo>
                  <a:pt x="3" y="998"/>
                </a:lnTo>
                <a:lnTo>
                  <a:pt x="9" y="979"/>
                </a:lnTo>
                <a:lnTo>
                  <a:pt x="20" y="963"/>
                </a:lnTo>
                <a:lnTo>
                  <a:pt x="34" y="951"/>
                </a:lnTo>
                <a:lnTo>
                  <a:pt x="50" y="942"/>
                </a:lnTo>
                <a:lnTo>
                  <a:pt x="69" y="935"/>
                </a:lnTo>
                <a:lnTo>
                  <a:pt x="89" y="930"/>
                </a:lnTo>
                <a:lnTo>
                  <a:pt x="111" y="927"/>
                </a:lnTo>
                <a:lnTo>
                  <a:pt x="135" y="924"/>
                </a:lnTo>
                <a:lnTo>
                  <a:pt x="157" y="923"/>
                </a:lnTo>
                <a:lnTo>
                  <a:pt x="181" y="923"/>
                </a:lnTo>
                <a:lnTo>
                  <a:pt x="203" y="923"/>
                </a:lnTo>
                <a:close/>
                <a:moveTo>
                  <a:pt x="203" y="0"/>
                </a:moveTo>
                <a:lnTo>
                  <a:pt x="3877" y="0"/>
                </a:lnTo>
                <a:lnTo>
                  <a:pt x="3900" y="0"/>
                </a:lnTo>
                <a:lnTo>
                  <a:pt x="3923" y="0"/>
                </a:lnTo>
                <a:lnTo>
                  <a:pt x="3945" y="1"/>
                </a:lnTo>
                <a:lnTo>
                  <a:pt x="3969" y="3"/>
                </a:lnTo>
                <a:lnTo>
                  <a:pt x="3991" y="6"/>
                </a:lnTo>
                <a:lnTo>
                  <a:pt x="4012" y="11"/>
                </a:lnTo>
                <a:lnTo>
                  <a:pt x="4031" y="17"/>
                </a:lnTo>
                <a:lnTo>
                  <a:pt x="4048" y="27"/>
                </a:lnTo>
                <a:lnTo>
                  <a:pt x="4061" y="38"/>
                </a:lnTo>
                <a:lnTo>
                  <a:pt x="4071" y="52"/>
                </a:lnTo>
                <a:lnTo>
                  <a:pt x="4078" y="69"/>
                </a:lnTo>
                <a:lnTo>
                  <a:pt x="4080" y="91"/>
                </a:lnTo>
                <a:lnTo>
                  <a:pt x="4078" y="113"/>
                </a:lnTo>
                <a:lnTo>
                  <a:pt x="4071" y="131"/>
                </a:lnTo>
                <a:lnTo>
                  <a:pt x="4061" y="147"/>
                </a:lnTo>
                <a:lnTo>
                  <a:pt x="4048" y="159"/>
                </a:lnTo>
                <a:lnTo>
                  <a:pt x="4031" y="168"/>
                </a:lnTo>
                <a:lnTo>
                  <a:pt x="4011" y="175"/>
                </a:lnTo>
                <a:lnTo>
                  <a:pt x="3989" y="180"/>
                </a:lnTo>
                <a:lnTo>
                  <a:pt x="3966" y="184"/>
                </a:lnTo>
                <a:lnTo>
                  <a:pt x="3942" y="186"/>
                </a:lnTo>
                <a:lnTo>
                  <a:pt x="3918" y="187"/>
                </a:lnTo>
                <a:lnTo>
                  <a:pt x="3893" y="187"/>
                </a:lnTo>
                <a:lnTo>
                  <a:pt x="3868" y="187"/>
                </a:lnTo>
                <a:lnTo>
                  <a:pt x="203" y="187"/>
                </a:lnTo>
                <a:lnTo>
                  <a:pt x="181" y="187"/>
                </a:lnTo>
                <a:lnTo>
                  <a:pt x="157" y="187"/>
                </a:lnTo>
                <a:lnTo>
                  <a:pt x="135" y="186"/>
                </a:lnTo>
                <a:lnTo>
                  <a:pt x="111" y="184"/>
                </a:lnTo>
                <a:lnTo>
                  <a:pt x="89" y="180"/>
                </a:lnTo>
                <a:lnTo>
                  <a:pt x="69" y="175"/>
                </a:lnTo>
                <a:lnTo>
                  <a:pt x="50" y="168"/>
                </a:lnTo>
                <a:lnTo>
                  <a:pt x="34" y="159"/>
                </a:lnTo>
                <a:lnTo>
                  <a:pt x="20" y="147"/>
                </a:lnTo>
                <a:lnTo>
                  <a:pt x="9" y="131"/>
                </a:lnTo>
                <a:lnTo>
                  <a:pt x="3" y="113"/>
                </a:lnTo>
                <a:lnTo>
                  <a:pt x="0" y="91"/>
                </a:lnTo>
                <a:lnTo>
                  <a:pt x="3" y="69"/>
                </a:lnTo>
                <a:lnTo>
                  <a:pt x="9" y="52"/>
                </a:lnTo>
                <a:lnTo>
                  <a:pt x="20" y="38"/>
                </a:lnTo>
                <a:lnTo>
                  <a:pt x="34" y="27"/>
                </a:lnTo>
                <a:lnTo>
                  <a:pt x="50" y="17"/>
                </a:lnTo>
                <a:lnTo>
                  <a:pt x="69" y="11"/>
                </a:lnTo>
                <a:lnTo>
                  <a:pt x="89" y="6"/>
                </a:lnTo>
                <a:lnTo>
                  <a:pt x="111" y="3"/>
                </a:lnTo>
                <a:lnTo>
                  <a:pt x="135" y="1"/>
                </a:lnTo>
                <a:lnTo>
                  <a:pt x="157" y="0"/>
                </a:lnTo>
                <a:lnTo>
                  <a:pt x="181" y="0"/>
                </a:lnTo>
                <a:lnTo>
                  <a:pt x="20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1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 rot="19571001">
            <a:off x="5569470" y="4295015"/>
            <a:ext cx="420130" cy="152400"/>
          </a:xfrm>
          <a:custGeom>
            <a:avLst/>
            <a:gdLst/>
            <a:ahLst/>
            <a:cxnLst>
              <a:cxn ang="0">
                <a:pos x="3868" y="923"/>
              </a:cxn>
              <a:cxn ang="0">
                <a:pos x="3918" y="923"/>
              </a:cxn>
              <a:cxn ang="0">
                <a:pos x="3966" y="927"/>
              </a:cxn>
              <a:cxn ang="0">
                <a:pos x="4011" y="935"/>
              </a:cxn>
              <a:cxn ang="0">
                <a:pos x="4048" y="951"/>
              </a:cxn>
              <a:cxn ang="0">
                <a:pos x="4071" y="979"/>
              </a:cxn>
              <a:cxn ang="0">
                <a:pos x="4080" y="1020"/>
              </a:cxn>
              <a:cxn ang="0">
                <a:pos x="4071" y="1058"/>
              </a:cxn>
              <a:cxn ang="0">
                <a:pos x="4048" y="1084"/>
              </a:cxn>
              <a:cxn ang="0">
                <a:pos x="4012" y="1099"/>
              </a:cxn>
              <a:cxn ang="0">
                <a:pos x="3969" y="1107"/>
              </a:cxn>
              <a:cxn ang="0">
                <a:pos x="3923" y="1110"/>
              </a:cxn>
              <a:cxn ang="0">
                <a:pos x="3877" y="1110"/>
              </a:cxn>
              <a:cxn ang="0">
                <a:pos x="181" y="1110"/>
              </a:cxn>
              <a:cxn ang="0">
                <a:pos x="135" y="1109"/>
              </a:cxn>
              <a:cxn ang="0">
                <a:pos x="89" y="1104"/>
              </a:cxn>
              <a:cxn ang="0">
                <a:pos x="50" y="1093"/>
              </a:cxn>
              <a:cxn ang="0">
                <a:pos x="20" y="1072"/>
              </a:cxn>
              <a:cxn ang="0">
                <a:pos x="3" y="1041"/>
              </a:cxn>
              <a:cxn ang="0">
                <a:pos x="3" y="998"/>
              </a:cxn>
              <a:cxn ang="0">
                <a:pos x="20" y="963"/>
              </a:cxn>
              <a:cxn ang="0">
                <a:pos x="50" y="942"/>
              </a:cxn>
              <a:cxn ang="0">
                <a:pos x="89" y="930"/>
              </a:cxn>
              <a:cxn ang="0">
                <a:pos x="135" y="924"/>
              </a:cxn>
              <a:cxn ang="0">
                <a:pos x="181" y="923"/>
              </a:cxn>
              <a:cxn ang="0">
                <a:pos x="203" y="0"/>
              </a:cxn>
              <a:cxn ang="0">
                <a:pos x="3900" y="0"/>
              </a:cxn>
              <a:cxn ang="0">
                <a:pos x="3945" y="1"/>
              </a:cxn>
              <a:cxn ang="0">
                <a:pos x="3991" y="6"/>
              </a:cxn>
              <a:cxn ang="0">
                <a:pos x="4031" y="17"/>
              </a:cxn>
              <a:cxn ang="0">
                <a:pos x="4061" y="38"/>
              </a:cxn>
              <a:cxn ang="0">
                <a:pos x="4078" y="69"/>
              </a:cxn>
              <a:cxn ang="0">
                <a:pos x="4078" y="113"/>
              </a:cxn>
              <a:cxn ang="0">
                <a:pos x="4061" y="147"/>
              </a:cxn>
              <a:cxn ang="0">
                <a:pos x="4031" y="168"/>
              </a:cxn>
              <a:cxn ang="0">
                <a:pos x="3989" y="180"/>
              </a:cxn>
              <a:cxn ang="0">
                <a:pos x="3942" y="186"/>
              </a:cxn>
              <a:cxn ang="0">
                <a:pos x="3893" y="187"/>
              </a:cxn>
              <a:cxn ang="0">
                <a:pos x="203" y="187"/>
              </a:cxn>
              <a:cxn ang="0">
                <a:pos x="157" y="187"/>
              </a:cxn>
              <a:cxn ang="0">
                <a:pos x="111" y="184"/>
              </a:cxn>
              <a:cxn ang="0">
                <a:pos x="69" y="175"/>
              </a:cxn>
              <a:cxn ang="0">
                <a:pos x="34" y="159"/>
              </a:cxn>
              <a:cxn ang="0">
                <a:pos x="9" y="131"/>
              </a:cxn>
              <a:cxn ang="0">
                <a:pos x="0" y="91"/>
              </a:cxn>
              <a:cxn ang="0">
                <a:pos x="9" y="52"/>
              </a:cxn>
              <a:cxn ang="0">
                <a:pos x="34" y="27"/>
              </a:cxn>
              <a:cxn ang="0">
                <a:pos x="69" y="11"/>
              </a:cxn>
              <a:cxn ang="0">
                <a:pos x="111" y="3"/>
              </a:cxn>
              <a:cxn ang="0">
                <a:pos x="157" y="0"/>
              </a:cxn>
              <a:cxn ang="0">
                <a:pos x="203" y="0"/>
              </a:cxn>
            </a:cxnLst>
            <a:rect l="0" t="0" r="r" b="b"/>
            <a:pathLst>
              <a:path w="4080" h="1110">
                <a:moveTo>
                  <a:pt x="203" y="923"/>
                </a:moveTo>
                <a:lnTo>
                  <a:pt x="3868" y="923"/>
                </a:lnTo>
                <a:lnTo>
                  <a:pt x="3893" y="923"/>
                </a:lnTo>
                <a:lnTo>
                  <a:pt x="3918" y="923"/>
                </a:lnTo>
                <a:lnTo>
                  <a:pt x="3942" y="924"/>
                </a:lnTo>
                <a:lnTo>
                  <a:pt x="3966" y="927"/>
                </a:lnTo>
                <a:lnTo>
                  <a:pt x="3989" y="930"/>
                </a:lnTo>
                <a:lnTo>
                  <a:pt x="4011" y="935"/>
                </a:lnTo>
                <a:lnTo>
                  <a:pt x="4031" y="942"/>
                </a:lnTo>
                <a:lnTo>
                  <a:pt x="4048" y="951"/>
                </a:lnTo>
                <a:lnTo>
                  <a:pt x="4061" y="963"/>
                </a:lnTo>
                <a:lnTo>
                  <a:pt x="4071" y="979"/>
                </a:lnTo>
                <a:lnTo>
                  <a:pt x="4078" y="998"/>
                </a:lnTo>
                <a:lnTo>
                  <a:pt x="4080" y="1020"/>
                </a:lnTo>
                <a:lnTo>
                  <a:pt x="4078" y="1041"/>
                </a:lnTo>
                <a:lnTo>
                  <a:pt x="4071" y="1058"/>
                </a:lnTo>
                <a:lnTo>
                  <a:pt x="4061" y="1072"/>
                </a:lnTo>
                <a:lnTo>
                  <a:pt x="4048" y="1084"/>
                </a:lnTo>
                <a:lnTo>
                  <a:pt x="4031" y="1093"/>
                </a:lnTo>
                <a:lnTo>
                  <a:pt x="4012" y="1099"/>
                </a:lnTo>
                <a:lnTo>
                  <a:pt x="3991" y="1104"/>
                </a:lnTo>
                <a:lnTo>
                  <a:pt x="3969" y="1107"/>
                </a:lnTo>
                <a:lnTo>
                  <a:pt x="3945" y="1109"/>
                </a:lnTo>
                <a:lnTo>
                  <a:pt x="3923" y="1110"/>
                </a:lnTo>
                <a:lnTo>
                  <a:pt x="3900" y="1110"/>
                </a:lnTo>
                <a:lnTo>
                  <a:pt x="3877" y="1110"/>
                </a:lnTo>
                <a:lnTo>
                  <a:pt x="203" y="1110"/>
                </a:lnTo>
                <a:lnTo>
                  <a:pt x="181" y="1110"/>
                </a:lnTo>
                <a:lnTo>
                  <a:pt x="157" y="1110"/>
                </a:lnTo>
                <a:lnTo>
                  <a:pt x="135" y="1109"/>
                </a:lnTo>
                <a:lnTo>
                  <a:pt x="111" y="1107"/>
                </a:lnTo>
                <a:lnTo>
                  <a:pt x="89" y="1104"/>
                </a:lnTo>
                <a:lnTo>
                  <a:pt x="69" y="1099"/>
                </a:lnTo>
                <a:lnTo>
                  <a:pt x="50" y="1093"/>
                </a:lnTo>
                <a:lnTo>
                  <a:pt x="34" y="1084"/>
                </a:lnTo>
                <a:lnTo>
                  <a:pt x="20" y="1072"/>
                </a:lnTo>
                <a:lnTo>
                  <a:pt x="9" y="1058"/>
                </a:lnTo>
                <a:lnTo>
                  <a:pt x="3" y="1041"/>
                </a:lnTo>
                <a:lnTo>
                  <a:pt x="0" y="1020"/>
                </a:lnTo>
                <a:lnTo>
                  <a:pt x="3" y="998"/>
                </a:lnTo>
                <a:lnTo>
                  <a:pt x="9" y="979"/>
                </a:lnTo>
                <a:lnTo>
                  <a:pt x="20" y="963"/>
                </a:lnTo>
                <a:lnTo>
                  <a:pt x="34" y="951"/>
                </a:lnTo>
                <a:lnTo>
                  <a:pt x="50" y="942"/>
                </a:lnTo>
                <a:lnTo>
                  <a:pt x="69" y="935"/>
                </a:lnTo>
                <a:lnTo>
                  <a:pt x="89" y="930"/>
                </a:lnTo>
                <a:lnTo>
                  <a:pt x="111" y="927"/>
                </a:lnTo>
                <a:lnTo>
                  <a:pt x="135" y="924"/>
                </a:lnTo>
                <a:lnTo>
                  <a:pt x="157" y="923"/>
                </a:lnTo>
                <a:lnTo>
                  <a:pt x="181" y="923"/>
                </a:lnTo>
                <a:lnTo>
                  <a:pt x="203" y="923"/>
                </a:lnTo>
                <a:close/>
                <a:moveTo>
                  <a:pt x="203" y="0"/>
                </a:moveTo>
                <a:lnTo>
                  <a:pt x="3877" y="0"/>
                </a:lnTo>
                <a:lnTo>
                  <a:pt x="3900" y="0"/>
                </a:lnTo>
                <a:lnTo>
                  <a:pt x="3923" y="0"/>
                </a:lnTo>
                <a:lnTo>
                  <a:pt x="3945" y="1"/>
                </a:lnTo>
                <a:lnTo>
                  <a:pt x="3969" y="3"/>
                </a:lnTo>
                <a:lnTo>
                  <a:pt x="3991" y="6"/>
                </a:lnTo>
                <a:lnTo>
                  <a:pt x="4012" y="11"/>
                </a:lnTo>
                <a:lnTo>
                  <a:pt x="4031" y="17"/>
                </a:lnTo>
                <a:lnTo>
                  <a:pt x="4048" y="27"/>
                </a:lnTo>
                <a:lnTo>
                  <a:pt x="4061" y="38"/>
                </a:lnTo>
                <a:lnTo>
                  <a:pt x="4071" y="52"/>
                </a:lnTo>
                <a:lnTo>
                  <a:pt x="4078" y="69"/>
                </a:lnTo>
                <a:lnTo>
                  <a:pt x="4080" y="91"/>
                </a:lnTo>
                <a:lnTo>
                  <a:pt x="4078" y="113"/>
                </a:lnTo>
                <a:lnTo>
                  <a:pt x="4071" y="131"/>
                </a:lnTo>
                <a:lnTo>
                  <a:pt x="4061" y="147"/>
                </a:lnTo>
                <a:lnTo>
                  <a:pt x="4048" y="159"/>
                </a:lnTo>
                <a:lnTo>
                  <a:pt x="4031" y="168"/>
                </a:lnTo>
                <a:lnTo>
                  <a:pt x="4011" y="175"/>
                </a:lnTo>
                <a:lnTo>
                  <a:pt x="3989" y="180"/>
                </a:lnTo>
                <a:lnTo>
                  <a:pt x="3966" y="184"/>
                </a:lnTo>
                <a:lnTo>
                  <a:pt x="3942" y="186"/>
                </a:lnTo>
                <a:lnTo>
                  <a:pt x="3918" y="187"/>
                </a:lnTo>
                <a:lnTo>
                  <a:pt x="3893" y="187"/>
                </a:lnTo>
                <a:lnTo>
                  <a:pt x="3868" y="187"/>
                </a:lnTo>
                <a:lnTo>
                  <a:pt x="203" y="187"/>
                </a:lnTo>
                <a:lnTo>
                  <a:pt x="181" y="187"/>
                </a:lnTo>
                <a:lnTo>
                  <a:pt x="157" y="187"/>
                </a:lnTo>
                <a:lnTo>
                  <a:pt x="135" y="186"/>
                </a:lnTo>
                <a:lnTo>
                  <a:pt x="111" y="184"/>
                </a:lnTo>
                <a:lnTo>
                  <a:pt x="89" y="180"/>
                </a:lnTo>
                <a:lnTo>
                  <a:pt x="69" y="175"/>
                </a:lnTo>
                <a:lnTo>
                  <a:pt x="50" y="168"/>
                </a:lnTo>
                <a:lnTo>
                  <a:pt x="34" y="159"/>
                </a:lnTo>
                <a:lnTo>
                  <a:pt x="20" y="147"/>
                </a:lnTo>
                <a:lnTo>
                  <a:pt x="9" y="131"/>
                </a:lnTo>
                <a:lnTo>
                  <a:pt x="3" y="113"/>
                </a:lnTo>
                <a:lnTo>
                  <a:pt x="0" y="91"/>
                </a:lnTo>
                <a:lnTo>
                  <a:pt x="3" y="69"/>
                </a:lnTo>
                <a:lnTo>
                  <a:pt x="9" y="52"/>
                </a:lnTo>
                <a:lnTo>
                  <a:pt x="20" y="38"/>
                </a:lnTo>
                <a:lnTo>
                  <a:pt x="34" y="27"/>
                </a:lnTo>
                <a:lnTo>
                  <a:pt x="50" y="17"/>
                </a:lnTo>
                <a:lnTo>
                  <a:pt x="69" y="11"/>
                </a:lnTo>
                <a:lnTo>
                  <a:pt x="89" y="6"/>
                </a:lnTo>
                <a:lnTo>
                  <a:pt x="111" y="3"/>
                </a:lnTo>
                <a:lnTo>
                  <a:pt x="135" y="1"/>
                </a:lnTo>
                <a:lnTo>
                  <a:pt x="157" y="0"/>
                </a:lnTo>
                <a:lnTo>
                  <a:pt x="181" y="0"/>
                </a:lnTo>
                <a:lnTo>
                  <a:pt x="20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9" grpId="0" animBg="1"/>
      <p:bldP spid="104" grpId="0" animBg="1"/>
      <p:bldP spid="10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Half-Plane Contractions</a:t>
            </a:r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876800" y="1447800"/>
            <a:ext cx="3836662" cy="571500"/>
            <a:chOff x="3562" y="2401"/>
            <a:chExt cx="10936" cy="1629"/>
          </a:xfrm>
          <a:solidFill>
            <a:srgbClr val="0000FF"/>
          </a:solidFill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3562" y="2512"/>
              <a:ext cx="893" cy="1147"/>
            </a:xfrm>
            <a:custGeom>
              <a:avLst/>
              <a:gdLst/>
              <a:ahLst/>
              <a:cxnLst>
                <a:cxn ang="0">
                  <a:pos x="500" y="0"/>
                </a:cxn>
                <a:cxn ang="0">
                  <a:pos x="602" y="3"/>
                </a:cxn>
                <a:cxn ang="0">
                  <a:pos x="693" y="3"/>
                </a:cxn>
                <a:cxn ang="0">
                  <a:pos x="832" y="0"/>
                </a:cxn>
                <a:cxn ang="0">
                  <a:pos x="879" y="0"/>
                </a:cxn>
                <a:cxn ang="0">
                  <a:pos x="889" y="10"/>
                </a:cxn>
                <a:cxn ang="0">
                  <a:pos x="889" y="28"/>
                </a:cxn>
                <a:cxn ang="0">
                  <a:pos x="882" y="42"/>
                </a:cxn>
                <a:cxn ang="0">
                  <a:pos x="869" y="48"/>
                </a:cxn>
                <a:cxn ang="0">
                  <a:pos x="849" y="48"/>
                </a:cxn>
                <a:cxn ang="0">
                  <a:pos x="778" y="55"/>
                </a:cxn>
                <a:cxn ang="0">
                  <a:pos x="754" y="90"/>
                </a:cxn>
                <a:cxn ang="0">
                  <a:pos x="744" y="118"/>
                </a:cxn>
                <a:cxn ang="0">
                  <a:pos x="537" y="942"/>
                </a:cxn>
                <a:cxn ang="0">
                  <a:pos x="453" y="1053"/>
                </a:cxn>
                <a:cxn ang="0">
                  <a:pos x="334" y="1122"/>
                </a:cxn>
                <a:cxn ang="0">
                  <a:pos x="209" y="1147"/>
                </a:cxn>
                <a:cxn ang="0">
                  <a:pos x="101" y="1122"/>
                </a:cxn>
                <a:cxn ang="0">
                  <a:pos x="27" y="1060"/>
                </a:cxn>
                <a:cxn ang="0">
                  <a:pos x="0" y="969"/>
                </a:cxn>
                <a:cxn ang="0">
                  <a:pos x="16" y="893"/>
                </a:cxn>
                <a:cxn ang="0">
                  <a:pos x="54" y="855"/>
                </a:cxn>
                <a:cxn ang="0">
                  <a:pos x="91" y="841"/>
                </a:cxn>
                <a:cxn ang="0">
                  <a:pos x="125" y="841"/>
                </a:cxn>
                <a:cxn ang="0">
                  <a:pos x="159" y="862"/>
                </a:cxn>
                <a:cxn ang="0">
                  <a:pos x="175" y="907"/>
                </a:cxn>
                <a:cxn ang="0">
                  <a:pos x="159" y="966"/>
                </a:cxn>
                <a:cxn ang="0">
                  <a:pos x="108" y="1004"/>
                </a:cxn>
                <a:cxn ang="0">
                  <a:pos x="54" y="1011"/>
                </a:cxn>
                <a:cxn ang="0">
                  <a:pos x="94" y="1074"/>
                </a:cxn>
                <a:cxn ang="0">
                  <a:pos x="152" y="1105"/>
                </a:cxn>
                <a:cxn ang="0">
                  <a:pos x="202" y="1112"/>
                </a:cxn>
                <a:cxn ang="0">
                  <a:pos x="290" y="1081"/>
                </a:cxn>
                <a:cxn ang="0">
                  <a:pos x="375" y="1001"/>
                </a:cxn>
                <a:cxn ang="0">
                  <a:pos x="433" y="869"/>
                </a:cxn>
                <a:cxn ang="0">
                  <a:pos x="619" y="108"/>
                </a:cxn>
                <a:cxn ang="0">
                  <a:pos x="622" y="83"/>
                </a:cxn>
                <a:cxn ang="0">
                  <a:pos x="615" y="66"/>
                </a:cxn>
                <a:cxn ang="0">
                  <a:pos x="592" y="55"/>
                </a:cxn>
                <a:cxn ang="0">
                  <a:pos x="541" y="48"/>
                </a:cxn>
                <a:cxn ang="0">
                  <a:pos x="480" y="48"/>
                </a:cxn>
                <a:cxn ang="0">
                  <a:pos x="433" y="42"/>
                </a:cxn>
                <a:cxn ang="0">
                  <a:pos x="426" y="17"/>
                </a:cxn>
                <a:cxn ang="0">
                  <a:pos x="436" y="7"/>
                </a:cxn>
                <a:cxn ang="0">
                  <a:pos x="446" y="0"/>
                </a:cxn>
                <a:cxn ang="0">
                  <a:pos x="460" y="0"/>
                </a:cxn>
              </a:cxnLst>
              <a:rect l="0" t="0" r="r" b="b"/>
              <a:pathLst>
                <a:path w="893" h="1147">
                  <a:moveTo>
                    <a:pt x="460" y="0"/>
                  </a:moveTo>
                  <a:lnTo>
                    <a:pt x="500" y="0"/>
                  </a:lnTo>
                  <a:lnTo>
                    <a:pt x="551" y="0"/>
                  </a:lnTo>
                  <a:lnTo>
                    <a:pt x="602" y="3"/>
                  </a:lnTo>
                  <a:lnTo>
                    <a:pt x="652" y="3"/>
                  </a:lnTo>
                  <a:lnTo>
                    <a:pt x="693" y="3"/>
                  </a:lnTo>
                  <a:lnTo>
                    <a:pt x="730" y="3"/>
                  </a:lnTo>
                  <a:lnTo>
                    <a:pt x="832" y="0"/>
                  </a:lnTo>
                  <a:lnTo>
                    <a:pt x="869" y="0"/>
                  </a:lnTo>
                  <a:lnTo>
                    <a:pt x="879" y="0"/>
                  </a:lnTo>
                  <a:lnTo>
                    <a:pt x="886" y="3"/>
                  </a:lnTo>
                  <a:lnTo>
                    <a:pt x="889" y="10"/>
                  </a:lnTo>
                  <a:lnTo>
                    <a:pt x="893" y="17"/>
                  </a:lnTo>
                  <a:lnTo>
                    <a:pt x="889" y="28"/>
                  </a:lnTo>
                  <a:lnTo>
                    <a:pt x="889" y="38"/>
                  </a:lnTo>
                  <a:lnTo>
                    <a:pt x="882" y="42"/>
                  </a:lnTo>
                  <a:lnTo>
                    <a:pt x="876" y="45"/>
                  </a:lnTo>
                  <a:lnTo>
                    <a:pt x="869" y="48"/>
                  </a:lnTo>
                  <a:lnTo>
                    <a:pt x="859" y="48"/>
                  </a:lnTo>
                  <a:lnTo>
                    <a:pt x="849" y="48"/>
                  </a:lnTo>
                  <a:lnTo>
                    <a:pt x="808" y="52"/>
                  </a:lnTo>
                  <a:lnTo>
                    <a:pt x="778" y="55"/>
                  </a:lnTo>
                  <a:lnTo>
                    <a:pt x="764" y="69"/>
                  </a:lnTo>
                  <a:lnTo>
                    <a:pt x="754" y="90"/>
                  </a:lnTo>
                  <a:lnTo>
                    <a:pt x="744" y="118"/>
                  </a:lnTo>
                  <a:lnTo>
                    <a:pt x="744" y="118"/>
                  </a:lnTo>
                  <a:lnTo>
                    <a:pt x="561" y="879"/>
                  </a:lnTo>
                  <a:lnTo>
                    <a:pt x="537" y="942"/>
                  </a:lnTo>
                  <a:lnTo>
                    <a:pt x="500" y="1001"/>
                  </a:lnTo>
                  <a:lnTo>
                    <a:pt x="453" y="1053"/>
                  </a:lnTo>
                  <a:lnTo>
                    <a:pt x="395" y="1091"/>
                  </a:lnTo>
                  <a:lnTo>
                    <a:pt x="334" y="1122"/>
                  </a:lnTo>
                  <a:lnTo>
                    <a:pt x="274" y="1140"/>
                  </a:lnTo>
                  <a:lnTo>
                    <a:pt x="209" y="1147"/>
                  </a:lnTo>
                  <a:lnTo>
                    <a:pt x="152" y="1140"/>
                  </a:lnTo>
                  <a:lnTo>
                    <a:pt x="101" y="1122"/>
                  </a:lnTo>
                  <a:lnTo>
                    <a:pt x="57" y="1094"/>
                  </a:lnTo>
                  <a:lnTo>
                    <a:pt x="27" y="1060"/>
                  </a:lnTo>
                  <a:lnTo>
                    <a:pt x="6" y="1018"/>
                  </a:lnTo>
                  <a:lnTo>
                    <a:pt x="0" y="969"/>
                  </a:lnTo>
                  <a:lnTo>
                    <a:pt x="3" y="928"/>
                  </a:lnTo>
                  <a:lnTo>
                    <a:pt x="16" y="893"/>
                  </a:lnTo>
                  <a:lnTo>
                    <a:pt x="33" y="872"/>
                  </a:lnTo>
                  <a:lnTo>
                    <a:pt x="54" y="855"/>
                  </a:lnTo>
                  <a:lnTo>
                    <a:pt x="74" y="844"/>
                  </a:lnTo>
                  <a:lnTo>
                    <a:pt x="91" y="841"/>
                  </a:lnTo>
                  <a:lnTo>
                    <a:pt x="108" y="841"/>
                  </a:lnTo>
                  <a:lnTo>
                    <a:pt x="125" y="841"/>
                  </a:lnTo>
                  <a:lnTo>
                    <a:pt x="142" y="848"/>
                  </a:lnTo>
                  <a:lnTo>
                    <a:pt x="159" y="862"/>
                  </a:lnTo>
                  <a:lnTo>
                    <a:pt x="172" y="879"/>
                  </a:lnTo>
                  <a:lnTo>
                    <a:pt x="175" y="907"/>
                  </a:lnTo>
                  <a:lnTo>
                    <a:pt x="172" y="938"/>
                  </a:lnTo>
                  <a:lnTo>
                    <a:pt x="159" y="966"/>
                  </a:lnTo>
                  <a:lnTo>
                    <a:pt x="135" y="990"/>
                  </a:lnTo>
                  <a:lnTo>
                    <a:pt x="108" y="1004"/>
                  </a:lnTo>
                  <a:lnTo>
                    <a:pt x="71" y="1011"/>
                  </a:lnTo>
                  <a:lnTo>
                    <a:pt x="54" y="1011"/>
                  </a:lnTo>
                  <a:lnTo>
                    <a:pt x="71" y="1046"/>
                  </a:lnTo>
                  <a:lnTo>
                    <a:pt x="94" y="1074"/>
                  </a:lnTo>
                  <a:lnTo>
                    <a:pt x="125" y="1091"/>
                  </a:lnTo>
                  <a:lnTo>
                    <a:pt x="152" y="1105"/>
                  </a:lnTo>
                  <a:lnTo>
                    <a:pt x="182" y="1108"/>
                  </a:lnTo>
                  <a:lnTo>
                    <a:pt x="202" y="1112"/>
                  </a:lnTo>
                  <a:lnTo>
                    <a:pt x="246" y="1105"/>
                  </a:lnTo>
                  <a:lnTo>
                    <a:pt x="290" y="1081"/>
                  </a:lnTo>
                  <a:lnTo>
                    <a:pt x="334" y="1046"/>
                  </a:lnTo>
                  <a:lnTo>
                    <a:pt x="375" y="1001"/>
                  </a:lnTo>
                  <a:lnTo>
                    <a:pt x="409" y="938"/>
                  </a:lnTo>
                  <a:lnTo>
                    <a:pt x="433" y="869"/>
                  </a:lnTo>
                  <a:lnTo>
                    <a:pt x="615" y="121"/>
                  </a:lnTo>
                  <a:lnTo>
                    <a:pt x="619" y="108"/>
                  </a:lnTo>
                  <a:lnTo>
                    <a:pt x="622" y="94"/>
                  </a:lnTo>
                  <a:lnTo>
                    <a:pt x="622" y="83"/>
                  </a:lnTo>
                  <a:lnTo>
                    <a:pt x="622" y="73"/>
                  </a:lnTo>
                  <a:lnTo>
                    <a:pt x="615" y="66"/>
                  </a:lnTo>
                  <a:lnTo>
                    <a:pt x="605" y="59"/>
                  </a:lnTo>
                  <a:lnTo>
                    <a:pt x="592" y="55"/>
                  </a:lnTo>
                  <a:lnTo>
                    <a:pt x="571" y="52"/>
                  </a:lnTo>
                  <a:lnTo>
                    <a:pt x="541" y="48"/>
                  </a:lnTo>
                  <a:lnTo>
                    <a:pt x="514" y="48"/>
                  </a:lnTo>
                  <a:lnTo>
                    <a:pt x="480" y="48"/>
                  </a:lnTo>
                  <a:lnTo>
                    <a:pt x="449" y="48"/>
                  </a:lnTo>
                  <a:lnTo>
                    <a:pt x="433" y="42"/>
                  </a:lnTo>
                  <a:lnTo>
                    <a:pt x="426" y="31"/>
                  </a:lnTo>
                  <a:lnTo>
                    <a:pt x="426" y="17"/>
                  </a:lnTo>
                  <a:lnTo>
                    <a:pt x="429" y="10"/>
                  </a:lnTo>
                  <a:lnTo>
                    <a:pt x="436" y="7"/>
                  </a:lnTo>
                  <a:lnTo>
                    <a:pt x="439" y="3"/>
                  </a:lnTo>
                  <a:lnTo>
                    <a:pt x="446" y="0"/>
                  </a:lnTo>
                  <a:lnTo>
                    <a:pt x="453" y="0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5013" y="3026"/>
              <a:ext cx="1055" cy="379"/>
            </a:xfrm>
            <a:custGeom>
              <a:avLst/>
              <a:gdLst/>
              <a:ahLst/>
              <a:cxnLst>
                <a:cxn ang="0">
                  <a:pos x="50" y="316"/>
                </a:cxn>
                <a:cxn ang="0">
                  <a:pos x="998" y="316"/>
                </a:cxn>
                <a:cxn ang="0">
                  <a:pos x="1018" y="316"/>
                </a:cxn>
                <a:cxn ang="0">
                  <a:pos x="1035" y="320"/>
                </a:cxn>
                <a:cxn ang="0">
                  <a:pos x="1048" y="330"/>
                </a:cxn>
                <a:cxn ang="0">
                  <a:pos x="1055" y="348"/>
                </a:cxn>
                <a:cxn ang="0">
                  <a:pos x="1052" y="358"/>
                </a:cxn>
                <a:cxn ang="0">
                  <a:pos x="1048" y="365"/>
                </a:cxn>
                <a:cxn ang="0">
                  <a:pos x="1042" y="372"/>
                </a:cxn>
                <a:cxn ang="0">
                  <a:pos x="1035" y="375"/>
                </a:cxn>
                <a:cxn ang="0">
                  <a:pos x="1028" y="379"/>
                </a:cxn>
                <a:cxn ang="0">
                  <a:pos x="1018" y="379"/>
                </a:cxn>
                <a:cxn ang="0">
                  <a:pos x="1011" y="379"/>
                </a:cxn>
                <a:cxn ang="0">
                  <a:pos x="1001" y="379"/>
                </a:cxn>
                <a:cxn ang="0">
                  <a:pos x="50" y="379"/>
                </a:cxn>
                <a:cxn ang="0">
                  <a:pos x="44" y="379"/>
                </a:cxn>
                <a:cxn ang="0">
                  <a:pos x="34" y="379"/>
                </a:cxn>
                <a:cxn ang="0">
                  <a:pos x="27" y="379"/>
                </a:cxn>
                <a:cxn ang="0">
                  <a:pos x="17" y="375"/>
                </a:cxn>
                <a:cxn ang="0">
                  <a:pos x="10" y="372"/>
                </a:cxn>
                <a:cxn ang="0">
                  <a:pos x="3" y="365"/>
                </a:cxn>
                <a:cxn ang="0">
                  <a:pos x="0" y="358"/>
                </a:cxn>
                <a:cxn ang="0">
                  <a:pos x="0" y="348"/>
                </a:cxn>
                <a:cxn ang="0">
                  <a:pos x="0" y="337"/>
                </a:cxn>
                <a:cxn ang="0">
                  <a:pos x="3" y="330"/>
                </a:cxn>
                <a:cxn ang="0">
                  <a:pos x="10" y="323"/>
                </a:cxn>
                <a:cxn ang="0">
                  <a:pos x="17" y="320"/>
                </a:cxn>
                <a:cxn ang="0">
                  <a:pos x="27" y="316"/>
                </a:cxn>
                <a:cxn ang="0">
                  <a:pos x="34" y="316"/>
                </a:cxn>
                <a:cxn ang="0">
                  <a:pos x="44" y="316"/>
                </a:cxn>
                <a:cxn ang="0">
                  <a:pos x="50" y="316"/>
                </a:cxn>
                <a:cxn ang="0">
                  <a:pos x="50" y="0"/>
                </a:cxn>
                <a:cxn ang="0">
                  <a:pos x="1001" y="0"/>
                </a:cxn>
                <a:cxn ang="0">
                  <a:pos x="1011" y="0"/>
                </a:cxn>
                <a:cxn ang="0">
                  <a:pos x="1018" y="0"/>
                </a:cxn>
                <a:cxn ang="0">
                  <a:pos x="1028" y="0"/>
                </a:cxn>
                <a:cxn ang="0">
                  <a:pos x="1035" y="4"/>
                </a:cxn>
                <a:cxn ang="0">
                  <a:pos x="1042" y="7"/>
                </a:cxn>
                <a:cxn ang="0">
                  <a:pos x="1048" y="14"/>
                </a:cxn>
                <a:cxn ang="0">
                  <a:pos x="1052" y="21"/>
                </a:cxn>
                <a:cxn ang="0">
                  <a:pos x="1055" y="31"/>
                </a:cxn>
                <a:cxn ang="0">
                  <a:pos x="1048" y="49"/>
                </a:cxn>
                <a:cxn ang="0">
                  <a:pos x="1035" y="59"/>
                </a:cxn>
                <a:cxn ang="0">
                  <a:pos x="1018" y="63"/>
                </a:cxn>
                <a:cxn ang="0">
                  <a:pos x="998" y="63"/>
                </a:cxn>
                <a:cxn ang="0">
                  <a:pos x="50" y="63"/>
                </a:cxn>
                <a:cxn ang="0">
                  <a:pos x="44" y="63"/>
                </a:cxn>
                <a:cxn ang="0">
                  <a:pos x="34" y="63"/>
                </a:cxn>
                <a:cxn ang="0">
                  <a:pos x="27" y="63"/>
                </a:cxn>
                <a:cxn ang="0">
                  <a:pos x="17" y="59"/>
                </a:cxn>
                <a:cxn ang="0">
                  <a:pos x="10" y="56"/>
                </a:cxn>
                <a:cxn ang="0">
                  <a:pos x="3" y="49"/>
                </a:cxn>
                <a:cxn ang="0">
                  <a:pos x="0" y="42"/>
                </a:cxn>
                <a:cxn ang="0">
                  <a:pos x="0" y="31"/>
                </a:cxn>
                <a:cxn ang="0">
                  <a:pos x="0" y="21"/>
                </a:cxn>
                <a:cxn ang="0">
                  <a:pos x="3" y="14"/>
                </a:cxn>
                <a:cxn ang="0">
                  <a:pos x="10" y="7"/>
                </a:cxn>
                <a:cxn ang="0">
                  <a:pos x="17" y="4"/>
                </a:cxn>
                <a:cxn ang="0">
                  <a:pos x="27" y="0"/>
                </a:cxn>
                <a:cxn ang="0">
                  <a:pos x="34" y="0"/>
                </a:cxn>
                <a:cxn ang="0">
                  <a:pos x="44" y="0"/>
                </a:cxn>
                <a:cxn ang="0">
                  <a:pos x="50" y="0"/>
                </a:cxn>
              </a:cxnLst>
              <a:rect l="0" t="0" r="r" b="b"/>
              <a:pathLst>
                <a:path w="1055" h="379">
                  <a:moveTo>
                    <a:pt x="50" y="316"/>
                  </a:moveTo>
                  <a:lnTo>
                    <a:pt x="998" y="316"/>
                  </a:lnTo>
                  <a:lnTo>
                    <a:pt x="1018" y="316"/>
                  </a:lnTo>
                  <a:lnTo>
                    <a:pt x="1035" y="320"/>
                  </a:lnTo>
                  <a:lnTo>
                    <a:pt x="1048" y="330"/>
                  </a:lnTo>
                  <a:lnTo>
                    <a:pt x="1055" y="348"/>
                  </a:lnTo>
                  <a:lnTo>
                    <a:pt x="1052" y="358"/>
                  </a:lnTo>
                  <a:lnTo>
                    <a:pt x="1048" y="365"/>
                  </a:lnTo>
                  <a:lnTo>
                    <a:pt x="1042" y="372"/>
                  </a:lnTo>
                  <a:lnTo>
                    <a:pt x="1035" y="375"/>
                  </a:lnTo>
                  <a:lnTo>
                    <a:pt x="1028" y="379"/>
                  </a:lnTo>
                  <a:lnTo>
                    <a:pt x="1018" y="379"/>
                  </a:lnTo>
                  <a:lnTo>
                    <a:pt x="1011" y="379"/>
                  </a:lnTo>
                  <a:lnTo>
                    <a:pt x="1001" y="379"/>
                  </a:lnTo>
                  <a:lnTo>
                    <a:pt x="50" y="379"/>
                  </a:lnTo>
                  <a:lnTo>
                    <a:pt x="44" y="379"/>
                  </a:lnTo>
                  <a:lnTo>
                    <a:pt x="34" y="379"/>
                  </a:lnTo>
                  <a:lnTo>
                    <a:pt x="27" y="379"/>
                  </a:lnTo>
                  <a:lnTo>
                    <a:pt x="17" y="375"/>
                  </a:lnTo>
                  <a:lnTo>
                    <a:pt x="10" y="372"/>
                  </a:lnTo>
                  <a:lnTo>
                    <a:pt x="3" y="365"/>
                  </a:lnTo>
                  <a:lnTo>
                    <a:pt x="0" y="358"/>
                  </a:lnTo>
                  <a:lnTo>
                    <a:pt x="0" y="348"/>
                  </a:lnTo>
                  <a:lnTo>
                    <a:pt x="0" y="337"/>
                  </a:lnTo>
                  <a:lnTo>
                    <a:pt x="3" y="330"/>
                  </a:lnTo>
                  <a:lnTo>
                    <a:pt x="10" y="323"/>
                  </a:lnTo>
                  <a:lnTo>
                    <a:pt x="17" y="320"/>
                  </a:lnTo>
                  <a:lnTo>
                    <a:pt x="27" y="316"/>
                  </a:lnTo>
                  <a:lnTo>
                    <a:pt x="34" y="316"/>
                  </a:lnTo>
                  <a:lnTo>
                    <a:pt x="44" y="316"/>
                  </a:lnTo>
                  <a:lnTo>
                    <a:pt x="50" y="316"/>
                  </a:lnTo>
                  <a:close/>
                  <a:moveTo>
                    <a:pt x="50" y="0"/>
                  </a:moveTo>
                  <a:lnTo>
                    <a:pt x="1001" y="0"/>
                  </a:lnTo>
                  <a:lnTo>
                    <a:pt x="1011" y="0"/>
                  </a:lnTo>
                  <a:lnTo>
                    <a:pt x="1018" y="0"/>
                  </a:lnTo>
                  <a:lnTo>
                    <a:pt x="1028" y="0"/>
                  </a:lnTo>
                  <a:lnTo>
                    <a:pt x="1035" y="4"/>
                  </a:lnTo>
                  <a:lnTo>
                    <a:pt x="1042" y="7"/>
                  </a:lnTo>
                  <a:lnTo>
                    <a:pt x="1048" y="14"/>
                  </a:lnTo>
                  <a:lnTo>
                    <a:pt x="1052" y="21"/>
                  </a:lnTo>
                  <a:lnTo>
                    <a:pt x="1055" y="31"/>
                  </a:lnTo>
                  <a:lnTo>
                    <a:pt x="1048" y="49"/>
                  </a:lnTo>
                  <a:lnTo>
                    <a:pt x="1035" y="59"/>
                  </a:lnTo>
                  <a:lnTo>
                    <a:pt x="1018" y="63"/>
                  </a:lnTo>
                  <a:lnTo>
                    <a:pt x="998" y="63"/>
                  </a:lnTo>
                  <a:lnTo>
                    <a:pt x="50" y="63"/>
                  </a:lnTo>
                  <a:lnTo>
                    <a:pt x="44" y="63"/>
                  </a:lnTo>
                  <a:lnTo>
                    <a:pt x="34" y="63"/>
                  </a:lnTo>
                  <a:lnTo>
                    <a:pt x="27" y="63"/>
                  </a:lnTo>
                  <a:lnTo>
                    <a:pt x="17" y="59"/>
                  </a:lnTo>
                  <a:lnTo>
                    <a:pt x="10" y="56"/>
                  </a:lnTo>
                  <a:lnTo>
                    <a:pt x="3" y="49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3" y="14"/>
                  </a:lnTo>
                  <a:lnTo>
                    <a:pt x="10" y="7"/>
                  </a:lnTo>
                  <a:lnTo>
                    <a:pt x="17" y="4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6721" y="2401"/>
              <a:ext cx="565" cy="1629"/>
            </a:xfrm>
            <a:custGeom>
              <a:avLst/>
              <a:gdLst/>
              <a:ahLst/>
              <a:cxnLst>
                <a:cxn ang="0">
                  <a:pos x="541" y="0"/>
                </a:cxn>
                <a:cxn ang="0">
                  <a:pos x="555" y="3"/>
                </a:cxn>
                <a:cxn ang="0">
                  <a:pos x="562" y="10"/>
                </a:cxn>
                <a:cxn ang="0">
                  <a:pos x="562" y="27"/>
                </a:cxn>
                <a:cxn ang="0">
                  <a:pos x="548" y="38"/>
                </a:cxn>
                <a:cxn ang="0">
                  <a:pos x="430" y="66"/>
                </a:cxn>
                <a:cxn ang="0">
                  <a:pos x="365" y="121"/>
                </a:cxn>
                <a:cxn ang="0">
                  <a:pos x="338" y="187"/>
                </a:cxn>
                <a:cxn ang="0">
                  <a:pos x="335" y="219"/>
                </a:cxn>
                <a:cxn ang="0">
                  <a:pos x="328" y="660"/>
                </a:cxn>
                <a:cxn ang="0">
                  <a:pos x="271" y="754"/>
                </a:cxn>
                <a:cxn ang="0">
                  <a:pos x="149" y="813"/>
                </a:cxn>
                <a:cxn ang="0">
                  <a:pos x="234" y="848"/>
                </a:cxn>
                <a:cxn ang="0">
                  <a:pos x="301" y="914"/>
                </a:cxn>
                <a:cxn ang="0">
                  <a:pos x="332" y="983"/>
                </a:cxn>
                <a:cxn ang="0">
                  <a:pos x="335" y="1376"/>
                </a:cxn>
                <a:cxn ang="0">
                  <a:pos x="335" y="1431"/>
                </a:cxn>
                <a:cxn ang="0">
                  <a:pos x="338" y="1452"/>
                </a:cxn>
                <a:cxn ang="0">
                  <a:pos x="389" y="1536"/>
                </a:cxn>
                <a:cxn ang="0">
                  <a:pos x="480" y="1584"/>
                </a:cxn>
                <a:cxn ang="0">
                  <a:pos x="548" y="1595"/>
                </a:cxn>
                <a:cxn ang="0">
                  <a:pos x="558" y="1598"/>
                </a:cxn>
                <a:cxn ang="0">
                  <a:pos x="565" y="1612"/>
                </a:cxn>
                <a:cxn ang="0">
                  <a:pos x="558" y="1622"/>
                </a:cxn>
                <a:cxn ang="0">
                  <a:pos x="548" y="1629"/>
                </a:cxn>
                <a:cxn ang="0">
                  <a:pos x="535" y="1629"/>
                </a:cxn>
                <a:cxn ang="0">
                  <a:pos x="443" y="1619"/>
                </a:cxn>
                <a:cxn ang="0">
                  <a:pos x="345" y="1588"/>
                </a:cxn>
                <a:cxn ang="0">
                  <a:pos x="267" y="1525"/>
                </a:cxn>
                <a:cxn ang="0">
                  <a:pos x="234" y="1456"/>
                </a:cxn>
                <a:cxn ang="0">
                  <a:pos x="230" y="1379"/>
                </a:cxn>
                <a:cxn ang="0">
                  <a:pos x="230" y="1021"/>
                </a:cxn>
                <a:cxn ang="0">
                  <a:pos x="227" y="990"/>
                </a:cxn>
                <a:cxn ang="0">
                  <a:pos x="206" y="931"/>
                </a:cxn>
                <a:cxn ang="0">
                  <a:pos x="135" y="865"/>
                </a:cxn>
                <a:cxn ang="0">
                  <a:pos x="24" y="834"/>
                </a:cxn>
                <a:cxn ang="0">
                  <a:pos x="10" y="830"/>
                </a:cxn>
                <a:cxn ang="0">
                  <a:pos x="0" y="823"/>
                </a:cxn>
                <a:cxn ang="0">
                  <a:pos x="3" y="806"/>
                </a:cxn>
                <a:cxn ang="0">
                  <a:pos x="14" y="795"/>
                </a:cxn>
                <a:cxn ang="0">
                  <a:pos x="81" y="788"/>
                </a:cxn>
                <a:cxn ang="0">
                  <a:pos x="166" y="747"/>
                </a:cxn>
                <a:cxn ang="0">
                  <a:pos x="220" y="663"/>
                </a:cxn>
                <a:cxn ang="0">
                  <a:pos x="230" y="576"/>
                </a:cxn>
                <a:cxn ang="0">
                  <a:pos x="237" y="156"/>
                </a:cxn>
                <a:cxn ang="0">
                  <a:pos x="298" y="73"/>
                </a:cxn>
                <a:cxn ang="0">
                  <a:pos x="403" y="20"/>
                </a:cxn>
                <a:cxn ang="0">
                  <a:pos x="535" y="0"/>
                </a:cxn>
              </a:cxnLst>
              <a:rect l="0" t="0" r="r" b="b"/>
              <a:pathLst>
                <a:path w="565" h="1629">
                  <a:moveTo>
                    <a:pt x="535" y="0"/>
                  </a:moveTo>
                  <a:lnTo>
                    <a:pt x="541" y="0"/>
                  </a:lnTo>
                  <a:lnTo>
                    <a:pt x="548" y="0"/>
                  </a:lnTo>
                  <a:lnTo>
                    <a:pt x="555" y="3"/>
                  </a:lnTo>
                  <a:lnTo>
                    <a:pt x="558" y="7"/>
                  </a:lnTo>
                  <a:lnTo>
                    <a:pt x="562" y="10"/>
                  </a:lnTo>
                  <a:lnTo>
                    <a:pt x="565" y="17"/>
                  </a:lnTo>
                  <a:lnTo>
                    <a:pt x="562" y="27"/>
                  </a:lnTo>
                  <a:lnTo>
                    <a:pt x="555" y="34"/>
                  </a:lnTo>
                  <a:lnTo>
                    <a:pt x="548" y="38"/>
                  </a:lnTo>
                  <a:lnTo>
                    <a:pt x="484" y="48"/>
                  </a:lnTo>
                  <a:lnTo>
                    <a:pt x="430" y="66"/>
                  </a:lnTo>
                  <a:lnTo>
                    <a:pt x="392" y="93"/>
                  </a:lnTo>
                  <a:lnTo>
                    <a:pt x="365" y="121"/>
                  </a:lnTo>
                  <a:lnTo>
                    <a:pt x="345" y="156"/>
                  </a:lnTo>
                  <a:lnTo>
                    <a:pt x="338" y="187"/>
                  </a:lnTo>
                  <a:lnTo>
                    <a:pt x="335" y="219"/>
                  </a:lnTo>
                  <a:lnTo>
                    <a:pt x="335" y="219"/>
                  </a:lnTo>
                  <a:lnTo>
                    <a:pt x="335" y="608"/>
                  </a:lnTo>
                  <a:lnTo>
                    <a:pt x="328" y="660"/>
                  </a:lnTo>
                  <a:lnTo>
                    <a:pt x="305" y="709"/>
                  </a:lnTo>
                  <a:lnTo>
                    <a:pt x="271" y="754"/>
                  </a:lnTo>
                  <a:lnTo>
                    <a:pt x="217" y="788"/>
                  </a:lnTo>
                  <a:lnTo>
                    <a:pt x="149" y="813"/>
                  </a:lnTo>
                  <a:lnTo>
                    <a:pt x="193" y="830"/>
                  </a:lnTo>
                  <a:lnTo>
                    <a:pt x="234" y="848"/>
                  </a:lnTo>
                  <a:lnTo>
                    <a:pt x="271" y="879"/>
                  </a:lnTo>
                  <a:lnTo>
                    <a:pt x="301" y="914"/>
                  </a:lnTo>
                  <a:lnTo>
                    <a:pt x="321" y="948"/>
                  </a:lnTo>
                  <a:lnTo>
                    <a:pt x="332" y="983"/>
                  </a:lnTo>
                  <a:lnTo>
                    <a:pt x="335" y="1032"/>
                  </a:lnTo>
                  <a:lnTo>
                    <a:pt x="335" y="1376"/>
                  </a:lnTo>
                  <a:lnTo>
                    <a:pt x="335" y="1410"/>
                  </a:lnTo>
                  <a:lnTo>
                    <a:pt x="335" y="1431"/>
                  </a:lnTo>
                  <a:lnTo>
                    <a:pt x="335" y="1442"/>
                  </a:lnTo>
                  <a:lnTo>
                    <a:pt x="338" y="1452"/>
                  </a:lnTo>
                  <a:lnTo>
                    <a:pt x="359" y="1497"/>
                  </a:lnTo>
                  <a:lnTo>
                    <a:pt x="389" y="1536"/>
                  </a:lnTo>
                  <a:lnTo>
                    <a:pt x="430" y="1563"/>
                  </a:lnTo>
                  <a:lnTo>
                    <a:pt x="480" y="1584"/>
                  </a:lnTo>
                  <a:lnTo>
                    <a:pt x="538" y="1591"/>
                  </a:lnTo>
                  <a:lnTo>
                    <a:pt x="548" y="1595"/>
                  </a:lnTo>
                  <a:lnTo>
                    <a:pt x="555" y="1595"/>
                  </a:lnTo>
                  <a:lnTo>
                    <a:pt x="558" y="1598"/>
                  </a:lnTo>
                  <a:lnTo>
                    <a:pt x="562" y="1602"/>
                  </a:lnTo>
                  <a:lnTo>
                    <a:pt x="565" y="1612"/>
                  </a:lnTo>
                  <a:lnTo>
                    <a:pt x="562" y="1619"/>
                  </a:lnTo>
                  <a:lnTo>
                    <a:pt x="558" y="1622"/>
                  </a:lnTo>
                  <a:lnTo>
                    <a:pt x="555" y="1626"/>
                  </a:lnTo>
                  <a:lnTo>
                    <a:pt x="548" y="1629"/>
                  </a:lnTo>
                  <a:lnTo>
                    <a:pt x="541" y="1629"/>
                  </a:lnTo>
                  <a:lnTo>
                    <a:pt x="535" y="1629"/>
                  </a:lnTo>
                  <a:lnTo>
                    <a:pt x="491" y="1626"/>
                  </a:lnTo>
                  <a:lnTo>
                    <a:pt x="443" y="1619"/>
                  </a:lnTo>
                  <a:lnTo>
                    <a:pt x="392" y="1605"/>
                  </a:lnTo>
                  <a:lnTo>
                    <a:pt x="345" y="1588"/>
                  </a:lnTo>
                  <a:lnTo>
                    <a:pt x="305" y="1563"/>
                  </a:lnTo>
                  <a:lnTo>
                    <a:pt x="267" y="1525"/>
                  </a:lnTo>
                  <a:lnTo>
                    <a:pt x="247" y="1490"/>
                  </a:lnTo>
                  <a:lnTo>
                    <a:pt x="234" y="1456"/>
                  </a:lnTo>
                  <a:lnTo>
                    <a:pt x="230" y="1417"/>
                  </a:lnTo>
                  <a:lnTo>
                    <a:pt x="230" y="1379"/>
                  </a:lnTo>
                  <a:lnTo>
                    <a:pt x="230" y="1056"/>
                  </a:lnTo>
                  <a:lnTo>
                    <a:pt x="230" y="1021"/>
                  </a:lnTo>
                  <a:lnTo>
                    <a:pt x="230" y="1004"/>
                  </a:lnTo>
                  <a:lnTo>
                    <a:pt x="227" y="990"/>
                  </a:lnTo>
                  <a:lnTo>
                    <a:pt x="223" y="980"/>
                  </a:lnTo>
                  <a:lnTo>
                    <a:pt x="206" y="931"/>
                  </a:lnTo>
                  <a:lnTo>
                    <a:pt x="176" y="893"/>
                  </a:lnTo>
                  <a:lnTo>
                    <a:pt x="135" y="865"/>
                  </a:lnTo>
                  <a:lnTo>
                    <a:pt x="85" y="844"/>
                  </a:lnTo>
                  <a:lnTo>
                    <a:pt x="24" y="834"/>
                  </a:lnTo>
                  <a:lnTo>
                    <a:pt x="17" y="830"/>
                  </a:lnTo>
                  <a:lnTo>
                    <a:pt x="10" y="830"/>
                  </a:lnTo>
                  <a:lnTo>
                    <a:pt x="3" y="827"/>
                  </a:lnTo>
                  <a:lnTo>
                    <a:pt x="0" y="823"/>
                  </a:lnTo>
                  <a:lnTo>
                    <a:pt x="0" y="813"/>
                  </a:lnTo>
                  <a:lnTo>
                    <a:pt x="3" y="806"/>
                  </a:lnTo>
                  <a:lnTo>
                    <a:pt x="7" y="799"/>
                  </a:lnTo>
                  <a:lnTo>
                    <a:pt x="14" y="795"/>
                  </a:lnTo>
                  <a:lnTo>
                    <a:pt x="44" y="795"/>
                  </a:lnTo>
                  <a:lnTo>
                    <a:pt x="81" y="788"/>
                  </a:lnTo>
                  <a:lnTo>
                    <a:pt x="122" y="771"/>
                  </a:lnTo>
                  <a:lnTo>
                    <a:pt x="166" y="747"/>
                  </a:lnTo>
                  <a:lnTo>
                    <a:pt x="203" y="705"/>
                  </a:lnTo>
                  <a:lnTo>
                    <a:pt x="220" y="663"/>
                  </a:lnTo>
                  <a:lnTo>
                    <a:pt x="230" y="622"/>
                  </a:lnTo>
                  <a:lnTo>
                    <a:pt x="230" y="576"/>
                  </a:lnTo>
                  <a:lnTo>
                    <a:pt x="230" y="205"/>
                  </a:lnTo>
                  <a:lnTo>
                    <a:pt x="237" y="156"/>
                  </a:lnTo>
                  <a:lnTo>
                    <a:pt x="261" y="111"/>
                  </a:lnTo>
                  <a:lnTo>
                    <a:pt x="298" y="73"/>
                  </a:lnTo>
                  <a:lnTo>
                    <a:pt x="349" y="45"/>
                  </a:lnTo>
                  <a:lnTo>
                    <a:pt x="403" y="20"/>
                  </a:lnTo>
                  <a:lnTo>
                    <a:pt x="467" y="7"/>
                  </a:lnTo>
                  <a:lnTo>
                    <a:pt x="5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7391" y="2547"/>
              <a:ext cx="649" cy="1407"/>
            </a:xfrm>
            <a:custGeom>
              <a:avLst/>
              <a:gdLst/>
              <a:ahLst/>
              <a:cxnLst>
                <a:cxn ang="0">
                  <a:pos x="490" y="364"/>
                </a:cxn>
                <a:cxn ang="0">
                  <a:pos x="561" y="413"/>
                </a:cxn>
                <a:cxn ang="0">
                  <a:pos x="589" y="503"/>
                </a:cxn>
                <a:cxn ang="0">
                  <a:pos x="582" y="566"/>
                </a:cxn>
                <a:cxn ang="0">
                  <a:pos x="413" y="1226"/>
                </a:cxn>
                <a:cxn ang="0">
                  <a:pos x="338" y="1327"/>
                </a:cxn>
                <a:cxn ang="0">
                  <a:pos x="240" y="1386"/>
                </a:cxn>
                <a:cxn ang="0">
                  <a:pos x="139" y="1407"/>
                </a:cxn>
                <a:cxn ang="0">
                  <a:pos x="57" y="1393"/>
                </a:cxn>
                <a:cxn ang="0">
                  <a:pos x="7" y="1344"/>
                </a:cxn>
                <a:cxn ang="0">
                  <a:pos x="7" y="1268"/>
                </a:cxn>
                <a:cxn ang="0">
                  <a:pos x="54" y="1223"/>
                </a:cxn>
                <a:cxn ang="0">
                  <a:pos x="112" y="1223"/>
                </a:cxn>
                <a:cxn ang="0">
                  <a:pos x="142" y="1254"/>
                </a:cxn>
                <a:cxn ang="0">
                  <a:pos x="139" y="1299"/>
                </a:cxn>
                <a:cxn ang="0">
                  <a:pos x="105" y="1344"/>
                </a:cxn>
                <a:cxn ang="0">
                  <a:pos x="112" y="1372"/>
                </a:cxn>
                <a:cxn ang="0">
                  <a:pos x="186" y="1362"/>
                </a:cxn>
                <a:cxn ang="0">
                  <a:pos x="274" y="1285"/>
                </a:cxn>
                <a:cxn ang="0">
                  <a:pos x="331" y="1157"/>
                </a:cxn>
                <a:cxn ang="0">
                  <a:pos x="480" y="552"/>
                </a:cxn>
                <a:cxn ang="0">
                  <a:pos x="490" y="500"/>
                </a:cxn>
                <a:cxn ang="0">
                  <a:pos x="487" y="434"/>
                </a:cxn>
                <a:cxn ang="0">
                  <a:pos x="467" y="399"/>
                </a:cxn>
                <a:cxn ang="0">
                  <a:pos x="440" y="392"/>
                </a:cxn>
                <a:cxn ang="0">
                  <a:pos x="345" y="434"/>
                </a:cxn>
                <a:cxn ang="0">
                  <a:pos x="267" y="531"/>
                </a:cxn>
                <a:cxn ang="0">
                  <a:pos x="237" y="604"/>
                </a:cxn>
                <a:cxn ang="0">
                  <a:pos x="227" y="618"/>
                </a:cxn>
                <a:cxn ang="0">
                  <a:pos x="220" y="622"/>
                </a:cxn>
                <a:cxn ang="0">
                  <a:pos x="210" y="622"/>
                </a:cxn>
                <a:cxn ang="0">
                  <a:pos x="206" y="622"/>
                </a:cxn>
                <a:cxn ang="0">
                  <a:pos x="196" y="618"/>
                </a:cxn>
                <a:cxn ang="0">
                  <a:pos x="193" y="608"/>
                </a:cxn>
                <a:cxn ang="0">
                  <a:pos x="206" y="569"/>
                </a:cxn>
                <a:cxn ang="0">
                  <a:pos x="243" y="497"/>
                </a:cxn>
                <a:cxn ang="0">
                  <a:pos x="308" y="417"/>
                </a:cxn>
                <a:cxn ang="0">
                  <a:pos x="396" y="364"/>
                </a:cxn>
                <a:cxn ang="0">
                  <a:pos x="589" y="0"/>
                </a:cxn>
                <a:cxn ang="0">
                  <a:pos x="632" y="17"/>
                </a:cxn>
                <a:cxn ang="0">
                  <a:pos x="649" y="59"/>
                </a:cxn>
                <a:cxn ang="0">
                  <a:pos x="643" y="90"/>
                </a:cxn>
                <a:cxn ang="0">
                  <a:pos x="595" y="135"/>
                </a:cxn>
                <a:cxn ang="0">
                  <a:pos x="531" y="135"/>
                </a:cxn>
                <a:cxn ang="0">
                  <a:pos x="504" y="86"/>
                </a:cxn>
                <a:cxn ang="0">
                  <a:pos x="534" y="24"/>
                </a:cxn>
                <a:cxn ang="0">
                  <a:pos x="589" y="0"/>
                </a:cxn>
              </a:cxnLst>
              <a:rect l="0" t="0" r="r" b="b"/>
              <a:pathLst>
                <a:path w="649" h="1407">
                  <a:moveTo>
                    <a:pt x="446" y="358"/>
                  </a:moveTo>
                  <a:lnTo>
                    <a:pt x="490" y="364"/>
                  </a:lnTo>
                  <a:lnTo>
                    <a:pt x="531" y="382"/>
                  </a:lnTo>
                  <a:lnTo>
                    <a:pt x="561" y="413"/>
                  </a:lnTo>
                  <a:lnTo>
                    <a:pt x="582" y="455"/>
                  </a:lnTo>
                  <a:lnTo>
                    <a:pt x="589" y="503"/>
                  </a:lnTo>
                  <a:lnTo>
                    <a:pt x="589" y="524"/>
                  </a:lnTo>
                  <a:lnTo>
                    <a:pt x="582" y="566"/>
                  </a:lnTo>
                  <a:lnTo>
                    <a:pt x="436" y="1164"/>
                  </a:lnTo>
                  <a:lnTo>
                    <a:pt x="413" y="1226"/>
                  </a:lnTo>
                  <a:lnTo>
                    <a:pt x="379" y="1282"/>
                  </a:lnTo>
                  <a:lnTo>
                    <a:pt x="338" y="1327"/>
                  </a:lnTo>
                  <a:lnTo>
                    <a:pt x="291" y="1362"/>
                  </a:lnTo>
                  <a:lnTo>
                    <a:pt x="240" y="1386"/>
                  </a:lnTo>
                  <a:lnTo>
                    <a:pt x="189" y="1403"/>
                  </a:lnTo>
                  <a:lnTo>
                    <a:pt x="139" y="1407"/>
                  </a:lnTo>
                  <a:lnTo>
                    <a:pt x="95" y="1403"/>
                  </a:lnTo>
                  <a:lnTo>
                    <a:pt x="57" y="1393"/>
                  </a:lnTo>
                  <a:lnTo>
                    <a:pt x="27" y="1372"/>
                  </a:lnTo>
                  <a:lnTo>
                    <a:pt x="7" y="1344"/>
                  </a:lnTo>
                  <a:lnTo>
                    <a:pt x="0" y="1310"/>
                  </a:lnTo>
                  <a:lnTo>
                    <a:pt x="7" y="1268"/>
                  </a:lnTo>
                  <a:lnTo>
                    <a:pt x="27" y="1240"/>
                  </a:lnTo>
                  <a:lnTo>
                    <a:pt x="54" y="1223"/>
                  </a:lnTo>
                  <a:lnTo>
                    <a:pt x="84" y="1216"/>
                  </a:lnTo>
                  <a:lnTo>
                    <a:pt x="112" y="1223"/>
                  </a:lnTo>
                  <a:lnTo>
                    <a:pt x="128" y="1233"/>
                  </a:lnTo>
                  <a:lnTo>
                    <a:pt x="142" y="1254"/>
                  </a:lnTo>
                  <a:lnTo>
                    <a:pt x="145" y="1271"/>
                  </a:lnTo>
                  <a:lnTo>
                    <a:pt x="139" y="1299"/>
                  </a:lnTo>
                  <a:lnTo>
                    <a:pt x="125" y="1324"/>
                  </a:lnTo>
                  <a:lnTo>
                    <a:pt x="105" y="1344"/>
                  </a:lnTo>
                  <a:lnTo>
                    <a:pt x="74" y="1358"/>
                  </a:lnTo>
                  <a:lnTo>
                    <a:pt x="112" y="1372"/>
                  </a:lnTo>
                  <a:lnTo>
                    <a:pt x="135" y="1372"/>
                  </a:lnTo>
                  <a:lnTo>
                    <a:pt x="186" y="1362"/>
                  </a:lnTo>
                  <a:lnTo>
                    <a:pt x="233" y="1330"/>
                  </a:lnTo>
                  <a:lnTo>
                    <a:pt x="274" y="1285"/>
                  </a:lnTo>
                  <a:lnTo>
                    <a:pt x="308" y="1226"/>
                  </a:lnTo>
                  <a:lnTo>
                    <a:pt x="331" y="1157"/>
                  </a:lnTo>
                  <a:lnTo>
                    <a:pt x="331" y="1157"/>
                  </a:lnTo>
                  <a:lnTo>
                    <a:pt x="480" y="552"/>
                  </a:lnTo>
                  <a:lnTo>
                    <a:pt x="484" y="524"/>
                  </a:lnTo>
                  <a:lnTo>
                    <a:pt x="490" y="500"/>
                  </a:lnTo>
                  <a:lnTo>
                    <a:pt x="490" y="465"/>
                  </a:lnTo>
                  <a:lnTo>
                    <a:pt x="487" y="434"/>
                  </a:lnTo>
                  <a:lnTo>
                    <a:pt x="480" y="413"/>
                  </a:lnTo>
                  <a:lnTo>
                    <a:pt x="467" y="399"/>
                  </a:lnTo>
                  <a:lnTo>
                    <a:pt x="453" y="392"/>
                  </a:lnTo>
                  <a:lnTo>
                    <a:pt x="440" y="392"/>
                  </a:lnTo>
                  <a:lnTo>
                    <a:pt x="389" y="403"/>
                  </a:lnTo>
                  <a:lnTo>
                    <a:pt x="345" y="434"/>
                  </a:lnTo>
                  <a:lnTo>
                    <a:pt x="301" y="479"/>
                  </a:lnTo>
                  <a:lnTo>
                    <a:pt x="267" y="531"/>
                  </a:lnTo>
                  <a:lnTo>
                    <a:pt x="240" y="590"/>
                  </a:lnTo>
                  <a:lnTo>
                    <a:pt x="237" y="604"/>
                  </a:lnTo>
                  <a:lnTo>
                    <a:pt x="230" y="611"/>
                  </a:lnTo>
                  <a:lnTo>
                    <a:pt x="227" y="618"/>
                  </a:lnTo>
                  <a:lnTo>
                    <a:pt x="223" y="622"/>
                  </a:lnTo>
                  <a:lnTo>
                    <a:pt x="220" y="622"/>
                  </a:lnTo>
                  <a:lnTo>
                    <a:pt x="216" y="622"/>
                  </a:lnTo>
                  <a:lnTo>
                    <a:pt x="210" y="622"/>
                  </a:lnTo>
                  <a:lnTo>
                    <a:pt x="210" y="622"/>
                  </a:lnTo>
                  <a:lnTo>
                    <a:pt x="206" y="622"/>
                  </a:lnTo>
                  <a:lnTo>
                    <a:pt x="199" y="622"/>
                  </a:lnTo>
                  <a:lnTo>
                    <a:pt x="196" y="618"/>
                  </a:lnTo>
                  <a:lnTo>
                    <a:pt x="193" y="615"/>
                  </a:lnTo>
                  <a:lnTo>
                    <a:pt x="193" y="608"/>
                  </a:lnTo>
                  <a:lnTo>
                    <a:pt x="196" y="594"/>
                  </a:lnTo>
                  <a:lnTo>
                    <a:pt x="206" y="569"/>
                  </a:lnTo>
                  <a:lnTo>
                    <a:pt x="220" y="535"/>
                  </a:lnTo>
                  <a:lnTo>
                    <a:pt x="243" y="497"/>
                  </a:lnTo>
                  <a:lnTo>
                    <a:pt x="274" y="455"/>
                  </a:lnTo>
                  <a:lnTo>
                    <a:pt x="308" y="417"/>
                  </a:lnTo>
                  <a:lnTo>
                    <a:pt x="348" y="385"/>
                  </a:lnTo>
                  <a:lnTo>
                    <a:pt x="396" y="364"/>
                  </a:lnTo>
                  <a:lnTo>
                    <a:pt x="446" y="358"/>
                  </a:lnTo>
                  <a:close/>
                  <a:moveTo>
                    <a:pt x="589" y="0"/>
                  </a:moveTo>
                  <a:lnTo>
                    <a:pt x="616" y="7"/>
                  </a:lnTo>
                  <a:lnTo>
                    <a:pt x="632" y="17"/>
                  </a:lnTo>
                  <a:lnTo>
                    <a:pt x="646" y="38"/>
                  </a:lnTo>
                  <a:lnTo>
                    <a:pt x="649" y="59"/>
                  </a:lnTo>
                  <a:lnTo>
                    <a:pt x="649" y="59"/>
                  </a:lnTo>
                  <a:lnTo>
                    <a:pt x="643" y="90"/>
                  </a:lnTo>
                  <a:lnTo>
                    <a:pt x="622" y="118"/>
                  </a:lnTo>
                  <a:lnTo>
                    <a:pt x="595" y="135"/>
                  </a:lnTo>
                  <a:lnTo>
                    <a:pt x="561" y="142"/>
                  </a:lnTo>
                  <a:lnTo>
                    <a:pt x="531" y="135"/>
                  </a:lnTo>
                  <a:lnTo>
                    <a:pt x="511" y="114"/>
                  </a:lnTo>
                  <a:lnTo>
                    <a:pt x="504" y="86"/>
                  </a:lnTo>
                  <a:lnTo>
                    <a:pt x="514" y="52"/>
                  </a:lnTo>
                  <a:lnTo>
                    <a:pt x="534" y="24"/>
                  </a:lnTo>
                  <a:lnTo>
                    <a:pt x="561" y="7"/>
                  </a:lnTo>
                  <a:lnTo>
                    <a:pt x="5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8182" y="3092"/>
              <a:ext cx="410" cy="765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34" y="0"/>
                </a:cxn>
                <a:cxn ang="0">
                  <a:pos x="244" y="4"/>
                </a:cxn>
                <a:cxn ang="0">
                  <a:pos x="251" y="7"/>
                </a:cxn>
                <a:cxn ang="0">
                  <a:pos x="254" y="11"/>
                </a:cxn>
                <a:cxn ang="0">
                  <a:pos x="254" y="21"/>
                </a:cxn>
                <a:cxn ang="0">
                  <a:pos x="258" y="35"/>
                </a:cxn>
                <a:cxn ang="0">
                  <a:pos x="258" y="671"/>
                </a:cxn>
                <a:cxn ang="0">
                  <a:pos x="258" y="688"/>
                </a:cxn>
                <a:cxn ang="0">
                  <a:pos x="261" y="702"/>
                </a:cxn>
                <a:cxn ang="0">
                  <a:pos x="271" y="713"/>
                </a:cxn>
                <a:cxn ang="0">
                  <a:pos x="288" y="719"/>
                </a:cxn>
                <a:cxn ang="0">
                  <a:pos x="322" y="723"/>
                </a:cxn>
                <a:cxn ang="0">
                  <a:pos x="369" y="726"/>
                </a:cxn>
                <a:cxn ang="0">
                  <a:pos x="410" y="726"/>
                </a:cxn>
                <a:cxn ang="0">
                  <a:pos x="410" y="765"/>
                </a:cxn>
                <a:cxn ang="0">
                  <a:pos x="389" y="765"/>
                </a:cxn>
                <a:cxn ang="0">
                  <a:pos x="356" y="765"/>
                </a:cxn>
                <a:cxn ang="0">
                  <a:pos x="315" y="765"/>
                </a:cxn>
                <a:cxn ang="0">
                  <a:pos x="271" y="761"/>
                </a:cxn>
                <a:cxn ang="0">
                  <a:pos x="234" y="761"/>
                </a:cxn>
                <a:cxn ang="0">
                  <a:pos x="210" y="761"/>
                </a:cxn>
                <a:cxn ang="0">
                  <a:pos x="183" y="761"/>
                </a:cxn>
                <a:cxn ang="0">
                  <a:pos x="143" y="761"/>
                </a:cxn>
                <a:cxn ang="0">
                  <a:pos x="102" y="765"/>
                </a:cxn>
                <a:cxn ang="0">
                  <a:pos x="61" y="765"/>
                </a:cxn>
                <a:cxn ang="0">
                  <a:pos x="28" y="765"/>
                </a:cxn>
                <a:cxn ang="0">
                  <a:pos x="11" y="765"/>
                </a:cxn>
                <a:cxn ang="0">
                  <a:pos x="11" y="726"/>
                </a:cxn>
                <a:cxn ang="0">
                  <a:pos x="51" y="726"/>
                </a:cxn>
                <a:cxn ang="0">
                  <a:pos x="99" y="723"/>
                </a:cxn>
                <a:cxn ang="0">
                  <a:pos x="132" y="719"/>
                </a:cxn>
                <a:cxn ang="0">
                  <a:pos x="149" y="713"/>
                </a:cxn>
                <a:cxn ang="0">
                  <a:pos x="159" y="702"/>
                </a:cxn>
                <a:cxn ang="0">
                  <a:pos x="163" y="688"/>
                </a:cxn>
                <a:cxn ang="0">
                  <a:pos x="163" y="671"/>
                </a:cxn>
                <a:cxn ang="0">
                  <a:pos x="163" y="84"/>
                </a:cxn>
                <a:cxn ang="0">
                  <a:pos x="119" y="104"/>
                </a:cxn>
                <a:cxn ang="0">
                  <a:pos x="72" y="111"/>
                </a:cxn>
                <a:cxn ang="0">
                  <a:pos x="31" y="115"/>
                </a:cxn>
                <a:cxn ang="0">
                  <a:pos x="0" y="115"/>
                </a:cxn>
                <a:cxn ang="0">
                  <a:pos x="0" y="73"/>
                </a:cxn>
                <a:cxn ang="0">
                  <a:pos x="38" y="73"/>
                </a:cxn>
                <a:cxn ang="0">
                  <a:pos x="78" y="70"/>
                </a:cxn>
                <a:cxn ang="0">
                  <a:pos x="129" y="59"/>
                </a:cxn>
                <a:cxn ang="0">
                  <a:pos x="176" y="38"/>
                </a:cxn>
                <a:cxn ang="0">
                  <a:pos x="220" y="0"/>
                </a:cxn>
              </a:cxnLst>
              <a:rect l="0" t="0" r="r" b="b"/>
              <a:pathLst>
                <a:path w="410" h="765">
                  <a:moveTo>
                    <a:pt x="220" y="0"/>
                  </a:moveTo>
                  <a:lnTo>
                    <a:pt x="234" y="0"/>
                  </a:lnTo>
                  <a:lnTo>
                    <a:pt x="244" y="4"/>
                  </a:lnTo>
                  <a:lnTo>
                    <a:pt x="251" y="7"/>
                  </a:lnTo>
                  <a:lnTo>
                    <a:pt x="254" y="11"/>
                  </a:lnTo>
                  <a:lnTo>
                    <a:pt x="254" y="21"/>
                  </a:lnTo>
                  <a:lnTo>
                    <a:pt x="258" y="35"/>
                  </a:lnTo>
                  <a:lnTo>
                    <a:pt x="258" y="671"/>
                  </a:lnTo>
                  <a:lnTo>
                    <a:pt x="258" y="688"/>
                  </a:lnTo>
                  <a:lnTo>
                    <a:pt x="261" y="702"/>
                  </a:lnTo>
                  <a:lnTo>
                    <a:pt x="271" y="713"/>
                  </a:lnTo>
                  <a:lnTo>
                    <a:pt x="288" y="719"/>
                  </a:lnTo>
                  <a:lnTo>
                    <a:pt x="322" y="723"/>
                  </a:lnTo>
                  <a:lnTo>
                    <a:pt x="369" y="726"/>
                  </a:lnTo>
                  <a:lnTo>
                    <a:pt x="410" y="726"/>
                  </a:lnTo>
                  <a:lnTo>
                    <a:pt x="410" y="765"/>
                  </a:lnTo>
                  <a:lnTo>
                    <a:pt x="389" y="765"/>
                  </a:lnTo>
                  <a:lnTo>
                    <a:pt x="356" y="765"/>
                  </a:lnTo>
                  <a:lnTo>
                    <a:pt x="315" y="765"/>
                  </a:lnTo>
                  <a:lnTo>
                    <a:pt x="271" y="761"/>
                  </a:lnTo>
                  <a:lnTo>
                    <a:pt x="234" y="761"/>
                  </a:lnTo>
                  <a:lnTo>
                    <a:pt x="210" y="761"/>
                  </a:lnTo>
                  <a:lnTo>
                    <a:pt x="183" y="761"/>
                  </a:lnTo>
                  <a:lnTo>
                    <a:pt x="143" y="761"/>
                  </a:lnTo>
                  <a:lnTo>
                    <a:pt x="102" y="765"/>
                  </a:lnTo>
                  <a:lnTo>
                    <a:pt x="61" y="765"/>
                  </a:lnTo>
                  <a:lnTo>
                    <a:pt x="28" y="765"/>
                  </a:lnTo>
                  <a:lnTo>
                    <a:pt x="11" y="765"/>
                  </a:lnTo>
                  <a:lnTo>
                    <a:pt x="11" y="726"/>
                  </a:lnTo>
                  <a:lnTo>
                    <a:pt x="51" y="726"/>
                  </a:lnTo>
                  <a:lnTo>
                    <a:pt x="99" y="723"/>
                  </a:lnTo>
                  <a:lnTo>
                    <a:pt x="132" y="719"/>
                  </a:lnTo>
                  <a:lnTo>
                    <a:pt x="149" y="713"/>
                  </a:lnTo>
                  <a:lnTo>
                    <a:pt x="159" y="702"/>
                  </a:lnTo>
                  <a:lnTo>
                    <a:pt x="163" y="688"/>
                  </a:lnTo>
                  <a:lnTo>
                    <a:pt x="163" y="671"/>
                  </a:lnTo>
                  <a:lnTo>
                    <a:pt x="163" y="84"/>
                  </a:lnTo>
                  <a:lnTo>
                    <a:pt x="119" y="104"/>
                  </a:lnTo>
                  <a:lnTo>
                    <a:pt x="72" y="111"/>
                  </a:lnTo>
                  <a:lnTo>
                    <a:pt x="31" y="115"/>
                  </a:lnTo>
                  <a:lnTo>
                    <a:pt x="0" y="115"/>
                  </a:lnTo>
                  <a:lnTo>
                    <a:pt x="0" y="73"/>
                  </a:lnTo>
                  <a:lnTo>
                    <a:pt x="38" y="73"/>
                  </a:lnTo>
                  <a:lnTo>
                    <a:pt x="78" y="70"/>
                  </a:lnTo>
                  <a:lnTo>
                    <a:pt x="129" y="59"/>
                  </a:lnTo>
                  <a:lnTo>
                    <a:pt x="176" y="38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8906" y="3450"/>
              <a:ext cx="186" cy="487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19" y="7"/>
                </a:cxn>
                <a:cxn ang="0">
                  <a:pos x="146" y="28"/>
                </a:cxn>
                <a:cxn ang="0">
                  <a:pos x="166" y="63"/>
                </a:cxn>
                <a:cxn ang="0">
                  <a:pos x="180" y="111"/>
                </a:cxn>
                <a:cxn ang="0">
                  <a:pos x="186" y="170"/>
                </a:cxn>
                <a:cxn ang="0">
                  <a:pos x="186" y="170"/>
                </a:cxn>
                <a:cxn ang="0">
                  <a:pos x="180" y="240"/>
                </a:cxn>
                <a:cxn ang="0">
                  <a:pos x="166" y="299"/>
                </a:cxn>
                <a:cxn ang="0">
                  <a:pos x="142" y="355"/>
                </a:cxn>
                <a:cxn ang="0">
                  <a:pos x="119" y="400"/>
                </a:cxn>
                <a:cxn ang="0">
                  <a:pos x="95" y="438"/>
                </a:cxn>
                <a:cxn ang="0">
                  <a:pos x="71" y="466"/>
                </a:cxn>
                <a:cxn ang="0">
                  <a:pos x="51" y="483"/>
                </a:cxn>
                <a:cxn ang="0">
                  <a:pos x="41" y="487"/>
                </a:cxn>
                <a:cxn ang="0">
                  <a:pos x="34" y="487"/>
                </a:cxn>
                <a:cxn ang="0">
                  <a:pos x="27" y="480"/>
                </a:cxn>
                <a:cxn ang="0">
                  <a:pos x="24" y="469"/>
                </a:cxn>
                <a:cxn ang="0">
                  <a:pos x="24" y="466"/>
                </a:cxn>
                <a:cxn ang="0">
                  <a:pos x="27" y="466"/>
                </a:cxn>
                <a:cxn ang="0">
                  <a:pos x="27" y="462"/>
                </a:cxn>
                <a:cxn ang="0">
                  <a:pos x="31" y="459"/>
                </a:cxn>
                <a:cxn ang="0">
                  <a:pos x="34" y="452"/>
                </a:cxn>
                <a:cxn ang="0">
                  <a:pos x="44" y="445"/>
                </a:cxn>
                <a:cxn ang="0">
                  <a:pos x="75" y="407"/>
                </a:cxn>
                <a:cxn ang="0">
                  <a:pos x="102" y="358"/>
                </a:cxn>
                <a:cxn ang="0">
                  <a:pos x="129" y="302"/>
                </a:cxn>
                <a:cxn ang="0">
                  <a:pos x="142" y="240"/>
                </a:cxn>
                <a:cxn ang="0">
                  <a:pos x="149" y="170"/>
                </a:cxn>
                <a:cxn ang="0">
                  <a:pos x="149" y="160"/>
                </a:cxn>
                <a:cxn ang="0">
                  <a:pos x="149" y="153"/>
                </a:cxn>
                <a:cxn ang="0">
                  <a:pos x="149" y="149"/>
                </a:cxn>
                <a:cxn ang="0">
                  <a:pos x="149" y="146"/>
                </a:cxn>
                <a:cxn ang="0">
                  <a:pos x="149" y="146"/>
                </a:cxn>
                <a:cxn ang="0">
                  <a:pos x="146" y="146"/>
                </a:cxn>
                <a:cxn ang="0">
                  <a:pos x="146" y="146"/>
                </a:cxn>
                <a:cxn ang="0">
                  <a:pos x="142" y="149"/>
                </a:cxn>
                <a:cxn ang="0">
                  <a:pos x="139" y="153"/>
                </a:cxn>
                <a:cxn ang="0">
                  <a:pos x="112" y="167"/>
                </a:cxn>
                <a:cxn ang="0">
                  <a:pos x="85" y="174"/>
                </a:cxn>
                <a:cxn ang="0">
                  <a:pos x="48" y="163"/>
                </a:cxn>
                <a:cxn ang="0">
                  <a:pos x="24" y="146"/>
                </a:cxn>
                <a:cxn ang="0">
                  <a:pos x="7" y="118"/>
                </a:cxn>
                <a:cxn ang="0">
                  <a:pos x="0" y="87"/>
                </a:cxn>
                <a:cxn ang="0">
                  <a:pos x="7" y="52"/>
                </a:cxn>
                <a:cxn ang="0">
                  <a:pos x="24" y="28"/>
                </a:cxn>
                <a:cxn ang="0">
                  <a:pos x="48" y="7"/>
                </a:cxn>
                <a:cxn ang="0">
                  <a:pos x="85" y="0"/>
                </a:cxn>
              </a:cxnLst>
              <a:rect l="0" t="0" r="r" b="b"/>
              <a:pathLst>
                <a:path w="186" h="487">
                  <a:moveTo>
                    <a:pt x="85" y="0"/>
                  </a:moveTo>
                  <a:lnTo>
                    <a:pt x="119" y="7"/>
                  </a:lnTo>
                  <a:lnTo>
                    <a:pt x="146" y="28"/>
                  </a:lnTo>
                  <a:lnTo>
                    <a:pt x="166" y="63"/>
                  </a:lnTo>
                  <a:lnTo>
                    <a:pt x="180" y="111"/>
                  </a:lnTo>
                  <a:lnTo>
                    <a:pt x="186" y="170"/>
                  </a:lnTo>
                  <a:lnTo>
                    <a:pt x="186" y="170"/>
                  </a:lnTo>
                  <a:lnTo>
                    <a:pt x="180" y="240"/>
                  </a:lnTo>
                  <a:lnTo>
                    <a:pt x="166" y="299"/>
                  </a:lnTo>
                  <a:lnTo>
                    <a:pt x="142" y="355"/>
                  </a:lnTo>
                  <a:lnTo>
                    <a:pt x="119" y="400"/>
                  </a:lnTo>
                  <a:lnTo>
                    <a:pt x="95" y="438"/>
                  </a:lnTo>
                  <a:lnTo>
                    <a:pt x="71" y="466"/>
                  </a:lnTo>
                  <a:lnTo>
                    <a:pt x="51" y="483"/>
                  </a:lnTo>
                  <a:lnTo>
                    <a:pt x="41" y="487"/>
                  </a:lnTo>
                  <a:lnTo>
                    <a:pt x="34" y="487"/>
                  </a:lnTo>
                  <a:lnTo>
                    <a:pt x="27" y="480"/>
                  </a:lnTo>
                  <a:lnTo>
                    <a:pt x="24" y="469"/>
                  </a:lnTo>
                  <a:lnTo>
                    <a:pt x="24" y="466"/>
                  </a:lnTo>
                  <a:lnTo>
                    <a:pt x="27" y="466"/>
                  </a:lnTo>
                  <a:lnTo>
                    <a:pt x="27" y="462"/>
                  </a:lnTo>
                  <a:lnTo>
                    <a:pt x="31" y="459"/>
                  </a:lnTo>
                  <a:lnTo>
                    <a:pt x="34" y="452"/>
                  </a:lnTo>
                  <a:lnTo>
                    <a:pt x="44" y="445"/>
                  </a:lnTo>
                  <a:lnTo>
                    <a:pt x="75" y="407"/>
                  </a:lnTo>
                  <a:lnTo>
                    <a:pt x="102" y="358"/>
                  </a:lnTo>
                  <a:lnTo>
                    <a:pt x="129" y="302"/>
                  </a:lnTo>
                  <a:lnTo>
                    <a:pt x="142" y="240"/>
                  </a:lnTo>
                  <a:lnTo>
                    <a:pt x="149" y="170"/>
                  </a:lnTo>
                  <a:lnTo>
                    <a:pt x="149" y="160"/>
                  </a:lnTo>
                  <a:lnTo>
                    <a:pt x="149" y="153"/>
                  </a:lnTo>
                  <a:lnTo>
                    <a:pt x="149" y="149"/>
                  </a:lnTo>
                  <a:lnTo>
                    <a:pt x="149" y="146"/>
                  </a:lnTo>
                  <a:lnTo>
                    <a:pt x="149" y="146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42" y="149"/>
                  </a:lnTo>
                  <a:lnTo>
                    <a:pt x="139" y="153"/>
                  </a:lnTo>
                  <a:lnTo>
                    <a:pt x="112" y="167"/>
                  </a:lnTo>
                  <a:lnTo>
                    <a:pt x="85" y="174"/>
                  </a:lnTo>
                  <a:lnTo>
                    <a:pt x="48" y="163"/>
                  </a:lnTo>
                  <a:lnTo>
                    <a:pt x="24" y="146"/>
                  </a:lnTo>
                  <a:lnTo>
                    <a:pt x="7" y="118"/>
                  </a:lnTo>
                  <a:lnTo>
                    <a:pt x="0" y="87"/>
                  </a:lnTo>
                  <a:lnTo>
                    <a:pt x="7" y="52"/>
                  </a:lnTo>
                  <a:lnTo>
                    <a:pt x="24" y="28"/>
                  </a:lnTo>
                  <a:lnTo>
                    <a:pt x="48" y="7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9613" y="3450"/>
              <a:ext cx="170" cy="174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19" y="7"/>
                </a:cxn>
                <a:cxn ang="0">
                  <a:pos x="142" y="24"/>
                </a:cxn>
                <a:cxn ang="0">
                  <a:pos x="163" y="52"/>
                </a:cxn>
                <a:cxn ang="0">
                  <a:pos x="170" y="87"/>
                </a:cxn>
                <a:cxn ang="0">
                  <a:pos x="163" y="118"/>
                </a:cxn>
                <a:cxn ang="0">
                  <a:pos x="142" y="146"/>
                </a:cxn>
                <a:cxn ang="0">
                  <a:pos x="119" y="167"/>
                </a:cxn>
                <a:cxn ang="0">
                  <a:pos x="85" y="174"/>
                </a:cxn>
                <a:cxn ang="0">
                  <a:pos x="51" y="167"/>
                </a:cxn>
                <a:cxn ang="0">
                  <a:pos x="27" y="146"/>
                </a:cxn>
                <a:cxn ang="0">
                  <a:pos x="7" y="118"/>
                </a:cxn>
                <a:cxn ang="0">
                  <a:pos x="0" y="87"/>
                </a:cxn>
                <a:cxn ang="0">
                  <a:pos x="7" y="52"/>
                </a:cxn>
                <a:cxn ang="0">
                  <a:pos x="27" y="24"/>
                </a:cxn>
                <a:cxn ang="0">
                  <a:pos x="51" y="7"/>
                </a:cxn>
                <a:cxn ang="0">
                  <a:pos x="85" y="0"/>
                </a:cxn>
              </a:cxnLst>
              <a:rect l="0" t="0" r="r" b="b"/>
              <a:pathLst>
                <a:path w="170" h="174">
                  <a:moveTo>
                    <a:pt x="85" y="0"/>
                  </a:moveTo>
                  <a:lnTo>
                    <a:pt x="119" y="7"/>
                  </a:lnTo>
                  <a:lnTo>
                    <a:pt x="142" y="24"/>
                  </a:lnTo>
                  <a:lnTo>
                    <a:pt x="163" y="52"/>
                  </a:lnTo>
                  <a:lnTo>
                    <a:pt x="170" y="87"/>
                  </a:lnTo>
                  <a:lnTo>
                    <a:pt x="163" y="118"/>
                  </a:lnTo>
                  <a:lnTo>
                    <a:pt x="142" y="146"/>
                  </a:lnTo>
                  <a:lnTo>
                    <a:pt x="119" y="167"/>
                  </a:lnTo>
                  <a:lnTo>
                    <a:pt x="85" y="174"/>
                  </a:lnTo>
                  <a:lnTo>
                    <a:pt x="51" y="167"/>
                  </a:lnTo>
                  <a:lnTo>
                    <a:pt x="27" y="146"/>
                  </a:lnTo>
                  <a:lnTo>
                    <a:pt x="7" y="118"/>
                  </a:lnTo>
                  <a:lnTo>
                    <a:pt x="0" y="87"/>
                  </a:lnTo>
                  <a:lnTo>
                    <a:pt x="7" y="52"/>
                  </a:lnTo>
                  <a:lnTo>
                    <a:pt x="27" y="24"/>
                  </a:lnTo>
                  <a:lnTo>
                    <a:pt x="51" y="7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10320" y="3450"/>
              <a:ext cx="170" cy="174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19" y="7"/>
                </a:cxn>
                <a:cxn ang="0">
                  <a:pos x="146" y="24"/>
                </a:cxn>
                <a:cxn ang="0">
                  <a:pos x="163" y="52"/>
                </a:cxn>
                <a:cxn ang="0">
                  <a:pos x="170" y="87"/>
                </a:cxn>
                <a:cxn ang="0">
                  <a:pos x="163" y="118"/>
                </a:cxn>
                <a:cxn ang="0">
                  <a:pos x="146" y="146"/>
                </a:cxn>
                <a:cxn ang="0">
                  <a:pos x="119" y="167"/>
                </a:cxn>
                <a:cxn ang="0">
                  <a:pos x="88" y="174"/>
                </a:cxn>
                <a:cxn ang="0">
                  <a:pos x="55" y="167"/>
                </a:cxn>
                <a:cxn ang="0">
                  <a:pos x="27" y="146"/>
                </a:cxn>
                <a:cxn ang="0">
                  <a:pos x="7" y="118"/>
                </a:cxn>
                <a:cxn ang="0">
                  <a:pos x="0" y="87"/>
                </a:cxn>
                <a:cxn ang="0">
                  <a:pos x="7" y="52"/>
                </a:cxn>
                <a:cxn ang="0">
                  <a:pos x="27" y="24"/>
                </a:cxn>
                <a:cxn ang="0">
                  <a:pos x="55" y="7"/>
                </a:cxn>
                <a:cxn ang="0">
                  <a:pos x="88" y="0"/>
                </a:cxn>
              </a:cxnLst>
              <a:rect l="0" t="0" r="r" b="b"/>
              <a:pathLst>
                <a:path w="170" h="174">
                  <a:moveTo>
                    <a:pt x="88" y="0"/>
                  </a:moveTo>
                  <a:lnTo>
                    <a:pt x="119" y="7"/>
                  </a:lnTo>
                  <a:lnTo>
                    <a:pt x="146" y="24"/>
                  </a:lnTo>
                  <a:lnTo>
                    <a:pt x="163" y="52"/>
                  </a:lnTo>
                  <a:lnTo>
                    <a:pt x="170" y="87"/>
                  </a:lnTo>
                  <a:lnTo>
                    <a:pt x="163" y="118"/>
                  </a:lnTo>
                  <a:lnTo>
                    <a:pt x="146" y="146"/>
                  </a:lnTo>
                  <a:lnTo>
                    <a:pt x="119" y="167"/>
                  </a:lnTo>
                  <a:lnTo>
                    <a:pt x="88" y="174"/>
                  </a:lnTo>
                  <a:lnTo>
                    <a:pt x="55" y="167"/>
                  </a:lnTo>
                  <a:lnTo>
                    <a:pt x="27" y="146"/>
                  </a:lnTo>
                  <a:lnTo>
                    <a:pt x="7" y="118"/>
                  </a:lnTo>
                  <a:lnTo>
                    <a:pt x="0" y="87"/>
                  </a:lnTo>
                  <a:lnTo>
                    <a:pt x="7" y="52"/>
                  </a:lnTo>
                  <a:lnTo>
                    <a:pt x="27" y="24"/>
                  </a:lnTo>
                  <a:lnTo>
                    <a:pt x="55" y="7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11031" y="3450"/>
              <a:ext cx="166" cy="174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15" y="7"/>
                </a:cxn>
                <a:cxn ang="0">
                  <a:pos x="142" y="24"/>
                </a:cxn>
                <a:cxn ang="0">
                  <a:pos x="159" y="52"/>
                </a:cxn>
                <a:cxn ang="0">
                  <a:pos x="166" y="87"/>
                </a:cxn>
                <a:cxn ang="0">
                  <a:pos x="159" y="118"/>
                </a:cxn>
                <a:cxn ang="0">
                  <a:pos x="142" y="146"/>
                </a:cxn>
                <a:cxn ang="0">
                  <a:pos x="115" y="167"/>
                </a:cxn>
                <a:cxn ang="0">
                  <a:pos x="84" y="174"/>
                </a:cxn>
                <a:cxn ang="0">
                  <a:pos x="51" y="167"/>
                </a:cxn>
                <a:cxn ang="0">
                  <a:pos x="24" y="146"/>
                </a:cxn>
                <a:cxn ang="0">
                  <a:pos x="7" y="118"/>
                </a:cxn>
                <a:cxn ang="0">
                  <a:pos x="0" y="87"/>
                </a:cxn>
                <a:cxn ang="0">
                  <a:pos x="7" y="52"/>
                </a:cxn>
                <a:cxn ang="0">
                  <a:pos x="24" y="24"/>
                </a:cxn>
                <a:cxn ang="0">
                  <a:pos x="51" y="7"/>
                </a:cxn>
                <a:cxn ang="0">
                  <a:pos x="84" y="0"/>
                </a:cxn>
              </a:cxnLst>
              <a:rect l="0" t="0" r="r" b="b"/>
              <a:pathLst>
                <a:path w="166" h="174">
                  <a:moveTo>
                    <a:pt x="84" y="0"/>
                  </a:moveTo>
                  <a:lnTo>
                    <a:pt x="115" y="7"/>
                  </a:lnTo>
                  <a:lnTo>
                    <a:pt x="142" y="24"/>
                  </a:lnTo>
                  <a:lnTo>
                    <a:pt x="159" y="52"/>
                  </a:lnTo>
                  <a:lnTo>
                    <a:pt x="166" y="87"/>
                  </a:lnTo>
                  <a:lnTo>
                    <a:pt x="159" y="118"/>
                  </a:lnTo>
                  <a:lnTo>
                    <a:pt x="142" y="146"/>
                  </a:lnTo>
                  <a:lnTo>
                    <a:pt x="115" y="167"/>
                  </a:lnTo>
                  <a:lnTo>
                    <a:pt x="84" y="174"/>
                  </a:lnTo>
                  <a:lnTo>
                    <a:pt x="51" y="167"/>
                  </a:lnTo>
                  <a:lnTo>
                    <a:pt x="24" y="146"/>
                  </a:lnTo>
                  <a:lnTo>
                    <a:pt x="7" y="118"/>
                  </a:lnTo>
                  <a:lnTo>
                    <a:pt x="0" y="87"/>
                  </a:lnTo>
                  <a:lnTo>
                    <a:pt x="7" y="52"/>
                  </a:lnTo>
                  <a:lnTo>
                    <a:pt x="24" y="24"/>
                  </a:lnTo>
                  <a:lnTo>
                    <a:pt x="51" y="7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11738" y="3450"/>
              <a:ext cx="186" cy="487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18" y="7"/>
                </a:cxn>
                <a:cxn ang="0">
                  <a:pos x="145" y="28"/>
                </a:cxn>
                <a:cxn ang="0">
                  <a:pos x="166" y="63"/>
                </a:cxn>
                <a:cxn ang="0">
                  <a:pos x="179" y="111"/>
                </a:cxn>
                <a:cxn ang="0">
                  <a:pos x="186" y="170"/>
                </a:cxn>
                <a:cxn ang="0">
                  <a:pos x="186" y="170"/>
                </a:cxn>
                <a:cxn ang="0">
                  <a:pos x="179" y="240"/>
                </a:cxn>
                <a:cxn ang="0">
                  <a:pos x="166" y="299"/>
                </a:cxn>
                <a:cxn ang="0">
                  <a:pos x="142" y="355"/>
                </a:cxn>
                <a:cxn ang="0">
                  <a:pos x="118" y="400"/>
                </a:cxn>
                <a:cxn ang="0">
                  <a:pos x="95" y="438"/>
                </a:cxn>
                <a:cxn ang="0">
                  <a:pos x="71" y="466"/>
                </a:cxn>
                <a:cxn ang="0">
                  <a:pos x="51" y="483"/>
                </a:cxn>
                <a:cxn ang="0">
                  <a:pos x="40" y="487"/>
                </a:cxn>
                <a:cxn ang="0">
                  <a:pos x="34" y="487"/>
                </a:cxn>
                <a:cxn ang="0">
                  <a:pos x="27" y="480"/>
                </a:cxn>
                <a:cxn ang="0">
                  <a:pos x="24" y="469"/>
                </a:cxn>
                <a:cxn ang="0">
                  <a:pos x="24" y="466"/>
                </a:cxn>
                <a:cxn ang="0">
                  <a:pos x="27" y="466"/>
                </a:cxn>
                <a:cxn ang="0">
                  <a:pos x="27" y="462"/>
                </a:cxn>
                <a:cxn ang="0">
                  <a:pos x="30" y="459"/>
                </a:cxn>
                <a:cxn ang="0">
                  <a:pos x="34" y="452"/>
                </a:cxn>
                <a:cxn ang="0">
                  <a:pos x="44" y="445"/>
                </a:cxn>
                <a:cxn ang="0">
                  <a:pos x="74" y="407"/>
                </a:cxn>
                <a:cxn ang="0">
                  <a:pos x="101" y="358"/>
                </a:cxn>
                <a:cxn ang="0">
                  <a:pos x="128" y="302"/>
                </a:cxn>
                <a:cxn ang="0">
                  <a:pos x="142" y="240"/>
                </a:cxn>
                <a:cxn ang="0">
                  <a:pos x="149" y="170"/>
                </a:cxn>
                <a:cxn ang="0">
                  <a:pos x="149" y="160"/>
                </a:cxn>
                <a:cxn ang="0">
                  <a:pos x="149" y="153"/>
                </a:cxn>
                <a:cxn ang="0">
                  <a:pos x="149" y="149"/>
                </a:cxn>
                <a:cxn ang="0">
                  <a:pos x="149" y="146"/>
                </a:cxn>
                <a:cxn ang="0">
                  <a:pos x="145" y="146"/>
                </a:cxn>
                <a:cxn ang="0">
                  <a:pos x="145" y="146"/>
                </a:cxn>
                <a:cxn ang="0">
                  <a:pos x="145" y="146"/>
                </a:cxn>
                <a:cxn ang="0">
                  <a:pos x="142" y="149"/>
                </a:cxn>
                <a:cxn ang="0">
                  <a:pos x="139" y="153"/>
                </a:cxn>
                <a:cxn ang="0">
                  <a:pos x="111" y="167"/>
                </a:cxn>
                <a:cxn ang="0">
                  <a:pos x="84" y="174"/>
                </a:cxn>
                <a:cxn ang="0">
                  <a:pos x="47" y="163"/>
                </a:cxn>
                <a:cxn ang="0">
                  <a:pos x="20" y="146"/>
                </a:cxn>
                <a:cxn ang="0">
                  <a:pos x="7" y="118"/>
                </a:cxn>
                <a:cxn ang="0">
                  <a:pos x="0" y="87"/>
                </a:cxn>
                <a:cxn ang="0">
                  <a:pos x="7" y="52"/>
                </a:cxn>
                <a:cxn ang="0">
                  <a:pos x="20" y="28"/>
                </a:cxn>
                <a:cxn ang="0">
                  <a:pos x="47" y="7"/>
                </a:cxn>
                <a:cxn ang="0">
                  <a:pos x="84" y="0"/>
                </a:cxn>
              </a:cxnLst>
              <a:rect l="0" t="0" r="r" b="b"/>
              <a:pathLst>
                <a:path w="186" h="487">
                  <a:moveTo>
                    <a:pt x="84" y="0"/>
                  </a:moveTo>
                  <a:lnTo>
                    <a:pt x="118" y="7"/>
                  </a:lnTo>
                  <a:lnTo>
                    <a:pt x="145" y="28"/>
                  </a:lnTo>
                  <a:lnTo>
                    <a:pt x="166" y="63"/>
                  </a:lnTo>
                  <a:lnTo>
                    <a:pt x="179" y="111"/>
                  </a:lnTo>
                  <a:lnTo>
                    <a:pt x="186" y="170"/>
                  </a:lnTo>
                  <a:lnTo>
                    <a:pt x="186" y="170"/>
                  </a:lnTo>
                  <a:lnTo>
                    <a:pt x="179" y="240"/>
                  </a:lnTo>
                  <a:lnTo>
                    <a:pt x="166" y="299"/>
                  </a:lnTo>
                  <a:lnTo>
                    <a:pt x="142" y="355"/>
                  </a:lnTo>
                  <a:lnTo>
                    <a:pt x="118" y="400"/>
                  </a:lnTo>
                  <a:lnTo>
                    <a:pt x="95" y="438"/>
                  </a:lnTo>
                  <a:lnTo>
                    <a:pt x="71" y="466"/>
                  </a:lnTo>
                  <a:lnTo>
                    <a:pt x="51" y="483"/>
                  </a:lnTo>
                  <a:lnTo>
                    <a:pt x="40" y="487"/>
                  </a:lnTo>
                  <a:lnTo>
                    <a:pt x="34" y="487"/>
                  </a:lnTo>
                  <a:lnTo>
                    <a:pt x="27" y="480"/>
                  </a:lnTo>
                  <a:lnTo>
                    <a:pt x="24" y="469"/>
                  </a:lnTo>
                  <a:lnTo>
                    <a:pt x="24" y="466"/>
                  </a:lnTo>
                  <a:lnTo>
                    <a:pt x="27" y="466"/>
                  </a:lnTo>
                  <a:lnTo>
                    <a:pt x="27" y="462"/>
                  </a:lnTo>
                  <a:lnTo>
                    <a:pt x="30" y="459"/>
                  </a:lnTo>
                  <a:lnTo>
                    <a:pt x="34" y="452"/>
                  </a:lnTo>
                  <a:lnTo>
                    <a:pt x="44" y="445"/>
                  </a:lnTo>
                  <a:lnTo>
                    <a:pt x="74" y="407"/>
                  </a:lnTo>
                  <a:lnTo>
                    <a:pt x="101" y="358"/>
                  </a:lnTo>
                  <a:lnTo>
                    <a:pt x="128" y="302"/>
                  </a:lnTo>
                  <a:lnTo>
                    <a:pt x="142" y="240"/>
                  </a:lnTo>
                  <a:lnTo>
                    <a:pt x="149" y="170"/>
                  </a:lnTo>
                  <a:lnTo>
                    <a:pt x="149" y="160"/>
                  </a:lnTo>
                  <a:lnTo>
                    <a:pt x="149" y="153"/>
                  </a:lnTo>
                  <a:lnTo>
                    <a:pt x="149" y="149"/>
                  </a:lnTo>
                  <a:lnTo>
                    <a:pt x="149" y="146"/>
                  </a:lnTo>
                  <a:lnTo>
                    <a:pt x="145" y="146"/>
                  </a:lnTo>
                  <a:lnTo>
                    <a:pt x="145" y="146"/>
                  </a:lnTo>
                  <a:lnTo>
                    <a:pt x="145" y="146"/>
                  </a:lnTo>
                  <a:lnTo>
                    <a:pt x="142" y="149"/>
                  </a:lnTo>
                  <a:lnTo>
                    <a:pt x="139" y="153"/>
                  </a:lnTo>
                  <a:lnTo>
                    <a:pt x="111" y="167"/>
                  </a:lnTo>
                  <a:lnTo>
                    <a:pt x="84" y="174"/>
                  </a:lnTo>
                  <a:lnTo>
                    <a:pt x="47" y="163"/>
                  </a:lnTo>
                  <a:lnTo>
                    <a:pt x="20" y="146"/>
                  </a:lnTo>
                  <a:lnTo>
                    <a:pt x="7" y="118"/>
                  </a:lnTo>
                  <a:lnTo>
                    <a:pt x="0" y="87"/>
                  </a:lnTo>
                  <a:lnTo>
                    <a:pt x="7" y="52"/>
                  </a:lnTo>
                  <a:lnTo>
                    <a:pt x="20" y="28"/>
                  </a:lnTo>
                  <a:lnTo>
                    <a:pt x="47" y="7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 noEditPoints="1"/>
            </p:cNvSpPr>
            <p:nvPr/>
          </p:nvSpPr>
          <p:spPr bwMode="auto">
            <a:xfrm>
              <a:off x="12289" y="2547"/>
              <a:ext cx="650" cy="1407"/>
            </a:xfrm>
            <a:custGeom>
              <a:avLst/>
              <a:gdLst/>
              <a:ahLst/>
              <a:cxnLst>
                <a:cxn ang="0">
                  <a:pos x="491" y="364"/>
                </a:cxn>
                <a:cxn ang="0">
                  <a:pos x="562" y="413"/>
                </a:cxn>
                <a:cxn ang="0">
                  <a:pos x="589" y="503"/>
                </a:cxn>
                <a:cxn ang="0">
                  <a:pos x="582" y="566"/>
                </a:cxn>
                <a:cxn ang="0">
                  <a:pos x="413" y="1226"/>
                </a:cxn>
                <a:cxn ang="0">
                  <a:pos x="339" y="1327"/>
                </a:cxn>
                <a:cxn ang="0">
                  <a:pos x="240" y="1386"/>
                </a:cxn>
                <a:cxn ang="0">
                  <a:pos x="139" y="1407"/>
                </a:cxn>
                <a:cxn ang="0">
                  <a:pos x="58" y="1393"/>
                </a:cxn>
                <a:cxn ang="0">
                  <a:pos x="7" y="1344"/>
                </a:cxn>
                <a:cxn ang="0">
                  <a:pos x="7" y="1268"/>
                </a:cxn>
                <a:cxn ang="0">
                  <a:pos x="54" y="1223"/>
                </a:cxn>
                <a:cxn ang="0">
                  <a:pos x="112" y="1223"/>
                </a:cxn>
                <a:cxn ang="0">
                  <a:pos x="142" y="1254"/>
                </a:cxn>
                <a:cxn ang="0">
                  <a:pos x="139" y="1299"/>
                </a:cxn>
                <a:cxn ang="0">
                  <a:pos x="105" y="1344"/>
                </a:cxn>
                <a:cxn ang="0">
                  <a:pos x="112" y="1372"/>
                </a:cxn>
                <a:cxn ang="0">
                  <a:pos x="186" y="1362"/>
                </a:cxn>
                <a:cxn ang="0">
                  <a:pos x="274" y="1285"/>
                </a:cxn>
                <a:cxn ang="0">
                  <a:pos x="332" y="1157"/>
                </a:cxn>
                <a:cxn ang="0">
                  <a:pos x="481" y="552"/>
                </a:cxn>
                <a:cxn ang="0">
                  <a:pos x="491" y="500"/>
                </a:cxn>
                <a:cxn ang="0">
                  <a:pos x="487" y="434"/>
                </a:cxn>
                <a:cxn ang="0">
                  <a:pos x="467" y="399"/>
                </a:cxn>
                <a:cxn ang="0">
                  <a:pos x="440" y="392"/>
                </a:cxn>
                <a:cxn ang="0">
                  <a:pos x="342" y="434"/>
                </a:cxn>
                <a:cxn ang="0">
                  <a:pos x="267" y="531"/>
                </a:cxn>
                <a:cxn ang="0">
                  <a:pos x="237" y="604"/>
                </a:cxn>
                <a:cxn ang="0">
                  <a:pos x="227" y="618"/>
                </a:cxn>
                <a:cxn ang="0">
                  <a:pos x="220" y="622"/>
                </a:cxn>
                <a:cxn ang="0">
                  <a:pos x="210" y="622"/>
                </a:cxn>
                <a:cxn ang="0">
                  <a:pos x="207" y="622"/>
                </a:cxn>
                <a:cxn ang="0">
                  <a:pos x="196" y="618"/>
                </a:cxn>
                <a:cxn ang="0">
                  <a:pos x="193" y="608"/>
                </a:cxn>
                <a:cxn ang="0">
                  <a:pos x="207" y="569"/>
                </a:cxn>
                <a:cxn ang="0">
                  <a:pos x="244" y="497"/>
                </a:cxn>
                <a:cxn ang="0">
                  <a:pos x="308" y="417"/>
                </a:cxn>
                <a:cxn ang="0">
                  <a:pos x="393" y="364"/>
                </a:cxn>
                <a:cxn ang="0">
                  <a:pos x="589" y="0"/>
                </a:cxn>
                <a:cxn ang="0">
                  <a:pos x="633" y="17"/>
                </a:cxn>
                <a:cxn ang="0">
                  <a:pos x="650" y="59"/>
                </a:cxn>
                <a:cxn ang="0">
                  <a:pos x="623" y="118"/>
                </a:cxn>
                <a:cxn ang="0">
                  <a:pos x="562" y="142"/>
                </a:cxn>
                <a:cxn ang="0">
                  <a:pos x="511" y="114"/>
                </a:cxn>
                <a:cxn ang="0">
                  <a:pos x="514" y="52"/>
                </a:cxn>
                <a:cxn ang="0">
                  <a:pos x="562" y="7"/>
                </a:cxn>
              </a:cxnLst>
              <a:rect l="0" t="0" r="r" b="b"/>
              <a:pathLst>
                <a:path w="650" h="1407">
                  <a:moveTo>
                    <a:pt x="447" y="358"/>
                  </a:moveTo>
                  <a:lnTo>
                    <a:pt x="491" y="364"/>
                  </a:lnTo>
                  <a:lnTo>
                    <a:pt x="531" y="382"/>
                  </a:lnTo>
                  <a:lnTo>
                    <a:pt x="562" y="413"/>
                  </a:lnTo>
                  <a:lnTo>
                    <a:pt x="582" y="455"/>
                  </a:lnTo>
                  <a:lnTo>
                    <a:pt x="589" y="503"/>
                  </a:lnTo>
                  <a:lnTo>
                    <a:pt x="589" y="524"/>
                  </a:lnTo>
                  <a:lnTo>
                    <a:pt x="582" y="566"/>
                  </a:lnTo>
                  <a:lnTo>
                    <a:pt x="437" y="1164"/>
                  </a:lnTo>
                  <a:lnTo>
                    <a:pt x="413" y="1226"/>
                  </a:lnTo>
                  <a:lnTo>
                    <a:pt x="379" y="1282"/>
                  </a:lnTo>
                  <a:lnTo>
                    <a:pt x="339" y="1327"/>
                  </a:lnTo>
                  <a:lnTo>
                    <a:pt x="291" y="1362"/>
                  </a:lnTo>
                  <a:lnTo>
                    <a:pt x="240" y="1386"/>
                  </a:lnTo>
                  <a:lnTo>
                    <a:pt x="190" y="1403"/>
                  </a:lnTo>
                  <a:lnTo>
                    <a:pt x="139" y="1407"/>
                  </a:lnTo>
                  <a:lnTo>
                    <a:pt x="95" y="1403"/>
                  </a:lnTo>
                  <a:lnTo>
                    <a:pt x="58" y="1393"/>
                  </a:lnTo>
                  <a:lnTo>
                    <a:pt x="27" y="1372"/>
                  </a:lnTo>
                  <a:lnTo>
                    <a:pt x="7" y="1344"/>
                  </a:lnTo>
                  <a:lnTo>
                    <a:pt x="0" y="1310"/>
                  </a:lnTo>
                  <a:lnTo>
                    <a:pt x="7" y="1268"/>
                  </a:lnTo>
                  <a:lnTo>
                    <a:pt x="27" y="1240"/>
                  </a:lnTo>
                  <a:lnTo>
                    <a:pt x="54" y="1223"/>
                  </a:lnTo>
                  <a:lnTo>
                    <a:pt x="85" y="1216"/>
                  </a:lnTo>
                  <a:lnTo>
                    <a:pt x="112" y="1223"/>
                  </a:lnTo>
                  <a:lnTo>
                    <a:pt x="129" y="1233"/>
                  </a:lnTo>
                  <a:lnTo>
                    <a:pt x="142" y="1254"/>
                  </a:lnTo>
                  <a:lnTo>
                    <a:pt x="146" y="1271"/>
                  </a:lnTo>
                  <a:lnTo>
                    <a:pt x="139" y="1299"/>
                  </a:lnTo>
                  <a:lnTo>
                    <a:pt x="125" y="1324"/>
                  </a:lnTo>
                  <a:lnTo>
                    <a:pt x="105" y="1344"/>
                  </a:lnTo>
                  <a:lnTo>
                    <a:pt x="75" y="1358"/>
                  </a:lnTo>
                  <a:lnTo>
                    <a:pt x="112" y="1372"/>
                  </a:lnTo>
                  <a:lnTo>
                    <a:pt x="136" y="1372"/>
                  </a:lnTo>
                  <a:lnTo>
                    <a:pt x="186" y="1362"/>
                  </a:lnTo>
                  <a:lnTo>
                    <a:pt x="234" y="1330"/>
                  </a:lnTo>
                  <a:lnTo>
                    <a:pt x="274" y="1285"/>
                  </a:lnTo>
                  <a:lnTo>
                    <a:pt x="308" y="1226"/>
                  </a:lnTo>
                  <a:lnTo>
                    <a:pt x="332" y="1157"/>
                  </a:lnTo>
                  <a:lnTo>
                    <a:pt x="332" y="1157"/>
                  </a:lnTo>
                  <a:lnTo>
                    <a:pt x="481" y="552"/>
                  </a:lnTo>
                  <a:lnTo>
                    <a:pt x="484" y="524"/>
                  </a:lnTo>
                  <a:lnTo>
                    <a:pt x="491" y="500"/>
                  </a:lnTo>
                  <a:lnTo>
                    <a:pt x="491" y="465"/>
                  </a:lnTo>
                  <a:lnTo>
                    <a:pt x="487" y="434"/>
                  </a:lnTo>
                  <a:lnTo>
                    <a:pt x="481" y="413"/>
                  </a:lnTo>
                  <a:lnTo>
                    <a:pt x="467" y="399"/>
                  </a:lnTo>
                  <a:lnTo>
                    <a:pt x="454" y="392"/>
                  </a:lnTo>
                  <a:lnTo>
                    <a:pt x="440" y="392"/>
                  </a:lnTo>
                  <a:lnTo>
                    <a:pt x="389" y="403"/>
                  </a:lnTo>
                  <a:lnTo>
                    <a:pt x="342" y="434"/>
                  </a:lnTo>
                  <a:lnTo>
                    <a:pt x="301" y="479"/>
                  </a:lnTo>
                  <a:lnTo>
                    <a:pt x="267" y="531"/>
                  </a:lnTo>
                  <a:lnTo>
                    <a:pt x="240" y="590"/>
                  </a:lnTo>
                  <a:lnTo>
                    <a:pt x="237" y="604"/>
                  </a:lnTo>
                  <a:lnTo>
                    <a:pt x="230" y="611"/>
                  </a:lnTo>
                  <a:lnTo>
                    <a:pt x="227" y="618"/>
                  </a:lnTo>
                  <a:lnTo>
                    <a:pt x="224" y="622"/>
                  </a:lnTo>
                  <a:lnTo>
                    <a:pt x="220" y="622"/>
                  </a:lnTo>
                  <a:lnTo>
                    <a:pt x="217" y="622"/>
                  </a:lnTo>
                  <a:lnTo>
                    <a:pt x="210" y="622"/>
                  </a:lnTo>
                  <a:lnTo>
                    <a:pt x="210" y="622"/>
                  </a:lnTo>
                  <a:lnTo>
                    <a:pt x="207" y="622"/>
                  </a:lnTo>
                  <a:lnTo>
                    <a:pt x="200" y="622"/>
                  </a:lnTo>
                  <a:lnTo>
                    <a:pt x="196" y="618"/>
                  </a:lnTo>
                  <a:lnTo>
                    <a:pt x="193" y="615"/>
                  </a:lnTo>
                  <a:lnTo>
                    <a:pt x="193" y="608"/>
                  </a:lnTo>
                  <a:lnTo>
                    <a:pt x="196" y="594"/>
                  </a:lnTo>
                  <a:lnTo>
                    <a:pt x="207" y="569"/>
                  </a:lnTo>
                  <a:lnTo>
                    <a:pt x="220" y="535"/>
                  </a:lnTo>
                  <a:lnTo>
                    <a:pt x="244" y="497"/>
                  </a:lnTo>
                  <a:lnTo>
                    <a:pt x="274" y="455"/>
                  </a:lnTo>
                  <a:lnTo>
                    <a:pt x="308" y="417"/>
                  </a:lnTo>
                  <a:lnTo>
                    <a:pt x="349" y="385"/>
                  </a:lnTo>
                  <a:lnTo>
                    <a:pt x="393" y="364"/>
                  </a:lnTo>
                  <a:lnTo>
                    <a:pt x="447" y="358"/>
                  </a:lnTo>
                  <a:close/>
                  <a:moveTo>
                    <a:pt x="589" y="0"/>
                  </a:moveTo>
                  <a:lnTo>
                    <a:pt x="616" y="7"/>
                  </a:lnTo>
                  <a:lnTo>
                    <a:pt x="633" y="17"/>
                  </a:lnTo>
                  <a:lnTo>
                    <a:pt x="646" y="38"/>
                  </a:lnTo>
                  <a:lnTo>
                    <a:pt x="650" y="59"/>
                  </a:lnTo>
                  <a:lnTo>
                    <a:pt x="643" y="90"/>
                  </a:lnTo>
                  <a:lnTo>
                    <a:pt x="623" y="118"/>
                  </a:lnTo>
                  <a:lnTo>
                    <a:pt x="596" y="135"/>
                  </a:lnTo>
                  <a:lnTo>
                    <a:pt x="562" y="142"/>
                  </a:lnTo>
                  <a:lnTo>
                    <a:pt x="531" y="135"/>
                  </a:lnTo>
                  <a:lnTo>
                    <a:pt x="511" y="114"/>
                  </a:lnTo>
                  <a:lnTo>
                    <a:pt x="504" y="86"/>
                  </a:lnTo>
                  <a:lnTo>
                    <a:pt x="514" y="52"/>
                  </a:lnTo>
                  <a:lnTo>
                    <a:pt x="535" y="24"/>
                  </a:lnTo>
                  <a:lnTo>
                    <a:pt x="562" y="7"/>
                  </a:lnTo>
                  <a:lnTo>
                    <a:pt x="5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13013" y="3353"/>
              <a:ext cx="687" cy="514"/>
            </a:xfrm>
            <a:custGeom>
              <a:avLst/>
              <a:gdLst/>
              <a:ahLst/>
              <a:cxnLst>
                <a:cxn ang="0">
                  <a:pos x="179" y="7"/>
                </a:cxn>
                <a:cxn ang="0">
                  <a:pos x="240" y="66"/>
                </a:cxn>
                <a:cxn ang="0">
                  <a:pos x="305" y="45"/>
                </a:cxn>
                <a:cxn ang="0">
                  <a:pos x="440" y="0"/>
                </a:cxn>
                <a:cxn ang="0">
                  <a:pos x="521" y="14"/>
                </a:cxn>
                <a:cxn ang="0">
                  <a:pos x="582" y="87"/>
                </a:cxn>
                <a:cxn ang="0">
                  <a:pos x="572" y="208"/>
                </a:cxn>
                <a:cxn ang="0">
                  <a:pos x="535" y="326"/>
                </a:cxn>
                <a:cxn ang="0">
                  <a:pos x="508" y="406"/>
                </a:cxn>
                <a:cxn ang="0">
                  <a:pos x="501" y="455"/>
                </a:cxn>
                <a:cxn ang="0">
                  <a:pos x="511" y="479"/>
                </a:cxn>
                <a:cxn ang="0">
                  <a:pos x="562" y="476"/>
                </a:cxn>
                <a:cxn ang="0">
                  <a:pos x="650" y="344"/>
                </a:cxn>
                <a:cxn ang="0">
                  <a:pos x="656" y="330"/>
                </a:cxn>
                <a:cxn ang="0">
                  <a:pos x="670" y="326"/>
                </a:cxn>
                <a:cxn ang="0">
                  <a:pos x="684" y="330"/>
                </a:cxn>
                <a:cxn ang="0">
                  <a:pos x="684" y="354"/>
                </a:cxn>
                <a:cxn ang="0">
                  <a:pos x="636" y="452"/>
                </a:cxn>
                <a:cxn ang="0">
                  <a:pos x="525" y="514"/>
                </a:cxn>
                <a:cxn ang="0">
                  <a:pos x="440" y="479"/>
                </a:cxn>
                <a:cxn ang="0">
                  <a:pos x="420" y="399"/>
                </a:cxn>
                <a:cxn ang="0">
                  <a:pos x="450" y="319"/>
                </a:cxn>
                <a:cxn ang="0">
                  <a:pos x="497" y="160"/>
                </a:cxn>
                <a:cxn ang="0">
                  <a:pos x="497" y="80"/>
                </a:cxn>
                <a:cxn ang="0">
                  <a:pos x="464" y="35"/>
                </a:cxn>
                <a:cxn ang="0">
                  <a:pos x="349" y="52"/>
                </a:cxn>
                <a:cxn ang="0">
                  <a:pos x="267" y="135"/>
                </a:cxn>
                <a:cxn ang="0">
                  <a:pos x="227" y="208"/>
                </a:cxn>
                <a:cxn ang="0">
                  <a:pos x="193" y="351"/>
                </a:cxn>
                <a:cxn ang="0">
                  <a:pos x="169" y="448"/>
                </a:cxn>
                <a:cxn ang="0">
                  <a:pos x="149" y="500"/>
                </a:cxn>
                <a:cxn ang="0">
                  <a:pos x="112" y="514"/>
                </a:cxn>
                <a:cxn ang="0">
                  <a:pos x="85" y="507"/>
                </a:cxn>
                <a:cxn ang="0">
                  <a:pos x="71" y="479"/>
                </a:cxn>
                <a:cxn ang="0">
                  <a:pos x="78" y="462"/>
                </a:cxn>
                <a:cxn ang="0">
                  <a:pos x="85" y="434"/>
                </a:cxn>
                <a:cxn ang="0">
                  <a:pos x="129" y="253"/>
                </a:cxn>
                <a:cxn ang="0">
                  <a:pos x="152" y="149"/>
                </a:cxn>
                <a:cxn ang="0">
                  <a:pos x="163" y="62"/>
                </a:cxn>
                <a:cxn ang="0">
                  <a:pos x="129" y="28"/>
                </a:cxn>
                <a:cxn ang="0">
                  <a:pos x="68" y="80"/>
                </a:cxn>
                <a:cxn ang="0">
                  <a:pos x="41" y="167"/>
                </a:cxn>
                <a:cxn ang="0">
                  <a:pos x="31" y="187"/>
                </a:cxn>
                <a:cxn ang="0">
                  <a:pos x="17" y="187"/>
                </a:cxn>
                <a:cxn ang="0">
                  <a:pos x="4" y="184"/>
                </a:cxn>
                <a:cxn ang="0">
                  <a:pos x="0" y="163"/>
                </a:cxn>
                <a:cxn ang="0">
                  <a:pos x="27" y="87"/>
                </a:cxn>
                <a:cxn ang="0">
                  <a:pos x="71" y="21"/>
                </a:cxn>
              </a:cxnLst>
              <a:rect l="0" t="0" r="r" b="b"/>
              <a:pathLst>
                <a:path w="687" h="514">
                  <a:moveTo>
                    <a:pt x="129" y="0"/>
                  </a:moveTo>
                  <a:lnTo>
                    <a:pt x="152" y="0"/>
                  </a:lnTo>
                  <a:lnTo>
                    <a:pt x="179" y="7"/>
                  </a:lnTo>
                  <a:lnTo>
                    <a:pt x="203" y="21"/>
                  </a:lnTo>
                  <a:lnTo>
                    <a:pt x="223" y="38"/>
                  </a:lnTo>
                  <a:lnTo>
                    <a:pt x="240" y="66"/>
                  </a:lnTo>
                  <a:lnTo>
                    <a:pt x="251" y="104"/>
                  </a:lnTo>
                  <a:lnTo>
                    <a:pt x="274" y="76"/>
                  </a:lnTo>
                  <a:lnTo>
                    <a:pt x="305" y="45"/>
                  </a:lnTo>
                  <a:lnTo>
                    <a:pt x="342" y="21"/>
                  </a:lnTo>
                  <a:lnTo>
                    <a:pt x="386" y="3"/>
                  </a:lnTo>
                  <a:lnTo>
                    <a:pt x="440" y="0"/>
                  </a:lnTo>
                  <a:lnTo>
                    <a:pt x="467" y="0"/>
                  </a:lnTo>
                  <a:lnTo>
                    <a:pt x="494" y="3"/>
                  </a:lnTo>
                  <a:lnTo>
                    <a:pt x="521" y="14"/>
                  </a:lnTo>
                  <a:lnTo>
                    <a:pt x="548" y="31"/>
                  </a:lnTo>
                  <a:lnTo>
                    <a:pt x="568" y="52"/>
                  </a:lnTo>
                  <a:lnTo>
                    <a:pt x="582" y="87"/>
                  </a:lnTo>
                  <a:lnTo>
                    <a:pt x="585" y="128"/>
                  </a:lnTo>
                  <a:lnTo>
                    <a:pt x="582" y="167"/>
                  </a:lnTo>
                  <a:lnTo>
                    <a:pt x="572" y="208"/>
                  </a:lnTo>
                  <a:lnTo>
                    <a:pt x="562" y="250"/>
                  </a:lnTo>
                  <a:lnTo>
                    <a:pt x="548" y="292"/>
                  </a:lnTo>
                  <a:lnTo>
                    <a:pt x="535" y="326"/>
                  </a:lnTo>
                  <a:lnTo>
                    <a:pt x="525" y="351"/>
                  </a:lnTo>
                  <a:lnTo>
                    <a:pt x="514" y="385"/>
                  </a:lnTo>
                  <a:lnTo>
                    <a:pt x="508" y="406"/>
                  </a:lnTo>
                  <a:lnTo>
                    <a:pt x="501" y="427"/>
                  </a:lnTo>
                  <a:lnTo>
                    <a:pt x="501" y="445"/>
                  </a:lnTo>
                  <a:lnTo>
                    <a:pt x="501" y="455"/>
                  </a:lnTo>
                  <a:lnTo>
                    <a:pt x="504" y="465"/>
                  </a:lnTo>
                  <a:lnTo>
                    <a:pt x="508" y="472"/>
                  </a:lnTo>
                  <a:lnTo>
                    <a:pt x="511" y="479"/>
                  </a:lnTo>
                  <a:lnTo>
                    <a:pt x="518" y="483"/>
                  </a:lnTo>
                  <a:lnTo>
                    <a:pt x="528" y="483"/>
                  </a:lnTo>
                  <a:lnTo>
                    <a:pt x="562" y="476"/>
                  </a:lnTo>
                  <a:lnTo>
                    <a:pt x="596" y="448"/>
                  </a:lnTo>
                  <a:lnTo>
                    <a:pt x="623" y="403"/>
                  </a:lnTo>
                  <a:lnTo>
                    <a:pt x="650" y="344"/>
                  </a:lnTo>
                  <a:lnTo>
                    <a:pt x="650" y="337"/>
                  </a:lnTo>
                  <a:lnTo>
                    <a:pt x="653" y="333"/>
                  </a:lnTo>
                  <a:lnTo>
                    <a:pt x="656" y="330"/>
                  </a:lnTo>
                  <a:lnTo>
                    <a:pt x="660" y="326"/>
                  </a:lnTo>
                  <a:lnTo>
                    <a:pt x="667" y="326"/>
                  </a:lnTo>
                  <a:lnTo>
                    <a:pt x="670" y="326"/>
                  </a:lnTo>
                  <a:lnTo>
                    <a:pt x="677" y="326"/>
                  </a:lnTo>
                  <a:lnTo>
                    <a:pt x="680" y="326"/>
                  </a:lnTo>
                  <a:lnTo>
                    <a:pt x="684" y="330"/>
                  </a:lnTo>
                  <a:lnTo>
                    <a:pt x="687" y="333"/>
                  </a:lnTo>
                  <a:lnTo>
                    <a:pt x="687" y="340"/>
                  </a:lnTo>
                  <a:lnTo>
                    <a:pt x="684" y="354"/>
                  </a:lnTo>
                  <a:lnTo>
                    <a:pt x="677" y="382"/>
                  </a:lnTo>
                  <a:lnTo>
                    <a:pt x="660" y="417"/>
                  </a:lnTo>
                  <a:lnTo>
                    <a:pt x="636" y="452"/>
                  </a:lnTo>
                  <a:lnTo>
                    <a:pt x="606" y="483"/>
                  </a:lnTo>
                  <a:lnTo>
                    <a:pt x="568" y="507"/>
                  </a:lnTo>
                  <a:lnTo>
                    <a:pt x="525" y="514"/>
                  </a:lnTo>
                  <a:lnTo>
                    <a:pt x="494" y="511"/>
                  </a:lnTo>
                  <a:lnTo>
                    <a:pt x="464" y="500"/>
                  </a:lnTo>
                  <a:lnTo>
                    <a:pt x="440" y="479"/>
                  </a:lnTo>
                  <a:lnTo>
                    <a:pt x="423" y="452"/>
                  </a:lnTo>
                  <a:lnTo>
                    <a:pt x="420" y="417"/>
                  </a:lnTo>
                  <a:lnTo>
                    <a:pt x="420" y="399"/>
                  </a:lnTo>
                  <a:lnTo>
                    <a:pt x="426" y="382"/>
                  </a:lnTo>
                  <a:lnTo>
                    <a:pt x="437" y="358"/>
                  </a:lnTo>
                  <a:lnTo>
                    <a:pt x="450" y="319"/>
                  </a:lnTo>
                  <a:lnTo>
                    <a:pt x="467" y="267"/>
                  </a:lnTo>
                  <a:lnTo>
                    <a:pt x="484" y="212"/>
                  </a:lnTo>
                  <a:lnTo>
                    <a:pt x="497" y="160"/>
                  </a:lnTo>
                  <a:lnTo>
                    <a:pt x="501" y="111"/>
                  </a:lnTo>
                  <a:lnTo>
                    <a:pt x="501" y="97"/>
                  </a:lnTo>
                  <a:lnTo>
                    <a:pt x="497" y="80"/>
                  </a:lnTo>
                  <a:lnTo>
                    <a:pt x="494" y="62"/>
                  </a:lnTo>
                  <a:lnTo>
                    <a:pt x="481" y="45"/>
                  </a:lnTo>
                  <a:lnTo>
                    <a:pt x="464" y="35"/>
                  </a:lnTo>
                  <a:lnTo>
                    <a:pt x="437" y="28"/>
                  </a:lnTo>
                  <a:lnTo>
                    <a:pt x="389" y="35"/>
                  </a:lnTo>
                  <a:lnTo>
                    <a:pt x="349" y="52"/>
                  </a:lnTo>
                  <a:lnTo>
                    <a:pt x="315" y="80"/>
                  </a:lnTo>
                  <a:lnTo>
                    <a:pt x="288" y="107"/>
                  </a:lnTo>
                  <a:lnTo>
                    <a:pt x="267" y="135"/>
                  </a:lnTo>
                  <a:lnTo>
                    <a:pt x="247" y="167"/>
                  </a:lnTo>
                  <a:lnTo>
                    <a:pt x="237" y="187"/>
                  </a:lnTo>
                  <a:lnTo>
                    <a:pt x="227" y="208"/>
                  </a:lnTo>
                  <a:lnTo>
                    <a:pt x="220" y="240"/>
                  </a:lnTo>
                  <a:lnTo>
                    <a:pt x="200" y="316"/>
                  </a:lnTo>
                  <a:lnTo>
                    <a:pt x="193" y="351"/>
                  </a:lnTo>
                  <a:lnTo>
                    <a:pt x="183" y="389"/>
                  </a:lnTo>
                  <a:lnTo>
                    <a:pt x="176" y="420"/>
                  </a:lnTo>
                  <a:lnTo>
                    <a:pt x="169" y="448"/>
                  </a:lnTo>
                  <a:lnTo>
                    <a:pt x="163" y="476"/>
                  </a:lnTo>
                  <a:lnTo>
                    <a:pt x="156" y="493"/>
                  </a:lnTo>
                  <a:lnTo>
                    <a:pt x="149" y="500"/>
                  </a:lnTo>
                  <a:lnTo>
                    <a:pt x="139" y="507"/>
                  </a:lnTo>
                  <a:lnTo>
                    <a:pt x="125" y="514"/>
                  </a:lnTo>
                  <a:lnTo>
                    <a:pt x="112" y="514"/>
                  </a:lnTo>
                  <a:lnTo>
                    <a:pt x="102" y="514"/>
                  </a:lnTo>
                  <a:lnTo>
                    <a:pt x="95" y="511"/>
                  </a:lnTo>
                  <a:lnTo>
                    <a:pt x="85" y="507"/>
                  </a:lnTo>
                  <a:lnTo>
                    <a:pt x="78" y="500"/>
                  </a:lnTo>
                  <a:lnTo>
                    <a:pt x="75" y="490"/>
                  </a:lnTo>
                  <a:lnTo>
                    <a:pt x="71" y="479"/>
                  </a:lnTo>
                  <a:lnTo>
                    <a:pt x="75" y="476"/>
                  </a:lnTo>
                  <a:lnTo>
                    <a:pt x="75" y="469"/>
                  </a:lnTo>
                  <a:lnTo>
                    <a:pt x="78" y="462"/>
                  </a:lnTo>
                  <a:lnTo>
                    <a:pt x="78" y="452"/>
                  </a:lnTo>
                  <a:lnTo>
                    <a:pt x="81" y="441"/>
                  </a:lnTo>
                  <a:lnTo>
                    <a:pt x="85" y="434"/>
                  </a:lnTo>
                  <a:lnTo>
                    <a:pt x="85" y="434"/>
                  </a:lnTo>
                  <a:lnTo>
                    <a:pt x="119" y="285"/>
                  </a:lnTo>
                  <a:lnTo>
                    <a:pt x="129" y="253"/>
                  </a:lnTo>
                  <a:lnTo>
                    <a:pt x="135" y="215"/>
                  </a:lnTo>
                  <a:lnTo>
                    <a:pt x="146" y="184"/>
                  </a:lnTo>
                  <a:lnTo>
                    <a:pt x="152" y="149"/>
                  </a:lnTo>
                  <a:lnTo>
                    <a:pt x="163" y="114"/>
                  </a:lnTo>
                  <a:lnTo>
                    <a:pt x="166" y="87"/>
                  </a:lnTo>
                  <a:lnTo>
                    <a:pt x="163" y="62"/>
                  </a:lnTo>
                  <a:lnTo>
                    <a:pt x="156" y="45"/>
                  </a:lnTo>
                  <a:lnTo>
                    <a:pt x="146" y="35"/>
                  </a:lnTo>
                  <a:lnTo>
                    <a:pt x="129" y="28"/>
                  </a:lnTo>
                  <a:lnTo>
                    <a:pt x="102" y="35"/>
                  </a:lnTo>
                  <a:lnTo>
                    <a:pt x="85" y="52"/>
                  </a:lnTo>
                  <a:lnTo>
                    <a:pt x="68" y="80"/>
                  </a:lnTo>
                  <a:lnTo>
                    <a:pt x="54" y="114"/>
                  </a:lnTo>
                  <a:lnTo>
                    <a:pt x="44" y="153"/>
                  </a:lnTo>
                  <a:lnTo>
                    <a:pt x="41" y="167"/>
                  </a:lnTo>
                  <a:lnTo>
                    <a:pt x="37" y="177"/>
                  </a:lnTo>
                  <a:lnTo>
                    <a:pt x="34" y="184"/>
                  </a:lnTo>
                  <a:lnTo>
                    <a:pt x="31" y="187"/>
                  </a:lnTo>
                  <a:lnTo>
                    <a:pt x="27" y="187"/>
                  </a:lnTo>
                  <a:lnTo>
                    <a:pt x="20" y="187"/>
                  </a:lnTo>
                  <a:lnTo>
                    <a:pt x="17" y="187"/>
                  </a:lnTo>
                  <a:lnTo>
                    <a:pt x="14" y="187"/>
                  </a:lnTo>
                  <a:lnTo>
                    <a:pt x="7" y="187"/>
                  </a:lnTo>
                  <a:lnTo>
                    <a:pt x="4" y="184"/>
                  </a:lnTo>
                  <a:lnTo>
                    <a:pt x="0" y="177"/>
                  </a:lnTo>
                  <a:lnTo>
                    <a:pt x="0" y="174"/>
                  </a:lnTo>
                  <a:lnTo>
                    <a:pt x="0" y="163"/>
                  </a:lnTo>
                  <a:lnTo>
                    <a:pt x="7" y="142"/>
                  </a:lnTo>
                  <a:lnTo>
                    <a:pt x="14" y="118"/>
                  </a:lnTo>
                  <a:lnTo>
                    <a:pt x="27" y="87"/>
                  </a:lnTo>
                  <a:lnTo>
                    <a:pt x="41" y="59"/>
                  </a:lnTo>
                  <a:lnTo>
                    <a:pt x="54" y="38"/>
                  </a:lnTo>
                  <a:lnTo>
                    <a:pt x="71" y="21"/>
                  </a:lnTo>
                  <a:lnTo>
                    <a:pt x="98" y="3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13937" y="2401"/>
              <a:ext cx="561" cy="1629"/>
            </a:xfrm>
            <a:custGeom>
              <a:avLst/>
              <a:gdLst/>
              <a:ahLst/>
              <a:cxnLst>
                <a:cxn ang="0">
                  <a:pos x="71" y="3"/>
                </a:cxn>
                <a:cxn ang="0">
                  <a:pos x="165" y="24"/>
                </a:cxn>
                <a:cxn ang="0">
                  <a:pos x="260" y="66"/>
                </a:cxn>
                <a:cxn ang="0">
                  <a:pos x="318" y="139"/>
                </a:cxn>
                <a:cxn ang="0">
                  <a:pos x="331" y="212"/>
                </a:cxn>
                <a:cxn ang="0">
                  <a:pos x="335" y="573"/>
                </a:cxn>
                <a:cxn ang="0">
                  <a:pos x="335" y="625"/>
                </a:cxn>
                <a:cxn ang="0">
                  <a:pos x="338" y="649"/>
                </a:cxn>
                <a:cxn ang="0">
                  <a:pos x="385" y="736"/>
                </a:cxn>
                <a:cxn ang="0">
                  <a:pos x="480" y="788"/>
                </a:cxn>
                <a:cxn ang="0">
                  <a:pos x="544" y="799"/>
                </a:cxn>
                <a:cxn ang="0">
                  <a:pos x="558" y="802"/>
                </a:cxn>
                <a:cxn ang="0">
                  <a:pos x="561" y="813"/>
                </a:cxn>
                <a:cxn ang="0">
                  <a:pos x="558" y="827"/>
                </a:cxn>
                <a:cxn ang="0">
                  <a:pos x="548" y="834"/>
                </a:cxn>
                <a:cxn ang="0">
                  <a:pos x="480" y="841"/>
                </a:cxn>
                <a:cxn ang="0">
                  <a:pos x="399" y="882"/>
                </a:cxn>
                <a:cxn ang="0">
                  <a:pos x="341" y="966"/>
                </a:cxn>
                <a:cxn ang="0">
                  <a:pos x="335" y="1056"/>
                </a:cxn>
                <a:cxn ang="0">
                  <a:pos x="324" y="1473"/>
                </a:cxn>
                <a:cxn ang="0">
                  <a:pos x="264" y="1556"/>
                </a:cxn>
                <a:cxn ang="0">
                  <a:pos x="159" y="1609"/>
                </a:cxn>
                <a:cxn ang="0">
                  <a:pos x="34" y="1629"/>
                </a:cxn>
                <a:cxn ang="0">
                  <a:pos x="17" y="1629"/>
                </a:cxn>
                <a:cxn ang="0">
                  <a:pos x="3" y="1622"/>
                </a:cxn>
                <a:cxn ang="0">
                  <a:pos x="0" y="1612"/>
                </a:cxn>
                <a:cxn ang="0">
                  <a:pos x="6" y="1595"/>
                </a:cxn>
                <a:cxn ang="0">
                  <a:pos x="74" y="1584"/>
                </a:cxn>
                <a:cxn ang="0">
                  <a:pos x="159" y="1549"/>
                </a:cxn>
                <a:cxn ang="0">
                  <a:pos x="206" y="1494"/>
                </a:cxn>
                <a:cxn ang="0">
                  <a:pos x="226" y="1438"/>
                </a:cxn>
                <a:cxn ang="0">
                  <a:pos x="230" y="1410"/>
                </a:cxn>
                <a:cxn ang="0">
                  <a:pos x="236" y="969"/>
                </a:cxn>
                <a:cxn ang="0">
                  <a:pos x="294" y="875"/>
                </a:cxn>
                <a:cxn ang="0">
                  <a:pos x="416" y="813"/>
                </a:cxn>
                <a:cxn ang="0">
                  <a:pos x="328" y="782"/>
                </a:cxn>
                <a:cxn ang="0">
                  <a:pos x="260" y="715"/>
                </a:cxn>
                <a:cxn ang="0">
                  <a:pos x="230" y="646"/>
                </a:cxn>
                <a:cxn ang="0">
                  <a:pos x="230" y="253"/>
                </a:cxn>
                <a:cxn ang="0">
                  <a:pos x="226" y="198"/>
                </a:cxn>
                <a:cxn ang="0">
                  <a:pos x="223" y="177"/>
                </a:cxn>
                <a:cxn ang="0">
                  <a:pos x="172" y="93"/>
                </a:cxn>
                <a:cxn ang="0">
                  <a:pos x="81" y="45"/>
                </a:cxn>
                <a:cxn ang="0">
                  <a:pos x="17" y="38"/>
                </a:cxn>
                <a:cxn ang="0">
                  <a:pos x="3" y="31"/>
                </a:cxn>
                <a:cxn ang="0">
                  <a:pos x="0" y="17"/>
                </a:cxn>
                <a:cxn ang="0">
                  <a:pos x="3" y="7"/>
                </a:cxn>
                <a:cxn ang="0">
                  <a:pos x="17" y="0"/>
                </a:cxn>
                <a:cxn ang="0">
                  <a:pos x="34" y="0"/>
                </a:cxn>
              </a:cxnLst>
              <a:rect l="0" t="0" r="r" b="b"/>
              <a:pathLst>
                <a:path w="561" h="1629">
                  <a:moveTo>
                    <a:pt x="34" y="0"/>
                  </a:moveTo>
                  <a:lnTo>
                    <a:pt x="71" y="3"/>
                  </a:lnTo>
                  <a:lnTo>
                    <a:pt x="115" y="10"/>
                  </a:lnTo>
                  <a:lnTo>
                    <a:pt x="165" y="24"/>
                  </a:lnTo>
                  <a:lnTo>
                    <a:pt x="216" y="41"/>
                  </a:lnTo>
                  <a:lnTo>
                    <a:pt x="260" y="66"/>
                  </a:lnTo>
                  <a:lnTo>
                    <a:pt x="294" y="104"/>
                  </a:lnTo>
                  <a:lnTo>
                    <a:pt x="318" y="139"/>
                  </a:lnTo>
                  <a:lnTo>
                    <a:pt x="328" y="173"/>
                  </a:lnTo>
                  <a:lnTo>
                    <a:pt x="331" y="212"/>
                  </a:lnTo>
                  <a:lnTo>
                    <a:pt x="335" y="250"/>
                  </a:lnTo>
                  <a:lnTo>
                    <a:pt x="335" y="573"/>
                  </a:lnTo>
                  <a:lnTo>
                    <a:pt x="335" y="608"/>
                  </a:lnTo>
                  <a:lnTo>
                    <a:pt x="335" y="625"/>
                  </a:lnTo>
                  <a:lnTo>
                    <a:pt x="335" y="639"/>
                  </a:lnTo>
                  <a:lnTo>
                    <a:pt x="338" y="649"/>
                  </a:lnTo>
                  <a:lnTo>
                    <a:pt x="355" y="698"/>
                  </a:lnTo>
                  <a:lnTo>
                    <a:pt x="385" y="736"/>
                  </a:lnTo>
                  <a:lnTo>
                    <a:pt x="426" y="768"/>
                  </a:lnTo>
                  <a:lnTo>
                    <a:pt x="480" y="788"/>
                  </a:lnTo>
                  <a:lnTo>
                    <a:pt x="538" y="795"/>
                  </a:lnTo>
                  <a:lnTo>
                    <a:pt x="544" y="799"/>
                  </a:lnTo>
                  <a:lnTo>
                    <a:pt x="554" y="799"/>
                  </a:lnTo>
                  <a:lnTo>
                    <a:pt x="558" y="802"/>
                  </a:lnTo>
                  <a:lnTo>
                    <a:pt x="561" y="806"/>
                  </a:lnTo>
                  <a:lnTo>
                    <a:pt x="561" y="813"/>
                  </a:lnTo>
                  <a:lnTo>
                    <a:pt x="561" y="820"/>
                  </a:lnTo>
                  <a:lnTo>
                    <a:pt x="558" y="827"/>
                  </a:lnTo>
                  <a:lnTo>
                    <a:pt x="554" y="830"/>
                  </a:lnTo>
                  <a:lnTo>
                    <a:pt x="548" y="834"/>
                  </a:lnTo>
                  <a:lnTo>
                    <a:pt x="517" y="834"/>
                  </a:lnTo>
                  <a:lnTo>
                    <a:pt x="480" y="841"/>
                  </a:lnTo>
                  <a:lnTo>
                    <a:pt x="439" y="858"/>
                  </a:lnTo>
                  <a:lnTo>
                    <a:pt x="399" y="882"/>
                  </a:lnTo>
                  <a:lnTo>
                    <a:pt x="362" y="924"/>
                  </a:lnTo>
                  <a:lnTo>
                    <a:pt x="341" y="966"/>
                  </a:lnTo>
                  <a:lnTo>
                    <a:pt x="335" y="1007"/>
                  </a:lnTo>
                  <a:lnTo>
                    <a:pt x="335" y="1056"/>
                  </a:lnTo>
                  <a:lnTo>
                    <a:pt x="335" y="1424"/>
                  </a:lnTo>
                  <a:lnTo>
                    <a:pt x="324" y="1473"/>
                  </a:lnTo>
                  <a:lnTo>
                    <a:pt x="301" y="1518"/>
                  </a:lnTo>
                  <a:lnTo>
                    <a:pt x="264" y="1556"/>
                  </a:lnTo>
                  <a:lnTo>
                    <a:pt x="213" y="1588"/>
                  </a:lnTo>
                  <a:lnTo>
                    <a:pt x="159" y="1609"/>
                  </a:lnTo>
                  <a:lnTo>
                    <a:pt x="98" y="1622"/>
                  </a:lnTo>
                  <a:lnTo>
                    <a:pt x="34" y="1629"/>
                  </a:lnTo>
                  <a:lnTo>
                    <a:pt x="23" y="1629"/>
                  </a:lnTo>
                  <a:lnTo>
                    <a:pt x="17" y="1629"/>
                  </a:lnTo>
                  <a:lnTo>
                    <a:pt x="10" y="1626"/>
                  </a:lnTo>
                  <a:lnTo>
                    <a:pt x="3" y="1622"/>
                  </a:lnTo>
                  <a:lnTo>
                    <a:pt x="0" y="1619"/>
                  </a:lnTo>
                  <a:lnTo>
                    <a:pt x="0" y="1612"/>
                  </a:lnTo>
                  <a:lnTo>
                    <a:pt x="0" y="1602"/>
                  </a:lnTo>
                  <a:lnTo>
                    <a:pt x="6" y="1595"/>
                  </a:lnTo>
                  <a:lnTo>
                    <a:pt x="13" y="1591"/>
                  </a:lnTo>
                  <a:lnTo>
                    <a:pt x="74" y="1584"/>
                  </a:lnTo>
                  <a:lnTo>
                    <a:pt x="121" y="1570"/>
                  </a:lnTo>
                  <a:lnTo>
                    <a:pt x="159" y="1549"/>
                  </a:lnTo>
                  <a:lnTo>
                    <a:pt x="186" y="1522"/>
                  </a:lnTo>
                  <a:lnTo>
                    <a:pt x="206" y="1494"/>
                  </a:lnTo>
                  <a:lnTo>
                    <a:pt x="220" y="1466"/>
                  </a:lnTo>
                  <a:lnTo>
                    <a:pt x="226" y="1438"/>
                  </a:lnTo>
                  <a:lnTo>
                    <a:pt x="230" y="1410"/>
                  </a:lnTo>
                  <a:lnTo>
                    <a:pt x="230" y="1410"/>
                  </a:lnTo>
                  <a:lnTo>
                    <a:pt x="230" y="1021"/>
                  </a:lnTo>
                  <a:lnTo>
                    <a:pt x="236" y="969"/>
                  </a:lnTo>
                  <a:lnTo>
                    <a:pt x="257" y="920"/>
                  </a:lnTo>
                  <a:lnTo>
                    <a:pt x="294" y="875"/>
                  </a:lnTo>
                  <a:lnTo>
                    <a:pt x="345" y="841"/>
                  </a:lnTo>
                  <a:lnTo>
                    <a:pt x="416" y="813"/>
                  </a:lnTo>
                  <a:lnTo>
                    <a:pt x="372" y="799"/>
                  </a:lnTo>
                  <a:lnTo>
                    <a:pt x="328" y="782"/>
                  </a:lnTo>
                  <a:lnTo>
                    <a:pt x="291" y="750"/>
                  </a:lnTo>
                  <a:lnTo>
                    <a:pt x="260" y="715"/>
                  </a:lnTo>
                  <a:lnTo>
                    <a:pt x="240" y="681"/>
                  </a:lnTo>
                  <a:lnTo>
                    <a:pt x="230" y="646"/>
                  </a:lnTo>
                  <a:lnTo>
                    <a:pt x="230" y="597"/>
                  </a:lnTo>
                  <a:lnTo>
                    <a:pt x="230" y="253"/>
                  </a:lnTo>
                  <a:lnTo>
                    <a:pt x="230" y="219"/>
                  </a:lnTo>
                  <a:lnTo>
                    <a:pt x="226" y="198"/>
                  </a:lnTo>
                  <a:lnTo>
                    <a:pt x="226" y="187"/>
                  </a:lnTo>
                  <a:lnTo>
                    <a:pt x="223" y="177"/>
                  </a:lnTo>
                  <a:lnTo>
                    <a:pt x="203" y="132"/>
                  </a:lnTo>
                  <a:lnTo>
                    <a:pt x="172" y="93"/>
                  </a:lnTo>
                  <a:lnTo>
                    <a:pt x="132" y="66"/>
                  </a:lnTo>
                  <a:lnTo>
                    <a:pt x="81" y="45"/>
                  </a:lnTo>
                  <a:lnTo>
                    <a:pt x="23" y="38"/>
                  </a:lnTo>
                  <a:lnTo>
                    <a:pt x="17" y="38"/>
                  </a:lnTo>
                  <a:lnTo>
                    <a:pt x="10" y="34"/>
                  </a:lnTo>
                  <a:lnTo>
                    <a:pt x="3" y="31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3" y="7"/>
                  </a:lnTo>
                  <a:lnTo>
                    <a:pt x="10" y="3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28600" y="14478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 rep of a half-plane fan: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1000" y="32004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sym typeface="Mathematica1"/>
              </a:rPr>
              <a:t>(</a:t>
            </a:r>
            <a:r>
              <a:rPr lang="en-US" sz="3600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  <a:sym typeface="Mathematica1"/>
              </a:rPr>
              <a:t>u</a:t>
            </a:r>
            <a:r>
              <a:rPr lang="en-US" sz="3600" dirty="0" smtClean="0">
                <a:solidFill>
                  <a:srgbClr val="FF0000"/>
                </a:solidFill>
                <a:sym typeface="Mathematica1"/>
              </a:rPr>
              <a:t>) now contracts R(</a:t>
            </a:r>
            <a:r>
              <a:rPr lang="en-US" sz="3600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  <a:sym typeface="Mathematica1"/>
              </a:rPr>
              <a:t>u</a:t>
            </a:r>
            <a:r>
              <a:rPr lang="en-US" sz="3600" dirty="0" smtClean="0">
                <a:solidFill>
                  <a:srgbClr val="FF0000"/>
                </a:solidFill>
                <a:sym typeface="Mathematica1"/>
              </a:rPr>
              <a:t>):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8" name="Right Brace 217"/>
          <p:cNvSpPr/>
          <p:nvPr/>
        </p:nvSpPr>
        <p:spPr>
          <a:xfrm rot="5400000">
            <a:off x="2247900" y="3314700"/>
            <a:ext cx="457200" cy="4038600"/>
          </a:xfrm>
          <a:prstGeom prst="rightBrace">
            <a:avLst>
              <a:gd name="adj1" fmla="val 0"/>
              <a:gd name="adj2" fmla="val 50000"/>
            </a:avLst>
          </a:prstGeom>
          <a:ln w="38100">
            <a:solidFill>
              <a:srgbClr val="66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TextBox 218"/>
          <p:cNvSpPr txBox="1"/>
          <p:nvPr/>
        </p:nvSpPr>
        <p:spPr>
          <a:xfrm>
            <a:off x="1447800" y="59436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time ordered!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2215" name="Group 167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5867400" y="5334000"/>
            <a:ext cx="2434712" cy="609600"/>
            <a:chOff x="3733" y="3517"/>
            <a:chExt cx="6602" cy="1653"/>
          </a:xfrm>
          <a:solidFill>
            <a:srgbClr val="FF0000"/>
          </a:solidFill>
        </p:grpSpPr>
        <p:sp>
          <p:nvSpPr>
            <p:cNvPr id="2217" name="Freeform 169"/>
            <p:cNvSpPr>
              <a:spLocks/>
            </p:cNvSpPr>
            <p:nvPr/>
          </p:nvSpPr>
          <p:spPr bwMode="auto">
            <a:xfrm>
              <a:off x="3733" y="3788"/>
              <a:ext cx="1411" cy="832"/>
            </a:xfrm>
            <a:custGeom>
              <a:avLst/>
              <a:gdLst/>
              <a:ahLst/>
              <a:cxnLst>
                <a:cxn ang="0">
                  <a:pos x="1055" y="2"/>
                </a:cxn>
                <a:cxn ang="0">
                  <a:pos x="1067" y="4"/>
                </a:cxn>
                <a:cxn ang="0">
                  <a:pos x="1073" y="12"/>
                </a:cxn>
                <a:cxn ang="0">
                  <a:pos x="1077" y="27"/>
                </a:cxn>
                <a:cxn ang="0">
                  <a:pos x="1122" y="153"/>
                </a:cxn>
                <a:cxn ang="0">
                  <a:pos x="1183" y="249"/>
                </a:cxn>
                <a:cxn ang="0">
                  <a:pos x="1252" y="316"/>
                </a:cxn>
                <a:cxn ang="0">
                  <a:pos x="1320" y="361"/>
                </a:cxn>
                <a:cxn ang="0">
                  <a:pos x="1379" y="389"/>
                </a:cxn>
                <a:cxn ang="0">
                  <a:pos x="1403" y="402"/>
                </a:cxn>
                <a:cxn ang="0">
                  <a:pos x="1409" y="406"/>
                </a:cxn>
                <a:cxn ang="0">
                  <a:pos x="1411" y="416"/>
                </a:cxn>
                <a:cxn ang="0">
                  <a:pos x="1411" y="426"/>
                </a:cxn>
                <a:cxn ang="0">
                  <a:pos x="1405" y="432"/>
                </a:cxn>
                <a:cxn ang="0">
                  <a:pos x="1389" y="436"/>
                </a:cxn>
                <a:cxn ang="0">
                  <a:pos x="1271" y="503"/>
                </a:cxn>
                <a:cxn ang="0">
                  <a:pos x="1181" y="587"/>
                </a:cxn>
                <a:cxn ang="0">
                  <a:pos x="1118" y="687"/>
                </a:cxn>
                <a:cxn ang="0">
                  <a:pos x="1079" y="799"/>
                </a:cxn>
                <a:cxn ang="0">
                  <a:pos x="1069" y="828"/>
                </a:cxn>
                <a:cxn ang="0">
                  <a:pos x="1045" y="832"/>
                </a:cxn>
                <a:cxn ang="0">
                  <a:pos x="1034" y="832"/>
                </a:cxn>
                <a:cxn ang="0">
                  <a:pos x="1024" y="830"/>
                </a:cxn>
                <a:cxn ang="0">
                  <a:pos x="1016" y="823"/>
                </a:cxn>
                <a:cxn ang="0">
                  <a:pos x="1012" y="811"/>
                </a:cxn>
                <a:cxn ang="0">
                  <a:pos x="1016" y="789"/>
                </a:cxn>
                <a:cxn ang="0">
                  <a:pos x="1032" y="730"/>
                </a:cxn>
                <a:cxn ang="0">
                  <a:pos x="1069" y="648"/>
                </a:cxn>
                <a:cxn ang="0">
                  <a:pos x="1106" y="587"/>
                </a:cxn>
                <a:cxn ang="0">
                  <a:pos x="1140" y="542"/>
                </a:cxn>
                <a:cxn ang="0">
                  <a:pos x="1199" y="481"/>
                </a:cxn>
                <a:cxn ang="0">
                  <a:pos x="57" y="448"/>
                </a:cxn>
                <a:cxn ang="0">
                  <a:pos x="24" y="446"/>
                </a:cxn>
                <a:cxn ang="0">
                  <a:pos x="2" y="432"/>
                </a:cxn>
                <a:cxn ang="0">
                  <a:pos x="2" y="400"/>
                </a:cxn>
                <a:cxn ang="0">
                  <a:pos x="24" y="385"/>
                </a:cxn>
                <a:cxn ang="0">
                  <a:pos x="57" y="383"/>
                </a:cxn>
                <a:cxn ang="0">
                  <a:pos x="1193" y="344"/>
                </a:cxn>
                <a:cxn ang="0">
                  <a:pos x="1120" y="267"/>
                </a:cxn>
                <a:cxn ang="0">
                  <a:pos x="1067" y="186"/>
                </a:cxn>
                <a:cxn ang="0">
                  <a:pos x="1032" y="104"/>
                </a:cxn>
                <a:cxn ang="0">
                  <a:pos x="1016" y="45"/>
                </a:cxn>
                <a:cxn ang="0">
                  <a:pos x="1012" y="20"/>
                </a:cxn>
                <a:cxn ang="0">
                  <a:pos x="1016" y="10"/>
                </a:cxn>
                <a:cxn ang="0">
                  <a:pos x="1024" y="4"/>
                </a:cxn>
                <a:cxn ang="0">
                  <a:pos x="1034" y="2"/>
                </a:cxn>
                <a:cxn ang="0">
                  <a:pos x="1045" y="0"/>
                </a:cxn>
              </a:cxnLst>
              <a:rect l="0" t="0" r="r" b="b"/>
              <a:pathLst>
                <a:path w="1411" h="832">
                  <a:moveTo>
                    <a:pt x="1045" y="0"/>
                  </a:moveTo>
                  <a:lnTo>
                    <a:pt x="1055" y="2"/>
                  </a:lnTo>
                  <a:lnTo>
                    <a:pt x="1063" y="2"/>
                  </a:lnTo>
                  <a:lnTo>
                    <a:pt x="1067" y="4"/>
                  </a:lnTo>
                  <a:lnTo>
                    <a:pt x="1071" y="8"/>
                  </a:lnTo>
                  <a:lnTo>
                    <a:pt x="1073" y="12"/>
                  </a:lnTo>
                  <a:lnTo>
                    <a:pt x="1075" y="18"/>
                  </a:lnTo>
                  <a:lnTo>
                    <a:pt x="1077" y="27"/>
                  </a:lnTo>
                  <a:lnTo>
                    <a:pt x="1096" y="94"/>
                  </a:lnTo>
                  <a:lnTo>
                    <a:pt x="1122" y="153"/>
                  </a:lnTo>
                  <a:lnTo>
                    <a:pt x="1151" y="204"/>
                  </a:lnTo>
                  <a:lnTo>
                    <a:pt x="1183" y="249"/>
                  </a:lnTo>
                  <a:lnTo>
                    <a:pt x="1218" y="285"/>
                  </a:lnTo>
                  <a:lnTo>
                    <a:pt x="1252" y="316"/>
                  </a:lnTo>
                  <a:lnTo>
                    <a:pt x="1287" y="342"/>
                  </a:lnTo>
                  <a:lnTo>
                    <a:pt x="1320" y="361"/>
                  </a:lnTo>
                  <a:lnTo>
                    <a:pt x="1350" y="377"/>
                  </a:lnTo>
                  <a:lnTo>
                    <a:pt x="1379" y="389"/>
                  </a:lnTo>
                  <a:lnTo>
                    <a:pt x="1399" y="400"/>
                  </a:lnTo>
                  <a:lnTo>
                    <a:pt x="1403" y="402"/>
                  </a:lnTo>
                  <a:lnTo>
                    <a:pt x="1407" y="404"/>
                  </a:lnTo>
                  <a:lnTo>
                    <a:pt x="1409" y="406"/>
                  </a:lnTo>
                  <a:lnTo>
                    <a:pt x="1411" y="412"/>
                  </a:lnTo>
                  <a:lnTo>
                    <a:pt x="1411" y="416"/>
                  </a:lnTo>
                  <a:lnTo>
                    <a:pt x="1411" y="422"/>
                  </a:lnTo>
                  <a:lnTo>
                    <a:pt x="1411" y="426"/>
                  </a:lnTo>
                  <a:lnTo>
                    <a:pt x="1409" y="428"/>
                  </a:lnTo>
                  <a:lnTo>
                    <a:pt x="1405" y="432"/>
                  </a:lnTo>
                  <a:lnTo>
                    <a:pt x="1399" y="434"/>
                  </a:lnTo>
                  <a:lnTo>
                    <a:pt x="1389" y="436"/>
                  </a:lnTo>
                  <a:lnTo>
                    <a:pt x="1326" y="467"/>
                  </a:lnTo>
                  <a:lnTo>
                    <a:pt x="1271" y="503"/>
                  </a:lnTo>
                  <a:lnTo>
                    <a:pt x="1222" y="542"/>
                  </a:lnTo>
                  <a:lnTo>
                    <a:pt x="1181" y="587"/>
                  </a:lnTo>
                  <a:lnTo>
                    <a:pt x="1146" y="636"/>
                  </a:lnTo>
                  <a:lnTo>
                    <a:pt x="1118" y="687"/>
                  </a:lnTo>
                  <a:lnTo>
                    <a:pt x="1096" y="742"/>
                  </a:lnTo>
                  <a:lnTo>
                    <a:pt x="1079" y="799"/>
                  </a:lnTo>
                  <a:lnTo>
                    <a:pt x="1075" y="817"/>
                  </a:lnTo>
                  <a:lnTo>
                    <a:pt x="1069" y="828"/>
                  </a:lnTo>
                  <a:lnTo>
                    <a:pt x="1061" y="832"/>
                  </a:lnTo>
                  <a:lnTo>
                    <a:pt x="1045" y="832"/>
                  </a:lnTo>
                  <a:lnTo>
                    <a:pt x="1041" y="832"/>
                  </a:lnTo>
                  <a:lnTo>
                    <a:pt x="1034" y="832"/>
                  </a:lnTo>
                  <a:lnTo>
                    <a:pt x="1028" y="830"/>
                  </a:lnTo>
                  <a:lnTo>
                    <a:pt x="1024" y="830"/>
                  </a:lnTo>
                  <a:lnTo>
                    <a:pt x="1018" y="828"/>
                  </a:lnTo>
                  <a:lnTo>
                    <a:pt x="1016" y="823"/>
                  </a:lnTo>
                  <a:lnTo>
                    <a:pt x="1012" y="817"/>
                  </a:lnTo>
                  <a:lnTo>
                    <a:pt x="1012" y="811"/>
                  </a:lnTo>
                  <a:lnTo>
                    <a:pt x="1012" y="805"/>
                  </a:lnTo>
                  <a:lnTo>
                    <a:pt x="1016" y="789"/>
                  </a:lnTo>
                  <a:lnTo>
                    <a:pt x="1022" y="764"/>
                  </a:lnTo>
                  <a:lnTo>
                    <a:pt x="1032" y="730"/>
                  </a:lnTo>
                  <a:lnTo>
                    <a:pt x="1049" y="691"/>
                  </a:lnTo>
                  <a:lnTo>
                    <a:pt x="1069" y="648"/>
                  </a:lnTo>
                  <a:lnTo>
                    <a:pt x="1098" y="601"/>
                  </a:lnTo>
                  <a:lnTo>
                    <a:pt x="1106" y="587"/>
                  </a:lnTo>
                  <a:lnTo>
                    <a:pt x="1120" y="567"/>
                  </a:lnTo>
                  <a:lnTo>
                    <a:pt x="1140" y="542"/>
                  </a:lnTo>
                  <a:lnTo>
                    <a:pt x="1167" y="514"/>
                  </a:lnTo>
                  <a:lnTo>
                    <a:pt x="1199" y="481"/>
                  </a:lnTo>
                  <a:lnTo>
                    <a:pt x="1240" y="448"/>
                  </a:lnTo>
                  <a:lnTo>
                    <a:pt x="57" y="448"/>
                  </a:lnTo>
                  <a:lnTo>
                    <a:pt x="38" y="448"/>
                  </a:lnTo>
                  <a:lnTo>
                    <a:pt x="24" y="446"/>
                  </a:lnTo>
                  <a:lnTo>
                    <a:pt x="12" y="442"/>
                  </a:lnTo>
                  <a:lnTo>
                    <a:pt x="2" y="432"/>
                  </a:lnTo>
                  <a:lnTo>
                    <a:pt x="0" y="416"/>
                  </a:lnTo>
                  <a:lnTo>
                    <a:pt x="2" y="400"/>
                  </a:lnTo>
                  <a:lnTo>
                    <a:pt x="12" y="391"/>
                  </a:lnTo>
                  <a:lnTo>
                    <a:pt x="24" y="385"/>
                  </a:lnTo>
                  <a:lnTo>
                    <a:pt x="38" y="383"/>
                  </a:lnTo>
                  <a:lnTo>
                    <a:pt x="57" y="383"/>
                  </a:lnTo>
                  <a:lnTo>
                    <a:pt x="1240" y="383"/>
                  </a:lnTo>
                  <a:lnTo>
                    <a:pt x="1193" y="344"/>
                  </a:lnTo>
                  <a:lnTo>
                    <a:pt x="1153" y="306"/>
                  </a:lnTo>
                  <a:lnTo>
                    <a:pt x="1120" y="267"/>
                  </a:lnTo>
                  <a:lnTo>
                    <a:pt x="1091" y="230"/>
                  </a:lnTo>
                  <a:lnTo>
                    <a:pt x="1067" y="186"/>
                  </a:lnTo>
                  <a:lnTo>
                    <a:pt x="1049" y="143"/>
                  </a:lnTo>
                  <a:lnTo>
                    <a:pt x="1032" y="104"/>
                  </a:lnTo>
                  <a:lnTo>
                    <a:pt x="1022" y="71"/>
                  </a:lnTo>
                  <a:lnTo>
                    <a:pt x="1016" y="45"/>
                  </a:lnTo>
                  <a:lnTo>
                    <a:pt x="1014" y="29"/>
                  </a:lnTo>
                  <a:lnTo>
                    <a:pt x="1012" y="20"/>
                  </a:lnTo>
                  <a:lnTo>
                    <a:pt x="1012" y="14"/>
                  </a:lnTo>
                  <a:lnTo>
                    <a:pt x="1016" y="10"/>
                  </a:lnTo>
                  <a:lnTo>
                    <a:pt x="1018" y="6"/>
                  </a:lnTo>
                  <a:lnTo>
                    <a:pt x="1024" y="4"/>
                  </a:lnTo>
                  <a:lnTo>
                    <a:pt x="1028" y="2"/>
                  </a:lnTo>
                  <a:lnTo>
                    <a:pt x="1034" y="2"/>
                  </a:lnTo>
                  <a:lnTo>
                    <a:pt x="1041" y="0"/>
                  </a:lnTo>
                  <a:lnTo>
                    <a:pt x="10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8" name="Freeform 170"/>
            <p:cNvSpPr>
              <a:spLocks noEditPoints="1"/>
            </p:cNvSpPr>
            <p:nvPr/>
          </p:nvSpPr>
          <p:spPr bwMode="auto">
            <a:xfrm>
              <a:off x="5745" y="3517"/>
              <a:ext cx="1139" cy="1121"/>
            </a:xfrm>
            <a:custGeom>
              <a:avLst/>
              <a:gdLst/>
              <a:ahLst/>
              <a:cxnLst>
                <a:cxn ang="0">
                  <a:pos x="593" y="47"/>
                </a:cxn>
                <a:cxn ang="0">
                  <a:pos x="540" y="84"/>
                </a:cxn>
                <a:cxn ang="0">
                  <a:pos x="607" y="524"/>
                </a:cxn>
                <a:cxn ang="0">
                  <a:pos x="799" y="485"/>
                </a:cxn>
                <a:cxn ang="0">
                  <a:pos x="905" y="397"/>
                </a:cxn>
                <a:cxn ang="0">
                  <a:pos x="962" y="236"/>
                </a:cxn>
                <a:cxn ang="0">
                  <a:pos x="933" y="114"/>
                </a:cxn>
                <a:cxn ang="0">
                  <a:pos x="831" y="59"/>
                </a:cxn>
                <a:cxn ang="0">
                  <a:pos x="703" y="47"/>
                </a:cxn>
                <a:cxn ang="0">
                  <a:pos x="827" y="2"/>
                </a:cxn>
                <a:cxn ang="0">
                  <a:pos x="1035" y="81"/>
                </a:cxn>
                <a:cxn ang="0">
                  <a:pos x="1112" y="236"/>
                </a:cxn>
                <a:cxn ang="0">
                  <a:pos x="1035" y="404"/>
                </a:cxn>
                <a:cxn ang="0">
                  <a:pos x="860" y="514"/>
                </a:cxn>
                <a:cxn ang="0">
                  <a:pos x="760" y="544"/>
                </a:cxn>
                <a:cxn ang="0">
                  <a:pos x="819" y="573"/>
                </a:cxn>
                <a:cxn ang="0">
                  <a:pos x="896" y="660"/>
                </a:cxn>
                <a:cxn ang="0">
                  <a:pos x="907" y="807"/>
                </a:cxn>
                <a:cxn ang="0">
                  <a:pos x="888" y="956"/>
                </a:cxn>
                <a:cxn ang="0">
                  <a:pos x="901" y="1060"/>
                </a:cxn>
                <a:cxn ang="0">
                  <a:pos x="972" y="1084"/>
                </a:cxn>
                <a:cxn ang="0">
                  <a:pos x="1059" y="1021"/>
                </a:cxn>
                <a:cxn ang="0">
                  <a:pos x="1100" y="931"/>
                </a:cxn>
                <a:cxn ang="0">
                  <a:pos x="1112" y="919"/>
                </a:cxn>
                <a:cxn ang="0">
                  <a:pos x="1127" y="919"/>
                </a:cxn>
                <a:cxn ang="0">
                  <a:pos x="1137" y="931"/>
                </a:cxn>
                <a:cxn ang="0">
                  <a:pos x="1123" y="986"/>
                </a:cxn>
                <a:cxn ang="0">
                  <a:pos x="1047" y="1084"/>
                </a:cxn>
                <a:cxn ang="0">
                  <a:pos x="937" y="1121"/>
                </a:cxn>
                <a:cxn ang="0">
                  <a:pos x="858" y="1107"/>
                </a:cxn>
                <a:cxn ang="0">
                  <a:pos x="766" y="1048"/>
                </a:cxn>
                <a:cxn ang="0">
                  <a:pos x="738" y="919"/>
                </a:cxn>
                <a:cxn ang="0">
                  <a:pos x="768" y="785"/>
                </a:cxn>
                <a:cxn ang="0">
                  <a:pos x="782" y="683"/>
                </a:cxn>
                <a:cxn ang="0">
                  <a:pos x="742" y="601"/>
                </a:cxn>
                <a:cxn ang="0">
                  <a:pos x="607" y="560"/>
                </a:cxn>
                <a:cxn ang="0">
                  <a:pos x="312" y="999"/>
                </a:cxn>
                <a:cxn ang="0">
                  <a:pos x="338" y="1031"/>
                </a:cxn>
                <a:cxn ang="0">
                  <a:pos x="432" y="1035"/>
                </a:cxn>
                <a:cxn ang="0">
                  <a:pos x="456" y="1062"/>
                </a:cxn>
                <a:cxn ang="0">
                  <a:pos x="444" y="1082"/>
                </a:cxn>
                <a:cxn ang="0">
                  <a:pos x="426" y="1084"/>
                </a:cxn>
                <a:cxn ang="0">
                  <a:pos x="285" y="1082"/>
                </a:cxn>
                <a:cxn ang="0">
                  <a:pos x="161" y="1082"/>
                </a:cxn>
                <a:cxn ang="0">
                  <a:pos x="23" y="1084"/>
                </a:cxn>
                <a:cxn ang="0">
                  <a:pos x="10" y="1082"/>
                </a:cxn>
                <a:cxn ang="0">
                  <a:pos x="0" y="1068"/>
                </a:cxn>
                <a:cxn ang="0">
                  <a:pos x="29" y="1035"/>
                </a:cxn>
                <a:cxn ang="0">
                  <a:pos x="141" y="1027"/>
                </a:cxn>
                <a:cxn ang="0">
                  <a:pos x="184" y="980"/>
                </a:cxn>
                <a:cxn ang="0">
                  <a:pos x="406" y="90"/>
                </a:cxn>
                <a:cxn ang="0">
                  <a:pos x="406" y="65"/>
                </a:cxn>
                <a:cxn ang="0">
                  <a:pos x="344" y="49"/>
                </a:cxn>
                <a:cxn ang="0">
                  <a:pos x="285" y="47"/>
                </a:cxn>
                <a:cxn ang="0">
                  <a:pos x="263" y="14"/>
                </a:cxn>
                <a:cxn ang="0">
                  <a:pos x="306" y="0"/>
                </a:cxn>
              </a:cxnLst>
              <a:rect l="0" t="0" r="r" b="b"/>
              <a:pathLst>
                <a:path w="1139" h="1121">
                  <a:moveTo>
                    <a:pt x="672" y="47"/>
                  </a:moveTo>
                  <a:lnTo>
                    <a:pt x="648" y="47"/>
                  </a:lnTo>
                  <a:lnTo>
                    <a:pt x="619" y="47"/>
                  </a:lnTo>
                  <a:lnTo>
                    <a:pt x="593" y="47"/>
                  </a:lnTo>
                  <a:lnTo>
                    <a:pt x="579" y="49"/>
                  </a:lnTo>
                  <a:lnTo>
                    <a:pt x="560" y="55"/>
                  </a:lnTo>
                  <a:lnTo>
                    <a:pt x="548" y="65"/>
                  </a:lnTo>
                  <a:lnTo>
                    <a:pt x="540" y="84"/>
                  </a:lnTo>
                  <a:lnTo>
                    <a:pt x="534" y="110"/>
                  </a:lnTo>
                  <a:lnTo>
                    <a:pt x="534" y="110"/>
                  </a:lnTo>
                  <a:lnTo>
                    <a:pt x="428" y="524"/>
                  </a:lnTo>
                  <a:lnTo>
                    <a:pt x="607" y="524"/>
                  </a:lnTo>
                  <a:lnTo>
                    <a:pt x="666" y="522"/>
                  </a:lnTo>
                  <a:lnTo>
                    <a:pt x="717" y="514"/>
                  </a:lnTo>
                  <a:lnTo>
                    <a:pt x="760" y="501"/>
                  </a:lnTo>
                  <a:lnTo>
                    <a:pt x="799" y="485"/>
                  </a:lnTo>
                  <a:lnTo>
                    <a:pt x="829" y="469"/>
                  </a:lnTo>
                  <a:lnTo>
                    <a:pt x="856" y="450"/>
                  </a:lnTo>
                  <a:lnTo>
                    <a:pt x="876" y="432"/>
                  </a:lnTo>
                  <a:lnTo>
                    <a:pt x="905" y="397"/>
                  </a:lnTo>
                  <a:lnTo>
                    <a:pt x="927" y="357"/>
                  </a:lnTo>
                  <a:lnTo>
                    <a:pt x="943" y="316"/>
                  </a:lnTo>
                  <a:lnTo>
                    <a:pt x="954" y="273"/>
                  </a:lnTo>
                  <a:lnTo>
                    <a:pt x="962" y="236"/>
                  </a:lnTo>
                  <a:lnTo>
                    <a:pt x="964" y="204"/>
                  </a:lnTo>
                  <a:lnTo>
                    <a:pt x="960" y="169"/>
                  </a:lnTo>
                  <a:lnTo>
                    <a:pt x="949" y="139"/>
                  </a:lnTo>
                  <a:lnTo>
                    <a:pt x="933" y="114"/>
                  </a:lnTo>
                  <a:lnTo>
                    <a:pt x="913" y="94"/>
                  </a:lnTo>
                  <a:lnTo>
                    <a:pt x="888" y="77"/>
                  </a:lnTo>
                  <a:lnTo>
                    <a:pt x="862" y="67"/>
                  </a:lnTo>
                  <a:lnTo>
                    <a:pt x="831" y="59"/>
                  </a:lnTo>
                  <a:lnTo>
                    <a:pt x="799" y="53"/>
                  </a:lnTo>
                  <a:lnTo>
                    <a:pt x="766" y="49"/>
                  </a:lnTo>
                  <a:lnTo>
                    <a:pt x="736" y="47"/>
                  </a:lnTo>
                  <a:lnTo>
                    <a:pt x="703" y="47"/>
                  </a:lnTo>
                  <a:lnTo>
                    <a:pt x="672" y="47"/>
                  </a:lnTo>
                  <a:close/>
                  <a:moveTo>
                    <a:pt x="306" y="0"/>
                  </a:moveTo>
                  <a:lnTo>
                    <a:pt x="760" y="0"/>
                  </a:lnTo>
                  <a:lnTo>
                    <a:pt x="827" y="2"/>
                  </a:lnTo>
                  <a:lnTo>
                    <a:pt x="888" y="14"/>
                  </a:lnTo>
                  <a:lnTo>
                    <a:pt x="943" y="31"/>
                  </a:lnTo>
                  <a:lnTo>
                    <a:pt x="992" y="53"/>
                  </a:lnTo>
                  <a:lnTo>
                    <a:pt x="1035" y="81"/>
                  </a:lnTo>
                  <a:lnTo>
                    <a:pt x="1068" y="114"/>
                  </a:lnTo>
                  <a:lnTo>
                    <a:pt x="1092" y="151"/>
                  </a:lnTo>
                  <a:lnTo>
                    <a:pt x="1108" y="192"/>
                  </a:lnTo>
                  <a:lnTo>
                    <a:pt x="1112" y="236"/>
                  </a:lnTo>
                  <a:lnTo>
                    <a:pt x="1108" y="283"/>
                  </a:lnTo>
                  <a:lnTo>
                    <a:pt x="1092" y="326"/>
                  </a:lnTo>
                  <a:lnTo>
                    <a:pt x="1068" y="367"/>
                  </a:lnTo>
                  <a:lnTo>
                    <a:pt x="1035" y="404"/>
                  </a:lnTo>
                  <a:lnTo>
                    <a:pt x="998" y="438"/>
                  </a:lnTo>
                  <a:lnTo>
                    <a:pt x="956" y="467"/>
                  </a:lnTo>
                  <a:lnTo>
                    <a:pt x="909" y="493"/>
                  </a:lnTo>
                  <a:lnTo>
                    <a:pt x="860" y="514"/>
                  </a:lnTo>
                  <a:lnTo>
                    <a:pt x="811" y="532"/>
                  </a:lnTo>
                  <a:lnTo>
                    <a:pt x="760" y="544"/>
                  </a:lnTo>
                  <a:lnTo>
                    <a:pt x="760" y="544"/>
                  </a:lnTo>
                  <a:lnTo>
                    <a:pt x="760" y="544"/>
                  </a:lnTo>
                  <a:lnTo>
                    <a:pt x="760" y="544"/>
                  </a:lnTo>
                  <a:lnTo>
                    <a:pt x="778" y="550"/>
                  </a:lnTo>
                  <a:lnTo>
                    <a:pt x="799" y="560"/>
                  </a:lnTo>
                  <a:lnTo>
                    <a:pt x="819" y="573"/>
                  </a:lnTo>
                  <a:lnTo>
                    <a:pt x="841" y="589"/>
                  </a:lnTo>
                  <a:lnTo>
                    <a:pt x="864" y="609"/>
                  </a:lnTo>
                  <a:lnTo>
                    <a:pt x="882" y="632"/>
                  </a:lnTo>
                  <a:lnTo>
                    <a:pt x="896" y="660"/>
                  </a:lnTo>
                  <a:lnTo>
                    <a:pt x="907" y="695"/>
                  </a:lnTo>
                  <a:lnTo>
                    <a:pt x="911" y="732"/>
                  </a:lnTo>
                  <a:lnTo>
                    <a:pt x="909" y="770"/>
                  </a:lnTo>
                  <a:lnTo>
                    <a:pt x="907" y="807"/>
                  </a:lnTo>
                  <a:lnTo>
                    <a:pt x="901" y="842"/>
                  </a:lnTo>
                  <a:lnTo>
                    <a:pt x="896" y="878"/>
                  </a:lnTo>
                  <a:lnTo>
                    <a:pt x="892" y="917"/>
                  </a:lnTo>
                  <a:lnTo>
                    <a:pt x="888" y="956"/>
                  </a:lnTo>
                  <a:lnTo>
                    <a:pt x="888" y="988"/>
                  </a:lnTo>
                  <a:lnTo>
                    <a:pt x="890" y="1017"/>
                  </a:lnTo>
                  <a:lnTo>
                    <a:pt x="892" y="1041"/>
                  </a:lnTo>
                  <a:lnTo>
                    <a:pt x="901" y="1060"/>
                  </a:lnTo>
                  <a:lnTo>
                    <a:pt x="913" y="1074"/>
                  </a:lnTo>
                  <a:lnTo>
                    <a:pt x="931" y="1082"/>
                  </a:lnTo>
                  <a:lnTo>
                    <a:pt x="954" y="1084"/>
                  </a:lnTo>
                  <a:lnTo>
                    <a:pt x="972" y="1084"/>
                  </a:lnTo>
                  <a:lnTo>
                    <a:pt x="992" y="1076"/>
                  </a:lnTo>
                  <a:lnTo>
                    <a:pt x="1013" y="1066"/>
                  </a:lnTo>
                  <a:lnTo>
                    <a:pt x="1037" y="1046"/>
                  </a:lnTo>
                  <a:lnTo>
                    <a:pt x="1059" y="1021"/>
                  </a:lnTo>
                  <a:lnTo>
                    <a:pt x="1080" y="984"/>
                  </a:lnTo>
                  <a:lnTo>
                    <a:pt x="1098" y="940"/>
                  </a:lnTo>
                  <a:lnTo>
                    <a:pt x="1100" y="935"/>
                  </a:lnTo>
                  <a:lnTo>
                    <a:pt x="1100" y="931"/>
                  </a:lnTo>
                  <a:lnTo>
                    <a:pt x="1102" y="927"/>
                  </a:lnTo>
                  <a:lnTo>
                    <a:pt x="1104" y="923"/>
                  </a:lnTo>
                  <a:lnTo>
                    <a:pt x="1108" y="919"/>
                  </a:lnTo>
                  <a:lnTo>
                    <a:pt x="1112" y="919"/>
                  </a:lnTo>
                  <a:lnTo>
                    <a:pt x="1119" y="917"/>
                  </a:lnTo>
                  <a:lnTo>
                    <a:pt x="1121" y="917"/>
                  </a:lnTo>
                  <a:lnTo>
                    <a:pt x="1123" y="917"/>
                  </a:lnTo>
                  <a:lnTo>
                    <a:pt x="1127" y="919"/>
                  </a:lnTo>
                  <a:lnTo>
                    <a:pt x="1129" y="919"/>
                  </a:lnTo>
                  <a:lnTo>
                    <a:pt x="1133" y="923"/>
                  </a:lnTo>
                  <a:lnTo>
                    <a:pt x="1135" y="925"/>
                  </a:lnTo>
                  <a:lnTo>
                    <a:pt x="1137" y="931"/>
                  </a:lnTo>
                  <a:lnTo>
                    <a:pt x="1139" y="938"/>
                  </a:lnTo>
                  <a:lnTo>
                    <a:pt x="1137" y="948"/>
                  </a:lnTo>
                  <a:lnTo>
                    <a:pt x="1131" y="966"/>
                  </a:lnTo>
                  <a:lnTo>
                    <a:pt x="1123" y="986"/>
                  </a:lnTo>
                  <a:lnTo>
                    <a:pt x="1110" y="1011"/>
                  </a:lnTo>
                  <a:lnTo>
                    <a:pt x="1092" y="1037"/>
                  </a:lnTo>
                  <a:lnTo>
                    <a:pt x="1072" y="1062"/>
                  </a:lnTo>
                  <a:lnTo>
                    <a:pt x="1047" y="1084"/>
                  </a:lnTo>
                  <a:lnTo>
                    <a:pt x="1017" y="1103"/>
                  </a:lnTo>
                  <a:lnTo>
                    <a:pt x="984" y="1115"/>
                  </a:lnTo>
                  <a:lnTo>
                    <a:pt x="945" y="1121"/>
                  </a:lnTo>
                  <a:lnTo>
                    <a:pt x="937" y="1121"/>
                  </a:lnTo>
                  <a:lnTo>
                    <a:pt x="923" y="1119"/>
                  </a:lnTo>
                  <a:lnTo>
                    <a:pt x="905" y="1117"/>
                  </a:lnTo>
                  <a:lnTo>
                    <a:pt x="882" y="1113"/>
                  </a:lnTo>
                  <a:lnTo>
                    <a:pt x="858" y="1107"/>
                  </a:lnTo>
                  <a:lnTo>
                    <a:pt x="833" y="1099"/>
                  </a:lnTo>
                  <a:lnTo>
                    <a:pt x="809" y="1086"/>
                  </a:lnTo>
                  <a:lnTo>
                    <a:pt x="786" y="1068"/>
                  </a:lnTo>
                  <a:lnTo>
                    <a:pt x="766" y="1048"/>
                  </a:lnTo>
                  <a:lnTo>
                    <a:pt x="750" y="1021"/>
                  </a:lnTo>
                  <a:lnTo>
                    <a:pt x="740" y="986"/>
                  </a:lnTo>
                  <a:lnTo>
                    <a:pt x="736" y="948"/>
                  </a:lnTo>
                  <a:lnTo>
                    <a:pt x="738" y="919"/>
                  </a:lnTo>
                  <a:lnTo>
                    <a:pt x="744" y="887"/>
                  </a:lnTo>
                  <a:lnTo>
                    <a:pt x="752" y="848"/>
                  </a:lnTo>
                  <a:lnTo>
                    <a:pt x="760" y="813"/>
                  </a:lnTo>
                  <a:lnTo>
                    <a:pt x="768" y="785"/>
                  </a:lnTo>
                  <a:lnTo>
                    <a:pt x="776" y="754"/>
                  </a:lnTo>
                  <a:lnTo>
                    <a:pt x="780" y="726"/>
                  </a:lnTo>
                  <a:lnTo>
                    <a:pt x="782" y="703"/>
                  </a:lnTo>
                  <a:lnTo>
                    <a:pt x="782" y="683"/>
                  </a:lnTo>
                  <a:lnTo>
                    <a:pt x="778" y="662"/>
                  </a:lnTo>
                  <a:lnTo>
                    <a:pt x="770" y="640"/>
                  </a:lnTo>
                  <a:lnTo>
                    <a:pt x="758" y="620"/>
                  </a:lnTo>
                  <a:lnTo>
                    <a:pt x="742" y="601"/>
                  </a:lnTo>
                  <a:lnTo>
                    <a:pt x="717" y="585"/>
                  </a:lnTo>
                  <a:lnTo>
                    <a:pt x="689" y="571"/>
                  </a:lnTo>
                  <a:lnTo>
                    <a:pt x="652" y="562"/>
                  </a:lnTo>
                  <a:lnTo>
                    <a:pt x="607" y="560"/>
                  </a:lnTo>
                  <a:lnTo>
                    <a:pt x="420" y="560"/>
                  </a:lnTo>
                  <a:lnTo>
                    <a:pt x="316" y="980"/>
                  </a:lnTo>
                  <a:lnTo>
                    <a:pt x="314" y="988"/>
                  </a:lnTo>
                  <a:lnTo>
                    <a:pt x="312" y="999"/>
                  </a:lnTo>
                  <a:lnTo>
                    <a:pt x="310" y="1007"/>
                  </a:lnTo>
                  <a:lnTo>
                    <a:pt x="314" y="1019"/>
                  </a:lnTo>
                  <a:lnTo>
                    <a:pt x="324" y="1027"/>
                  </a:lnTo>
                  <a:lnTo>
                    <a:pt x="338" y="1031"/>
                  </a:lnTo>
                  <a:lnTo>
                    <a:pt x="361" y="1033"/>
                  </a:lnTo>
                  <a:lnTo>
                    <a:pt x="385" y="1035"/>
                  </a:lnTo>
                  <a:lnTo>
                    <a:pt x="414" y="1035"/>
                  </a:lnTo>
                  <a:lnTo>
                    <a:pt x="432" y="1035"/>
                  </a:lnTo>
                  <a:lnTo>
                    <a:pt x="446" y="1037"/>
                  </a:lnTo>
                  <a:lnTo>
                    <a:pt x="454" y="1041"/>
                  </a:lnTo>
                  <a:lnTo>
                    <a:pt x="459" y="1052"/>
                  </a:lnTo>
                  <a:lnTo>
                    <a:pt x="456" y="1062"/>
                  </a:lnTo>
                  <a:lnTo>
                    <a:pt x="454" y="1070"/>
                  </a:lnTo>
                  <a:lnTo>
                    <a:pt x="452" y="1076"/>
                  </a:lnTo>
                  <a:lnTo>
                    <a:pt x="448" y="1080"/>
                  </a:lnTo>
                  <a:lnTo>
                    <a:pt x="444" y="1082"/>
                  </a:lnTo>
                  <a:lnTo>
                    <a:pt x="440" y="1084"/>
                  </a:lnTo>
                  <a:lnTo>
                    <a:pt x="434" y="1084"/>
                  </a:lnTo>
                  <a:lnTo>
                    <a:pt x="430" y="1084"/>
                  </a:lnTo>
                  <a:lnTo>
                    <a:pt x="426" y="1084"/>
                  </a:lnTo>
                  <a:lnTo>
                    <a:pt x="397" y="1084"/>
                  </a:lnTo>
                  <a:lnTo>
                    <a:pt x="363" y="1084"/>
                  </a:lnTo>
                  <a:lnTo>
                    <a:pt x="324" y="1082"/>
                  </a:lnTo>
                  <a:lnTo>
                    <a:pt x="285" y="1082"/>
                  </a:lnTo>
                  <a:lnTo>
                    <a:pt x="251" y="1080"/>
                  </a:lnTo>
                  <a:lnTo>
                    <a:pt x="222" y="1080"/>
                  </a:lnTo>
                  <a:lnTo>
                    <a:pt x="196" y="1080"/>
                  </a:lnTo>
                  <a:lnTo>
                    <a:pt x="161" y="1082"/>
                  </a:lnTo>
                  <a:lnTo>
                    <a:pt x="122" y="1082"/>
                  </a:lnTo>
                  <a:lnTo>
                    <a:pt x="86" y="1084"/>
                  </a:lnTo>
                  <a:lnTo>
                    <a:pt x="51" y="1084"/>
                  </a:lnTo>
                  <a:lnTo>
                    <a:pt x="23" y="1084"/>
                  </a:lnTo>
                  <a:lnTo>
                    <a:pt x="21" y="1084"/>
                  </a:lnTo>
                  <a:lnTo>
                    <a:pt x="19" y="1084"/>
                  </a:lnTo>
                  <a:lnTo>
                    <a:pt x="14" y="1084"/>
                  </a:lnTo>
                  <a:lnTo>
                    <a:pt x="10" y="1082"/>
                  </a:lnTo>
                  <a:lnTo>
                    <a:pt x="6" y="1080"/>
                  </a:lnTo>
                  <a:lnTo>
                    <a:pt x="4" y="1078"/>
                  </a:lnTo>
                  <a:lnTo>
                    <a:pt x="2" y="1074"/>
                  </a:lnTo>
                  <a:lnTo>
                    <a:pt x="0" y="1068"/>
                  </a:lnTo>
                  <a:lnTo>
                    <a:pt x="2" y="1052"/>
                  </a:lnTo>
                  <a:lnTo>
                    <a:pt x="8" y="1041"/>
                  </a:lnTo>
                  <a:lnTo>
                    <a:pt x="16" y="1037"/>
                  </a:lnTo>
                  <a:lnTo>
                    <a:pt x="29" y="1035"/>
                  </a:lnTo>
                  <a:lnTo>
                    <a:pt x="43" y="1035"/>
                  </a:lnTo>
                  <a:lnTo>
                    <a:pt x="86" y="1035"/>
                  </a:lnTo>
                  <a:lnTo>
                    <a:pt x="116" y="1031"/>
                  </a:lnTo>
                  <a:lnTo>
                    <a:pt x="141" y="1027"/>
                  </a:lnTo>
                  <a:lnTo>
                    <a:pt x="157" y="1021"/>
                  </a:lnTo>
                  <a:lnTo>
                    <a:pt x="169" y="1011"/>
                  </a:lnTo>
                  <a:lnTo>
                    <a:pt x="177" y="999"/>
                  </a:lnTo>
                  <a:lnTo>
                    <a:pt x="184" y="980"/>
                  </a:lnTo>
                  <a:lnTo>
                    <a:pt x="188" y="960"/>
                  </a:lnTo>
                  <a:lnTo>
                    <a:pt x="404" y="106"/>
                  </a:lnTo>
                  <a:lnTo>
                    <a:pt x="404" y="96"/>
                  </a:lnTo>
                  <a:lnTo>
                    <a:pt x="406" y="90"/>
                  </a:lnTo>
                  <a:lnTo>
                    <a:pt x="408" y="84"/>
                  </a:lnTo>
                  <a:lnTo>
                    <a:pt x="408" y="79"/>
                  </a:lnTo>
                  <a:lnTo>
                    <a:pt x="408" y="77"/>
                  </a:lnTo>
                  <a:lnTo>
                    <a:pt x="406" y="65"/>
                  </a:lnTo>
                  <a:lnTo>
                    <a:pt x="397" y="57"/>
                  </a:lnTo>
                  <a:lnTo>
                    <a:pt x="383" y="53"/>
                  </a:lnTo>
                  <a:lnTo>
                    <a:pt x="365" y="51"/>
                  </a:lnTo>
                  <a:lnTo>
                    <a:pt x="344" y="49"/>
                  </a:lnTo>
                  <a:lnTo>
                    <a:pt x="326" y="47"/>
                  </a:lnTo>
                  <a:lnTo>
                    <a:pt x="312" y="47"/>
                  </a:lnTo>
                  <a:lnTo>
                    <a:pt x="306" y="47"/>
                  </a:lnTo>
                  <a:lnTo>
                    <a:pt x="285" y="47"/>
                  </a:lnTo>
                  <a:lnTo>
                    <a:pt x="271" y="45"/>
                  </a:lnTo>
                  <a:lnTo>
                    <a:pt x="263" y="39"/>
                  </a:lnTo>
                  <a:lnTo>
                    <a:pt x="261" y="28"/>
                  </a:lnTo>
                  <a:lnTo>
                    <a:pt x="263" y="14"/>
                  </a:lnTo>
                  <a:lnTo>
                    <a:pt x="267" y="6"/>
                  </a:lnTo>
                  <a:lnTo>
                    <a:pt x="277" y="2"/>
                  </a:lnTo>
                  <a:lnTo>
                    <a:pt x="289" y="0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9" name="Freeform 171"/>
            <p:cNvSpPr>
              <a:spLocks/>
            </p:cNvSpPr>
            <p:nvPr/>
          </p:nvSpPr>
          <p:spPr bwMode="auto">
            <a:xfrm>
              <a:off x="7006" y="4122"/>
              <a:ext cx="660" cy="791"/>
            </a:xfrm>
            <a:custGeom>
              <a:avLst/>
              <a:gdLst/>
              <a:ahLst/>
              <a:cxnLst>
                <a:cxn ang="0">
                  <a:pos x="391" y="0"/>
                </a:cxn>
                <a:cxn ang="0">
                  <a:pos x="465" y="2"/>
                </a:cxn>
                <a:cxn ang="0">
                  <a:pos x="522" y="4"/>
                </a:cxn>
                <a:cxn ang="0">
                  <a:pos x="570" y="2"/>
                </a:cxn>
                <a:cxn ang="0">
                  <a:pos x="623" y="0"/>
                </a:cxn>
                <a:cxn ang="0">
                  <a:pos x="650" y="0"/>
                </a:cxn>
                <a:cxn ang="0">
                  <a:pos x="656" y="4"/>
                </a:cxn>
                <a:cxn ang="0">
                  <a:pos x="660" y="15"/>
                </a:cxn>
                <a:cxn ang="0">
                  <a:pos x="658" y="29"/>
                </a:cxn>
                <a:cxn ang="0">
                  <a:pos x="652" y="37"/>
                </a:cxn>
                <a:cxn ang="0">
                  <a:pos x="642" y="39"/>
                </a:cxn>
                <a:cxn ang="0">
                  <a:pos x="632" y="39"/>
                </a:cxn>
                <a:cxn ang="0">
                  <a:pos x="583" y="45"/>
                </a:cxn>
                <a:cxn ang="0">
                  <a:pos x="562" y="66"/>
                </a:cxn>
                <a:cxn ang="0">
                  <a:pos x="428" y="608"/>
                </a:cxn>
                <a:cxn ang="0">
                  <a:pos x="389" y="683"/>
                </a:cxn>
                <a:cxn ang="0">
                  <a:pos x="324" y="742"/>
                </a:cxn>
                <a:cxn ang="0">
                  <a:pos x="247" y="777"/>
                </a:cxn>
                <a:cxn ang="0">
                  <a:pos x="163" y="791"/>
                </a:cxn>
                <a:cxn ang="0">
                  <a:pos x="77" y="775"/>
                </a:cxn>
                <a:cxn ang="0">
                  <a:pos x="20" y="732"/>
                </a:cxn>
                <a:cxn ang="0">
                  <a:pos x="0" y="669"/>
                </a:cxn>
                <a:cxn ang="0">
                  <a:pos x="12" y="616"/>
                </a:cxn>
                <a:cxn ang="0">
                  <a:pos x="43" y="587"/>
                </a:cxn>
                <a:cxn ang="0">
                  <a:pos x="75" y="577"/>
                </a:cxn>
                <a:cxn ang="0">
                  <a:pos x="110" y="591"/>
                </a:cxn>
                <a:cxn ang="0">
                  <a:pos x="126" y="628"/>
                </a:cxn>
                <a:cxn ang="0">
                  <a:pos x="122" y="650"/>
                </a:cxn>
                <a:cxn ang="0">
                  <a:pos x="106" y="679"/>
                </a:cxn>
                <a:cxn ang="0">
                  <a:pos x="71" y="697"/>
                </a:cxn>
                <a:cxn ang="0">
                  <a:pos x="61" y="722"/>
                </a:cxn>
                <a:cxn ang="0">
                  <a:pos x="98" y="746"/>
                </a:cxn>
                <a:cxn ang="0">
                  <a:pos x="135" y="756"/>
                </a:cxn>
                <a:cxn ang="0">
                  <a:pos x="159" y="759"/>
                </a:cxn>
                <a:cxn ang="0">
                  <a:pos x="230" y="736"/>
                </a:cxn>
                <a:cxn ang="0">
                  <a:pos x="289" y="681"/>
                </a:cxn>
                <a:cxn ang="0">
                  <a:pos x="328" y="604"/>
                </a:cxn>
                <a:cxn ang="0">
                  <a:pos x="456" y="80"/>
                </a:cxn>
                <a:cxn ang="0">
                  <a:pos x="458" y="72"/>
                </a:cxn>
                <a:cxn ang="0">
                  <a:pos x="460" y="66"/>
                </a:cxn>
                <a:cxn ang="0">
                  <a:pos x="458" y="53"/>
                </a:cxn>
                <a:cxn ang="0">
                  <a:pos x="444" y="45"/>
                </a:cxn>
                <a:cxn ang="0">
                  <a:pos x="407" y="41"/>
                </a:cxn>
                <a:cxn ang="0">
                  <a:pos x="381" y="39"/>
                </a:cxn>
                <a:cxn ang="0">
                  <a:pos x="344" y="39"/>
                </a:cxn>
                <a:cxn ang="0">
                  <a:pos x="324" y="33"/>
                </a:cxn>
                <a:cxn ang="0">
                  <a:pos x="324" y="15"/>
                </a:cxn>
                <a:cxn ang="0">
                  <a:pos x="328" y="4"/>
                </a:cxn>
                <a:cxn ang="0">
                  <a:pos x="336" y="0"/>
                </a:cxn>
                <a:cxn ang="0">
                  <a:pos x="344" y="0"/>
                </a:cxn>
              </a:cxnLst>
              <a:rect l="0" t="0" r="r" b="b"/>
              <a:pathLst>
                <a:path w="660" h="791">
                  <a:moveTo>
                    <a:pt x="348" y="0"/>
                  </a:moveTo>
                  <a:lnTo>
                    <a:pt x="391" y="0"/>
                  </a:lnTo>
                  <a:lnTo>
                    <a:pt x="434" y="2"/>
                  </a:lnTo>
                  <a:lnTo>
                    <a:pt x="465" y="2"/>
                  </a:lnTo>
                  <a:lnTo>
                    <a:pt x="495" y="4"/>
                  </a:lnTo>
                  <a:lnTo>
                    <a:pt x="522" y="4"/>
                  </a:lnTo>
                  <a:lnTo>
                    <a:pt x="544" y="4"/>
                  </a:lnTo>
                  <a:lnTo>
                    <a:pt x="570" y="2"/>
                  </a:lnTo>
                  <a:lnTo>
                    <a:pt x="597" y="2"/>
                  </a:lnTo>
                  <a:lnTo>
                    <a:pt x="623" y="0"/>
                  </a:lnTo>
                  <a:lnTo>
                    <a:pt x="646" y="0"/>
                  </a:lnTo>
                  <a:lnTo>
                    <a:pt x="650" y="0"/>
                  </a:lnTo>
                  <a:lnTo>
                    <a:pt x="654" y="2"/>
                  </a:lnTo>
                  <a:lnTo>
                    <a:pt x="656" y="4"/>
                  </a:lnTo>
                  <a:lnTo>
                    <a:pt x="660" y="8"/>
                  </a:lnTo>
                  <a:lnTo>
                    <a:pt x="660" y="15"/>
                  </a:lnTo>
                  <a:lnTo>
                    <a:pt x="660" y="23"/>
                  </a:lnTo>
                  <a:lnTo>
                    <a:pt x="658" y="29"/>
                  </a:lnTo>
                  <a:lnTo>
                    <a:pt x="654" y="33"/>
                  </a:lnTo>
                  <a:lnTo>
                    <a:pt x="652" y="37"/>
                  </a:lnTo>
                  <a:lnTo>
                    <a:pt x="646" y="39"/>
                  </a:lnTo>
                  <a:lnTo>
                    <a:pt x="642" y="39"/>
                  </a:lnTo>
                  <a:lnTo>
                    <a:pt x="638" y="39"/>
                  </a:lnTo>
                  <a:lnTo>
                    <a:pt x="632" y="39"/>
                  </a:lnTo>
                  <a:lnTo>
                    <a:pt x="601" y="41"/>
                  </a:lnTo>
                  <a:lnTo>
                    <a:pt x="583" y="45"/>
                  </a:lnTo>
                  <a:lnTo>
                    <a:pt x="570" y="53"/>
                  </a:lnTo>
                  <a:lnTo>
                    <a:pt x="562" y="66"/>
                  </a:lnTo>
                  <a:lnTo>
                    <a:pt x="558" y="84"/>
                  </a:lnTo>
                  <a:lnTo>
                    <a:pt x="428" y="608"/>
                  </a:lnTo>
                  <a:lnTo>
                    <a:pt x="412" y="648"/>
                  </a:lnTo>
                  <a:lnTo>
                    <a:pt x="389" y="683"/>
                  </a:lnTo>
                  <a:lnTo>
                    <a:pt x="359" y="716"/>
                  </a:lnTo>
                  <a:lnTo>
                    <a:pt x="324" y="742"/>
                  </a:lnTo>
                  <a:lnTo>
                    <a:pt x="287" y="763"/>
                  </a:lnTo>
                  <a:lnTo>
                    <a:pt x="247" y="777"/>
                  </a:lnTo>
                  <a:lnTo>
                    <a:pt x="204" y="787"/>
                  </a:lnTo>
                  <a:lnTo>
                    <a:pt x="163" y="791"/>
                  </a:lnTo>
                  <a:lnTo>
                    <a:pt x="118" y="787"/>
                  </a:lnTo>
                  <a:lnTo>
                    <a:pt x="77" y="775"/>
                  </a:lnTo>
                  <a:lnTo>
                    <a:pt x="45" y="756"/>
                  </a:lnTo>
                  <a:lnTo>
                    <a:pt x="20" y="732"/>
                  </a:lnTo>
                  <a:lnTo>
                    <a:pt x="6" y="701"/>
                  </a:lnTo>
                  <a:lnTo>
                    <a:pt x="0" y="669"/>
                  </a:lnTo>
                  <a:lnTo>
                    <a:pt x="4" y="638"/>
                  </a:lnTo>
                  <a:lnTo>
                    <a:pt x="12" y="616"/>
                  </a:lnTo>
                  <a:lnTo>
                    <a:pt x="27" y="597"/>
                  </a:lnTo>
                  <a:lnTo>
                    <a:pt x="43" y="587"/>
                  </a:lnTo>
                  <a:lnTo>
                    <a:pt x="59" y="579"/>
                  </a:lnTo>
                  <a:lnTo>
                    <a:pt x="75" y="577"/>
                  </a:lnTo>
                  <a:lnTo>
                    <a:pt x="94" y="581"/>
                  </a:lnTo>
                  <a:lnTo>
                    <a:pt x="110" y="591"/>
                  </a:lnTo>
                  <a:lnTo>
                    <a:pt x="122" y="606"/>
                  </a:lnTo>
                  <a:lnTo>
                    <a:pt x="126" y="628"/>
                  </a:lnTo>
                  <a:lnTo>
                    <a:pt x="126" y="638"/>
                  </a:lnTo>
                  <a:lnTo>
                    <a:pt x="122" y="650"/>
                  </a:lnTo>
                  <a:lnTo>
                    <a:pt x="116" y="665"/>
                  </a:lnTo>
                  <a:lnTo>
                    <a:pt x="106" y="679"/>
                  </a:lnTo>
                  <a:lnTo>
                    <a:pt x="92" y="689"/>
                  </a:lnTo>
                  <a:lnTo>
                    <a:pt x="71" y="697"/>
                  </a:lnTo>
                  <a:lnTo>
                    <a:pt x="47" y="699"/>
                  </a:lnTo>
                  <a:lnTo>
                    <a:pt x="61" y="722"/>
                  </a:lnTo>
                  <a:lnTo>
                    <a:pt x="77" y="736"/>
                  </a:lnTo>
                  <a:lnTo>
                    <a:pt x="98" y="746"/>
                  </a:lnTo>
                  <a:lnTo>
                    <a:pt x="116" y="752"/>
                  </a:lnTo>
                  <a:lnTo>
                    <a:pt x="135" y="756"/>
                  </a:lnTo>
                  <a:lnTo>
                    <a:pt x="151" y="759"/>
                  </a:lnTo>
                  <a:lnTo>
                    <a:pt x="159" y="759"/>
                  </a:lnTo>
                  <a:lnTo>
                    <a:pt x="196" y="752"/>
                  </a:lnTo>
                  <a:lnTo>
                    <a:pt x="230" y="736"/>
                  </a:lnTo>
                  <a:lnTo>
                    <a:pt x="263" y="712"/>
                  </a:lnTo>
                  <a:lnTo>
                    <a:pt x="289" y="681"/>
                  </a:lnTo>
                  <a:lnTo>
                    <a:pt x="312" y="644"/>
                  </a:lnTo>
                  <a:lnTo>
                    <a:pt x="328" y="604"/>
                  </a:lnTo>
                  <a:lnTo>
                    <a:pt x="454" y="88"/>
                  </a:lnTo>
                  <a:lnTo>
                    <a:pt x="456" y="80"/>
                  </a:lnTo>
                  <a:lnTo>
                    <a:pt x="458" y="76"/>
                  </a:lnTo>
                  <a:lnTo>
                    <a:pt x="458" y="72"/>
                  </a:lnTo>
                  <a:lnTo>
                    <a:pt x="460" y="70"/>
                  </a:lnTo>
                  <a:lnTo>
                    <a:pt x="460" y="66"/>
                  </a:lnTo>
                  <a:lnTo>
                    <a:pt x="460" y="61"/>
                  </a:lnTo>
                  <a:lnTo>
                    <a:pt x="458" y="53"/>
                  </a:lnTo>
                  <a:lnTo>
                    <a:pt x="454" y="49"/>
                  </a:lnTo>
                  <a:lnTo>
                    <a:pt x="444" y="45"/>
                  </a:lnTo>
                  <a:lnTo>
                    <a:pt x="426" y="43"/>
                  </a:lnTo>
                  <a:lnTo>
                    <a:pt x="407" y="41"/>
                  </a:lnTo>
                  <a:lnTo>
                    <a:pt x="395" y="41"/>
                  </a:lnTo>
                  <a:lnTo>
                    <a:pt x="381" y="39"/>
                  </a:lnTo>
                  <a:lnTo>
                    <a:pt x="365" y="39"/>
                  </a:lnTo>
                  <a:lnTo>
                    <a:pt x="344" y="39"/>
                  </a:lnTo>
                  <a:lnTo>
                    <a:pt x="332" y="37"/>
                  </a:lnTo>
                  <a:lnTo>
                    <a:pt x="324" y="33"/>
                  </a:lnTo>
                  <a:lnTo>
                    <a:pt x="322" y="23"/>
                  </a:lnTo>
                  <a:lnTo>
                    <a:pt x="324" y="15"/>
                  </a:lnTo>
                  <a:lnTo>
                    <a:pt x="326" y="8"/>
                  </a:lnTo>
                  <a:lnTo>
                    <a:pt x="328" y="4"/>
                  </a:lnTo>
                  <a:lnTo>
                    <a:pt x="332" y="2"/>
                  </a:lnTo>
                  <a:lnTo>
                    <a:pt x="336" y="0"/>
                  </a:lnTo>
                  <a:lnTo>
                    <a:pt x="340" y="0"/>
                  </a:lnTo>
                  <a:lnTo>
                    <a:pt x="344" y="0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0" name="Freeform 172"/>
            <p:cNvSpPr>
              <a:spLocks noEditPoints="1"/>
            </p:cNvSpPr>
            <p:nvPr/>
          </p:nvSpPr>
          <p:spPr bwMode="auto">
            <a:xfrm>
              <a:off x="7699" y="4699"/>
              <a:ext cx="869" cy="353"/>
            </a:xfrm>
            <a:custGeom>
              <a:avLst/>
              <a:gdLst/>
              <a:ahLst/>
              <a:cxnLst>
                <a:cxn ang="0">
                  <a:pos x="136" y="51"/>
                </a:cxn>
                <a:cxn ang="0">
                  <a:pos x="71" y="84"/>
                </a:cxn>
                <a:cxn ang="0">
                  <a:pos x="32" y="141"/>
                </a:cxn>
                <a:cxn ang="0">
                  <a:pos x="32" y="216"/>
                </a:cxn>
                <a:cxn ang="0">
                  <a:pos x="73" y="279"/>
                </a:cxn>
                <a:cxn ang="0">
                  <a:pos x="140" y="314"/>
                </a:cxn>
                <a:cxn ang="0">
                  <a:pos x="224" y="314"/>
                </a:cxn>
                <a:cxn ang="0">
                  <a:pos x="305" y="281"/>
                </a:cxn>
                <a:cxn ang="0">
                  <a:pos x="372" y="224"/>
                </a:cxn>
                <a:cxn ang="0">
                  <a:pos x="399" y="192"/>
                </a:cxn>
                <a:cxn ang="0">
                  <a:pos x="399" y="192"/>
                </a:cxn>
                <a:cxn ang="0">
                  <a:pos x="340" y="133"/>
                </a:cxn>
                <a:cxn ang="0">
                  <a:pos x="281" y="82"/>
                </a:cxn>
                <a:cxn ang="0">
                  <a:pos x="228" y="55"/>
                </a:cxn>
                <a:cxn ang="0">
                  <a:pos x="189" y="47"/>
                </a:cxn>
                <a:cxn ang="0">
                  <a:pos x="692" y="33"/>
                </a:cxn>
                <a:cxn ang="0">
                  <a:pos x="607" y="49"/>
                </a:cxn>
                <a:cxn ang="0">
                  <a:pos x="531" y="96"/>
                </a:cxn>
                <a:cxn ang="0">
                  <a:pos x="472" y="159"/>
                </a:cxn>
                <a:cxn ang="0">
                  <a:pos x="503" y="190"/>
                </a:cxn>
                <a:cxn ang="0">
                  <a:pos x="560" y="245"/>
                </a:cxn>
                <a:cxn ang="0">
                  <a:pos x="619" y="285"/>
                </a:cxn>
                <a:cxn ang="0">
                  <a:pos x="664" y="302"/>
                </a:cxn>
                <a:cxn ang="0">
                  <a:pos x="694" y="304"/>
                </a:cxn>
                <a:cxn ang="0">
                  <a:pos x="770" y="287"/>
                </a:cxn>
                <a:cxn ang="0">
                  <a:pos x="825" y="243"/>
                </a:cxn>
                <a:cxn ang="0">
                  <a:pos x="845" y="175"/>
                </a:cxn>
                <a:cxn ang="0">
                  <a:pos x="823" y="102"/>
                </a:cxn>
                <a:cxn ang="0">
                  <a:pos x="768" y="51"/>
                </a:cxn>
                <a:cxn ang="0">
                  <a:pos x="692" y="33"/>
                </a:cxn>
                <a:cxn ang="0">
                  <a:pos x="240" y="4"/>
                </a:cxn>
                <a:cxn ang="0">
                  <a:pos x="322" y="31"/>
                </a:cxn>
                <a:cxn ang="0">
                  <a:pos x="379" y="65"/>
                </a:cxn>
                <a:cxn ang="0">
                  <a:pos x="411" y="96"/>
                </a:cxn>
                <a:cxn ang="0">
                  <a:pos x="444" y="131"/>
                </a:cxn>
                <a:cxn ang="0">
                  <a:pos x="533" y="47"/>
                </a:cxn>
                <a:cxn ang="0">
                  <a:pos x="615" y="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831" y="65"/>
                </a:cxn>
                <a:cxn ang="0">
                  <a:pos x="865" y="135"/>
                </a:cxn>
                <a:cxn ang="0">
                  <a:pos x="865" y="216"/>
                </a:cxn>
                <a:cxn ang="0">
                  <a:pos x="829" y="285"/>
                </a:cxn>
                <a:cxn ang="0">
                  <a:pos x="766" y="334"/>
                </a:cxn>
                <a:cxn ang="0">
                  <a:pos x="682" y="353"/>
                </a:cxn>
                <a:cxn ang="0">
                  <a:pos x="586" y="336"/>
                </a:cxn>
                <a:cxn ang="0">
                  <a:pos x="517" y="304"/>
                </a:cxn>
                <a:cxn ang="0">
                  <a:pos x="476" y="275"/>
                </a:cxn>
                <a:cxn ang="0">
                  <a:pos x="446" y="241"/>
                </a:cxn>
                <a:cxn ang="0">
                  <a:pos x="383" y="269"/>
                </a:cxn>
                <a:cxn ang="0">
                  <a:pos x="295" y="328"/>
                </a:cxn>
                <a:cxn ang="0">
                  <a:pos x="220" y="351"/>
                </a:cxn>
                <a:cxn ang="0">
                  <a:pos x="144" y="347"/>
                </a:cxn>
                <a:cxn ang="0">
                  <a:pos x="69" y="314"/>
                </a:cxn>
                <a:cxn ang="0">
                  <a:pos x="18" y="253"/>
                </a:cxn>
                <a:cxn ang="0">
                  <a:pos x="0" y="177"/>
                </a:cxn>
                <a:cxn ang="0">
                  <a:pos x="18" y="100"/>
                </a:cxn>
                <a:cxn ang="0">
                  <a:pos x="69" y="39"/>
                </a:cxn>
                <a:cxn ang="0">
                  <a:pos x="144" y="4"/>
                </a:cxn>
              </a:cxnLst>
              <a:rect l="0" t="0" r="r" b="b"/>
              <a:pathLst>
                <a:path w="869" h="353">
                  <a:moveTo>
                    <a:pt x="175" y="47"/>
                  </a:moveTo>
                  <a:lnTo>
                    <a:pt x="136" y="51"/>
                  </a:lnTo>
                  <a:lnTo>
                    <a:pt x="102" y="63"/>
                  </a:lnTo>
                  <a:lnTo>
                    <a:pt x="71" y="84"/>
                  </a:lnTo>
                  <a:lnTo>
                    <a:pt x="47" y="110"/>
                  </a:lnTo>
                  <a:lnTo>
                    <a:pt x="32" y="141"/>
                  </a:lnTo>
                  <a:lnTo>
                    <a:pt x="26" y="177"/>
                  </a:lnTo>
                  <a:lnTo>
                    <a:pt x="32" y="216"/>
                  </a:lnTo>
                  <a:lnTo>
                    <a:pt x="49" y="249"/>
                  </a:lnTo>
                  <a:lnTo>
                    <a:pt x="73" y="279"/>
                  </a:lnTo>
                  <a:lnTo>
                    <a:pt x="104" y="300"/>
                  </a:lnTo>
                  <a:lnTo>
                    <a:pt x="140" y="314"/>
                  </a:lnTo>
                  <a:lnTo>
                    <a:pt x="179" y="320"/>
                  </a:lnTo>
                  <a:lnTo>
                    <a:pt x="224" y="314"/>
                  </a:lnTo>
                  <a:lnTo>
                    <a:pt x="264" y="302"/>
                  </a:lnTo>
                  <a:lnTo>
                    <a:pt x="305" y="281"/>
                  </a:lnTo>
                  <a:lnTo>
                    <a:pt x="340" y="255"/>
                  </a:lnTo>
                  <a:lnTo>
                    <a:pt x="372" y="224"/>
                  </a:lnTo>
                  <a:lnTo>
                    <a:pt x="399" y="192"/>
                  </a:lnTo>
                  <a:lnTo>
                    <a:pt x="399" y="192"/>
                  </a:lnTo>
                  <a:lnTo>
                    <a:pt x="399" y="192"/>
                  </a:lnTo>
                  <a:lnTo>
                    <a:pt x="399" y="192"/>
                  </a:lnTo>
                  <a:lnTo>
                    <a:pt x="368" y="161"/>
                  </a:lnTo>
                  <a:lnTo>
                    <a:pt x="340" y="133"/>
                  </a:lnTo>
                  <a:lnTo>
                    <a:pt x="311" y="106"/>
                  </a:lnTo>
                  <a:lnTo>
                    <a:pt x="281" y="82"/>
                  </a:lnTo>
                  <a:lnTo>
                    <a:pt x="252" y="65"/>
                  </a:lnTo>
                  <a:lnTo>
                    <a:pt x="228" y="55"/>
                  </a:lnTo>
                  <a:lnTo>
                    <a:pt x="207" y="49"/>
                  </a:lnTo>
                  <a:lnTo>
                    <a:pt x="189" y="47"/>
                  </a:lnTo>
                  <a:lnTo>
                    <a:pt x="175" y="47"/>
                  </a:lnTo>
                  <a:close/>
                  <a:moveTo>
                    <a:pt x="692" y="33"/>
                  </a:moveTo>
                  <a:lnTo>
                    <a:pt x="647" y="37"/>
                  </a:lnTo>
                  <a:lnTo>
                    <a:pt x="607" y="49"/>
                  </a:lnTo>
                  <a:lnTo>
                    <a:pt x="568" y="69"/>
                  </a:lnTo>
                  <a:lnTo>
                    <a:pt x="531" y="96"/>
                  </a:lnTo>
                  <a:lnTo>
                    <a:pt x="499" y="126"/>
                  </a:lnTo>
                  <a:lnTo>
                    <a:pt x="472" y="159"/>
                  </a:lnTo>
                  <a:lnTo>
                    <a:pt x="472" y="159"/>
                  </a:lnTo>
                  <a:lnTo>
                    <a:pt x="503" y="190"/>
                  </a:lnTo>
                  <a:lnTo>
                    <a:pt x="529" y="218"/>
                  </a:lnTo>
                  <a:lnTo>
                    <a:pt x="560" y="245"/>
                  </a:lnTo>
                  <a:lnTo>
                    <a:pt x="590" y="269"/>
                  </a:lnTo>
                  <a:lnTo>
                    <a:pt x="619" y="285"/>
                  </a:lnTo>
                  <a:lnTo>
                    <a:pt x="643" y="296"/>
                  </a:lnTo>
                  <a:lnTo>
                    <a:pt x="664" y="302"/>
                  </a:lnTo>
                  <a:lnTo>
                    <a:pt x="680" y="304"/>
                  </a:lnTo>
                  <a:lnTo>
                    <a:pt x="694" y="304"/>
                  </a:lnTo>
                  <a:lnTo>
                    <a:pt x="735" y="300"/>
                  </a:lnTo>
                  <a:lnTo>
                    <a:pt x="770" y="287"/>
                  </a:lnTo>
                  <a:lnTo>
                    <a:pt x="800" y="267"/>
                  </a:lnTo>
                  <a:lnTo>
                    <a:pt x="825" y="243"/>
                  </a:lnTo>
                  <a:lnTo>
                    <a:pt x="839" y="210"/>
                  </a:lnTo>
                  <a:lnTo>
                    <a:pt x="845" y="175"/>
                  </a:lnTo>
                  <a:lnTo>
                    <a:pt x="839" y="137"/>
                  </a:lnTo>
                  <a:lnTo>
                    <a:pt x="823" y="102"/>
                  </a:lnTo>
                  <a:lnTo>
                    <a:pt x="800" y="73"/>
                  </a:lnTo>
                  <a:lnTo>
                    <a:pt x="768" y="51"/>
                  </a:lnTo>
                  <a:lnTo>
                    <a:pt x="733" y="37"/>
                  </a:lnTo>
                  <a:lnTo>
                    <a:pt x="692" y="33"/>
                  </a:lnTo>
                  <a:close/>
                  <a:moveTo>
                    <a:pt x="189" y="0"/>
                  </a:moveTo>
                  <a:lnTo>
                    <a:pt x="240" y="4"/>
                  </a:lnTo>
                  <a:lnTo>
                    <a:pt x="283" y="14"/>
                  </a:lnTo>
                  <a:lnTo>
                    <a:pt x="322" y="31"/>
                  </a:lnTo>
                  <a:lnTo>
                    <a:pt x="354" y="49"/>
                  </a:lnTo>
                  <a:lnTo>
                    <a:pt x="379" y="65"/>
                  </a:lnTo>
                  <a:lnTo>
                    <a:pt x="395" y="80"/>
                  </a:lnTo>
                  <a:lnTo>
                    <a:pt x="411" y="96"/>
                  </a:lnTo>
                  <a:lnTo>
                    <a:pt x="425" y="112"/>
                  </a:lnTo>
                  <a:lnTo>
                    <a:pt x="444" y="131"/>
                  </a:lnTo>
                  <a:lnTo>
                    <a:pt x="489" y="82"/>
                  </a:lnTo>
                  <a:lnTo>
                    <a:pt x="533" y="47"/>
                  </a:lnTo>
                  <a:lnTo>
                    <a:pt x="574" y="23"/>
                  </a:lnTo>
                  <a:lnTo>
                    <a:pt x="615" y="8"/>
                  </a:lnTo>
                  <a:lnTo>
                    <a:pt x="652" y="2"/>
                  </a:lnTo>
                  <a:lnTo>
                    <a:pt x="684" y="0"/>
                  </a:lnTo>
                  <a:lnTo>
                    <a:pt x="729" y="4"/>
                  </a:lnTo>
                  <a:lnTo>
                    <a:pt x="768" y="18"/>
                  </a:lnTo>
                  <a:lnTo>
                    <a:pt x="802" y="39"/>
                  </a:lnTo>
                  <a:lnTo>
                    <a:pt x="831" y="65"/>
                  </a:lnTo>
                  <a:lnTo>
                    <a:pt x="851" y="98"/>
                  </a:lnTo>
                  <a:lnTo>
                    <a:pt x="865" y="135"/>
                  </a:lnTo>
                  <a:lnTo>
                    <a:pt x="869" y="175"/>
                  </a:lnTo>
                  <a:lnTo>
                    <a:pt x="865" y="216"/>
                  </a:lnTo>
                  <a:lnTo>
                    <a:pt x="851" y="253"/>
                  </a:lnTo>
                  <a:lnTo>
                    <a:pt x="829" y="285"/>
                  </a:lnTo>
                  <a:lnTo>
                    <a:pt x="800" y="314"/>
                  </a:lnTo>
                  <a:lnTo>
                    <a:pt x="766" y="334"/>
                  </a:lnTo>
                  <a:lnTo>
                    <a:pt x="727" y="347"/>
                  </a:lnTo>
                  <a:lnTo>
                    <a:pt x="682" y="353"/>
                  </a:lnTo>
                  <a:lnTo>
                    <a:pt x="631" y="349"/>
                  </a:lnTo>
                  <a:lnTo>
                    <a:pt x="586" y="336"/>
                  </a:lnTo>
                  <a:lnTo>
                    <a:pt x="550" y="320"/>
                  </a:lnTo>
                  <a:lnTo>
                    <a:pt x="517" y="304"/>
                  </a:lnTo>
                  <a:lnTo>
                    <a:pt x="493" y="287"/>
                  </a:lnTo>
                  <a:lnTo>
                    <a:pt x="476" y="275"/>
                  </a:lnTo>
                  <a:lnTo>
                    <a:pt x="460" y="257"/>
                  </a:lnTo>
                  <a:lnTo>
                    <a:pt x="446" y="241"/>
                  </a:lnTo>
                  <a:lnTo>
                    <a:pt x="427" y="222"/>
                  </a:lnTo>
                  <a:lnTo>
                    <a:pt x="383" y="269"/>
                  </a:lnTo>
                  <a:lnTo>
                    <a:pt x="338" y="304"/>
                  </a:lnTo>
                  <a:lnTo>
                    <a:pt x="295" y="328"/>
                  </a:lnTo>
                  <a:lnTo>
                    <a:pt x="256" y="343"/>
                  </a:lnTo>
                  <a:lnTo>
                    <a:pt x="220" y="351"/>
                  </a:lnTo>
                  <a:lnTo>
                    <a:pt x="187" y="353"/>
                  </a:lnTo>
                  <a:lnTo>
                    <a:pt x="144" y="347"/>
                  </a:lnTo>
                  <a:lnTo>
                    <a:pt x="104" y="334"/>
                  </a:lnTo>
                  <a:lnTo>
                    <a:pt x="69" y="314"/>
                  </a:lnTo>
                  <a:lnTo>
                    <a:pt x="40" y="285"/>
                  </a:lnTo>
                  <a:lnTo>
                    <a:pt x="18" y="253"/>
                  </a:lnTo>
                  <a:lnTo>
                    <a:pt x="4" y="216"/>
                  </a:lnTo>
                  <a:lnTo>
                    <a:pt x="0" y="177"/>
                  </a:lnTo>
                  <a:lnTo>
                    <a:pt x="4" y="137"/>
                  </a:lnTo>
                  <a:lnTo>
                    <a:pt x="18" y="100"/>
                  </a:lnTo>
                  <a:lnTo>
                    <a:pt x="40" y="65"/>
                  </a:lnTo>
                  <a:lnTo>
                    <a:pt x="69" y="39"/>
                  </a:lnTo>
                  <a:lnTo>
                    <a:pt x="106" y="18"/>
                  </a:lnTo>
                  <a:lnTo>
                    <a:pt x="144" y="4"/>
                  </a:lnTo>
                  <a:lnTo>
                    <a:pt x="1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1" name="Freeform 173"/>
            <p:cNvSpPr>
              <a:spLocks/>
            </p:cNvSpPr>
            <p:nvPr/>
          </p:nvSpPr>
          <p:spPr bwMode="auto">
            <a:xfrm>
              <a:off x="8903" y="4047"/>
              <a:ext cx="293" cy="1123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270" y="0"/>
                </a:cxn>
                <a:cxn ang="0">
                  <a:pos x="275" y="0"/>
                </a:cxn>
                <a:cxn ang="0">
                  <a:pos x="279" y="0"/>
                </a:cxn>
                <a:cxn ang="0">
                  <a:pos x="283" y="0"/>
                </a:cxn>
                <a:cxn ang="0">
                  <a:pos x="287" y="2"/>
                </a:cxn>
                <a:cxn ang="0">
                  <a:pos x="289" y="4"/>
                </a:cxn>
                <a:cxn ang="0">
                  <a:pos x="291" y="8"/>
                </a:cxn>
                <a:cxn ang="0">
                  <a:pos x="293" y="12"/>
                </a:cxn>
                <a:cxn ang="0">
                  <a:pos x="291" y="16"/>
                </a:cxn>
                <a:cxn ang="0">
                  <a:pos x="289" y="22"/>
                </a:cxn>
                <a:cxn ang="0">
                  <a:pos x="285" y="24"/>
                </a:cxn>
                <a:cxn ang="0">
                  <a:pos x="258" y="49"/>
                </a:cxn>
                <a:cxn ang="0">
                  <a:pos x="232" y="77"/>
                </a:cxn>
                <a:cxn ang="0">
                  <a:pos x="205" y="110"/>
                </a:cxn>
                <a:cxn ang="0">
                  <a:pos x="181" y="147"/>
                </a:cxn>
                <a:cxn ang="0">
                  <a:pos x="156" y="187"/>
                </a:cxn>
                <a:cxn ang="0">
                  <a:pos x="134" y="234"/>
                </a:cxn>
                <a:cxn ang="0">
                  <a:pos x="114" y="287"/>
                </a:cxn>
                <a:cxn ang="0">
                  <a:pos x="97" y="346"/>
                </a:cxn>
                <a:cxn ang="0">
                  <a:pos x="85" y="412"/>
                </a:cxn>
                <a:cxn ang="0">
                  <a:pos x="77" y="483"/>
                </a:cxn>
                <a:cxn ang="0">
                  <a:pos x="75" y="562"/>
                </a:cxn>
                <a:cxn ang="0">
                  <a:pos x="77" y="638"/>
                </a:cxn>
                <a:cxn ang="0">
                  <a:pos x="85" y="711"/>
                </a:cxn>
                <a:cxn ang="0">
                  <a:pos x="101" y="785"/>
                </a:cxn>
                <a:cxn ang="0">
                  <a:pos x="122" y="854"/>
                </a:cxn>
                <a:cxn ang="0">
                  <a:pos x="150" y="919"/>
                </a:cxn>
                <a:cxn ang="0">
                  <a:pos x="185" y="982"/>
                </a:cxn>
                <a:cxn ang="0">
                  <a:pos x="228" y="1039"/>
                </a:cxn>
                <a:cxn ang="0">
                  <a:pos x="281" y="1092"/>
                </a:cxn>
                <a:cxn ang="0">
                  <a:pos x="285" y="1096"/>
                </a:cxn>
                <a:cxn ang="0">
                  <a:pos x="289" y="1101"/>
                </a:cxn>
                <a:cxn ang="0">
                  <a:pos x="291" y="1103"/>
                </a:cxn>
                <a:cxn ang="0">
                  <a:pos x="291" y="1107"/>
                </a:cxn>
                <a:cxn ang="0">
                  <a:pos x="293" y="1111"/>
                </a:cxn>
                <a:cxn ang="0">
                  <a:pos x="291" y="1115"/>
                </a:cxn>
                <a:cxn ang="0">
                  <a:pos x="289" y="1119"/>
                </a:cxn>
                <a:cxn ang="0">
                  <a:pos x="287" y="1121"/>
                </a:cxn>
                <a:cxn ang="0">
                  <a:pos x="283" y="1123"/>
                </a:cxn>
                <a:cxn ang="0">
                  <a:pos x="279" y="1123"/>
                </a:cxn>
                <a:cxn ang="0">
                  <a:pos x="275" y="1123"/>
                </a:cxn>
                <a:cxn ang="0">
                  <a:pos x="270" y="1123"/>
                </a:cxn>
                <a:cxn ang="0">
                  <a:pos x="207" y="1074"/>
                </a:cxn>
                <a:cxn ang="0">
                  <a:pos x="156" y="1019"/>
                </a:cxn>
                <a:cxn ang="0">
                  <a:pos x="114" y="962"/>
                </a:cxn>
                <a:cxn ang="0">
                  <a:pos x="79" y="903"/>
                </a:cxn>
                <a:cxn ang="0">
                  <a:pos x="50" y="842"/>
                </a:cxn>
                <a:cxn ang="0">
                  <a:pos x="30" y="783"/>
                </a:cxn>
                <a:cxn ang="0">
                  <a:pos x="16" y="723"/>
                </a:cxn>
                <a:cxn ang="0">
                  <a:pos x="6" y="664"/>
                </a:cxn>
                <a:cxn ang="0">
                  <a:pos x="2" y="611"/>
                </a:cxn>
                <a:cxn ang="0">
                  <a:pos x="0" y="560"/>
                </a:cxn>
                <a:cxn ang="0">
                  <a:pos x="2" y="507"/>
                </a:cxn>
                <a:cxn ang="0">
                  <a:pos x="8" y="450"/>
                </a:cxn>
                <a:cxn ang="0">
                  <a:pos x="18" y="391"/>
                </a:cxn>
                <a:cxn ang="0">
                  <a:pos x="32" y="332"/>
                </a:cxn>
                <a:cxn ang="0">
                  <a:pos x="55" y="271"/>
                </a:cxn>
                <a:cxn ang="0">
                  <a:pos x="81" y="212"/>
                </a:cxn>
                <a:cxn ang="0">
                  <a:pos x="116" y="155"/>
                </a:cxn>
                <a:cxn ang="0">
                  <a:pos x="158" y="100"/>
                </a:cxn>
                <a:cxn ang="0">
                  <a:pos x="209" y="47"/>
                </a:cxn>
                <a:cxn ang="0">
                  <a:pos x="270" y="0"/>
                </a:cxn>
              </a:cxnLst>
              <a:rect l="0" t="0" r="r" b="b"/>
              <a:pathLst>
                <a:path w="293" h="1123">
                  <a:moveTo>
                    <a:pt x="270" y="0"/>
                  </a:moveTo>
                  <a:lnTo>
                    <a:pt x="270" y="0"/>
                  </a:lnTo>
                  <a:lnTo>
                    <a:pt x="275" y="0"/>
                  </a:lnTo>
                  <a:lnTo>
                    <a:pt x="279" y="0"/>
                  </a:lnTo>
                  <a:lnTo>
                    <a:pt x="283" y="0"/>
                  </a:lnTo>
                  <a:lnTo>
                    <a:pt x="287" y="2"/>
                  </a:lnTo>
                  <a:lnTo>
                    <a:pt x="289" y="4"/>
                  </a:lnTo>
                  <a:lnTo>
                    <a:pt x="291" y="8"/>
                  </a:lnTo>
                  <a:lnTo>
                    <a:pt x="293" y="12"/>
                  </a:lnTo>
                  <a:lnTo>
                    <a:pt x="291" y="16"/>
                  </a:lnTo>
                  <a:lnTo>
                    <a:pt x="289" y="22"/>
                  </a:lnTo>
                  <a:lnTo>
                    <a:pt x="285" y="24"/>
                  </a:lnTo>
                  <a:lnTo>
                    <a:pt x="258" y="49"/>
                  </a:lnTo>
                  <a:lnTo>
                    <a:pt x="232" y="77"/>
                  </a:lnTo>
                  <a:lnTo>
                    <a:pt x="205" y="110"/>
                  </a:lnTo>
                  <a:lnTo>
                    <a:pt x="181" y="147"/>
                  </a:lnTo>
                  <a:lnTo>
                    <a:pt x="156" y="187"/>
                  </a:lnTo>
                  <a:lnTo>
                    <a:pt x="134" y="234"/>
                  </a:lnTo>
                  <a:lnTo>
                    <a:pt x="114" y="287"/>
                  </a:lnTo>
                  <a:lnTo>
                    <a:pt x="97" y="346"/>
                  </a:lnTo>
                  <a:lnTo>
                    <a:pt x="85" y="412"/>
                  </a:lnTo>
                  <a:lnTo>
                    <a:pt x="77" y="483"/>
                  </a:lnTo>
                  <a:lnTo>
                    <a:pt x="75" y="562"/>
                  </a:lnTo>
                  <a:lnTo>
                    <a:pt x="77" y="638"/>
                  </a:lnTo>
                  <a:lnTo>
                    <a:pt x="85" y="711"/>
                  </a:lnTo>
                  <a:lnTo>
                    <a:pt x="101" y="785"/>
                  </a:lnTo>
                  <a:lnTo>
                    <a:pt x="122" y="854"/>
                  </a:lnTo>
                  <a:lnTo>
                    <a:pt x="150" y="919"/>
                  </a:lnTo>
                  <a:lnTo>
                    <a:pt x="185" y="982"/>
                  </a:lnTo>
                  <a:lnTo>
                    <a:pt x="228" y="1039"/>
                  </a:lnTo>
                  <a:lnTo>
                    <a:pt x="281" y="1092"/>
                  </a:lnTo>
                  <a:lnTo>
                    <a:pt x="285" y="1096"/>
                  </a:lnTo>
                  <a:lnTo>
                    <a:pt x="289" y="1101"/>
                  </a:lnTo>
                  <a:lnTo>
                    <a:pt x="291" y="1103"/>
                  </a:lnTo>
                  <a:lnTo>
                    <a:pt x="291" y="1107"/>
                  </a:lnTo>
                  <a:lnTo>
                    <a:pt x="293" y="1111"/>
                  </a:lnTo>
                  <a:lnTo>
                    <a:pt x="291" y="1115"/>
                  </a:lnTo>
                  <a:lnTo>
                    <a:pt x="289" y="1119"/>
                  </a:lnTo>
                  <a:lnTo>
                    <a:pt x="287" y="1121"/>
                  </a:lnTo>
                  <a:lnTo>
                    <a:pt x="283" y="1123"/>
                  </a:lnTo>
                  <a:lnTo>
                    <a:pt x="279" y="1123"/>
                  </a:lnTo>
                  <a:lnTo>
                    <a:pt x="275" y="1123"/>
                  </a:lnTo>
                  <a:lnTo>
                    <a:pt x="270" y="1123"/>
                  </a:lnTo>
                  <a:lnTo>
                    <a:pt x="207" y="1074"/>
                  </a:lnTo>
                  <a:lnTo>
                    <a:pt x="156" y="1019"/>
                  </a:lnTo>
                  <a:lnTo>
                    <a:pt x="114" y="962"/>
                  </a:lnTo>
                  <a:lnTo>
                    <a:pt x="79" y="903"/>
                  </a:lnTo>
                  <a:lnTo>
                    <a:pt x="50" y="842"/>
                  </a:lnTo>
                  <a:lnTo>
                    <a:pt x="30" y="783"/>
                  </a:lnTo>
                  <a:lnTo>
                    <a:pt x="16" y="723"/>
                  </a:lnTo>
                  <a:lnTo>
                    <a:pt x="6" y="664"/>
                  </a:lnTo>
                  <a:lnTo>
                    <a:pt x="2" y="611"/>
                  </a:lnTo>
                  <a:lnTo>
                    <a:pt x="0" y="560"/>
                  </a:lnTo>
                  <a:lnTo>
                    <a:pt x="2" y="507"/>
                  </a:lnTo>
                  <a:lnTo>
                    <a:pt x="8" y="450"/>
                  </a:lnTo>
                  <a:lnTo>
                    <a:pt x="18" y="391"/>
                  </a:lnTo>
                  <a:lnTo>
                    <a:pt x="32" y="332"/>
                  </a:lnTo>
                  <a:lnTo>
                    <a:pt x="55" y="271"/>
                  </a:lnTo>
                  <a:lnTo>
                    <a:pt x="81" y="212"/>
                  </a:lnTo>
                  <a:lnTo>
                    <a:pt x="116" y="155"/>
                  </a:lnTo>
                  <a:lnTo>
                    <a:pt x="158" y="100"/>
                  </a:lnTo>
                  <a:lnTo>
                    <a:pt x="209" y="47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" name="Freeform 174"/>
            <p:cNvSpPr>
              <a:spLocks noEditPoints="1"/>
            </p:cNvSpPr>
            <p:nvPr/>
          </p:nvSpPr>
          <p:spPr bwMode="auto">
            <a:xfrm>
              <a:off x="9316" y="4357"/>
              <a:ext cx="623" cy="562"/>
            </a:xfrm>
            <a:custGeom>
              <a:avLst/>
              <a:gdLst/>
              <a:ahLst/>
              <a:cxnLst>
                <a:cxn ang="0">
                  <a:pos x="507" y="6"/>
                </a:cxn>
                <a:cxn ang="0">
                  <a:pos x="507" y="6"/>
                </a:cxn>
                <a:cxn ang="0">
                  <a:pos x="169" y="30"/>
                </a:cxn>
                <a:cxn ang="0">
                  <a:pos x="204" y="132"/>
                </a:cxn>
                <a:cxn ang="0">
                  <a:pos x="200" y="234"/>
                </a:cxn>
                <a:cxn ang="0">
                  <a:pos x="187" y="356"/>
                </a:cxn>
                <a:cxn ang="0">
                  <a:pos x="295" y="471"/>
                </a:cxn>
                <a:cxn ang="0">
                  <a:pos x="407" y="320"/>
                </a:cxn>
                <a:cxn ang="0">
                  <a:pos x="407" y="146"/>
                </a:cxn>
                <a:cxn ang="0">
                  <a:pos x="507" y="6"/>
                </a:cxn>
                <a:cxn ang="0">
                  <a:pos x="509" y="102"/>
                </a:cxn>
                <a:cxn ang="0">
                  <a:pos x="503" y="281"/>
                </a:cxn>
                <a:cxn ang="0">
                  <a:pos x="507" y="385"/>
                </a:cxn>
                <a:cxn ang="0">
                  <a:pos x="519" y="415"/>
                </a:cxn>
                <a:cxn ang="0">
                  <a:pos x="536" y="436"/>
                </a:cxn>
                <a:cxn ang="0">
                  <a:pos x="550" y="440"/>
                </a:cxn>
                <a:cxn ang="0">
                  <a:pos x="574" y="434"/>
                </a:cxn>
                <a:cxn ang="0">
                  <a:pos x="605" y="422"/>
                </a:cxn>
                <a:cxn ang="0">
                  <a:pos x="623" y="434"/>
                </a:cxn>
                <a:cxn ang="0">
                  <a:pos x="473" y="552"/>
                </a:cxn>
                <a:cxn ang="0">
                  <a:pos x="430" y="495"/>
                </a:cxn>
                <a:cxn ang="0">
                  <a:pos x="373" y="452"/>
                </a:cxn>
                <a:cxn ang="0">
                  <a:pos x="316" y="491"/>
                </a:cxn>
                <a:cxn ang="0">
                  <a:pos x="265" y="526"/>
                </a:cxn>
                <a:cxn ang="0">
                  <a:pos x="226" y="552"/>
                </a:cxn>
                <a:cxn ang="0">
                  <a:pos x="214" y="562"/>
                </a:cxn>
                <a:cxn ang="0">
                  <a:pos x="169" y="536"/>
                </a:cxn>
                <a:cxn ang="0">
                  <a:pos x="112" y="503"/>
                </a:cxn>
                <a:cxn ang="0">
                  <a:pos x="57" y="479"/>
                </a:cxn>
                <a:cxn ang="0">
                  <a:pos x="84" y="422"/>
                </a:cxn>
                <a:cxn ang="0">
                  <a:pos x="106" y="314"/>
                </a:cxn>
                <a:cxn ang="0">
                  <a:pos x="110" y="189"/>
                </a:cxn>
                <a:cxn ang="0">
                  <a:pos x="94" y="122"/>
                </a:cxn>
                <a:cxn ang="0">
                  <a:pos x="67" y="87"/>
                </a:cxn>
                <a:cxn ang="0">
                  <a:pos x="0" y="98"/>
                </a:cxn>
              </a:cxnLst>
              <a:rect l="0" t="0" r="r" b="b"/>
              <a:pathLst>
                <a:path w="623" h="562">
                  <a:moveTo>
                    <a:pt x="507" y="6"/>
                  </a:moveTo>
                  <a:lnTo>
                    <a:pt x="507" y="6"/>
                  </a:lnTo>
                  <a:lnTo>
                    <a:pt x="507" y="6"/>
                  </a:lnTo>
                  <a:lnTo>
                    <a:pt x="507" y="6"/>
                  </a:lnTo>
                  <a:close/>
                  <a:moveTo>
                    <a:pt x="139" y="0"/>
                  </a:moveTo>
                  <a:lnTo>
                    <a:pt x="169" y="30"/>
                  </a:lnTo>
                  <a:lnTo>
                    <a:pt x="204" y="61"/>
                  </a:lnTo>
                  <a:lnTo>
                    <a:pt x="204" y="132"/>
                  </a:lnTo>
                  <a:lnTo>
                    <a:pt x="204" y="185"/>
                  </a:lnTo>
                  <a:lnTo>
                    <a:pt x="200" y="234"/>
                  </a:lnTo>
                  <a:lnTo>
                    <a:pt x="196" y="297"/>
                  </a:lnTo>
                  <a:lnTo>
                    <a:pt x="187" y="356"/>
                  </a:lnTo>
                  <a:lnTo>
                    <a:pt x="173" y="415"/>
                  </a:lnTo>
                  <a:lnTo>
                    <a:pt x="295" y="471"/>
                  </a:lnTo>
                  <a:lnTo>
                    <a:pt x="403" y="403"/>
                  </a:lnTo>
                  <a:lnTo>
                    <a:pt x="407" y="320"/>
                  </a:lnTo>
                  <a:lnTo>
                    <a:pt x="407" y="234"/>
                  </a:lnTo>
                  <a:lnTo>
                    <a:pt x="407" y="146"/>
                  </a:lnTo>
                  <a:lnTo>
                    <a:pt x="405" y="55"/>
                  </a:lnTo>
                  <a:lnTo>
                    <a:pt x="507" y="6"/>
                  </a:lnTo>
                  <a:lnTo>
                    <a:pt x="517" y="12"/>
                  </a:lnTo>
                  <a:lnTo>
                    <a:pt x="509" y="102"/>
                  </a:lnTo>
                  <a:lnTo>
                    <a:pt x="505" y="191"/>
                  </a:lnTo>
                  <a:lnTo>
                    <a:pt x="503" y="281"/>
                  </a:lnTo>
                  <a:lnTo>
                    <a:pt x="503" y="334"/>
                  </a:lnTo>
                  <a:lnTo>
                    <a:pt x="507" y="385"/>
                  </a:lnTo>
                  <a:lnTo>
                    <a:pt x="513" y="401"/>
                  </a:lnTo>
                  <a:lnTo>
                    <a:pt x="519" y="415"/>
                  </a:lnTo>
                  <a:lnTo>
                    <a:pt x="530" y="430"/>
                  </a:lnTo>
                  <a:lnTo>
                    <a:pt x="536" y="436"/>
                  </a:lnTo>
                  <a:lnTo>
                    <a:pt x="544" y="438"/>
                  </a:lnTo>
                  <a:lnTo>
                    <a:pt x="550" y="440"/>
                  </a:lnTo>
                  <a:lnTo>
                    <a:pt x="560" y="438"/>
                  </a:lnTo>
                  <a:lnTo>
                    <a:pt x="574" y="434"/>
                  </a:lnTo>
                  <a:lnTo>
                    <a:pt x="591" y="428"/>
                  </a:lnTo>
                  <a:lnTo>
                    <a:pt x="605" y="422"/>
                  </a:lnTo>
                  <a:lnTo>
                    <a:pt x="615" y="418"/>
                  </a:lnTo>
                  <a:lnTo>
                    <a:pt x="623" y="434"/>
                  </a:lnTo>
                  <a:lnTo>
                    <a:pt x="546" y="493"/>
                  </a:lnTo>
                  <a:lnTo>
                    <a:pt x="473" y="552"/>
                  </a:lnTo>
                  <a:lnTo>
                    <a:pt x="462" y="550"/>
                  </a:lnTo>
                  <a:lnTo>
                    <a:pt x="430" y="495"/>
                  </a:lnTo>
                  <a:lnTo>
                    <a:pt x="401" y="436"/>
                  </a:lnTo>
                  <a:lnTo>
                    <a:pt x="373" y="452"/>
                  </a:lnTo>
                  <a:lnTo>
                    <a:pt x="344" y="473"/>
                  </a:lnTo>
                  <a:lnTo>
                    <a:pt x="316" y="491"/>
                  </a:lnTo>
                  <a:lnTo>
                    <a:pt x="289" y="509"/>
                  </a:lnTo>
                  <a:lnTo>
                    <a:pt x="265" y="526"/>
                  </a:lnTo>
                  <a:lnTo>
                    <a:pt x="242" y="542"/>
                  </a:lnTo>
                  <a:lnTo>
                    <a:pt x="226" y="552"/>
                  </a:lnTo>
                  <a:lnTo>
                    <a:pt x="216" y="560"/>
                  </a:lnTo>
                  <a:lnTo>
                    <a:pt x="214" y="562"/>
                  </a:lnTo>
                  <a:lnTo>
                    <a:pt x="194" y="550"/>
                  </a:lnTo>
                  <a:lnTo>
                    <a:pt x="169" y="536"/>
                  </a:lnTo>
                  <a:lnTo>
                    <a:pt x="141" y="519"/>
                  </a:lnTo>
                  <a:lnTo>
                    <a:pt x="112" y="503"/>
                  </a:lnTo>
                  <a:lnTo>
                    <a:pt x="84" y="489"/>
                  </a:lnTo>
                  <a:lnTo>
                    <a:pt x="57" y="479"/>
                  </a:lnTo>
                  <a:lnTo>
                    <a:pt x="73" y="452"/>
                  </a:lnTo>
                  <a:lnTo>
                    <a:pt x="84" y="422"/>
                  </a:lnTo>
                  <a:lnTo>
                    <a:pt x="94" y="391"/>
                  </a:lnTo>
                  <a:lnTo>
                    <a:pt x="106" y="314"/>
                  </a:lnTo>
                  <a:lnTo>
                    <a:pt x="110" y="234"/>
                  </a:lnTo>
                  <a:lnTo>
                    <a:pt x="110" y="189"/>
                  </a:lnTo>
                  <a:lnTo>
                    <a:pt x="104" y="142"/>
                  </a:lnTo>
                  <a:lnTo>
                    <a:pt x="94" y="122"/>
                  </a:lnTo>
                  <a:lnTo>
                    <a:pt x="84" y="104"/>
                  </a:lnTo>
                  <a:lnTo>
                    <a:pt x="67" y="87"/>
                  </a:lnTo>
                  <a:lnTo>
                    <a:pt x="20" y="110"/>
                  </a:lnTo>
                  <a:lnTo>
                    <a:pt x="0" y="98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3" name="Freeform 175"/>
            <p:cNvSpPr>
              <a:spLocks/>
            </p:cNvSpPr>
            <p:nvPr/>
          </p:nvSpPr>
          <p:spPr bwMode="auto">
            <a:xfrm>
              <a:off x="10043" y="4047"/>
              <a:ext cx="292" cy="1123"/>
            </a:xfrm>
            <a:custGeom>
              <a:avLst/>
              <a:gdLst/>
              <a:ahLst/>
              <a:cxnLst>
                <a:cxn ang="0">
                  <a:pos x="84" y="49"/>
                </a:cxn>
                <a:cxn ang="0">
                  <a:pos x="177" y="161"/>
                </a:cxn>
                <a:cxn ang="0">
                  <a:pos x="241" y="281"/>
                </a:cxn>
                <a:cxn ang="0">
                  <a:pos x="275" y="399"/>
                </a:cxn>
                <a:cxn ang="0">
                  <a:pos x="289" y="511"/>
                </a:cxn>
                <a:cxn ang="0">
                  <a:pos x="287" y="640"/>
                </a:cxn>
                <a:cxn ang="0">
                  <a:pos x="261" y="785"/>
                </a:cxn>
                <a:cxn ang="0">
                  <a:pos x="210" y="909"/>
                </a:cxn>
                <a:cxn ang="0">
                  <a:pos x="149" y="1001"/>
                </a:cxn>
                <a:cxn ang="0">
                  <a:pos x="88" y="1068"/>
                </a:cxn>
                <a:cxn ang="0">
                  <a:pos x="39" y="1109"/>
                </a:cxn>
                <a:cxn ang="0">
                  <a:pos x="14" y="1123"/>
                </a:cxn>
                <a:cxn ang="0">
                  <a:pos x="4" y="1121"/>
                </a:cxn>
                <a:cxn ang="0">
                  <a:pos x="0" y="1117"/>
                </a:cxn>
                <a:cxn ang="0">
                  <a:pos x="0" y="1111"/>
                </a:cxn>
                <a:cxn ang="0">
                  <a:pos x="0" y="1107"/>
                </a:cxn>
                <a:cxn ang="0">
                  <a:pos x="2" y="1103"/>
                </a:cxn>
                <a:cxn ang="0">
                  <a:pos x="8" y="1094"/>
                </a:cxn>
                <a:cxn ang="0">
                  <a:pos x="19" y="1082"/>
                </a:cxn>
                <a:cxn ang="0">
                  <a:pos x="112" y="972"/>
                </a:cxn>
                <a:cxn ang="0">
                  <a:pos x="175" y="829"/>
                </a:cxn>
                <a:cxn ang="0">
                  <a:pos x="210" y="658"/>
                </a:cxn>
                <a:cxn ang="0">
                  <a:pos x="212" y="477"/>
                </a:cxn>
                <a:cxn ang="0">
                  <a:pos x="188" y="334"/>
                </a:cxn>
                <a:cxn ang="0">
                  <a:pos x="149" y="218"/>
                </a:cxn>
                <a:cxn ang="0">
                  <a:pos x="96" y="128"/>
                </a:cxn>
                <a:cxn ang="0">
                  <a:pos x="39" y="57"/>
                </a:cxn>
                <a:cxn ang="0">
                  <a:pos x="4" y="24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4" y="2"/>
                </a:cxn>
                <a:cxn ang="0">
                  <a:pos x="12" y="0"/>
                </a:cxn>
                <a:cxn ang="0">
                  <a:pos x="23" y="0"/>
                </a:cxn>
              </a:cxnLst>
              <a:rect l="0" t="0" r="r" b="b"/>
              <a:pathLst>
                <a:path w="292" h="1123">
                  <a:moveTo>
                    <a:pt x="23" y="0"/>
                  </a:moveTo>
                  <a:lnTo>
                    <a:pt x="84" y="49"/>
                  </a:lnTo>
                  <a:lnTo>
                    <a:pt x="135" y="104"/>
                  </a:lnTo>
                  <a:lnTo>
                    <a:pt x="177" y="161"/>
                  </a:lnTo>
                  <a:lnTo>
                    <a:pt x="212" y="220"/>
                  </a:lnTo>
                  <a:lnTo>
                    <a:pt x="241" y="281"/>
                  </a:lnTo>
                  <a:lnTo>
                    <a:pt x="261" y="340"/>
                  </a:lnTo>
                  <a:lnTo>
                    <a:pt x="275" y="399"/>
                  </a:lnTo>
                  <a:lnTo>
                    <a:pt x="285" y="458"/>
                  </a:lnTo>
                  <a:lnTo>
                    <a:pt x="289" y="511"/>
                  </a:lnTo>
                  <a:lnTo>
                    <a:pt x="292" y="562"/>
                  </a:lnTo>
                  <a:lnTo>
                    <a:pt x="287" y="640"/>
                  </a:lnTo>
                  <a:lnTo>
                    <a:pt x="277" y="713"/>
                  </a:lnTo>
                  <a:lnTo>
                    <a:pt x="261" y="785"/>
                  </a:lnTo>
                  <a:lnTo>
                    <a:pt x="237" y="850"/>
                  </a:lnTo>
                  <a:lnTo>
                    <a:pt x="210" y="909"/>
                  </a:lnTo>
                  <a:lnTo>
                    <a:pt x="179" y="958"/>
                  </a:lnTo>
                  <a:lnTo>
                    <a:pt x="149" y="1001"/>
                  </a:lnTo>
                  <a:lnTo>
                    <a:pt x="118" y="1037"/>
                  </a:lnTo>
                  <a:lnTo>
                    <a:pt x="88" y="1068"/>
                  </a:lnTo>
                  <a:lnTo>
                    <a:pt x="61" y="1092"/>
                  </a:lnTo>
                  <a:lnTo>
                    <a:pt x="39" y="1109"/>
                  </a:lnTo>
                  <a:lnTo>
                    <a:pt x="23" y="1119"/>
                  </a:lnTo>
                  <a:lnTo>
                    <a:pt x="14" y="1123"/>
                  </a:lnTo>
                  <a:lnTo>
                    <a:pt x="8" y="1123"/>
                  </a:lnTo>
                  <a:lnTo>
                    <a:pt x="4" y="1121"/>
                  </a:lnTo>
                  <a:lnTo>
                    <a:pt x="2" y="1119"/>
                  </a:lnTo>
                  <a:lnTo>
                    <a:pt x="0" y="1117"/>
                  </a:lnTo>
                  <a:lnTo>
                    <a:pt x="0" y="1113"/>
                  </a:lnTo>
                  <a:lnTo>
                    <a:pt x="0" y="1111"/>
                  </a:lnTo>
                  <a:lnTo>
                    <a:pt x="0" y="1109"/>
                  </a:lnTo>
                  <a:lnTo>
                    <a:pt x="0" y="1107"/>
                  </a:lnTo>
                  <a:lnTo>
                    <a:pt x="0" y="1105"/>
                  </a:lnTo>
                  <a:lnTo>
                    <a:pt x="2" y="1103"/>
                  </a:lnTo>
                  <a:lnTo>
                    <a:pt x="4" y="1098"/>
                  </a:lnTo>
                  <a:lnTo>
                    <a:pt x="8" y="1094"/>
                  </a:lnTo>
                  <a:lnTo>
                    <a:pt x="12" y="1090"/>
                  </a:lnTo>
                  <a:lnTo>
                    <a:pt x="19" y="1082"/>
                  </a:lnTo>
                  <a:lnTo>
                    <a:pt x="69" y="1031"/>
                  </a:lnTo>
                  <a:lnTo>
                    <a:pt x="112" y="972"/>
                  </a:lnTo>
                  <a:lnTo>
                    <a:pt x="147" y="905"/>
                  </a:lnTo>
                  <a:lnTo>
                    <a:pt x="175" y="829"/>
                  </a:lnTo>
                  <a:lnTo>
                    <a:pt x="198" y="748"/>
                  </a:lnTo>
                  <a:lnTo>
                    <a:pt x="210" y="658"/>
                  </a:lnTo>
                  <a:lnTo>
                    <a:pt x="214" y="560"/>
                  </a:lnTo>
                  <a:lnTo>
                    <a:pt x="212" y="477"/>
                  </a:lnTo>
                  <a:lnTo>
                    <a:pt x="202" y="401"/>
                  </a:lnTo>
                  <a:lnTo>
                    <a:pt x="188" y="334"/>
                  </a:lnTo>
                  <a:lnTo>
                    <a:pt x="169" y="273"/>
                  </a:lnTo>
                  <a:lnTo>
                    <a:pt x="149" y="218"/>
                  </a:lnTo>
                  <a:lnTo>
                    <a:pt x="124" y="171"/>
                  </a:lnTo>
                  <a:lnTo>
                    <a:pt x="96" y="128"/>
                  </a:lnTo>
                  <a:lnTo>
                    <a:pt x="67" y="90"/>
                  </a:lnTo>
                  <a:lnTo>
                    <a:pt x="39" y="57"/>
                  </a:lnTo>
                  <a:lnTo>
                    <a:pt x="8" y="30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15" name="Group 43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533401" y="4191000"/>
            <a:ext cx="7704063" cy="609600"/>
            <a:chOff x="374" y="2794"/>
            <a:chExt cx="20941" cy="1657"/>
          </a:xfrm>
          <a:solidFill>
            <a:srgbClr val="FF0000"/>
          </a:solidFill>
        </p:grpSpPr>
        <p:sp>
          <p:nvSpPr>
            <p:cNvPr id="3117" name="Freeform 45"/>
            <p:cNvSpPr>
              <a:spLocks noEditPoints="1"/>
            </p:cNvSpPr>
            <p:nvPr/>
          </p:nvSpPr>
          <p:spPr bwMode="auto">
            <a:xfrm>
              <a:off x="374" y="2954"/>
              <a:ext cx="1063" cy="1062"/>
            </a:xfrm>
            <a:custGeom>
              <a:avLst/>
              <a:gdLst/>
              <a:ahLst/>
              <a:cxnLst>
                <a:cxn ang="0">
                  <a:pos x="199" y="889"/>
                </a:cxn>
                <a:cxn ang="0">
                  <a:pos x="391" y="1004"/>
                </a:cxn>
                <a:cxn ang="0">
                  <a:pos x="532" y="1017"/>
                </a:cxn>
                <a:cxn ang="0">
                  <a:pos x="704" y="985"/>
                </a:cxn>
                <a:cxn ang="0">
                  <a:pos x="820" y="928"/>
                </a:cxn>
                <a:cxn ang="0">
                  <a:pos x="858" y="889"/>
                </a:cxn>
                <a:cxn ang="0">
                  <a:pos x="852" y="876"/>
                </a:cxn>
                <a:cxn ang="0">
                  <a:pos x="525" y="556"/>
                </a:cxn>
                <a:cxn ang="0">
                  <a:pos x="557" y="531"/>
                </a:cxn>
                <a:cxn ang="0">
                  <a:pos x="960" y="761"/>
                </a:cxn>
                <a:cxn ang="0">
                  <a:pos x="1018" y="531"/>
                </a:cxn>
                <a:cxn ang="0">
                  <a:pos x="960" y="294"/>
                </a:cxn>
                <a:cxn ang="0">
                  <a:pos x="167" y="198"/>
                </a:cxn>
                <a:cxn ang="0">
                  <a:pos x="52" y="409"/>
                </a:cxn>
                <a:cxn ang="0">
                  <a:pos x="45" y="608"/>
                </a:cxn>
                <a:cxn ang="0">
                  <a:pos x="109" y="780"/>
                </a:cxn>
                <a:cxn ang="0">
                  <a:pos x="500" y="531"/>
                </a:cxn>
                <a:cxn ang="0">
                  <a:pos x="525" y="38"/>
                </a:cxn>
                <a:cxn ang="0">
                  <a:pos x="352" y="70"/>
                </a:cxn>
                <a:cxn ang="0">
                  <a:pos x="237" y="134"/>
                </a:cxn>
                <a:cxn ang="0">
                  <a:pos x="199" y="172"/>
                </a:cxn>
                <a:cxn ang="0">
                  <a:pos x="205" y="185"/>
                </a:cxn>
                <a:cxn ang="0">
                  <a:pos x="212" y="185"/>
                </a:cxn>
                <a:cxn ang="0">
                  <a:pos x="858" y="172"/>
                </a:cxn>
                <a:cxn ang="0">
                  <a:pos x="666" y="57"/>
                </a:cxn>
                <a:cxn ang="0">
                  <a:pos x="525" y="38"/>
                </a:cxn>
                <a:cxn ang="0">
                  <a:pos x="672" y="19"/>
                </a:cxn>
                <a:cxn ang="0">
                  <a:pos x="903" y="153"/>
                </a:cxn>
                <a:cxn ang="0">
                  <a:pos x="1044" y="390"/>
                </a:cxn>
                <a:cxn ang="0">
                  <a:pos x="1044" y="672"/>
                </a:cxn>
                <a:cxn ang="0">
                  <a:pos x="903" y="902"/>
                </a:cxn>
                <a:cxn ang="0">
                  <a:pos x="672" y="1043"/>
                </a:cxn>
                <a:cxn ang="0">
                  <a:pos x="391" y="1043"/>
                </a:cxn>
                <a:cxn ang="0">
                  <a:pos x="154" y="902"/>
                </a:cxn>
                <a:cxn ang="0">
                  <a:pos x="20" y="672"/>
                </a:cxn>
                <a:cxn ang="0">
                  <a:pos x="20" y="390"/>
                </a:cxn>
                <a:cxn ang="0">
                  <a:pos x="154" y="160"/>
                </a:cxn>
                <a:cxn ang="0">
                  <a:pos x="391" y="19"/>
                </a:cxn>
              </a:cxnLst>
              <a:rect l="0" t="0" r="r" b="b"/>
              <a:pathLst>
                <a:path w="1063" h="1062">
                  <a:moveTo>
                    <a:pt x="525" y="556"/>
                  </a:moveTo>
                  <a:lnTo>
                    <a:pt x="199" y="889"/>
                  </a:lnTo>
                  <a:lnTo>
                    <a:pt x="295" y="960"/>
                  </a:lnTo>
                  <a:lnTo>
                    <a:pt x="391" y="1004"/>
                  </a:lnTo>
                  <a:lnTo>
                    <a:pt x="474" y="1017"/>
                  </a:lnTo>
                  <a:lnTo>
                    <a:pt x="532" y="1017"/>
                  </a:lnTo>
                  <a:lnTo>
                    <a:pt x="628" y="1011"/>
                  </a:lnTo>
                  <a:lnTo>
                    <a:pt x="704" y="985"/>
                  </a:lnTo>
                  <a:lnTo>
                    <a:pt x="768" y="960"/>
                  </a:lnTo>
                  <a:lnTo>
                    <a:pt x="820" y="928"/>
                  </a:lnTo>
                  <a:lnTo>
                    <a:pt x="852" y="902"/>
                  </a:lnTo>
                  <a:lnTo>
                    <a:pt x="858" y="889"/>
                  </a:lnTo>
                  <a:lnTo>
                    <a:pt x="858" y="883"/>
                  </a:lnTo>
                  <a:lnTo>
                    <a:pt x="852" y="876"/>
                  </a:lnTo>
                  <a:lnTo>
                    <a:pt x="845" y="870"/>
                  </a:lnTo>
                  <a:lnTo>
                    <a:pt x="525" y="556"/>
                  </a:lnTo>
                  <a:close/>
                  <a:moveTo>
                    <a:pt x="890" y="198"/>
                  </a:moveTo>
                  <a:lnTo>
                    <a:pt x="557" y="531"/>
                  </a:lnTo>
                  <a:lnTo>
                    <a:pt x="890" y="864"/>
                  </a:lnTo>
                  <a:lnTo>
                    <a:pt x="960" y="761"/>
                  </a:lnTo>
                  <a:lnTo>
                    <a:pt x="1005" y="652"/>
                  </a:lnTo>
                  <a:lnTo>
                    <a:pt x="1018" y="531"/>
                  </a:lnTo>
                  <a:lnTo>
                    <a:pt x="1005" y="403"/>
                  </a:lnTo>
                  <a:lnTo>
                    <a:pt x="960" y="294"/>
                  </a:lnTo>
                  <a:lnTo>
                    <a:pt x="890" y="198"/>
                  </a:lnTo>
                  <a:close/>
                  <a:moveTo>
                    <a:pt x="167" y="198"/>
                  </a:moveTo>
                  <a:lnTo>
                    <a:pt x="96" y="300"/>
                  </a:lnTo>
                  <a:lnTo>
                    <a:pt x="52" y="409"/>
                  </a:lnTo>
                  <a:lnTo>
                    <a:pt x="39" y="531"/>
                  </a:lnTo>
                  <a:lnTo>
                    <a:pt x="45" y="608"/>
                  </a:lnTo>
                  <a:lnTo>
                    <a:pt x="64" y="697"/>
                  </a:lnTo>
                  <a:lnTo>
                    <a:pt x="109" y="780"/>
                  </a:lnTo>
                  <a:lnTo>
                    <a:pt x="167" y="864"/>
                  </a:lnTo>
                  <a:lnTo>
                    <a:pt x="500" y="531"/>
                  </a:lnTo>
                  <a:lnTo>
                    <a:pt x="167" y="198"/>
                  </a:lnTo>
                  <a:close/>
                  <a:moveTo>
                    <a:pt x="525" y="38"/>
                  </a:moveTo>
                  <a:lnTo>
                    <a:pt x="436" y="51"/>
                  </a:lnTo>
                  <a:lnTo>
                    <a:pt x="352" y="70"/>
                  </a:lnTo>
                  <a:lnTo>
                    <a:pt x="288" y="102"/>
                  </a:lnTo>
                  <a:lnTo>
                    <a:pt x="237" y="134"/>
                  </a:lnTo>
                  <a:lnTo>
                    <a:pt x="212" y="160"/>
                  </a:lnTo>
                  <a:lnTo>
                    <a:pt x="199" y="172"/>
                  </a:lnTo>
                  <a:lnTo>
                    <a:pt x="199" y="179"/>
                  </a:lnTo>
                  <a:lnTo>
                    <a:pt x="205" y="185"/>
                  </a:lnTo>
                  <a:lnTo>
                    <a:pt x="212" y="185"/>
                  </a:lnTo>
                  <a:lnTo>
                    <a:pt x="212" y="185"/>
                  </a:lnTo>
                  <a:lnTo>
                    <a:pt x="532" y="505"/>
                  </a:lnTo>
                  <a:lnTo>
                    <a:pt x="858" y="172"/>
                  </a:lnTo>
                  <a:lnTo>
                    <a:pt x="762" y="96"/>
                  </a:lnTo>
                  <a:lnTo>
                    <a:pt x="666" y="57"/>
                  </a:lnTo>
                  <a:lnTo>
                    <a:pt x="583" y="44"/>
                  </a:lnTo>
                  <a:lnTo>
                    <a:pt x="525" y="38"/>
                  </a:lnTo>
                  <a:close/>
                  <a:moveTo>
                    <a:pt x="532" y="0"/>
                  </a:moveTo>
                  <a:lnTo>
                    <a:pt x="672" y="19"/>
                  </a:lnTo>
                  <a:lnTo>
                    <a:pt x="794" y="70"/>
                  </a:lnTo>
                  <a:lnTo>
                    <a:pt x="903" y="153"/>
                  </a:lnTo>
                  <a:lnTo>
                    <a:pt x="986" y="262"/>
                  </a:lnTo>
                  <a:lnTo>
                    <a:pt x="1044" y="390"/>
                  </a:lnTo>
                  <a:lnTo>
                    <a:pt x="1063" y="531"/>
                  </a:lnTo>
                  <a:lnTo>
                    <a:pt x="1044" y="672"/>
                  </a:lnTo>
                  <a:lnTo>
                    <a:pt x="986" y="800"/>
                  </a:lnTo>
                  <a:lnTo>
                    <a:pt x="903" y="902"/>
                  </a:lnTo>
                  <a:lnTo>
                    <a:pt x="800" y="985"/>
                  </a:lnTo>
                  <a:lnTo>
                    <a:pt x="672" y="1043"/>
                  </a:lnTo>
                  <a:lnTo>
                    <a:pt x="525" y="1062"/>
                  </a:lnTo>
                  <a:lnTo>
                    <a:pt x="391" y="1043"/>
                  </a:lnTo>
                  <a:lnTo>
                    <a:pt x="263" y="985"/>
                  </a:lnTo>
                  <a:lnTo>
                    <a:pt x="154" y="902"/>
                  </a:lnTo>
                  <a:lnTo>
                    <a:pt x="71" y="800"/>
                  </a:lnTo>
                  <a:lnTo>
                    <a:pt x="20" y="672"/>
                  </a:lnTo>
                  <a:lnTo>
                    <a:pt x="0" y="531"/>
                  </a:lnTo>
                  <a:lnTo>
                    <a:pt x="20" y="390"/>
                  </a:lnTo>
                  <a:lnTo>
                    <a:pt x="71" y="262"/>
                  </a:lnTo>
                  <a:lnTo>
                    <a:pt x="154" y="160"/>
                  </a:lnTo>
                  <a:lnTo>
                    <a:pt x="263" y="76"/>
                  </a:lnTo>
                  <a:lnTo>
                    <a:pt x="391" y="19"/>
                  </a:lnTo>
                  <a:lnTo>
                    <a:pt x="5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8" name="Freeform 46"/>
            <p:cNvSpPr>
              <a:spLocks/>
            </p:cNvSpPr>
            <p:nvPr/>
          </p:nvSpPr>
          <p:spPr bwMode="auto">
            <a:xfrm>
              <a:off x="1584" y="3670"/>
              <a:ext cx="550" cy="512"/>
            </a:xfrm>
            <a:custGeom>
              <a:avLst/>
              <a:gdLst/>
              <a:ahLst/>
              <a:cxnLst>
                <a:cxn ang="0">
                  <a:pos x="499" y="0"/>
                </a:cxn>
                <a:cxn ang="0">
                  <a:pos x="512" y="7"/>
                </a:cxn>
                <a:cxn ang="0">
                  <a:pos x="531" y="20"/>
                </a:cxn>
                <a:cxn ang="0">
                  <a:pos x="544" y="45"/>
                </a:cxn>
                <a:cxn ang="0">
                  <a:pos x="550" y="90"/>
                </a:cxn>
                <a:cxn ang="0">
                  <a:pos x="550" y="135"/>
                </a:cxn>
                <a:cxn ang="0">
                  <a:pos x="518" y="263"/>
                </a:cxn>
                <a:cxn ang="0">
                  <a:pos x="448" y="404"/>
                </a:cxn>
                <a:cxn ang="0">
                  <a:pos x="346" y="493"/>
                </a:cxn>
                <a:cxn ang="0">
                  <a:pos x="230" y="506"/>
                </a:cxn>
                <a:cxn ang="0">
                  <a:pos x="147" y="461"/>
                </a:cxn>
                <a:cxn ang="0">
                  <a:pos x="109" y="365"/>
                </a:cxn>
                <a:cxn ang="0">
                  <a:pos x="122" y="288"/>
                </a:cxn>
                <a:cxn ang="0">
                  <a:pos x="166" y="148"/>
                </a:cxn>
                <a:cxn ang="0">
                  <a:pos x="186" y="77"/>
                </a:cxn>
                <a:cxn ang="0">
                  <a:pos x="186" y="45"/>
                </a:cxn>
                <a:cxn ang="0">
                  <a:pos x="160" y="32"/>
                </a:cxn>
                <a:cxn ang="0">
                  <a:pos x="77" y="96"/>
                </a:cxn>
                <a:cxn ang="0">
                  <a:pos x="38" y="180"/>
                </a:cxn>
                <a:cxn ang="0">
                  <a:pos x="19" y="192"/>
                </a:cxn>
                <a:cxn ang="0">
                  <a:pos x="6" y="186"/>
                </a:cxn>
                <a:cxn ang="0">
                  <a:pos x="0" y="173"/>
                </a:cxn>
                <a:cxn ang="0">
                  <a:pos x="19" y="122"/>
                </a:cxn>
                <a:cxn ang="0">
                  <a:pos x="70" y="45"/>
                </a:cxn>
                <a:cxn ang="0">
                  <a:pos x="166" y="7"/>
                </a:cxn>
                <a:cxn ang="0">
                  <a:pos x="256" y="52"/>
                </a:cxn>
                <a:cxn ang="0">
                  <a:pos x="269" y="122"/>
                </a:cxn>
                <a:cxn ang="0">
                  <a:pos x="256" y="160"/>
                </a:cxn>
                <a:cxn ang="0">
                  <a:pos x="198" y="320"/>
                </a:cxn>
                <a:cxn ang="0">
                  <a:pos x="192" y="391"/>
                </a:cxn>
                <a:cxn ang="0">
                  <a:pos x="198" y="416"/>
                </a:cxn>
                <a:cxn ang="0">
                  <a:pos x="211" y="442"/>
                </a:cxn>
                <a:cxn ang="0">
                  <a:pos x="237" y="468"/>
                </a:cxn>
                <a:cxn ang="0">
                  <a:pos x="288" y="480"/>
                </a:cxn>
                <a:cxn ang="0">
                  <a:pos x="397" y="416"/>
                </a:cxn>
                <a:cxn ang="0">
                  <a:pos x="467" y="282"/>
                </a:cxn>
                <a:cxn ang="0">
                  <a:pos x="493" y="186"/>
                </a:cxn>
                <a:cxn ang="0">
                  <a:pos x="486" y="141"/>
                </a:cxn>
                <a:cxn ang="0">
                  <a:pos x="461" y="109"/>
                </a:cxn>
                <a:cxn ang="0">
                  <a:pos x="448" y="90"/>
                </a:cxn>
                <a:cxn ang="0">
                  <a:pos x="435" y="77"/>
                </a:cxn>
                <a:cxn ang="0">
                  <a:pos x="442" y="39"/>
                </a:cxn>
                <a:cxn ang="0">
                  <a:pos x="474" y="7"/>
                </a:cxn>
              </a:cxnLst>
              <a:rect l="0" t="0" r="r" b="b"/>
              <a:pathLst>
                <a:path w="550" h="512">
                  <a:moveTo>
                    <a:pt x="493" y="0"/>
                  </a:moveTo>
                  <a:lnTo>
                    <a:pt x="499" y="0"/>
                  </a:lnTo>
                  <a:lnTo>
                    <a:pt x="499" y="0"/>
                  </a:lnTo>
                  <a:lnTo>
                    <a:pt x="512" y="7"/>
                  </a:lnTo>
                  <a:lnTo>
                    <a:pt x="518" y="13"/>
                  </a:lnTo>
                  <a:lnTo>
                    <a:pt x="531" y="20"/>
                  </a:lnTo>
                  <a:lnTo>
                    <a:pt x="538" y="32"/>
                  </a:lnTo>
                  <a:lnTo>
                    <a:pt x="544" y="45"/>
                  </a:lnTo>
                  <a:lnTo>
                    <a:pt x="550" y="64"/>
                  </a:lnTo>
                  <a:lnTo>
                    <a:pt x="550" y="90"/>
                  </a:lnTo>
                  <a:lnTo>
                    <a:pt x="550" y="90"/>
                  </a:lnTo>
                  <a:lnTo>
                    <a:pt x="550" y="135"/>
                  </a:lnTo>
                  <a:lnTo>
                    <a:pt x="538" y="199"/>
                  </a:lnTo>
                  <a:lnTo>
                    <a:pt x="518" y="263"/>
                  </a:lnTo>
                  <a:lnTo>
                    <a:pt x="486" y="333"/>
                  </a:lnTo>
                  <a:lnTo>
                    <a:pt x="448" y="404"/>
                  </a:lnTo>
                  <a:lnTo>
                    <a:pt x="403" y="455"/>
                  </a:lnTo>
                  <a:lnTo>
                    <a:pt x="346" y="493"/>
                  </a:lnTo>
                  <a:lnTo>
                    <a:pt x="282" y="512"/>
                  </a:lnTo>
                  <a:lnTo>
                    <a:pt x="230" y="506"/>
                  </a:lnTo>
                  <a:lnTo>
                    <a:pt x="186" y="493"/>
                  </a:lnTo>
                  <a:lnTo>
                    <a:pt x="147" y="461"/>
                  </a:lnTo>
                  <a:lnTo>
                    <a:pt x="122" y="423"/>
                  </a:lnTo>
                  <a:lnTo>
                    <a:pt x="109" y="365"/>
                  </a:lnTo>
                  <a:lnTo>
                    <a:pt x="109" y="333"/>
                  </a:lnTo>
                  <a:lnTo>
                    <a:pt x="122" y="288"/>
                  </a:lnTo>
                  <a:lnTo>
                    <a:pt x="141" y="231"/>
                  </a:lnTo>
                  <a:lnTo>
                    <a:pt x="166" y="148"/>
                  </a:lnTo>
                  <a:lnTo>
                    <a:pt x="186" y="109"/>
                  </a:lnTo>
                  <a:lnTo>
                    <a:pt x="186" y="77"/>
                  </a:lnTo>
                  <a:lnTo>
                    <a:pt x="186" y="58"/>
                  </a:lnTo>
                  <a:lnTo>
                    <a:pt x="186" y="45"/>
                  </a:lnTo>
                  <a:lnTo>
                    <a:pt x="173" y="39"/>
                  </a:lnTo>
                  <a:lnTo>
                    <a:pt x="160" y="32"/>
                  </a:lnTo>
                  <a:lnTo>
                    <a:pt x="115" y="52"/>
                  </a:lnTo>
                  <a:lnTo>
                    <a:pt x="77" y="96"/>
                  </a:lnTo>
                  <a:lnTo>
                    <a:pt x="38" y="173"/>
                  </a:lnTo>
                  <a:lnTo>
                    <a:pt x="38" y="180"/>
                  </a:lnTo>
                  <a:lnTo>
                    <a:pt x="32" y="186"/>
                  </a:lnTo>
                  <a:lnTo>
                    <a:pt x="19" y="192"/>
                  </a:lnTo>
                  <a:lnTo>
                    <a:pt x="19" y="186"/>
                  </a:lnTo>
                  <a:lnTo>
                    <a:pt x="6" y="186"/>
                  </a:lnTo>
                  <a:lnTo>
                    <a:pt x="6" y="186"/>
                  </a:lnTo>
                  <a:lnTo>
                    <a:pt x="0" y="173"/>
                  </a:lnTo>
                  <a:lnTo>
                    <a:pt x="6" y="154"/>
                  </a:lnTo>
                  <a:lnTo>
                    <a:pt x="19" y="122"/>
                  </a:lnTo>
                  <a:lnTo>
                    <a:pt x="38" y="84"/>
                  </a:lnTo>
                  <a:lnTo>
                    <a:pt x="70" y="45"/>
                  </a:lnTo>
                  <a:lnTo>
                    <a:pt x="115" y="13"/>
                  </a:lnTo>
                  <a:lnTo>
                    <a:pt x="166" y="7"/>
                  </a:lnTo>
                  <a:lnTo>
                    <a:pt x="218" y="13"/>
                  </a:lnTo>
                  <a:lnTo>
                    <a:pt x="256" y="52"/>
                  </a:lnTo>
                  <a:lnTo>
                    <a:pt x="269" y="96"/>
                  </a:lnTo>
                  <a:lnTo>
                    <a:pt x="269" y="122"/>
                  </a:lnTo>
                  <a:lnTo>
                    <a:pt x="262" y="141"/>
                  </a:lnTo>
                  <a:lnTo>
                    <a:pt x="256" y="160"/>
                  </a:lnTo>
                  <a:lnTo>
                    <a:pt x="224" y="250"/>
                  </a:lnTo>
                  <a:lnTo>
                    <a:pt x="198" y="320"/>
                  </a:lnTo>
                  <a:lnTo>
                    <a:pt x="192" y="378"/>
                  </a:lnTo>
                  <a:lnTo>
                    <a:pt x="192" y="391"/>
                  </a:lnTo>
                  <a:lnTo>
                    <a:pt x="192" y="397"/>
                  </a:lnTo>
                  <a:lnTo>
                    <a:pt x="198" y="416"/>
                  </a:lnTo>
                  <a:lnTo>
                    <a:pt x="205" y="429"/>
                  </a:lnTo>
                  <a:lnTo>
                    <a:pt x="211" y="442"/>
                  </a:lnTo>
                  <a:lnTo>
                    <a:pt x="224" y="455"/>
                  </a:lnTo>
                  <a:lnTo>
                    <a:pt x="237" y="468"/>
                  </a:lnTo>
                  <a:lnTo>
                    <a:pt x="256" y="474"/>
                  </a:lnTo>
                  <a:lnTo>
                    <a:pt x="288" y="480"/>
                  </a:lnTo>
                  <a:lnTo>
                    <a:pt x="346" y="461"/>
                  </a:lnTo>
                  <a:lnTo>
                    <a:pt x="397" y="416"/>
                  </a:lnTo>
                  <a:lnTo>
                    <a:pt x="442" y="352"/>
                  </a:lnTo>
                  <a:lnTo>
                    <a:pt x="467" y="282"/>
                  </a:lnTo>
                  <a:lnTo>
                    <a:pt x="486" y="224"/>
                  </a:lnTo>
                  <a:lnTo>
                    <a:pt x="493" y="186"/>
                  </a:lnTo>
                  <a:lnTo>
                    <a:pt x="493" y="160"/>
                  </a:lnTo>
                  <a:lnTo>
                    <a:pt x="486" y="141"/>
                  </a:lnTo>
                  <a:lnTo>
                    <a:pt x="474" y="122"/>
                  </a:lnTo>
                  <a:lnTo>
                    <a:pt x="461" y="109"/>
                  </a:lnTo>
                  <a:lnTo>
                    <a:pt x="454" y="96"/>
                  </a:lnTo>
                  <a:lnTo>
                    <a:pt x="448" y="90"/>
                  </a:lnTo>
                  <a:lnTo>
                    <a:pt x="442" y="84"/>
                  </a:lnTo>
                  <a:lnTo>
                    <a:pt x="435" y="77"/>
                  </a:lnTo>
                  <a:lnTo>
                    <a:pt x="435" y="64"/>
                  </a:lnTo>
                  <a:lnTo>
                    <a:pt x="442" y="39"/>
                  </a:lnTo>
                  <a:lnTo>
                    <a:pt x="454" y="20"/>
                  </a:lnTo>
                  <a:lnTo>
                    <a:pt x="474" y="7"/>
                  </a:lnTo>
                  <a:lnTo>
                    <a:pt x="4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9" name="Freeform 47"/>
            <p:cNvSpPr>
              <a:spLocks/>
            </p:cNvSpPr>
            <p:nvPr/>
          </p:nvSpPr>
          <p:spPr bwMode="auto">
            <a:xfrm>
              <a:off x="2326" y="3517"/>
              <a:ext cx="621" cy="736"/>
            </a:xfrm>
            <a:custGeom>
              <a:avLst/>
              <a:gdLst/>
              <a:ahLst/>
              <a:cxnLst>
                <a:cxn ang="0">
                  <a:pos x="378" y="0"/>
                </a:cxn>
                <a:cxn ang="0">
                  <a:pos x="576" y="0"/>
                </a:cxn>
                <a:cxn ang="0">
                  <a:pos x="589" y="0"/>
                </a:cxn>
                <a:cxn ang="0">
                  <a:pos x="596" y="6"/>
                </a:cxn>
                <a:cxn ang="0">
                  <a:pos x="608" y="6"/>
                </a:cxn>
                <a:cxn ang="0">
                  <a:pos x="615" y="13"/>
                </a:cxn>
                <a:cxn ang="0">
                  <a:pos x="621" y="19"/>
                </a:cxn>
                <a:cxn ang="0">
                  <a:pos x="621" y="32"/>
                </a:cxn>
                <a:cxn ang="0">
                  <a:pos x="621" y="45"/>
                </a:cxn>
                <a:cxn ang="0">
                  <a:pos x="615" y="51"/>
                </a:cxn>
                <a:cxn ang="0">
                  <a:pos x="602" y="57"/>
                </a:cxn>
                <a:cxn ang="0">
                  <a:pos x="589" y="57"/>
                </a:cxn>
                <a:cxn ang="0">
                  <a:pos x="576" y="57"/>
                </a:cxn>
                <a:cxn ang="0">
                  <a:pos x="384" y="57"/>
                </a:cxn>
                <a:cxn ang="0">
                  <a:pos x="282" y="70"/>
                </a:cxn>
                <a:cxn ang="0">
                  <a:pos x="199" y="109"/>
                </a:cxn>
                <a:cxn ang="0">
                  <a:pos x="128" y="173"/>
                </a:cxn>
                <a:cxn ang="0">
                  <a:pos x="77" y="249"/>
                </a:cxn>
                <a:cxn ang="0">
                  <a:pos x="58" y="345"/>
                </a:cxn>
                <a:cxn ang="0">
                  <a:pos x="576" y="345"/>
                </a:cxn>
                <a:cxn ang="0">
                  <a:pos x="589" y="345"/>
                </a:cxn>
                <a:cxn ang="0">
                  <a:pos x="596" y="345"/>
                </a:cxn>
                <a:cxn ang="0">
                  <a:pos x="608" y="345"/>
                </a:cxn>
                <a:cxn ang="0">
                  <a:pos x="615" y="352"/>
                </a:cxn>
                <a:cxn ang="0">
                  <a:pos x="621" y="358"/>
                </a:cxn>
                <a:cxn ang="0">
                  <a:pos x="621" y="371"/>
                </a:cxn>
                <a:cxn ang="0">
                  <a:pos x="621" y="384"/>
                </a:cxn>
                <a:cxn ang="0">
                  <a:pos x="615" y="390"/>
                </a:cxn>
                <a:cxn ang="0">
                  <a:pos x="602" y="397"/>
                </a:cxn>
                <a:cxn ang="0">
                  <a:pos x="589" y="397"/>
                </a:cxn>
                <a:cxn ang="0">
                  <a:pos x="576" y="397"/>
                </a:cxn>
                <a:cxn ang="0">
                  <a:pos x="58" y="397"/>
                </a:cxn>
                <a:cxn ang="0">
                  <a:pos x="77" y="493"/>
                </a:cxn>
                <a:cxn ang="0">
                  <a:pos x="128" y="569"/>
                </a:cxn>
                <a:cxn ang="0">
                  <a:pos x="199" y="627"/>
                </a:cxn>
                <a:cxn ang="0">
                  <a:pos x="282" y="665"/>
                </a:cxn>
                <a:cxn ang="0">
                  <a:pos x="384" y="685"/>
                </a:cxn>
                <a:cxn ang="0">
                  <a:pos x="576" y="685"/>
                </a:cxn>
                <a:cxn ang="0">
                  <a:pos x="589" y="685"/>
                </a:cxn>
                <a:cxn ang="0">
                  <a:pos x="596" y="685"/>
                </a:cxn>
                <a:cxn ang="0">
                  <a:pos x="608" y="685"/>
                </a:cxn>
                <a:cxn ang="0">
                  <a:pos x="615" y="691"/>
                </a:cxn>
                <a:cxn ang="0">
                  <a:pos x="621" y="697"/>
                </a:cxn>
                <a:cxn ang="0">
                  <a:pos x="621" y="710"/>
                </a:cxn>
                <a:cxn ang="0">
                  <a:pos x="621" y="723"/>
                </a:cxn>
                <a:cxn ang="0">
                  <a:pos x="615" y="729"/>
                </a:cxn>
                <a:cxn ang="0">
                  <a:pos x="608" y="736"/>
                </a:cxn>
                <a:cxn ang="0">
                  <a:pos x="596" y="736"/>
                </a:cxn>
                <a:cxn ang="0">
                  <a:pos x="589" y="736"/>
                </a:cxn>
                <a:cxn ang="0">
                  <a:pos x="576" y="736"/>
                </a:cxn>
                <a:cxn ang="0">
                  <a:pos x="378" y="736"/>
                </a:cxn>
                <a:cxn ang="0">
                  <a:pos x="282" y="723"/>
                </a:cxn>
                <a:cxn ang="0">
                  <a:pos x="192" y="691"/>
                </a:cxn>
                <a:cxn ang="0">
                  <a:pos x="116" y="633"/>
                </a:cxn>
                <a:cxn ang="0">
                  <a:pos x="52" y="557"/>
                </a:cxn>
                <a:cxn ang="0">
                  <a:pos x="13" y="467"/>
                </a:cxn>
                <a:cxn ang="0">
                  <a:pos x="0" y="371"/>
                </a:cxn>
                <a:cxn ang="0">
                  <a:pos x="20" y="256"/>
                </a:cxn>
                <a:cxn ang="0">
                  <a:pos x="71" y="153"/>
                </a:cxn>
                <a:cxn ang="0">
                  <a:pos x="154" y="70"/>
                </a:cxn>
                <a:cxn ang="0">
                  <a:pos x="263" y="19"/>
                </a:cxn>
                <a:cxn ang="0">
                  <a:pos x="378" y="0"/>
                </a:cxn>
              </a:cxnLst>
              <a:rect l="0" t="0" r="r" b="b"/>
              <a:pathLst>
                <a:path w="621" h="736">
                  <a:moveTo>
                    <a:pt x="378" y="0"/>
                  </a:moveTo>
                  <a:lnTo>
                    <a:pt x="576" y="0"/>
                  </a:lnTo>
                  <a:lnTo>
                    <a:pt x="589" y="0"/>
                  </a:lnTo>
                  <a:lnTo>
                    <a:pt x="596" y="6"/>
                  </a:lnTo>
                  <a:lnTo>
                    <a:pt x="608" y="6"/>
                  </a:lnTo>
                  <a:lnTo>
                    <a:pt x="615" y="13"/>
                  </a:lnTo>
                  <a:lnTo>
                    <a:pt x="621" y="19"/>
                  </a:lnTo>
                  <a:lnTo>
                    <a:pt x="621" y="32"/>
                  </a:lnTo>
                  <a:lnTo>
                    <a:pt x="621" y="45"/>
                  </a:lnTo>
                  <a:lnTo>
                    <a:pt x="615" y="51"/>
                  </a:lnTo>
                  <a:lnTo>
                    <a:pt x="602" y="57"/>
                  </a:lnTo>
                  <a:lnTo>
                    <a:pt x="589" y="57"/>
                  </a:lnTo>
                  <a:lnTo>
                    <a:pt x="576" y="57"/>
                  </a:lnTo>
                  <a:lnTo>
                    <a:pt x="384" y="57"/>
                  </a:lnTo>
                  <a:lnTo>
                    <a:pt x="282" y="70"/>
                  </a:lnTo>
                  <a:lnTo>
                    <a:pt x="199" y="109"/>
                  </a:lnTo>
                  <a:lnTo>
                    <a:pt x="128" y="173"/>
                  </a:lnTo>
                  <a:lnTo>
                    <a:pt x="77" y="249"/>
                  </a:lnTo>
                  <a:lnTo>
                    <a:pt x="58" y="345"/>
                  </a:lnTo>
                  <a:lnTo>
                    <a:pt x="576" y="345"/>
                  </a:lnTo>
                  <a:lnTo>
                    <a:pt x="589" y="345"/>
                  </a:lnTo>
                  <a:lnTo>
                    <a:pt x="596" y="345"/>
                  </a:lnTo>
                  <a:lnTo>
                    <a:pt x="608" y="345"/>
                  </a:lnTo>
                  <a:lnTo>
                    <a:pt x="615" y="352"/>
                  </a:lnTo>
                  <a:lnTo>
                    <a:pt x="621" y="358"/>
                  </a:lnTo>
                  <a:lnTo>
                    <a:pt x="621" y="371"/>
                  </a:lnTo>
                  <a:lnTo>
                    <a:pt x="621" y="384"/>
                  </a:lnTo>
                  <a:lnTo>
                    <a:pt x="615" y="390"/>
                  </a:lnTo>
                  <a:lnTo>
                    <a:pt x="602" y="397"/>
                  </a:lnTo>
                  <a:lnTo>
                    <a:pt x="589" y="397"/>
                  </a:lnTo>
                  <a:lnTo>
                    <a:pt x="576" y="397"/>
                  </a:lnTo>
                  <a:lnTo>
                    <a:pt x="58" y="397"/>
                  </a:lnTo>
                  <a:lnTo>
                    <a:pt x="77" y="493"/>
                  </a:lnTo>
                  <a:lnTo>
                    <a:pt x="128" y="569"/>
                  </a:lnTo>
                  <a:lnTo>
                    <a:pt x="199" y="627"/>
                  </a:lnTo>
                  <a:lnTo>
                    <a:pt x="282" y="665"/>
                  </a:lnTo>
                  <a:lnTo>
                    <a:pt x="384" y="685"/>
                  </a:lnTo>
                  <a:lnTo>
                    <a:pt x="576" y="685"/>
                  </a:lnTo>
                  <a:lnTo>
                    <a:pt x="589" y="685"/>
                  </a:lnTo>
                  <a:lnTo>
                    <a:pt x="596" y="685"/>
                  </a:lnTo>
                  <a:lnTo>
                    <a:pt x="608" y="685"/>
                  </a:lnTo>
                  <a:lnTo>
                    <a:pt x="615" y="691"/>
                  </a:lnTo>
                  <a:lnTo>
                    <a:pt x="621" y="697"/>
                  </a:lnTo>
                  <a:lnTo>
                    <a:pt x="621" y="710"/>
                  </a:lnTo>
                  <a:lnTo>
                    <a:pt x="621" y="723"/>
                  </a:lnTo>
                  <a:lnTo>
                    <a:pt x="615" y="729"/>
                  </a:lnTo>
                  <a:lnTo>
                    <a:pt x="608" y="736"/>
                  </a:lnTo>
                  <a:lnTo>
                    <a:pt x="596" y="736"/>
                  </a:lnTo>
                  <a:lnTo>
                    <a:pt x="589" y="736"/>
                  </a:lnTo>
                  <a:lnTo>
                    <a:pt x="576" y="736"/>
                  </a:lnTo>
                  <a:lnTo>
                    <a:pt x="378" y="736"/>
                  </a:lnTo>
                  <a:lnTo>
                    <a:pt x="282" y="723"/>
                  </a:lnTo>
                  <a:lnTo>
                    <a:pt x="192" y="691"/>
                  </a:lnTo>
                  <a:lnTo>
                    <a:pt x="116" y="633"/>
                  </a:lnTo>
                  <a:lnTo>
                    <a:pt x="52" y="557"/>
                  </a:lnTo>
                  <a:lnTo>
                    <a:pt x="13" y="467"/>
                  </a:lnTo>
                  <a:lnTo>
                    <a:pt x="0" y="371"/>
                  </a:lnTo>
                  <a:lnTo>
                    <a:pt x="20" y="256"/>
                  </a:lnTo>
                  <a:lnTo>
                    <a:pt x="71" y="153"/>
                  </a:lnTo>
                  <a:lnTo>
                    <a:pt x="154" y="70"/>
                  </a:lnTo>
                  <a:lnTo>
                    <a:pt x="263" y="19"/>
                  </a:lnTo>
                  <a:lnTo>
                    <a:pt x="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0" name="Freeform 48"/>
            <p:cNvSpPr>
              <a:spLocks/>
            </p:cNvSpPr>
            <p:nvPr/>
          </p:nvSpPr>
          <p:spPr bwMode="auto">
            <a:xfrm>
              <a:off x="3126" y="3402"/>
              <a:ext cx="781" cy="825"/>
            </a:xfrm>
            <a:custGeom>
              <a:avLst/>
              <a:gdLst/>
              <a:ahLst/>
              <a:cxnLst>
                <a:cxn ang="0">
                  <a:pos x="711" y="12"/>
                </a:cxn>
                <a:cxn ang="0">
                  <a:pos x="775" y="89"/>
                </a:cxn>
                <a:cxn ang="0">
                  <a:pos x="775" y="211"/>
                </a:cxn>
                <a:cxn ang="0">
                  <a:pos x="672" y="416"/>
                </a:cxn>
                <a:cxn ang="0">
                  <a:pos x="487" y="620"/>
                </a:cxn>
                <a:cxn ang="0">
                  <a:pos x="333" y="742"/>
                </a:cxn>
                <a:cxn ang="0">
                  <a:pos x="237" y="812"/>
                </a:cxn>
                <a:cxn ang="0">
                  <a:pos x="212" y="819"/>
                </a:cxn>
                <a:cxn ang="0">
                  <a:pos x="205" y="800"/>
                </a:cxn>
                <a:cxn ang="0">
                  <a:pos x="205" y="793"/>
                </a:cxn>
                <a:cxn ang="0">
                  <a:pos x="218" y="716"/>
                </a:cxn>
                <a:cxn ang="0">
                  <a:pos x="224" y="544"/>
                </a:cxn>
                <a:cxn ang="0">
                  <a:pos x="199" y="268"/>
                </a:cxn>
                <a:cxn ang="0">
                  <a:pos x="141" y="134"/>
                </a:cxn>
                <a:cxn ang="0">
                  <a:pos x="64" y="70"/>
                </a:cxn>
                <a:cxn ang="0">
                  <a:pos x="20" y="64"/>
                </a:cxn>
                <a:cxn ang="0">
                  <a:pos x="7" y="57"/>
                </a:cxn>
                <a:cxn ang="0">
                  <a:pos x="7" y="38"/>
                </a:cxn>
                <a:cxn ang="0">
                  <a:pos x="32" y="12"/>
                </a:cxn>
                <a:cxn ang="0">
                  <a:pos x="71" y="0"/>
                </a:cxn>
                <a:cxn ang="0">
                  <a:pos x="154" y="12"/>
                </a:cxn>
                <a:cxn ang="0">
                  <a:pos x="250" y="108"/>
                </a:cxn>
                <a:cxn ang="0">
                  <a:pos x="295" y="249"/>
                </a:cxn>
                <a:cxn ang="0">
                  <a:pos x="314" y="396"/>
                </a:cxn>
                <a:cxn ang="0">
                  <a:pos x="314" y="492"/>
                </a:cxn>
                <a:cxn ang="0">
                  <a:pos x="308" y="672"/>
                </a:cxn>
                <a:cxn ang="0">
                  <a:pos x="493" y="524"/>
                </a:cxn>
                <a:cxn ang="0">
                  <a:pos x="640" y="371"/>
                </a:cxn>
                <a:cxn ang="0">
                  <a:pos x="717" y="249"/>
                </a:cxn>
                <a:cxn ang="0">
                  <a:pos x="724" y="179"/>
                </a:cxn>
                <a:cxn ang="0">
                  <a:pos x="679" y="128"/>
                </a:cxn>
                <a:cxn ang="0">
                  <a:pos x="621" y="108"/>
                </a:cxn>
                <a:cxn ang="0">
                  <a:pos x="608" y="102"/>
                </a:cxn>
                <a:cxn ang="0">
                  <a:pos x="608" y="76"/>
                </a:cxn>
                <a:cxn ang="0">
                  <a:pos x="621" y="38"/>
                </a:cxn>
                <a:cxn ang="0">
                  <a:pos x="647" y="0"/>
                </a:cxn>
              </a:cxnLst>
              <a:rect l="0" t="0" r="r" b="b"/>
              <a:pathLst>
                <a:path w="781" h="825">
                  <a:moveTo>
                    <a:pt x="647" y="0"/>
                  </a:moveTo>
                  <a:lnTo>
                    <a:pt x="711" y="12"/>
                  </a:lnTo>
                  <a:lnTo>
                    <a:pt x="756" y="44"/>
                  </a:lnTo>
                  <a:lnTo>
                    <a:pt x="775" y="89"/>
                  </a:lnTo>
                  <a:lnTo>
                    <a:pt x="781" y="140"/>
                  </a:lnTo>
                  <a:lnTo>
                    <a:pt x="775" y="211"/>
                  </a:lnTo>
                  <a:lnTo>
                    <a:pt x="736" y="307"/>
                  </a:lnTo>
                  <a:lnTo>
                    <a:pt x="672" y="416"/>
                  </a:lnTo>
                  <a:lnTo>
                    <a:pt x="564" y="537"/>
                  </a:lnTo>
                  <a:lnTo>
                    <a:pt x="487" y="620"/>
                  </a:lnTo>
                  <a:lnTo>
                    <a:pt x="404" y="691"/>
                  </a:lnTo>
                  <a:lnTo>
                    <a:pt x="333" y="742"/>
                  </a:lnTo>
                  <a:lnTo>
                    <a:pt x="276" y="787"/>
                  </a:lnTo>
                  <a:lnTo>
                    <a:pt x="237" y="812"/>
                  </a:lnTo>
                  <a:lnTo>
                    <a:pt x="218" y="825"/>
                  </a:lnTo>
                  <a:lnTo>
                    <a:pt x="212" y="819"/>
                  </a:lnTo>
                  <a:lnTo>
                    <a:pt x="205" y="812"/>
                  </a:lnTo>
                  <a:lnTo>
                    <a:pt x="205" y="800"/>
                  </a:lnTo>
                  <a:lnTo>
                    <a:pt x="205" y="800"/>
                  </a:lnTo>
                  <a:lnTo>
                    <a:pt x="205" y="793"/>
                  </a:lnTo>
                  <a:lnTo>
                    <a:pt x="212" y="780"/>
                  </a:lnTo>
                  <a:lnTo>
                    <a:pt x="218" y="716"/>
                  </a:lnTo>
                  <a:lnTo>
                    <a:pt x="224" y="633"/>
                  </a:lnTo>
                  <a:lnTo>
                    <a:pt x="224" y="544"/>
                  </a:lnTo>
                  <a:lnTo>
                    <a:pt x="218" y="403"/>
                  </a:lnTo>
                  <a:lnTo>
                    <a:pt x="199" y="268"/>
                  </a:lnTo>
                  <a:lnTo>
                    <a:pt x="173" y="192"/>
                  </a:lnTo>
                  <a:lnTo>
                    <a:pt x="141" y="134"/>
                  </a:lnTo>
                  <a:lnTo>
                    <a:pt x="103" y="96"/>
                  </a:lnTo>
                  <a:lnTo>
                    <a:pt x="64" y="70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0" y="57"/>
                  </a:lnTo>
                  <a:lnTo>
                    <a:pt x="7" y="38"/>
                  </a:lnTo>
                  <a:lnTo>
                    <a:pt x="20" y="25"/>
                  </a:lnTo>
                  <a:lnTo>
                    <a:pt x="32" y="12"/>
                  </a:lnTo>
                  <a:lnTo>
                    <a:pt x="52" y="6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154" y="12"/>
                  </a:lnTo>
                  <a:lnTo>
                    <a:pt x="205" y="51"/>
                  </a:lnTo>
                  <a:lnTo>
                    <a:pt x="250" y="108"/>
                  </a:lnTo>
                  <a:lnTo>
                    <a:pt x="276" y="179"/>
                  </a:lnTo>
                  <a:lnTo>
                    <a:pt x="295" y="249"/>
                  </a:lnTo>
                  <a:lnTo>
                    <a:pt x="308" y="326"/>
                  </a:lnTo>
                  <a:lnTo>
                    <a:pt x="314" y="396"/>
                  </a:lnTo>
                  <a:lnTo>
                    <a:pt x="314" y="454"/>
                  </a:lnTo>
                  <a:lnTo>
                    <a:pt x="314" y="492"/>
                  </a:lnTo>
                  <a:lnTo>
                    <a:pt x="314" y="569"/>
                  </a:lnTo>
                  <a:lnTo>
                    <a:pt x="308" y="672"/>
                  </a:lnTo>
                  <a:lnTo>
                    <a:pt x="404" y="601"/>
                  </a:lnTo>
                  <a:lnTo>
                    <a:pt x="493" y="524"/>
                  </a:lnTo>
                  <a:lnTo>
                    <a:pt x="570" y="448"/>
                  </a:lnTo>
                  <a:lnTo>
                    <a:pt x="640" y="371"/>
                  </a:lnTo>
                  <a:lnTo>
                    <a:pt x="685" y="307"/>
                  </a:lnTo>
                  <a:lnTo>
                    <a:pt x="717" y="249"/>
                  </a:lnTo>
                  <a:lnTo>
                    <a:pt x="730" y="204"/>
                  </a:lnTo>
                  <a:lnTo>
                    <a:pt x="724" y="179"/>
                  </a:lnTo>
                  <a:lnTo>
                    <a:pt x="711" y="153"/>
                  </a:lnTo>
                  <a:lnTo>
                    <a:pt x="679" y="128"/>
                  </a:lnTo>
                  <a:lnTo>
                    <a:pt x="628" y="108"/>
                  </a:lnTo>
                  <a:lnTo>
                    <a:pt x="621" y="108"/>
                  </a:lnTo>
                  <a:lnTo>
                    <a:pt x="615" y="108"/>
                  </a:lnTo>
                  <a:lnTo>
                    <a:pt x="608" y="102"/>
                  </a:lnTo>
                  <a:lnTo>
                    <a:pt x="608" y="89"/>
                  </a:lnTo>
                  <a:lnTo>
                    <a:pt x="608" y="76"/>
                  </a:lnTo>
                  <a:lnTo>
                    <a:pt x="615" y="57"/>
                  </a:lnTo>
                  <a:lnTo>
                    <a:pt x="621" y="38"/>
                  </a:lnTo>
                  <a:lnTo>
                    <a:pt x="634" y="12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1" name="Freeform 49"/>
            <p:cNvSpPr>
              <a:spLocks noEditPoints="1"/>
            </p:cNvSpPr>
            <p:nvPr/>
          </p:nvSpPr>
          <p:spPr bwMode="auto">
            <a:xfrm>
              <a:off x="3958" y="3786"/>
              <a:ext cx="500" cy="576"/>
            </a:xfrm>
            <a:custGeom>
              <a:avLst/>
              <a:gdLst/>
              <a:ahLst/>
              <a:cxnLst>
                <a:cxn ang="0">
                  <a:pos x="237" y="224"/>
                </a:cxn>
                <a:cxn ang="0">
                  <a:pos x="135" y="281"/>
                </a:cxn>
                <a:cxn ang="0">
                  <a:pos x="84" y="384"/>
                </a:cxn>
                <a:cxn ang="0">
                  <a:pos x="77" y="448"/>
                </a:cxn>
                <a:cxn ang="0">
                  <a:pos x="96" y="512"/>
                </a:cxn>
                <a:cxn ang="0">
                  <a:pos x="192" y="544"/>
                </a:cxn>
                <a:cxn ang="0">
                  <a:pos x="314" y="499"/>
                </a:cxn>
                <a:cxn ang="0">
                  <a:pos x="372" y="403"/>
                </a:cxn>
                <a:cxn ang="0">
                  <a:pos x="391" y="332"/>
                </a:cxn>
                <a:cxn ang="0">
                  <a:pos x="359" y="262"/>
                </a:cxn>
                <a:cxn ang="0">
                  <a:pos x="269" y="224"/>
                </a:cxn>
                <a:cxn ang="0">
                  <a:pos x="365" y="12"/>
                </a:cxn>
                <a:cxn ang="0">
                  <a:pos x="480" y="128"/>
                </a:cxn>
                <a:cxn ang="0">
                  <a:pos x="493" y="268"/>
                </a:cxn>
                <a:cxn ang="0">
                  <a:pos x="448" y="396"/>
                </a:cxn>
                <a:cxn ang="0">
                  <a:pos x="352" y="518"/>
                </a:cxn>
                <a:cxn ang="0">
                  <a:pos x="186" y="576"/>
                </a:cxn>
                <a:cxn ang="0">
                  <a:pos x="52" y="531"/>
                </a:cxn>
                <a:cxn ang="0">
                  <a:pos x="0" y="422"/>
                </a:cxn>
                <a:cxn ang="0">
                  <a:pos x="13" y="364"/>
                </a:cxn>
                <a:cxn ang="0">
                  <a:pos x="77" y="268"/>
                </a:cxn>
                <a:cxn ang="0">
                  <a:pos x="205" y="204"/>
                </a:cxn>
                <a:cxn ang="0">
                  <a:pos x="327" y="204"/>
                </a:cxn>
                <a:cxn ang="0">
                  <a:pos x="391" y="262"/>
                </a:cxn>
                <a:cxn ang="0">
                  <a:pos x="423" y="236"/>
                </a:cxn>
                <a:cxn ang="0">
                  <a:pos x="416" y="115"/>
                </a:cxn>
                <a:cxn ang="0">
                  <a:pos x="352" y="44"/>
                </a:cxn>
                <a:cxn ang="0">
                  <a:pos x="269" y="25"/>
                </a:cxn>
                <a:cxn ang="0">
                  <a:pos x="173" y="51"/>
                </a:cxn>
                <a:cxn ang="0">
                  <a:pos x="148" y="76"/>
                </a:cxn>
                <a:cxn ang="0">
                  <a:pos x="148" y="76"/>
                </a:cxn>
                <a:cxn ang="0">
                  <a:pos x="160" y="83"/>
                </a:cxn>
                <a:cxn ang="0">
                  <a:pos x="173" y="96"/>
                </a:cxn>
                <a:cxn ang="0">
                  <a:pos x="173" y="128"/>
                </a:cxn>
                <a:cxn ang="0">
                  <a:pos x="148" y="153"/>
                </a:cxn>
                <a:cxn ang="0">
                  <a:pos x="116" y="153"/>
                </a:cxn>
                <a:cxn ang="0">
                  <a:pos x="96" y="140"/>
                </a:cxn>
                <a:cxn ang="0">
                  <a:pos x="103" y="102"/>
                </a:cxn>
                <a:cxn ang="0">
                  <a:pos x="148" y="32"/>
                </a:cxn>
                <a:cxn ang="0">
                  <a:pos x="276" y="0"/>
                </a:cxn>
              </a:cxnLst>
              <a:rect l="0" t="0" r="r" b="b"/>
              <a:pathLst>
                <a:path w="500" h="576">
                  <a:moveTo>
                    <a:pt x="269" y="224"/>
                  </a:moveTo>
                  <a:lnTo>
                    <a:pt x="237" y="224"/>
                  </a:lnTo>
                  <a:lnTo>
                    <a:pt x="192" y="243"/>
                  </a:lnTo>
                  <a:lnTo>
                    <a:pt x="135" y="281"/>
                  </a:lnTo>
                  <a:lnTo>
                    <a:pt x="103" y="326"/>
                  </a:lnTo>
                  <a:lnTo>
                    <a:pt x="84" y="384"/>
                  </a:lnTo>
                  <a:lnTo>
                    <a:pt x="77" y="428"/>
                  </a:lnTo>
                  <a:lnTo>
                    <a:pt x="77" y="448"/>
                  </a:lnTo>
                  <a:lnTo>
                    <a:pt x="77" y="480"/>
                  </a:lnTo>
                  <a:lnTo>
                    <a:pt x="96" y="512"/>
                  </a:lnTo>
                  <a:lnTo>
                    <a:pt x="135" y="531"/>
                  </a:lnTo>
                  <a:lnTo>
                    <a:pt x="192" y="544"/>
                  </a:lnTo>
                  <a:lnTo>
                    <a:pt x="256" y="531"/>
                  </a:lnTo>
                  <a:lnTo>
                    <a:pt x="314" y="499"/>
                  </a:lnTo>
                  <a:lnTo>
                    <a:pt x="346" y="454"/>
                  </a:lnTo>
                  <a:lnTo>
                    <a:pt x="372" y="403"/>
                  </a:lnTo>
                  <a:lnTo>
                    <a:pt x="384" y="358"/>
                  </a:lnTo>
                  <a:lnTo>
                    <a:pt x="391" y="332"/>
                  </a:lnTo>
                  <a:lnTo>
                    <a:pt x="384" y="294"/>
                  </a:lnTo>
                  <a:lnTo>
                    <a:pt x="359" y="262"/>
                  </a:lnTo>
                  <a:lnTo>
                    <a:pt x="327" y="236"/>
                  </a:lnTo>
                  <a:lnTo>
                    <a:pt x="269" y="224"/>
                  </a:lnTo>
                  <a:close/>
                  <a:moveTo>
                    <a:pt x="276" y="0"/>
                  </a:moveTo>
                  <a:lnTo>
                    <a:pt x="365" y="12"/>
                  </a:lnTo>
                  <a:lnTo>
                    <a:pt x="436" y="57"/>
                  </a:lnTo>
                  <a:lnTo>
                    <a:pt x="480" y="128"/>
                  </a:lnTo>
                  <a:lnTo>
                    <a:pt x="500" y="217"/>
                  </a:lnTo>
                  <a:lnTo>
                    <a:pt x="493" y="268"/>
                  </a:lnTo>
                  <a:lnTo>
                    <a:pt x="480" y="332"/>
                  </a:lnTo>
                  <a:lnTo>
                    <a:pt x="448" y="396"/>
                  </a:lnTo>
                  <a:lnTo>
                    <a:pt x="410" y="467"/>
                  </a:lnTo>
                  <a:lnTo>
                    <a:pt x="352" y="518"/>
                  </a:lnTo>
                  <a:lnTo>
                    <a:pt x="276" y="556"/>
                  </a:lnTo>
                  <a:lnTo>
                    <a:pt x="186" y="576"/>
                  </a:lnTo>
                  <a:lnTo>
                    <a:pt x="116" y="563"/>
                  </a:lnTo>
                  <a:lnTo>
                    <a:pt x="52" y="531"/>
                  </a:lnTo>
                  <a:lnTo>
                    <a:pt x="13" y="480"/>
                  </a:lnTo>
                  <a:lnTo>
                    <a:pt x="0" y="422"/>
                  </a:lnTo>
                  <a:lnTo>
                    <a:pt x="0" y="403"/>
                  </a:lnTo>
                  <a:lnTo>
                    <a:pt x="13" y="364"/>
                  </a:lnTo>
                  <a:lnTo>
                    <a:pt x="32" y="313"/>
                  </a:lnTo>
                  <a:lnTo>
                    <a:pt x="77" y="268"/>
                  </a:lnTo>
                  <a:lnTo>
                    <a:pt x="148" y="224"/>
                  </a:lnTo>
                  <a:lnTo>
                    <a:pt x="205" y="204"/>
                  </a:lnTo>
                  <a:lnTo>
                    <a:pt x="263" y="198"/>
                  </a:lnTo>
                  <a:lnTo>
                    <a:pt x="327" y="204"/>
                  </a:lnTo>
                  <a:lnTo>
                    <a:pt x="365" y="230"/>
                  </a:lnTo>
                  <a:lnTo>
                    <a:pt x="391" y="262"/>
                  </a:lnTo>
                  <a:lnTo>
                    <a:pt x="410" y="294"/>
                  </a:lnTo>
                  <a:lnTo>
                    <a:pt x="423" y="236"/>
                  </a:lnTo>
                  <a:lnTo>
                    <a:pt x="423" y="179"/>
                  </a:lnTo>
                  <a:lnTo>
                    <a:pt x="416" y="115"/>
                  </a:lnTo>
                  <a:lnTo>
                    <a:pt x="391" y="70"/>
                  </a:lnTo>
                  <a:lnTo>
                    <a:pt x="352" y="44"/>
                  </a:lnTo>
                  <a:lnTo>
                    <a:pt x="314" y="32"/>
                  </a:lnTo>
                  <a:lnTo>
                    <a:pt x="269" y="25"/>
                  </a:lnTo>
                  <a:lnTo>
                    <a:pt x="212" y="32"/>
                  </a:lnTo>
                  <a:lnTo>
                    <a:pt x="173" y="51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54" y="76"/>
                  </a:lnTo>
                  <a:lnTo>
                    <a:pt x="160" y="83"/>
                  </a:lnTo>
                  <a:lnTo>
                    <a:pt x="167" y="89"/>
                  </a:lnTo>
                  <a:lnTo>
                    <a:pt x="173" y="96"/>
                  </a:lnTo>
                  <a:lnTo>
                    <a:pt x="173" y="108"/>
                  </a:lnTo>
                  <a:lnTo>
                    <a:pt x="173" y="128"/>
                  </a:lnTo>
                  <a:lnTo>
                    <a:pt x="160" y="147"/>
                  </a:lnTo>
                  <a:lnTo>
                    <a:pt x="148" y="153"/>
                  </a:lnTo>
                  <a:lnTo>
                    <a:pt x="128" y="160"/>
                  </a:lnTo>
                  <a:lnTo>
                    <a:pt x="116" y="153"/>
                  </a:lnTo>
                  <a:lnTo>
                    <a:pt x="103" y="147"/>
                  </a:lnTo>
                  <a:lnTo>
                    <a:pt x="96" y="140"/>
                  </a:lnTo>
                  <a:lnTo>
                    <a:pt x="96" y="128"/>
                  </a:lnTo>
                  <a:lnTo>
                    <a:pt x="103" y="102"/>
                  </a:lnTo>
                  <a:lnTo>
                    <a:pt x="116" y="70"/>
                  </a:lnTo>
                  <a:lnTo>
                    <a:pt x="148" y="32"/>
                  </a:lnTo>
                  <a:lnTo>
                    <a:pt x="199" y="6"/>
                  </a:lnTo>
                  <a:lnTo>
                    <a:pt x="2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2" name="Freeform 50"/>
            <p:cNvSpPr>
              <a:spLocks/>
            </p:cNvSpPr>
            <p:nvPr/>
          </p:nvSpPr>
          <p:spPr bwMode="auto">
            <a:xfrm>
              <a:off x="4733" y="3325"/>
              <a:ext cx="294" cy="1126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269" y="0"/>
                </a:cxn>
                <a:cxn ang="0">
                  <a:pos x="281" y="0"/>
                </a:cxn>
                <a:cxn ang="0">
                  <a:pos x="288" y="6"/>
                </a:cxn>
                <a:cxn ang="0">
                  <a:pos x="294" y="6"/>
                </a:cxn>
                <a:cxn ang="0">
                  <a:pos x="294" y="13"/>
                </a:cxn>
                <a:cxn ang="0">
                  <a:pos x="294" y="19"/>
                </a:cxn>
                <a:cxn ang="0">
                  <a:pos x="288" y="25"/>
                </a:cxn>
                <a:cxn ang="0">
                  <a:pos x="237" y="77"/>
                </a:cxn>
                <a:cxn ang="0">
                  <a:pos x="192" y="134"/>
                </a:cxn>
                <a:cxn ang="0">
                  <a:pos x="147" y="211"/>
                </a:cxn>
                <a:cxn ang="0">
                  <a:pos x="109" y="307"/>
                </a:cxn>
                <a:cxn ang="0">
                  <a:pos x="83" y="422"/>
                </a:cxn>
                <a:cxn ang="0">
                  <a:pos x="77" y="563"/>
                </a:cxn>
                <a:cxn ang="0">
                  <a:pos x="83" y="685"/>
                </a:cxn>
                <a:cxn ang="0">
                  <a:pos x="109" y="800"/>
                </a:cxn>
                <a:cxn ang="0">
                  <a:pos x="147" y="909"/>
                </a:cxn>
                <a:cxn ang="0">
                  <a:pos x="205" y="1005"/>
                </a:cxn>
                <a:cxn ang="0">
                  <a:pos x="281" y="1094"/>
                </a:cxn>
                <a:cxn ang="0">
                  <a:pos x="288" y="1101"/>
                </a:cxn>
                <a:cxn ang="0">
                  <a:pos x="294" y="1107"/>
                </a:cxn>
                <a:cxn ang="0">
                  <a:pos x="294" y="1113"/>
                </a:cxn>
                <a:cxn ang="0">
                  <a:pos x="294" y="1120"/>
                </a:cxn>
                <a:cxn ang="0">
                  <a:pos x="288" y="1120"/>
                </a:cxn>
                <a:cxn ang="0">
                  <a:pos x="281" y="1126"/>
                </a:cxn>
                <a:cxn ang="0">
                  <a:pos x="275" y="1126"/>
                </a:cxn>
                <a:cxn ang="0">
                  <a:pos x="173" y="1037"/>
                </a:cxn>
                <a:cxn ang="0">
                  <a:pos x="102" y="947"/>
                </a:cxn>
                <a:cxn ang="0">
                  <a:pos x="51" y="845"/>
                </a:cxn>
                <a:cxn ang="0">
                  <a:pos x="25" y="742"/>
                </a:cxn>
                <a:cxn ang="0">
                  <a:pos x="6" y="646"/>
                </a:cxn>
                <a:cxn ang="0">
                  <a:pos x="0" y="563"/>
                </a:cxn>
                <a:cxn ang="0">
                  <a:pos x="6" y="473"/>
                </a:cxn>
                <a:cxn ang="0">
                  <a:pos x="25" y="371"/>
                </a:cxn>
                <a:cxn ang="0">
                  <a:pos x="57" y="269"/>
                </a:cxn>
                <a:cxn ang="0">
                  <a:pos x="109" y="173"/>
                </a:cxn>
                <a:cxn ang="0">
                  <a:pos x="179" y="83"/>
                </a:cxn>
                <a:cxn ang="0">
                  <a:pos x="275" y="0"/>
                </a:cxn>
              </a:cxnLst>
              <a:rect l="0" t="0" r="r" b="b"/>
              <a:pathLst>
                <a:path w="294" h="1126">
                  <a:moveTo>
                    <a:pt x="275" y="0"/>
                  </a:moveTo>
                  <a:lnTo>
                    <a:pt x="269" y="0"/>
                  </a:lnTo>
                  <a:lnTo>
                    <a:pt x="281" y="0"/>
                  </a:lnTo>
                  <a:lnTo>
                    <a:pt x="288" y="6"/>
                  </a:lnTo>
                  <a:lnTo>
                    <a:pt x="294" y="6"/>
                  </a:lnTo>
                  <a:lnTo>
                    <a:pt x="294" y="13"/>
                  </a:lnTo>
                  <a:lnTo>
                    <a:pt x="294" y="19"/>
                  </a:lnTo>
                  <a:lnTo>
                    <a:pt x="288" y="25"/>
                  </a:lnTo>
                  <a:lnTo>
                    <a:pt x="237" y="77"/>
                  </a:lnTo>
                  <a:lnTo>
                    <a:pt x="192" y="134"/>
                  </a:lnTo>
                  <a:lnTo>
                    <a:pt x="147" y="211"/>
                  </a:lnTo>
                  <a:lnTo>
                    <a:pt x="109" y="307"/>
                  </a:lnTo>
                  <a:lnTo>
                    <a:pt x="83" y="422"/>
                  </a:lnTo>
                  <a:lnTo>
                    <a:pt x="77" y="563"/>
                  </a:lnTo>
                  <a:lnTo>
                    <a:pt x="83" y="685"/>
                  </a:lnTo>
                  <a:lnTo>
                    <a:pt x="109" y="800"/>
                  </a:lnTo>
                  <a:lnTo>
                    <a:pt x="147" y="909"/>
                  </a:lnTo>
                  <a:lnTo>
                    <a:pt x="205" y="1005"/>
                  </a:lnTo>
                  <a:lnTo>
                    <a:pt x="281" y="1094"/>
                  </a:lnTo>
                  <a:lnTo>
                    <a:pt x="288" y="1101"/>
                  </a:lnTo>
                  <a:lnTo>
                    <a:pt x="294" y="1107"/>
                  </a:lnTo>
                  <a:lnTo>
                    <a:pt x="294" y="1113"/>
                  </a:lnTo>
                  <a:lnTo>
                    <a:pt x="294" y="1120"/>
                  </a:lnTo>
                  <a:lnTo>
                    <a:pt x="288" y="1120"/>
                  </a:lnTo>
                  <a:lnTo>
                    <a:pt x="281" y="1126"/>
                  </a:lnTo>
                  <a:lnTo>
                    <a:pt x="275" y="1126"/>
                  </a:lnTo>
                  <a:lnTo>
                    <a:pt x="173" y="1037"/>
                  </a:lnTo>
                  <a:lnTo>
                    <a:pt x="102" y="947"/>
                  </a:lnTo>
                  <a:lnTo>
                    <a:pt x="51" y="845"/>
                  </a:lnTo>
                  <a:lnTo>
                    <a:pt x="25" y="742"/>
                  </a:lnTo>
                  <a:lnTo>
                    <a:pt x="6" y="646"/>
                  </a:lnTo>
                  <a:lnTo>
                    <a:pt x="0" y="563"/>
                  </a:lnTo>
                  <a:lnTo>
                    <a:pt x="6" y="473"/>
                  </a:lnTo>
                  <a:lnTo>
                    <a:pt x="25" y="371"/>
                  </a:lnTo>
                  <a:lnTo>
                    <a:pt x="57" y="269"/>
                  </a:lnTo>
                  <a:lnTo>
                    <a:pt x="109" y="173"/>
                  </a:lnTo>
                  <a:lnTo>
                    <a:pt x="179" y="83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3" name="Freeform 51"/>
            <p:cNvSpPr>
              <a:spLocks noEditPoints="1"/>
            </p:cNvSpPr>
            <p:nvPr/>
          </p:nvSpPr>
          <p:spPr bwMode="auto">
            <a:xfrm>
              <a:off x="5149" y="3638"/>
              <a:ext cx="621" cy="564"/>
            </a:xfrm>
            <a:custGeom>
              <a:avLst/>
              <a:gdLst/>
              <a:ahLst/>
              <a:cxnLst>
                <a:cxn ang="0">
                  <a:pos x="505" y="7"/>
                </a:cxn>
                <a:cxn ang="0">
                  <a:pos x="505" y="7"/>
                </a:cxn>
                <a:cxn ang="0">
                  <a:pos x="505" y="7"/>
                </a:cxn>
                <a:cxn ang="0">
                  <a:pos x="505" y="7"/>
                </a:cxn>
                <a:cxn ang="0">
                  <a:pos x="134" y="0"/>
                </a:cxn>
                <a:cxn ang="0">
                  <a:pos x="160" y="20"/>
                </a:cxn>
                <a:cxn ang="0">
                  <a:pos x="179" y="39"/>
                </a:cxn>
                <a:cxn ang="0">
                  <a:pos x="205" y="58"/>
                </a:cxn>
                <a:cxn ang="0">
                  <a:pos x="205" y="128"/>
                </a:cxn>
                <a:cxn ang="0">
                  <a:pos x="205" y="186"/>
                </a:cxn>
                <a:cxn ang="0">
                  <a:pos x="198" y="231"/>
                </a:cxn>
                <a:cxn ang="0">
                  <a:pos x="192" y="327"/>
                </a:cxn>
                <a:cxn ang="0">
                  <a:pos x="173" y="416"/>
                </a:cxn>
                <a:cxn ang="0">
                  <a:pos x="294" y="468"/>
                </a:cxn>
                <a:cxn ang="0">
                  <a:pos x="403" y="404"/>
                </a:cxn>
                <a:cxn ang="0">
                  <a:pos x="409" y="231"/>
                </a:cxn>
                <a:cxn ang="0">
                  <a:pos x="403" y="52"/>
                </a:cxn>
                <a:cxn ang="0">
                  <a:pos x="505" y="7"/>
                </a:cxn>
                <a:cxn ang="0">
                  <a:pos x="518" y="13"/>
                </a:cxn>
                <a:cxn ang="0">
                  <a:pos x="505" y="148"/>
                </a:cxn>
                <a:cxn ang="0">
                  <a:pos x="499" y="282"/>
                </a:cxn>
                <a:cxn ang="0">
                  <a:pos x="505" y="333"/>
                </a:cxn>
                <a:cxn ang="0">
                  <a:pos x="505" y="384"/>
                </a:cxn>
                <a:cxn ang="0">
                  <a:pos x="512" y="397"/>
                </a:cxn>
                <a:cxn ang="0">
                  <a:pos x="518" y="416"/>
                </a:cxn>
                <a:cxn ang="0">
                  <a:pos x="531" y="429"/>
                </a:cxn>
                <a:cxn ang="0">
                  <a:pos x="537" y="436"/>
                </a:cxn>
                <a:cxn ang="0">
                  <a:pos x="550" y="442"/>
                </a:cxn>
                <a:cxn ang="0">
                  <a:pos x="563" y="436"/>
                </a:cxn>
                <a:cxn ang="0">
                  <a:pos x="576" y="429"/>
                </a:cxn>
                <a:cxn ang="0">
                  <a:pos x="589" y="429"/>
                </a:cxn>
                <a:cxn ang="0">
                  <a:pos x="601" y="423"/>
                </a:cxn>
                <a:cxn ang="0">
                  <a:pos x="614" y="416"/>
                </a:cxn>
                <a:cxn ang="0">
                  <a:pos x="621" y="429"/>
                </a:cxn>
                <a:cxn ang="0">
                  <a:pos x="473" y="551"/>
                </a:cxn>
                <a:cxn ang="0">
                  <a:pos x="461" y="551"/>
                </a:cxn>
                <a:cxn ang="0">
                  <a:pos x="429" y="493"/>
                </a:cxn>
                <a:cxn ang="0">
                  <a:pos x="397" y="436"/>
                </a:cxn>
                <a:cxn ang="0">
                  <a:pos x="345" y="468"/>
                </a:cxn>
                <a:cxn ang="0">
                  <a:pos x="301" y="500"/>
                </a:cxn>
                <a:cxn ang="0">
                  <a:pos x="256" y="532"/>
                </a:cxn>
                <a:cxn ang="0">
                  <a:pos x="224" y="551"/>
                </a:cxn>
                <a:cxn ang="0">
                  <a:pos x="211" y="564"/>
                </a:cxn>
                <a:cxn ang="0">
                  <a:pos x="166" y="532"/>
                </a:cxn>
                <a:cxn ang="0">
                  <a:pos x="109" y="500"/>
                </a:cxn>
                <a:cxn ang="0">
                  <a:pos x="57" y="474"/>
                </a:cxn>
                <a:cxn ang="0">
                  <a:pos x="70" y="455"/>
                </a:cxn>
                <a:cxn ang="0">
                  <a:pos x="77" y="436"/>
                </a:cxn>
                <a:cxn ang="0">
                  <a:pos x="83" y="410"/>
                </a:cxn>
                <a:cxn ang="0">
                  <a:pos x="89" y="391"/>
                </a:cxn>
                <a:cxn ang="0">
                  <a:pos x="109" y="231"/>
                </a:cxn>
                <a:cxn ang="0">
                  <a:pos x="109" y="205"/>
                </a:cxn>
                <a:cxn ang="0">
                  <a:pos x="109" y="173"/>
                </a:cxn>
                <a:cxn ang="0">
                  <a:pos x="102" y="141"/>
                </a:cxn>
                <a:cxn ang="0">
                  <a:pos x="96" y="122"/>
                </a:cxn>
                <a:cxn ang="0">
                  <a:pos x="83" y="103"/>
                </a:cxn>
                <a:cxn ang="0">
                  <a:pos x="64" y="84"/>
                </a:cxn>
                <a:cxn ang="0">
                  <a:pos x="19" y="109"/>
                </a:cxn>
                <a:cxn ang="0">
                  <a:pos x="0" y="96"/>
                </a:cxn>
                <a:cxn ang="0">
                  <a:pos x="134" y="0"/>
                </a:cxn>
              </a:cxnLst>
              <a:rect l="0" t="0" r="r" b="b"/>
              <a:pathLst>
                <a:path w="621" h="564">
                  <a:moveTo>
                    <a:pt x="505" y="7"/>
                  </a:moveTo>
                  <a:lnTo>
                    <a:pt x="505" y="7"/>
                  </a:lnTo>
                  <a:lnTo>
                    <a:pt x="505" y="7"/>
                  </a:lnTo>
                  <a:lnTo>
                    <a:pt x="505" y="7"/>
                  </a:lnTo>
                  <a:close/>
                  <a:moveTo>
                    <a:pt x="134" y="0"/>
                  </a:moveTo>
                  <a:lnTo>
                    <a:pt x="160" y="20"/>
                  </a:lnTo>
                  <a:lnTo>
                    <a:pt x="179" y="39"/>
                  </a:lnTo>
                  <a:lnTo>
                    <a:pt x="205" y="58"/>
                  </a:lnTo>
                  <a:lnTo>
                    <a:pt x="205" y="128"/>
                  </a:lnTo>
                  <a:lnTo>
                    <a:pt x="205" y="186"/>
                  </a:lnTo>
                  <a:lnTo>
                    <a:pt x="198" y="231"/>
                  </a:lnTo>
                  <a:lnTo>
                    <a:pt x="192" y="327"/>
                  </a:lnTo>
                  <a:lnTo>
                    <a:pt x="173" y="416"/>
                  </a:lnTo>
                  <a:lnTo>
                    <a:pt x="294" y="468"/>
                  </a:lnTo>
                  <a:lnTo>
                    <a:pt x="403" y="404"/>
                  </a:lnTo>
                  <a:lnTo>
                    <a:pt x="409" y="231"/>
                  </a:lnTo>
                  <a:lnTo>
                    <a:pt x="403" y="52"/>
                  </a:lnTo>
                  <a:lnTo>
                    <a:pt x="505" y="7"/>
                  </a:lnTo>
                  <a:lnTo>
                    <a:pt x="518" y="13"/>
                  </a:lnTo>
                  <a:lnTo>
                    <a:pt x="505" y="148"/>
                  </a:lnTo>
                  <a:lnTo>
                    <a:pt x="499" y="282"/>
                  </a:lnTo>
                  <a:lnTo>
                    <a:pt x="505" y="333"/>
                  </a:lnTo>
                  <a:lnTo>
                    <a:pt x="505" y="384"/>
                  </a:lnTo>
                  <a:lnTo>
                    <a:pt x="512" y="397"/>
                  </a:lnTo>
                  <a:lnTo>
                    <a:pt x="518" y="416"/>
                  </a:lnTo>
                  <a:lnTo>
                    <a:pt x="531" y="429"/>
                  </a:lnTo>
                  <a:lnTo>
                    <a:pt x="537" y="436"/>
                  </a:lnTo>
                  <a:lnTo>
                    <a:pt x="550" y="442"/>
                  </a:lnTo>
                  <a:lnTo>
                    <a:pt x="563" y="436"/>
                  </a:lnTo>
                  <a:lnTo>
                    <a:pt x="576" y="429"/>
                  </a:lnTo>
                  <a:lnTo>
                    <a:pt x="589" y="429"/>
                  </a:lnTo>
                  <a:lnTo>
                    <a:pt x="601" y="423"/>
                  </a:lnTo>
                  <a:lnTo>
                    <a:pt x="614" y="416"/>
                  </a:lnTo>
                  <a:lnTo>
                    <a:pt x="621" y="429"/>
                  </a:lnTo>
                  <a:lnTo>
                    <a:pt x="473" y="551"/>
                  </a:lnTo>
                  <a:lnTo>
                    <a:pt x="461" y="551"/>
                  </a:lnTo>
                  <a:lnTo>
                    <a:pt x="429" y="493"/>
                  </a:lnTo>
                  <a:lnTo>
                    <a:pt x="397" y="436"/>
                  </a:lnTo>
                  <a:lnTo>
                    <a:pt x="345" y="468"/>
                  </a:lnTo>
                  <a:lnTo>
                    <a:pt x="301" y="500"/>
                  </a:lnTo>
                  <a:lnTo>
                    <a:pt x="256" y="532"/>
                  </a:lnTo>
                  <a:lnTo>
                    <a:pt x="224" y="551"/>
                  </a:lnTo>
                  <a:lnTo>
                    <a:pt x="211" y="564"/>
                  </a:lnTo>
                  <a:lnTo>
                    <a:pt x="166" y="532"/>
                  </a:lnTo>
                  <a:lnTo>
                    <a:pt x="109" y="500"/>
                  </a:lnTo>
                  <a:lnTo>
                    <a:pt x="57" y="474"/>
                  </a:lnTo>
                  <a:lnTo>
                    <a:pt x="70" y="455"/>
                  </a:lnTo>
                  <a:lnTo>
                    <a:pt x="77" y="436"/>
                  </a:lnTo>
                  <a:lnTo>
                    <a:pt x="83" y="410"/>
                  </a:lnTo>
                  <a:lnTo>
                    <a:pt x="89" y="391"/>
                  </a:lnTo>
                  <a:lnTo>
                    <a:pt x="109" y="231"/>
                  </a:lnTo>
                  <a:lnTo>
                    <a:pt x="109" y="205"/>
                  </a:lnTo>
                  <a:lnTo>
                    <a:pt x="109" y="173"/>
                  </a:lnTo>
                  <a:lnTo>
                    <a:pt x="102" y="141"/>
                  </a:lnTo>
                  <a:lnTo>
                    <a:pt x="96" y="122"/>
                  </a:lnTo>
                  <a:lnTo>
                    <a:pt x="83" y="103"/>
                  </a:lnTo>
                  <a:lnTo>
                    <a:pt x="64" y="84"/>
                  </a:lnTo>
                  <a:lnTo>
                    <a:pt x="19" y="109"/>
                  </a:lnTo>
                  <a:lnTo>
                    <a:pt x="0" y="96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4" name="Freeform 52"/>
            <p:cNvSpPr>
              <a:spLocks/>
            </p:cNvSpPr>
            <p:nvPr/>
          </p:nvSpPr>
          <p:spPr bwMode="auto">
            <a:xfrm>
              <a:off x="5872" y="3325"/>
              <a:ext cx="294" cy="112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122" y="89"/>
                </a:cxn>
                <a:cxn ang="0">
                  <a:pos x="192" y="179"/>
                </a:cxn>
                <a:cxn ang="0">
                  <a:pos x="243" y="281"/>
                </a:cxn>
                <a:cxn ang="0">
                  <a:pos x="275" y="384"/>
                </a:cxn>
                <a:cxn ang="0">
                  <a:pos x="288" y="480"/>
                </a:cxn>
                <a:cxn ang="0">
                  <a:pos x="294" y="563"/>
                </a:cxn>
                <a:cxn ang="0">
                  <a:pos x="282" y="691"/>
                </a:cxn>
                <a:cxn ang="0">
                  <a:pos x="256" y="806"/>
                </a:cxn>
                <a:cxn ang="0">
                  <a:pos x="211" y="909"/>
                </a:cxn>
                <a:cxn ang="0">
                  <a:pos x="166" y="985"/>
                </a:cxn>
                <a:cxn ang="0">
                  <a:pos x="115" y="1043"/>
                </a:cxn>
                <a:cxn ang="0">
                  <a:pos x="70" y="1088"/>
                </a:cxn>
                <a:cxn ang="0">
                  <a:pos x="32" y="1113"/>
                </a:cxn>
                <a:cxn ang="0">
                  <a:pos x="19" y="1126"/>
                </a:cxn>
                <a:cxn ang="0">
                  <a:pos x="6" y="1120"/>
                </a:cxn>
                <a:cxn ang="0">
                  <a:pos x="6" y="1120"/>
                </a:cxn>
                <a:cxn ang="0">
                  <a:pos x="0" y="1113"/>
                </a:cxn>
                <a:cxn ang="0">
                  <a:pos x="0" y="1107"/>
                </a:cxn>
                <a:cxn ang="0">
                  <a:pos x="6" y="1107"/>
                </a:cxn>
                <a:cxn ang="0">
                  <a:pos x="6" y="1101"/>
                </a:cxn>
                <a:cxn ang="0">
                  <a:pos x="13" y="1094"/>
                </a:cxn>
                <a:cxn ang="0">
                  <a:pos x="19" y="1081"/>
                </a:cxn>
                <a:cxn ang="0">
                  <a:pos x="102" y="992"/>
                </a:cxn>
                <a:cxn ang="0">
                  <a:pos x="166" y="870"/>
                </a:cxn>
                <a:cxn ang="0">
                  <a:pos x="205" y="729"/>
                </a:cxn>
                <a:cxn ang="0">
                  <a:pos x="218" y="563"/>
                </a:cxn>
                <a:cxn ang="0">
                  <a:pos x="211" y="429"/>
                </a:cxn>
                <a:cxn ang="0">
                  <a:pos x="186" y="313"/>
                </a:cxn>
                <a:cxn ang="0">
                  <a:pos x="154" y="224"/>
                </a:cxn>
                <a:cxn ang="0">
                  <a:pos x="109" y="141"/>
                </a:cxn>
                <a:cxn ang="0">
                  <a:pos x="64" y="83"/>
                </a:cxn>
                <a:cxn ang="0">
                  <a:pos x="13" y="32"/>
                </a:cxn>
                <a:cxn ang="0">
                  <a:pos x="6" y="19"/>
                </a:cxn>
                <a:cxn ang="0">
                  <a:pos x="0" y="13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294" h="1126">
                  <a:moveTo>
                    <a:pt x="26" y="0"/>
                  </a:moveTo>
                  <a:lnTo>
                    <a:pt x="122" y="89"/>
                  </a:lnTo>
                  <a:lnTo>
                    <a:pt x="192" y="179"/>
                  </a:lnTo>
                  <a:lnTo>
                    <a:pt x="243" y="281"/>
                  </a:lnTo>
                  <a:lnTo>
                    <a:pt x="275" y="384"/>
                  </a:lnTo>
                  <a:lnTo>
                    <a:pt x="288" y="480"/>
                  </a:lnTo>
                  <a:lnTo>
                    <a:pt x="294" y="563"/>
                  </a:lnTo>
                  <a:lnTo>
                    <a:pt x="282" y="691"/>
                  </a:lnTo>
                  <a:lnTo>
                    <a:pt x="256" y="806"/>
                  </a:lnTo>
                  <a:lnTo>
                    <a:pt x="211" y="909"/>
                  </a:lnTo>
                  <a:lnTo>
                    <a:pt x="166" y="985"/>
                  </a:lnTo>
                  <a:lnTo>
                    <a:pt x="115" y="1043"/>
                  </a:lnTo>
                  <a:lnTo>
                    <a:pt x="70" y="1088"/>
                  </a:lnTo>
                  <a:lnTo>
                    <a:pt x="32" y="1113"/>
                  </a:lnTo>
                  <a:lnTo>
                    <a:pt x="19" y="1126"/>
                  </a:lnTo>
                  <a:lnTo>
                    <a:pt x="6" y="1120"/>
                  </a:lnTo>
                  <a:lnTo>
                    <a:pt x="6" y="1120"/>
                  </a:lnTo>
                  <a:lnTo>
                    <a:pt x="0" y="1113"/>
                  </a:lnTo>
                  <a:lnTo>
                    <a:pt x="0" y="1107"/>
                  </a:lnTo>
                  <a:lnTo>
                    <a:pt x="6" y="1107"/>
                  </a:lnTo>
                  <a:lnTo>
                    <a:pt x="6" y="1101"/>
                  </a:lnTo>
                  <a:lnTo>
                    <a:pt x="13" y="1094"/>
                  </a:lnTo>
                  <a:lnTo>
                    <a:pt x="19" y="1081"/>
                  </a:lnTo>
                  <a:lnTo>
                    <a:pt x="102" y="992"/>
                  </a:lnTo>
                  <a:lnTo>
                    <a:pt x="166" y="870"/>
                  </a:lnTo>
                  <a:lnTo>
                    <a:pt x="205" y="729"/>
                  </a:lnTo>
                  <a:lnTo>
                    <a:pt x="218" y="563"/>
                  </a:lnTo>
                  <a:lnTo>
                    <a:pt x="211" y="429"/>
                  </a:lnTo>
                  <a:lnTo>
                    <a:pt x="186" y="313"/>
                  </a:lnTo>
                  <a:lnTo>
                    <a:pt x="154" y="224"/>
                  </a:lnTo>
                  <a:lnTo>
                    <a:pt x="109" y="141"/>
                  </a:lnTo>
                  <a:lnTo>
                    <a:pt x="64" y="83"/>
                  </a:lnTo>
                  <a:lnTo>
                    <a:pt x="13" y="32"/>
                  </a:lnTo>
                  <a:lnTo>
                    <a:pt x="6" y="19"/>
                  </a:lnTo>
                  <a:lnTo>
                    <a:pt x="0" y="13"/>
                  </a:lnTo>
                  <a:lnTo>
                    <a:pt x="6" y="6"/>
                  </a:lnTo>
                  <a:lnTo>
                    <a:pt x="6" y="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5" name="Freeform 53"/>
            <p:cNvSpPr>
              <a:spLocks noEditPoints="1"/>
            </p:cNvSpPr>
            <p:nvPr/>
          </p:nvSpPr>
          <p:spPr bwMode="auto">
            <a:xfrm>
              <a:off x="6435" y="2794"/>
              <a:ext cx="1139" cy="1120"/>
            </a:xfrm>
            <a:custGeom>
              <a:avLst/>
              <a:gdLst/>
              <a:ahLst/>
              <a:cxnLst>
                <a:cxn ang="0">
                  <a:pos x="634" y="51"/>
                </a:cxn>
                <a:cxn ang="0">
                  <a:pos x="576" y="51"/>
                </a:cxn>
                <a:cxn ang="0">
                  <a:pos x="544" y="76"/>
                </a:cxn>
                <a:cxn ang="0">
                  <a:pos x="531" y="115"/>
                </a:cxn>
                <a:cxn ang="0">
                  <a:pos x="704" y="518"/>
                </a:cxn>
                <a:cxn ang="0">
                  <a:pos x="877" y="435"/>
                </a:cxn>
                <a:cxn ang="0">
                  <a:pos x="960" y="256"/>
                </a:cxn>
                <a:cxn ang="0">
                  <a:pos x="928" y="108"/>
                </a:cxn>
                <a:cxn ang="0">
                  <a:pos x="781" y="51"/>
                </a:cxn>
                <a:cxn ang="0">
                  <a:pos x="307" y="0"/>
                </a:cxn>
                <a:cxn ang="0">
                  <a:pos x="973" y="44"/>
                </a:cxn>
                <a:cxn ang="0">
                  <a:pos x="1114" y="243"/>
                </a:cxn>
                <a:cxn ang="0">
                  <a:pos x="999" y="441"/>
                </a:cxn>
                <a:cxn ang="0">
                  <a:pos x="762" y="550"/>
                </a:cxn>
                <a:cxn ang="0">
                  <a:pos x="762" y="550"/>
                </a:cxn>
                <a:cxn ang="0">
                  <a:pos x="871" y="620"/>
                </a:cxn>
                <a:cxn ang="0">
                  <a:pos x="909" y="761"/>
                </a:cxn>
                <a:cxn ang="0">
                  <a:pos x="896" y="870"/>
                </a:cxn>
                <a:cxn ang="0">
                  <a:pos x="890" y="1017"/>
                </a:cxn>
                <a:cxn ang="0">
                  <a:pos x="915" y="1075"/>
                </a:cxn>
                <a:cxn ang="0">
                  <a:pos x="986" y="1081"/>
                </a:cxn>
                <a:cxn ang="0">
                  <a:pos x="1101" y="940"/>
                </a:cxn>
                <a:cxn ang="0">
                  <a:pos x="1107" y="921"/>
                </a:cxn>
                <a:cxn ang="0">
                  <a:pos x="1127" y="921"/>
                </a:cxn>
                <a:cxn ang="0">
                  <a:pos x="1139" y="940"/>
                </a:cxn>
                <a:cxn ang="0">
                  <a:pos x="1095" y="1043"/>
                </a:cxn>
                <a:cxn ang="0">
                  <a:pos x="947" y="1120"/>
                </a:cxn>
                <a:cxn ang="0">
                  <a:pos x="858" y="1107"/>
                </a:cxn>
                <a:cxn ang="0">
                  <a:pos x="749" y="1017"/>
                </a:cxn>
                <a:cxn ang="0">
                  <a:pos x="749" y="864"/>
                </a:cxn>
                <a:cxn ang="0">
                  <a:pos x="781" y="736"/>
                </a:cxn>
                <a:cxn ang="0">
                  <a:pos x="762" y="633"/>
                </a:cxn>
                <a:cxn ang="0">
                  <a:pos x="608" y="563"/>
                </a:cxn>
                <a:cxn ang="0">
                  <a:pos x="314" y="998"/>
                </a:cxn>
                <a:cxn ang="0">
                  <a:pos x="359" y="1036"/>
                </a:cxn>
                <a:cxn ang="0">
                  <a:pos x="448" y="1043"/>
                </a:cxn>
                <a:cxn ang="0">
                  <a:pos x="455" y="1068"/>
                </a:cxn>
                <a:cxn ang="0">
                  <a:pos x="435" y="1088"/>
                </a:cxn>
                <a:cxn ang="0">
                  <a:pos x="288" y="1081"/>
                </a:cxn>
                <a:cxn ang="0">
                  <a:pos x="83" y="1088"/>
                </a:cxn>
                <a:cxn ang="0">
                  <a:pos x="13" y="1088"/>
                </a:cxn>
                <a:cxn ang="0">
                  <a:pos x="0" y="1068"/>
                </a:cxn>
                <a:cxn ang="0">
                  <a:pos x="19" y="1043"/>
                </a:cxn>
                <a:cxn ang="0">
                  <a:pos x="109" y="1036"/>
                </a:cxn>
                <a:cxn ang="0">
                  <a:pos x="179" y="992"/>
                </a:cxn>
                <a:cxn ang="0">
                  <a:pos x="403" y="96"/>
                </a:cxn>
                <a:cxn ang="0">
                  <a:pos x="403" y="70"/>
                </a:cxn>
                <a:cxn ang="0">
                  <a:pos x="365" y="57"/>
                </a:cxn>
                <a:cxn ang="0">
                  <a:pos x="314" y="51"/>
                </a:cxn>
                <a:cxn ang="0">
                  <a:pos x="275" y="51"/>
                </a:cxn>
                <a:cxn ang="0">
                  <a:pos x="263" y="19"/>
                </a:cxn>
                <a:cxn ang="0">
                  <a:pos x="288" y="6"/>
                </a:cxn>
              </a:cxnLst>
              <a:rect l="0" t="0" r="r" b="b"/>
              <a:pathLst>
                <a:path w="1139" h="1120">
                  <a:moveTo>
                    <a:pt x="672" y="51"/>
                  </a:moveTo>
                  <a:lnTo>
                    <a:pt x="653" y="51"/>
                  </a:lnTo>
                  <a:lnTo>
                    <a:pt x="634" y="51"/>
                  </a:lnTo>
                  <a:lnTo>
                    <a:pt x="608" y="51"/>
                  </a:lnTo>
                  <a:lnTo>
                    <a:pt x="589" y="51"/>
                  </a:lnTo>
                  <a:lnTo>
                    <a:pt x="576" y="51"/>
                  </a:lnTo>
                  <a:lnTo>
                    <a:pt x="563" y="57"/>
                  </a:lnTo>
                  <a:lnTo>
                    <a:pt x="551" y="64"/>
                  </a:lnTo>
                  <a:lnTo>
                    <a:pt x="544" y="76"/>
                  </a:lnTo>
                  <a:lnTo>
                    <a:pt x="538" y="89"/>
                  </a:lnTo>
                  <a:lnTo>
                    <a:pt x="531" y="115"/>
                  </a:lnTo>
                  <a:lnTo>
                    <a:pt x="531" y="115"/>
                  </a:lnTo>
                  <a:lnTo>
                    <a:pt x="429" y="531"/>
                  </a:lnTo>
                  <a:lnTo>
                    <a:pt x="608" y="531"/>
                  </a:lnTo>
                  <a:lnTo>
                    <a:pt x="704" y="518"/>
                  </a:lnTo>
                  <a:lnTo>
                    <a:pt x="781" y="499"/>
                  </a:lnTo>
                  <a:lnTo>
                    <a:pt x="839" y="467"/>
                  </a:lnTo>
                  <a:lnTo>
                    <a:pt x="877" y="435"/>
                  </a:lnTo>
                  <a:lnTo>
                    <a:pt x="915" y="384"/>
                  </a:lnTo>
                  <a:lnTo>
                    <a:pt x="941" y="320"/>
                  </a:lnTo>
                  <a:lnTo>
                    <a:pt x="960" y="256"/>
                  </a:lnTo>
                  <a:lnTo>
                    <a:pt x="967" y="211"/>
                  </a:lnTo>
                  <a:lnTo>
                    <a:pt x="954" y="147"/>
                  </a:lnTo>
                  <a:lnTo>
                    <a:pt x="928" y="108"/>
                  </a:lnTo>
                  <a:lnTo>
                    <a:pt x="883" y="83"/>
                  </a:lnTo>
                  <a:lnTo>
                    <a:pt x="839" y="64"/>
                  </a:lnTo>
                  <a:lnTo>
                    <a:pt x="781" y="51"/>
                  </a:lnTo>
                  <a:lnTo>
                    <a:pt x="723" y="51"/>
                  </a:lnTo>
                  <a:lnTo>
                    <a:pt x="672" y="51"/>
                  </a:lnTo>
                  <a:close/>
                  <a:moveTo>
                    <a:pt x="307" y="0"/>
                  </a:moveTo>
                  <a:lnTo>
                    <a:pt x="762" y="0"/>
                  </a:lnTo>
                  <a:lnTo>
                    <a:pt x="877" y="12"/>
                  </a:lnTo>
                  <a:lnTo>
                    <a:pt x="973" y="44"/>
                  </a:lnTo>
                  <a:lnTo>
                    <a:pt x="1050" y="96"/>
                  </a:lnTo>
                  <a:lnTo>
                    <a:pt x="1095" y="166"/>
                  </a:lnTo>
                  <a:lnTo>
                    <a:pt x="1114" y="243"/>
                  </a:lnTo>
                  <a:lnTo>
                    <a:pt x="1101" y="313"/>
                  </a:lnTo>
                  <a:lnTo>
                    <a:pt x="1056" y="384"/>
                  </a:lnTo>
                  <a:lnTo>
                    <a:pt x="999" y="441"/>
                  </a:lnTo>
                  <a:lnTo>
                    <a:pt x="922" y="486"/>
                  </a:lnTo>
                  <a:lnTo>
                    <a:pt x="845" y="524"/>
                  </a:lnTo>
                  <a:lnTo>
                    <a:pt x="762" y="550"/>
                  </a:lnTo>
                  <a:lnTo>
                    <a:pt x="762" y="550"/>
                  </a:lnTo>
                  <a:lnTo>
                    <a:pt x="762" y="550"/>
                  </a:lnTo>
                  <a:lnTo>
                    <a:pt x="762" y="550"/>
                  </a:lnTo>
                  <a:lnTo>
                    <a:pt x="794" y="563"/>
                  </a:lnTo>
                  <a:lnTo>
                    <a:pt x="832" y="582"/>
                  </a:lnTo>
                  <a:lnTo>
                    <a:pt x="871" y="620"/>
                  </a:lnTo>
                  <a:lnTo>
                    <a:pt x="903" y="672"/>
                  </a:lnTo>
                  <a:lnTo>
                    <a:pt x="909" y="736"/>
                  </a:lnTo>
                  <a:lnTo>
                    <a:pt x="909" y="761"/>
                  </a:lnTo>
                  <a:lnTo>
                    <a:pt x="909" y="787"/>
                  </a:lnTo>
                  <a:lnTo>
                    <a:pt x="909" y="812"/>
                  </a:lnTo>
                  <a:lnTo>
                    <a:pt x="896" y="870"/>
                  </a:lnTo>
                  <a:lnTo>
                    <a:pt x="890" y="934"/>
                  </a:lnTo>
                  <a:lnTo>
                    <a:pt x="890" y="992"/>
                  </a:lnTo>
                  <a:lnTo>
                    <a:pt x="890" y="1017"/>
                  </a:lnTo>
                  <a:lnTo>
                    <a:pt x="896" y="1043"/>
                  </a:lnTo>
                  <a:lnTo>
                    <a:pt x="903" y="1062"/>
                  </a:lnTo>
                  <a:lnTo>
                    <a:pt x="915" y="1075"/>
                  </a:lnTo>
                  <a:lnTo>
                    <a:pt x="928" y="1088"/>
                  </a:lnTo>
                  <a:lnTo>
                    <a:pt x="954" y="1088"/>
                  </a:lnTo>
                  <a:lnTo>
                    <a:pt x="986" y="1081"/>
                  </a:lnTo>
                  <a:lnTo>
                    <a:pt x="1024" y="1062"/>
                  </a:lnTo>
                  <a:lnTo>
                    <a:pt x="1063" y="1017"/>
                  </a:lnTo>
                  <a:lnTo>
                    <a:pt x="1101" y="940"/>
                  </a:lnTo>
                  <a:lnTo>
                    <a:pt x="1101" y="934"/>
                  </a:lnTo>
                  <a:lnTo>
                    <a:pt x="1101" y="928"/>
                  </a:lnTo>
                  <a:lnTo>
                    <a:pt x="1107" y="921"/>
                  </a:lnTo>
                  <a:lnTo>
                    <a:pt x="1120" y="921"/>
                  </a:lnTo>
                  <a:lnTo>
                    <a:pt x="1120" y="921"/>
                  </a:lnTo>
                  <a:lnTo>
                    <a:pt x="1127" y="921"/>
                  </a:lnTo>
                  <a:lnTo>
                    <a:pt x="1133" y="928"/>
                  </a:lnTo>
                  <a:lnTo>
                    <a:pt x="1139" y="928"/>
                  </a:lnTo>
                  <a:lnTo>
                    <a:pt x="1139" y="940"/>
                  </a:lnTo>
                  <a:lnTo>
                    <a:pt x="1133" y="960"/>
                  </a:lnTo>
                  <a:lnTo>
                    <a:pt x="1120" y="998"/>
                  </a:lnTo>
                  <a:lnTo>
                    <a:pt x="1095" y="1043"/>
                  </a:lnTo>
                  <a:lnTo>
                    <a:pt x="1056" y="1081"/>
                  </a:lnTo>
                  <a:lnTo>
                    <a:pt x="1005" y="1113"/>
                  </a:lnTo>
                  <a:lnTo>
                    <a:pt x="947" y="1120"/>
                  </a:lnTo>
                  <a:lnTo>
                    <a:pt x="928" y="1120"/>
                  </a:lnTo>
                  <a:lnTo>
                    <a:pt x="896" y="1120"/>
                  </a:lnTo>
                  <a:lnTo>
                    <a:pt x="858" y="1107"/>
                  </a:lnTo>
                  <a:lnTo>
                    <a:pt x="813" y="1088"/>
                  </a:lnTo>
                  <a:lnTo>
                    <a:pt x="775" y="1062"/>
                  </a:lnTo>
                  <a:lnTo>
                    <a:pt x="749" y="1017"/>
                  </a:lnTo>
                  <a:lnTo>
                    <a:pt x="736" y="953"/>
                  </a:lnTo>
                  <a:lnTo>
                    <a:pt x="743" y="915"/>
                  </a:lnTo>
                  <a:lnTo>
                    <a:pt x="749" y="864"/>
                  </a:lnTo>
                  <a:lnTo>
                    <a:pt x="762" y="812"/>
                  </a:lnTo>
                  <a:lnTo>
                    <a:pt x="768" y="774"/>
                  </a:lnTo>
                  <a:lnTo>
                    <a:pt x="781" y="736"/>
                  </a:lnTo>
                  <a:lnTo>
                    <a:pt x="781" y="704"/>
                  </a:lnTo>
                  <a:lnTo>
                    <a:pt x="781" y="672"/>
                  </a:lnTo>
                  <a:lnTo>
                    <a:pt x="762" y="633"/>
                  </a:lnTo>
                  <a:lnTo>
                    <a:pt x="730" y="595"/>
                  </a:lnTo>
                  <a:lnTo>
                    <a:pt x="685" y="569"/>
                  </a:lnTo>
                  <a:lnTo>
                    <a:pt x="608" y="563"/>
                  </a:lnTo>
                  <a:lnTo>
                    <a:pt x="423" y="563"/>
                  </a:lnTo>
                  <a:lnTo>
                    <a:pt x="314" y="985"/>
                  </a:lnTo>
                  <a:lnTo>
                    <a:pt x="314" y="998"/>
                  </a:lnTo>
                  <a:lnTo>
                    <a:pt x="314" y="1011"/>
                  </a:lnTo>
                  <a:lnTo>
                    <a:pt x="327" y="1030"/>
                  </a:lnTo>
                  <a:lnTo>
                    <a:pt x="359" y="1036"/>
                  </a:lnTo>
                  <a:lnTo>
                    <a:pt x="416" y="1036"/>
                  </a:lnTo>
                  <a:lnTo>
                    <a:pt x="435" y="1036"/>
                  </a:lnTo>
                  <a:lnTo>
                    <a:pt x="448" y="1043"/>
                  </a:lnTo>
                  <a:lnTo>
                    <a:pt x="455" y="1043"/>
                  </a:lnTo>
                  <a:lnTo>
                    <a:pt x="461" y="1056"/>
                  </a:lnTo>
                  <a:lnTo>
                    <a:pt x="455" y="1068"/>
                  </a:lnTo>
                  <a:lnTo>
                    <a:pt x="448" y="1081"/>
                  </a:lnTo>
                  <a:lnTo>
                    <a:pt x="442" y="1088"/>
                  </a:lnTo>
                  <a:lnTo>
                    <a:pt x="435" y="1088"/>
                  </a:lnTo>
                  <a:lnTo>
                    <a:pt x="429" y="1088"/>
                  </a:lnTo>
                  <a:lnTo>
                    <a:pt x="365" y="1088"/>
                  </a:lnTo>
                  <a:lnTo>
                    <a:pt x="288" y="1081"/>
                  </a:lnTo>
                  <a:lnTo>
                    <a:pt x="224" y="1081"/>
                  </a:lnTo>
                  <a:lnTo>
                    <a:pt x="160" y="1081"/>
                  </a:lnTo>
                  <a:lnTo>
                    <a:pt x="83" y="1088"/>
                  </a:lnTo>
                  <a:lnTo>
                    <a:pt x="26" y="1088"/>
                  </a:lnTo>
                  <a:lnTo>
                    <a:pt x="19" y="1088"/>
                  </a:lnTo>
                  <a:lnTo>
                    <a:pt x="13" y="1088"/>
                  </a:lnTo>
                  <a:lnTo>
                    <a:pt x="7" y="1081"/>
                  </a:lnTo>
                  <a:lnTo>
                    <a:pt x="0" y="1081"/>
                  </a:lnTo>
                  <a:lnTo>
                    <a:pt x="0" y="1068"/>
                  </a:lnTo>
                  <a:lnTo>
                    <a:pt x="0" y="1056"/>
                  </a:lnTo>
                  <a:lnTo>
                    <a:pt x="7" y="1043"/>
                  </a:lnTo>
                  <a:lnTo>
                    <a:pt x="19" y="1043"/>
                  </a:lnTo>
                  <a:lnTo>
                    <a:pt x="26" y="1036"/>
                  </a:lnTo>
                  <a:lnTo>
                    <a:pt x="45" y="1036"/>
                  </a:lnTo>
                  <a:lnTo>
                    <a:pt x="109" y="1036"/>
                  </a:lnTo>
                  <a:lnTo>
                    <a:pt x="147" y="1030"/>
                  </a:lnTo>
                  <a:lnTo>
                    <a:pt x="167" y="1017"/>
                  </a:lnTo>
                  <a:lnTo>
                    <a:pt x="179" y="992"/>
                  </a:lnTo>
                  <a:lnTo>
                    <a:pt x="186" y="960"/>
                  </a:lnTo>
                  <a:lnTo>
                    <a:pt x="403" y="108"/>
                  </a:lnTo>
                  <a:lnTo>
                    <a:pt x="403" y="96"/>
                  </a:lnTo>
                  <a:lnTo>
                    <a:pt x="410" y="83"/>
                  </a:lnTo>
                  <a:lnTo>
                    <a:pt x="410" y="83"/>
                  </a:lnTo>
                  <a:lnTo>
                    <a:pt x="403" y="70"/>
                  </a:lnTo>
                  <a:lnTo>
                    <a:pt x="397" y="64"/>
                  </a:lnTo>
                  <a:lnTo>
                    <a:pt x="384" y="57"/>
                  </a:lnTo>
                  <a:lnTo>
                    <a:pt x="365" y="57"/>
                  </a:lnTo>
                  <a:lnTo>
                    <a:pt x="346" y="51"/>
                  </a:lnTo>
                  <a:lnTo>
                    <a:pt x="327" y="51"/>
                  </a:lnTo>
                  <a:lnTo>
                    <a:pt x="314" y="51"/>
                  </a:lnTo>
                  <a:lnTo>
                    <a:pt x="307" y="51"/>
                  </a:lnTo>
                  <a:lnTo>
                    <a:pt x="288" y="51"/>
                  </a:lnTo>
                  <a:lnTo>
                    <a:pt x="275" y="51"/>
                  </a:lnTo>
                  <a:lnTo>
                    <a:pt x="263" y="44"/>
                  </a:lnTo>
                  <a:lnTo>
                    <a:pt x="263" y="32"/>
                  </a:lnTo>
                  <a:lnTo>
                    <a:pt x="263" y="19"/>
                  </a:lnTo>
                  <a:lnTo>
                    <a:pt x="269" y="12"/>
                  </a:lnTo>
                  <a:lnTo>
                    <a:pt x="275" y="6"/>
                  </a:lnTo>
                  <a:lnTo>
                    <a:pt x="288" y="6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6" name="Freeform 54"/>
            <p:cNvSpPr>
              <a:spLocks/>
            </p:cNvSpPr>
            <p:nvPr/>
          </p:nvSpPr>
          <p:spPr bwMode="auto">
            <a:xfrm>
              <a:off x="7696" y="3402"/>
              <a:ext cx="659" cy="787"/>
            </a:xfrm>
            <a:custGeom>
              <a:avLst/>
              <a:gdLst/>
              <a:ahLst/>
              <a:cxnLst>
                <a:cxn ang="0">
                  <a:pos x="435" y="0"/>
                </a:cxn>
                <a:cxn ang="0">
                  <a:pos x="480" y="6"/>
                </a:cxn>
                <a:cxn ang="0">
                  <a:pos x="525" y="6"/>
                </a:cxn>
                <a:cxn ang="0">
                  <a:pos x="608" y="0"/>
                </a:cxn>
                <a:cxn ang="0">
                  <a:pos x="653" y="0"/>
                </a:cxn>
                <a:cxn ang="0">
                  <a:pos x="659" y="12"/>
                </a:cxn>
                <a:cxn ang="0">
                  <a:pos x="653" y="32"/>
                </a:cxn>
                <a:cxn ang="0">
                  <a:pos x="640" y="38"/>
                </a:cxn>
                <a:cxn ang="0">
                  <a:pos x="608" y="38"/>
                </a:cxn>
                <a:cxn ang="0">
                  <a:pos x="576" y="51"/>
                </a:cxn>
                <a:cxn ang="0">
                  <a:pos x="563" y="70"/>
                </a:cxn>
                <a:cxn ang="0">
                  <a:pos x="429" y="608"/>
                </a:cxn>
                <a:cxn ang="0">
                  <a:pos x="352" y="723"/>
                </a:cxn>
                <a:cxn ang="0">
                  <a:pos x="230" y="780"/>
                </a:cxn>
                <a:cxn ang="0">
                  <a:pos x="96" y="780"/>
                </a:cxn>
                <a:cxn ang="0">
                  <a:pos x="13" y="716"/>
                </a:cxn>
                <a:cxn ang="0">
                  <a:pos x="0" y="640"/>
                </a:cxn>
                <a:cxn ang="0">
                  <a:pos x="19" y="608"/>
                </a:cxn>
                <a:cxn ang="0">
                  <a:pos x="45" y="582"/>
                </a:cxn>
                <a:cxn ang="0">
                  <a:pos x="77" y="576"/>
                </a:cxn>
                <a:cxn ang="0">
                  <a:pos x="102" y="588"/>
                </a:cxn>
                <a:cxn ang="0">
                  <a:pos x="122" y="608"/>
                </a:cxn>
                <a:cxn ang="0">
                  <a:pos x="128" y="640"/>
                </a:cxn>
                <a:cxn ang="0">
                  <a:pos x="115" y="665"/>
                </a:cxn>
                <a:cxn ang="0">
                  <a:pos x="90" y="691"/>
                </a:cxn>
                <a:cxn ang="0">
                  <a:pos x="45" y="697"/>
                </a:cxn>
                <a:cxn ang="0">
                  <a:pos x="109" y="748"/>
                </a:cxn>
                <a:cxn ang="0">
                  <a:pos x="160" y="755"/>
                </a:cxn>
                <a:cxn ang="0">
                  <a:pos x="288" y="678"/>
                </a:cxn>
                <a:cxn ang="0">
                  <a:pos x="454" y="89"/>
                </a:cxn>
                <a:cxn ang="0">
                  <a:pos x="461" y="70"/>
                </a:cxn>
                <a:cxn ang="0">
                  <a:pos x="461" y="57"/>
                </a:cxn>
                <a:cxn ang="0">
                  <a:pos x="442" y="44"/>
                </a:cxn>
                <a:cxn ang="0">
                  <a:pos x="410" y="38"/>
                </a:cxn>
                <a:cxn ang="0">
                  <a:pos x="384" y="38"/>
                </a:cxn>
                <a:cxn ang="0">
                  <a:pos x="346" y="38"/>
                </a:cxn>
                <a:cxn ang="0">
                  <a:pos x="326" y="32"/>
                </a:cxn>
                <a:cxn ang="0">
                  <a:pos x="326" y="12"/>
                </a:cxn>
                <a:cxn ang="0">
                  <a:pos x="333" y="0"/>
                </a:cxn>
                <a:cxn ang="0">
                  <a:pos x="346" y="0"/>
                </a:cxn>
              </a:cxnLst>
              <a:rect l="0" t="0" r="r" b="b"/>
              <a:pathLst>
                <a:path w="659" h="787">
                  <a:moveTo>
                    <a:pt x="346" y="0"/>
                  </a:moveTo>
                  <a:lnTo>
                    <a:pt x="435" y="0"/>
                  </a:lnTo>
                  <a:lnTo>
                    <a:pt x="454" y="0"/>
                  </a:lnTo>
                  <a:lnTo>
                    <a:pt x="480" y="6"/>
                  </a:lnTo>
                  <a:lnTo>
                    <a:pt x="506" y="6"/>
                  </a:lnTo>
                  <a:lnTo>
                    <a:pt x="525" y="6"/>
                  </a:lnTo>
                  <a:lnTo>
                    <a:pt x="563" y="6"/>
                  </a:lnTo>
                  <a:lnTo>
                    <a:pt x="608" y="0"/>
                  </a:lnTo>
                  <a:lnTo>
                    <a:pt x="646" y="0"/>
                  </a:lnTo>
                  <a:lnTo>
                    <a:pt x="653" y="0"/>
                  </a:lnTo>
                  <a:lnTo>
                    <a:pt x="659" y="6"/>
                  </a:lnTo>
                  <a:lnTo>
                    <a:pt x="659" y="12"/>
                  </a:lnTo>
                  <a:lnTo>
                    <a:pt x="659" y="25"/>
                  </a:lnTo>
                  <a:lnTo>
                    <a:pt x="653" y="32"/>
                  </a:lnTo>
                  <a:lnTo>
                    <a:pt x="646" y="38"/>
                  </a:lnTo>
                  <a:lnTo>
                    <a:pt x="640" y="38"/>
                  </a:lnTo>
                  <a:lnTo>
                    <a:pt x="634" y="38"/>
                  </a:lnTo>
                  <a:lnTo>
                    <a:pt x="608" y="38"/>
                  </a:lnTo>
                  <a:lnTo>
                    <a:pt x="589" y="44"/>
                  </a:lnTo>
                  <a:lnTo>
                    <a:pt x="576" y="51"/>
                  </a:lnTo>
                  <a:lnTo>
                    <a:pt x="570" y="57"/>
                  </a:lnTo>
                  <a:lnTo>
                    <a:pt x="563" y="70"/>
                  </a:lnTo>
                  <a:lnTo>
                    <a:pt x="557" y="83"/>
                  </a:lnTo>
                  <a:lnTo>
                    <a:pt x="429" y="608"/>
                  </a:lnTo>
                  <a:lnTo>
                    <a:pt x="397" y="672"/>
                  </a:lnTo>
                  <a:lnTo>
                    <a:pt x="352" y="723"/>
                  </a:lnTo>
                  <a:lnTo>
                    <a:pt x="294" y="761"/>
                  </a:lnTo>
                  <a:lnTo>
                    <a:pt x="230" y="780"/>
                  </a:lnTo>
                  <a:lnTo>
                    <a:pt x="160" y="787"/>
                  </a:lnTo>
                  <a:lnTo>
                    <a:pt x="96" y="780"/>
                  </a:lnTo>
                  <a:lnTo>
                    <a:pt x="45" y="755"/>
                  </a:lnTo>
                  <a:lnTo>
                    <a:pt x="13" y="716"/>
                  </a:lnTo>
                  <a:lnTo>
                    <a:pt x="0" y="665"/>
                  </a:lnTo>
                  <a:lnTo>
                    <a:pt x="0" y="640"/>
                  </a:lnTo>
                  <a:lnTo>
                    <a:pt x="13" y="620"/>
                  </a:lnTo>
                  <a:lnTo>
                    <a:pt x="19" y="608"/>
                  </a:lnTo>
                  <a:lnTo>
                    <a:pt x="32" y="595"/>
                  </a:lnTo>
                  <a:lnTo>
                    <a:pt x="45" y="582"/>
                  </a:lnTo>
                  <a:lnTo>
                    <a:pt x="64" y="582"/>
                  </a:lnTo>
                  <a:lnTo>
                    <a:pt x="77" y="576"/>
                  </a:lnTo>
                  <a:lnTo>
                    <a:pt x="90" y="582"/>
                  </a:lnTo>
                  <a:lnTo>
                    <a:pt x="102" y="588"/>
                  </a:lnTo>
                  <a:lnTo>
                    <a:pt x="115" y="595"/>
                  </a:lnTo>
                  <a:lnTo>
                    <a:pt x="122" y="608"/>
                  </a:lnTo>
                  <a:lnTo>
                    <a:pt x="128" y="627"/>
                  </a:lnTo>
                  <a:lnTo>
                    <a:pt x="128" y="640"/>
                  </a:lnTo>
                  <a:lnTo>
                    <a:pt x="122" y="652"/>
                  </a:lnTo>
                  <a:lnTo>
                    <a:pt x="115" y="665"/>
                  </a:lnTo>
                  <a:lnTo>
                    <a:pt x="109" y="678"/>
                  </a:lnTo>
                  <a:lnTo>
                    <a:pt x="90" y="691"/>
                  </a:lnTo>
                  <a:lnTo>
                    <a:pt x="70" y="697"/>
                  </a:lnTo>
                  <a:lnTo>
                    <a:pt x="45" y="697"/>
                  </a:lnTo>
                  <a:lnTo>
                    <a:pt x="70" y="729"/>
                  </a:lnTo>
                  <a:lnTo>
                    <a:pt x="109" y="748"/>
                  </a:lnTo>
                  <a:lnTo>
                    <a:pt x="141" y="755"/>
                  </a:lnTo>
                  <a:lnTo>
                    <a:pt x="160" y="755"/>
                  </a:lnTo>
                  <a:lnTo>
                    <a:pt x="230" y="736"/>
                  </a:lnTo>
                  <a:lnTo>
                    <a:pt x="288" y="678"/>
                  </a:lnTo>
                  <a:lnTo>
                    <a:pt x="326" y="601"/>
                  </a:lnTo>
                  <a:lnTo>
                    <a:pt x="454" y="89"/>
                  </a:lnTo>
                  <a:lnTo>
                    <a:pt x="461" y="76"/>
                  </a:lnTo>
                  <a:lnTo>
                    <a:pt x="461" y="70"/>
                  </a:lnTo>
                  <a:lnTo>
                    <a:pt x="461" y="64"/>
                  </a:lnTo>
                  <a:lnTo>
                    <a:pt x="461" y="57"/>
                  </a:lnTo>
                  <a:lnTo>
                    <a:pt x="454" y="51"/>
                  </a:lnTo>
                  <a:lnTo>
                    <a:pt x="442" y="44"/>
                  </a:lnTo>
                  <a:lnTo>
                    <a:pt x="422" y="44"/>
                  </a:lnTo>
                  <a:lnTo>
                    <a:pt x="410" y="38"/>
                  </a:lnTo>
                  <a:lnTo>
                    <a:pt x="397" y="38"/>
                  </a:lnTo>
                  <a:lnTo>
                    <a:pt x="384" y="38"/>
                  </a:lnTo>
                  <a:lnTo>
                    <a:pt x="365" y="38"/>
                  </a:lnTo>
                  <a:lnTo>
                    <a:pt x="346" y="38"/>
                  </a:lnTo>
                  <a:lnTo>
                    <a:pt x="333" y="38"/>
                  </a:lnTo>
                  <a:lnTo>
                    <a:pt x="326" y="32"/>
                  </a:lnTo>
                  <a:lnTo>
                    <a:pt x="320" y="25"/>
                  </a:lnTo>
                  <a:lnTo>
                    <a:pt x="326" y="12"/>
                  </a:lnTo>
                  <a:lnTo>
                    <a:pt x="326" y="6"/>
                  </a:lnTo>
                  <a:lnTo>
                    <a:pt x="333" y="0"/>
                  </a:lnTo>
                  <a:lnTo>
                    <a:pt x="339" y="0"/>
                  </a:lnTo>
                  <a:lnTo>
                    <a:pt x="3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7" name="Freeform 55"/>
            <p:cNvSpPr>
              <a:spLocks/>
            </p:cNvSpPr>
            <p:nvPr/>
          </p:nvSpPr>
          <p:spPr bwMode="auto">
            <a:xfrm>
              <a:off x="8362" y="3978"/>
              <a:ext cx="428" cy="352"/>
            </a:xfrm>
            <a:custGeom>
              <a:avLst/>
              <a:gdLst/>
              <a:ahLst/>
              <a:cxnLst>
                <a:cxn ang="0">
                  <a:pos x="396" y="0"/>
                </a:cxn>
                <a:cxn ang="0">
                  <a:pos x="416" y="12"/>
                </a:cxn>
                <a:cxn ang="0">
                  <a:pos x="428" y="44"/>
                </a:cxn>
                <a:cxn ang="0">
                  <a:pos x="428" y="64"/>
                </a:cxn>
                <a:cxn ang="0">
                  <a:pos x="422" y="140"/>
                </a:cxn>
                <a:cxn ang="0">
                  <a:pos x="364" y="268"/>
                </a:cxn>
                <a:cxn ang="0">
                  <a:pos x="288" y="339"/>
                </a:cxn>
                <a:cxn ang="0">
                  <a:pos x="179" y="345"/>
                </a:cxn>
                <a:cxn ang="0">
                  <a:pos x="102" y="294"/>
                </a:cxn>
                <a:cxn ang="0">
                  <a:pos x="96" y="211"/>
                </a:cxn>
                <a:cxn ang="0">
                  <a:pos x="134" y="102"/>
                </a:cxn>
                <a:cxn ang="0">
                  <a:pos x="147" y="76"/>
                </a:cxn>
                <a:cxn ang="0">
                  <a:pos x="147" y="57"/>
                </a:cxn>
                <a:cxn ang="0">
                  <a:pos x="134" y="32"/>
                </a:cxn>
                <a:cxn ang="0">
                  <a:pos x="102" y="32"/>
                </a:cxn>
                <a:cxn ang="0">
                  <a:pos x="64" y="64"/>
                </a:cxn>
                <a:cxn ang="0">
                  <a:pos x="32" y="115"/>
                </a:cxn>
                <a:cxn ang="0">
                  <a:pos x="25" y="134"/>
                </a:cxn>
                <a:cxn ang="0">
                  <a:pos x="12" y="134"/>
                </a:cxn>
                <a:cxn ang="0">
                  <a:pos x="6" y="128"/>
                </a:cxn>
                <a:cxn ang="0">
                  <a:pos x="6" y="102"/>
                </a:cxn>
                <a:cxn ang="0">
                  <a:pos x="44" y="38"/>
                </a:cxn>
                <a:cxn ang="0">
                  <a:pos x="128" y="0"/>
                </a:cxn>
                <a:cxn ang="0">
                  <a:pos x="179" y="12"/>
                </a:cxn>
                <a:cxn ang="0">
                  <a:pos x="204" y="44"/>
                </a:cxn>
                <a:cxn ang="0">
                  <a:pos x="211" y="89"/>
                </a:cxn>
                <a:cxn ang="0">
                  <a:pos x="172" y="185"/>
                </a:cxn>
                <a:cxn ang="0">
                  <a:pos x="160" y="275"/>
                </a:cxn>
                <a:cxn ang="0">
                  <a:pos x="172" y="307"/>
                </a:cxn>
                <a:cxn ang="0">
                  <a:pos x="198" y="326"/>
                </a:cxn>
                <a:cxn ang="0">
                  <a:pos x="236" y="326"/>
                </a:cxn>
                <a:cxn ang="0">
                  <a:pos x="326" y="268"/>
                </a:cxn>
                <a:cxn ang="0">
                  <a:pos x="377" y="166"/>
                </a:cxn>
                <a:cxn ang="0">
                  <a:pos x="384" y="108"/>
                </a:cxn>
                <a:cxn ang="0">
                  <a:pos x="371" y="83"/>
                </a:cxn>
                <a:cxn ang="0">
                  <a:pos x="358" y="70"/>
                </a:cxn>
                <a:cxn ang="0">
                  <a:pos x="345" y="57"/>
                </a:cxn>
                <a:cxn ang="0">
                  <a:pos x="345" y="25"/>
                </a:cxn>
                <a:cxn ang="0">
                  <a:pos x="371" y="0"/>
                </a:cxn>
              </a:cxnLst>
              <a:rect l="0" t="0" r="r" b="b"/>
              <a:pathLst>
                <a:path w="428" h="352">
                  <a:moveTo>
                    <a:pt x="384" y="0"/>
                  </a:moveTo>
                  <a:lnTo>
                    <a:pt x="396" y="0"/>
                  </a:lnTo>
                  <a:lnTo>
                    <a:pt x="403" y="6"/>
                  </a:lnTo>
                  <a:lnTo>
                    <a:pt x="416" y="12"/>
                  </a:lnTo>
                  <a:lnTo>
                    <a:pt x="422" y="25"/>
                  </a:lnTo>
                  <a:lnTo>
                    <a:pt x="428" y="44"/>
                  </a:lnTo>
                  <a:lnTo>
                    <a:pt x="428" y="64"/>
                  </a:lnTo>
                  <a:lnTo>
                    <a:pt x="428" y="64"/>
                  </a:lnTo>
                  <a:lnTo>
                    <a:pt x="428" y="89"/>
                  </a:lnTo>
                  <a:lnTo>
                    <a:pt x="422" y="140"/>
                  </a:lnTo>
                  <a:lnTo>
                    <a:pt x="403" y="204"/>
                  </a:lnTo>
                  <a:lnTo>
                    <a:pt x="364" y="268"/>
                  </a:lnTo>
                  <a:lnTo>
                    <a:pt x="332" y="307"/>
                  </a:lnTo>
                  <a:lnTo>
                    <a:pt x="288" y="339"/>
                  </a:lnTo>
                  <a:lnTo>
                    <a:pt x="230" y="352"/>
                  </a:lnTo>
                  <a:lnTo>
                    <a:pt x="179" y="345"/>
                  </a:lnTo>
                  <a:lnTo>
                    <a:pt x="134" y="326"/>
                  </a:lnTo>
                  <a:lnTo>
                    <a:pt x="102" y="294"/>
                  </a:lnTo>
                  <a:lnTo>
                    <a:pt x="89" y="243"/>
                  </a:lnTo>
                  <a:lnTo>
                    <a:pt x="96" y="211"/>
                  </a:lnTo>
                  <a:lnTo>
                    <a:pt x="108" y="166"/>
                  </a:lnTo>
                  <a:lnTo>
                    <a:pt x="134" y="102"/>
                  </a:lnTo>
                  <a:lnTo>
                    <a:pt x="140" y="89"/>
                  </a:lnTo>
                  <a:lnTo>
                    <a:pt x="147" y="76"/>
                  </a:lnTo>
                  <a:lnTo>
                    <a:pt x="147" y="64"/>
                  </a:lnTo>
                  <a:lnTo>
                    <a:pt x="147" y="57"/>
                  </a:lnTo>
                  <a:lnTo>
                    <a:pt x="147" y="38"/>
                  </a:lnTo>
                  <a:lnTo>
                    <a:pt x="134" y="32"/>
                  </a:lnTo>
                  <a:lnTo>
                    <a:pt x="121" y="25"/>
                  </a:lnTo>
                  <a:lnTo>
                    <a:pt x="102" y="32"/>
                  </a:lnTo>
                  <a:lnTo>
                    <a:pt x="83" y="44"/>
                  </a:lnTo>
                  <a:lnTo>
                    <a:pt x="64" y="64"/>
                  </a:lnTo>
                  <a:lnTo>
                    <a:pt x="44" y="83"/>
                  </a:lnTo>
                  <a:lnTo>
                    <a:pt x="32" y="115"/>
                  </a:lnTo>
                  <a:lnTo>
                    <a:pt x="32" y="128"/>
                  </a:lnTo>
                  <a:lnTo>
                    <a:pt x="25" y="134"/>
                  </a:lnTo>
                  <a:lnTo>
                    <a:pt x="19" y="134"/>
                  </a:lnTo>
                  <a:lnTo>
                    <a:pt x="12" y="134"/>
                  </a:lnTo>
                  <a:lnTo>
                    <a:pt x="6" y="134"/>
                  </a:lnTo>
                  <a:lnTo>
                    <a:pt x="6" y="128"/>
                  </a:lnTo>
                  <a:lnTo>
                    <a:pt x="0" y="121"/>
                  </a:lnTo>
                  <a:lnTo>
                    <a:pt x="6" y="102"/>
                  </a:lnTo>
                  <a:lnTo>
                    <a:pt x="19" y="70"/>
                  </a:lnTo>
                  <a:lnTo>
                    <a:pt x="44" y="38"/>
                  </a:lnTo>
                  <a:lnTo>
                    <a:pt x="83" y="12"/>
                  </a:lnTo>
                  <a:lnTo>
                    <a:pt x="128" y="0"/>
                  </a:lnTo>
                  <a:lnTo>
                    <a:pt x="153" y="6"/>
                  </a:lnTo>
                  <a:lnTo>
                    <a:pt x="179" y="12"/>
                  </a:lnTo>
                  <a:lnTo>
                    <a:pt x="198" y="25"/>
                  </a:lnTo>
                  <a:lnTo>
                    <a:pt x="204" y="44"/>
                  </a:lnTo>
                  <a:lnTo>
                    <a:pt x="211" y="70"/>
                  </a:lnTo>
                  <a:lnTo>
                    <a:pt x="211" y="89"/>
                  </a:lnTo>
                  <a:lnTo>
                    <a:pt x="204" y="108"/>
                  </a:lnTo>
                  <a:lnTo>
                    <a:pt x="172" y="185"/>
                  </a:lnTo>
                  <a:lnTo>
                    <a:pt x="160" y="256"/>
                  </a:lnTo>
                  <a:lnTo>
                    <a:pt x="160" y="275"/>
                  </a:lnTo>
                  <a:lnTo>
                    <a:pt x="166" y="294"/>
                  </a:lnTo>
                  <a:lnTo>
                    <a:pt x="172" y="307"/>
                  </a:lnTo>
                  <a:lnTo>
                    <a:pt x="185" y="320"/>
                  </a:lnTo>
                  <a:lnTo>
                    <a:pt x="198" y="326"/>
                  </a:lnTo>
                  <a:lnTo>
                    <a:pt x="217" y="326"/>
                  </a:lnTo>
                  <a:lnTo>
                    <a:pt x="236" y="326"/>
                  </a:lnTo>
                  <a:lnTo>
                    <a:pt x="288" y="313"/>
                  </a:lnTo>
                  <a:lnTo>
                    <a:pt x="326" y="268"/>
                  </a:lnTo>
                  <a:lnTo>
                    <a:pt x="358" y="217"/>
                  </a:lnTo>
                  <a:lnTo>
                    <a:pt x="377" y="166"/>
                  </a:lnTo>
                  <a:lnTo>
                    <a:pt x="384" y="128"/>
                  </a:lnTo>
                  <a:lnTo>
                    <a:pt x="384" y="108"/>
                  </a:lnTo>
                  <a:lnTo>
                    <a:pt x="377" y="96"/>
                  </a:lnTo>
                  <a:lnTo>
                    <a:pt x="371" y="83"/>
                  </a:lnTo>
                  <a:lnTo>
                    <a:pt x="364" y="76"/>
                  </a:lnTo>
                  <a:lnTo>
                    <a:pt x="358" y="70"/>
                  </a:lnTo>
                  <a:lnTo>
                    <a:pt x="352" y="64"/>
                  </a:lnTo>
                  <a:lnTo>
                    <a:pt x="345" y="57"/>
                  </a:lnTo>
                  <a:lnTo>
                    <a:pt x="339" y="44"/>
                  </a:lnTo>
                  <a:lnTo>
                    <a:pt x="345" y="25"/>
                  </a:lnTo>
                  <a:lnTo>
                    <a:pt x="358" y="12"/>
                  </a:lnTo>
                  <a:lnTo>
                    <a:pt x="371" y="0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8" name="Freeform 56"/>
            <p:cNvSpPr>
              <a:spLocks/>
            </p:cNvSpPr>
            <p:nvPr/>
          </p:nvSpPr>
          <p:spPr bwMode="auto">
            <a:xfrm>
              <a:off x="9091" y="3325"/>
              <a:ext cx="295" cy="1126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275" y="0"/>
                </a:cxn>
                <a:cxn ang="0">
                  <a:pos x="282" y="0"/>
                </a:cxn>
                <a:cxn ang="0">
                  <a:pos x="288" y="6"/>
                </a:cxn>
                <a:cxn ang="0">
                  <a:pos x="295" y="6"/>
                </a:cxn>
                <a:cxn ang="0">
                  <a:pos x="295" y="13"/>
                </a:cxn>
                <a:cxn ang="0">
                  <a:pos x="295" y="19"/>
                </a:cxn>
                <a:cxn ang="0">
                  <a:pos x="288" y="25"/>
                </a:cxn>
                <a:cxn ang="0">
                  <a:pos x="237" y="77"/>
                </a:cxn>
                <a:cxn ang="0">
                  <a:pos x="192" y="134"/>
                </a:cxn>
                <a:cxn ang="0">
                  <a:pos x="147" y="211"/>
                </a:cxn>
                <a:cxn ang="0">
                  <a:pos x="109" y="307"/>
                </a:cxn>
                <a:cxn ang="0">
                  <a:pos x="90" y="422"/>
                </a:cxn>
                <a:cxn ang="0">
                  <a:pos x="77" y="563"/>
                </a:cxn>
                <a:cxn ang="0">
                  <a:pos x="83" y="685"/>
                </a:cxn>
                <a:cxn ang="0">
                  <a:pos x="109" y="800"/>
                </a:cxn>
                <a:cxn ang="0">
                  <a:pos x="147" y="909"/>
                </a:cxn>
                <a:cxn ang="0">
                  <a:pos x="205" y="1005"/>
                </a:cxn>
                <a:cxn ang="0">
                  <a:pos x="282" y="1094"/>
                </a:cxn>
                <a:cxn ang="0">
                  <a:pos x="288" y="1101"/>
                </a:cxn>
                <a:cxn ang="0">
                  <a:pos x="295" y="1107"/>
                </a:cxn>
                <a:cxn ang="0">
                  <a:pos x="295" y="1113"/>
                </a:cxn>
                <a:cxn ang="0">
                  <a:pos x="295" y="1120"/>
                </a:cxn>
                <a:cxn ang="0">
                  <a:pos x="288" y="1120"/>
                </a:cxn>
                <a:cxn ang="0">
                  <a:pos x="282" y="1126"/>
                </a:cxn>
                <a:cxn ang="0">
                  <a:pos x="275" y="1126"/>
                </a:cxn>
                <a:cxn ang="0">
                  <a:pos x="173" y="1037"/>
                </a:cxn>
                <a:cxn ang="0">
                  <a:pos x="103" y="947"/>
                </a:cxn>
                <a:cxn ang="0">
                  <a:pos x="51" y="845"/>
                </a:cxn>
                <a:cxn ang="0">
                  <a:pos x="26" y="742"/>
                </a:cxn>
                <a:cxn ang="0">
                  <a:pos x="7" y="646"/>
                </a:cxn>
                <a:cxn ang="0">
                  <a:pos x="0" y="563"/>
                </a:cxn>
                <a:cxn ang="0">
                  <a:pos x="7" y="473"/>
                </a:cxn>
                <a:cxn ang="0">
                  <a:pos x="26" y="371"/>
                </a:cxn>
                <a:cxn ang="0">
                  <a:pos x="58" y="269"/>
                </a:cxn>
                <a:cxn ang="0">
                  <a:pos x="109" y="173"/>
                </a:cxn>
                <a:cxn ang="0">
                  <a:pos x="179" y="83"/>
                </a:cxn>
                <a:cxn ang="0">
                  <a:pos x="275" y="0"/>
                </a:cxn>
              </a:cxnLst>
              <a:rect l="0" t="0" r="r" b="b"/>
              <a:pathLst>
                <a:path w="295" h="1126">
                  <a:moveTo>
                    <a:pt x="275" y="0"/>
                  </a:moveTo>
                  <a:lnTo>
                    <a:pt x="275" y="0"/>
                  </a:lnTo>
                  <a:lnTo>
                    <a:pt x="282" y="0"/>
                  </a:lnTo>
                  <a:lnTo>
                    <a:pt x="288" y="6"/>
                  </a:lnTo>
                  <a:lnTo>
                    <a:pt x="295" y="6"/>
                  </a:lnTo>
                  <a:lnTo>
                    <a:pt x="295" y="13"/>
                  </a:lnTo>
                  <a:lnTo>
                    <a:pt x="295" y="19"/>
                  </a:lnTo>
                  <a:lnTo>
                    <a:pt x="288" y="25"/>
                  </a:lnTo>
                  <a:lnTo>
                    <a:pt x="237" y="77"/>
                  </a:lnTo>
                  <a:lnTo>
                    <a:pt x="192" y="134"/>
                  </a:lnTo>
                  <a:lnTo>
                    <a:pt x="147" y="211"/>
                  </a:lnTo>
                  <a:lnTo>
                    <a:pt x="109" y="307"/>
                  </a:lnTo>
                  <a:lnTo>
                    <a:pt x="90" y="422"/>
                  </a:lnTo>
                  <a:lnTo>
                    <a:pt x="77" y="563"/>
                  </a:lnTo>
                  <a:lnTo>
                    <a:pt x="83" y="685"/>
                  </a:lnTo>
                  <a:lnTo>
                    <a:pt x="109" y="800"/>
                  </a:lnTo>
                  <a:lnTo>
                    <a:pt x="147" y="909"/>
                  </a:lnTo>
                  <a:lnTo>
                    <a:pt x="205" y="1005"/>
                  </a:lnTo>
                  <a:lnTo>
                    <a:pt x="282" y="1094"/>
                  </a:lnTo>
                  <a:lnTo>
                    <a:pt x="288" y="1101"/>
                  </a:lnTo>
                  <a:lnTo>
                    <a:pt x="295" y="1107"/>
                  </a:lnTo>
                  <a:lnTo>
                    <a:pt x="295" y="1113"/>
                  </a:lnTo>
                  <a:lnTo>
                    <a:pt x="295" y="1120"/>
                  </a:lnTo>
                  <a:lnTo>
                    <a:pt x="288" y="1120"/>
                  </a:lnTo>
                  <a:lnTo>
                    <a:pt x="282" y="1126"/>
                  </a:lnTo>
                  <a:lnTo>
                    <a:pt x="275" y="1126"/>
                  </a:lnTo>
                  <a:lnTo>
                    <a:pt x="173" y="1037"/>
                  </a:lnTo>
                  <a:lnTo>
                    <a:pt x="103" y="947"/>
                  </a:lnTo>
                  <a:lnTo>
                    <a:pt x="51" y="845"/>
                  </a:lnTo>
                  <a:lnTo>
                    <a:pt x="26" y="742"/>
                  </a:lnTo>
                  <a:lnTo>
                    <a:pt x="7" y="646"/>
                  </a:lnTo>
                  <a:lnTo>
                    <a:pt x="0" y="563"/>
                  </a:lnTo>
                  <a:lnTo>
                    <a:pt x="7" y="473"/>
                  </a:lnTo>
                  <a:lnTo>
                    <a:pt x="26" y="371"/>
                  </a:lnTo>
                  <a:lnTo>
                    <a:pt x="58" y="269"/>
                  </a:lnTo>
                  <a:lnTo>
                    <a:pt x="109" y="173"/>
                  </a:lnTo>
                  <a:lnTo>
                    <a:pt x="179" y="83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9" name="Freeform 57"/>
            <p:cNvSpPr>
              <a:spLocks noEditPoints="1"/>
            </p:cNvSpPr>
            <p:nvPr/>
          </p:nvSpPr>
          <p:spPr bwMode="auto">
            <a:xfrm>
              <a:off x="9507" y="3638"/>
              <a:ext cx="621" cy="564"/>
            </a:xfrm>
            <a:custGeom>
              <a:avLst/>
              <a:gdLst/>
              <a:ahLst/>
              <a:cxnLst>
                <a:cxn ang="0">
                  <a:pos x="506" y="7"/>
                </a:cxn>
                <a:cxn ang="0">
                  <a:pos x="506" y="7"/>
                </a:cxn>
                <a:cxn ang="0">
                  <a:pos x="506" y="7"/>
                </a:cxn>
                <a:cxn ang="0">
                  <a:pos x="506" y="7"/>
                </a:cxn>
                <a:cxn ang="0">
                  <a:pos x="135" y="0"/>
                </a:cxn>
                <a:cxn ang="0">
                  <a:pos x="160" y="20"/>
                </a:cxn>
                <a:cxn ang="0">
                  <a:pos x="179" y="39"/>
                </a:cxn>
                <a:cxn ang="0">
                  <a:pos x="205" y="58"/>
                </a:cxn>
                <a:cxn ang="0">
                  <a:pos x="205" y="128"/>
                </a:cxn>
                <a:cxn ang="0">
                  <a:pos x="205" y="186"/>
                </a:cxn>
                <a:cxn ang="0">
                  <a:pos x="199" y="231"/>
                </a:cxn>
                <a:cxn ang="0">
                  <a:pos x="192" y="327"/>
                </a:cxn>
                <a:cxn ang="0">
                  <a:pos x="173" y="416"/>
                </a:cxn>
                <a:cxn ang="0">
                  <a:pos x="295" y="468"/>
                </a:cxn>
                <a:cxn ang="0">
                  <a:pos x="403" y="404"/>
                </a:cxn>
                <a:cxn ang="0">
                  <a:pos x="410" y="231"/>
                </a:cxn>
                <a:cxn ang="0">
                  <a:pos x="403" y="52"/>
                </a:cxn>
                <a:cxn ang="0">
                  <a:pos x="506" y="7"/>
                </a:cxn>
                <a:cxn ang="0">
                  <a:pos x="519" y="13"/>
                </a:cxn>
                <a:cxn ang="0">
                  <a:pos x="506" y="148"/>
                </a:cxn>
                <a:cxn ang="0">
                  <a:pos x="506" y="282"/>
                </a:cxn>
                <a:cxn ang="0">
                  <a:pos x="506" y="333"/>
                </a:cxn>
                <a:cxn ang="0">
                  <a:pos x="506" y="384"/>
                </a:cxn>
                <a:cxn ang="0">
                  <a:pos x="512" y="397"/>
                </a:cxn>
                <a:cxn ang="0">
                  <a:pos x="519" y="416"/>
                </a:cxn>
                <a:cxn ang="0">
                  <a:pos x="531" y="429"/>
                </a:cxn>
                <a:cxn ang="0">
                  <a:pos x="538" y="436"/>
                </a:cxn>
                <a:cxn ang="0">
                  <a:pos x="551" y="442"/>
                </a:cxn>
                <a:cxn ang="0">
                  <a:pos x="563" y="436"/>
                </a:cxn>
                <a:cxn ang="0">
                  <a:pos x="576" y="429"/>
                </a:cxn>
                <a:cxn ang="0">
                  <a:pos x="589" y="429"/>
                </a:cxn>
                <a:cxn ang="0">
                  <a:pos x="602" y="423"/>
                </a:cxn>
                <a:cxn ang="0">
                  <a:pos x="615" y="416"/>
                </a:cxn>
                <a:cxn ang="0">
                  <a:pos x="621" y="429"/>
                </a:cxn>
                <a:cxn ang="0">
                  <a:pos x="474" y="551"/>
                </a:cxn>
                <a:cxn ang="0">
                  <a:pos x="461" y="551"/>
                </a:cxn>
                <a:cxn ang="0">
                  <a:pos x="429" y="493"/>
                </a:cxn>
                <a:cxn ang="0">
                  <a:pos x="397" y="436"/>
                </a:cxn>
                <a:cxn ang="0">
                  <a:pos x="352" y="468"/>
                </a:cxn>
                <a:cxn ang="0">
                  <a:pos x="301" y="500"/>
                </a:cxn>
                <a:cxn ang="0">
                  <a:pos x="256" y="532"/>
                </a:cxn>
                <a:cxn ang="0">
                  <a:pos x="224" y="551"/>
                </a:cxn>
                <a:cxn ang="0">
                  <a:pos x="211" y="564"/>
                </a:cxn>
                <a:cxn ang="0">
                  <a:pos x="167" y="532"/>
                </a:cxn>
                <a:cxn ang="0">
                  <a:pos x="109" y="500"/>
                </a:cxn>
                <a:cxn ang="0">
                  <a:pos x="58" y="474"/>
                </a:cxn>
                <a:cxn ang="0">
                  <a:pos x="71" y="455"/>
                </a:cxn>
                <a:cxn ang="0">
                  <a:pos x="77" y="436"/>
                </a:cxn>
                <a:cxn ang="0">
                  <a:pos x="83" y="410"/>
                </a:cxn>
                <a:cxn ang="0">
                  <a:pos x="90" y="391"/>
                </a:cxn>
                <a:cxn ang="0">
                  <a:pos x="109" y="231"/>
                </a:cxn>
                <a:cxn ang="0">
                  <a:pos x="109" y="205"/>
                </a:cxn>
                <a:cxn ang="0">
                  <a:pos x="109" y="173"/>
                </a:cxn>
                <a:cxn ang="0">
                  <a:pos x="103" y="141"/>
                </a:cxn>
                <a:cxn ang="0">
                  <a:pos x="96" y="122"/>
                </a:cxn>
                <a:cxn ang="0">
                  <a:pos x="83" y="103"/>
                </a:cxn>
                <a:cxn ang="0">
                  <a:pos x="71" y="84"/>
                </a:cxn>
                <a:cxn ang="0">
                  <a:pos x="19" y="109"/>
                </a:cxn>
                <a:cxn ang="0">
                  <a:pos x="0" y="96"/>
                </a:cxn>
                <a:cxn ang="0">
                  <a:pos x="135" y="0"/>
                </a:cxn>
              </a:cxnLst>
              <a:rect l="0" t="0" r="r" b="b"/>
              <a:pathLst>
                <a:path w="621" h="564">
                  <a:moveTo>
                    <a:pt x="506" y="7"/>
                  </a:moveTo>
                  <a:lnTo>
                    <a:pt x="506" y="7"/>
                  </a:lnTo>
                  <a:lnTo>
                    <a:pt x="506" y="7"/>
                  </a:lnTo>
                  <a:lnTo>
                    <a:pt x="506" y="7"/>
                  </a:lnTo>
                  <a:close/>
                  <a:moveTo>
                    <a:pt x="135" y="0"/>
                  </a:moveTo>
                  <a:lnTo>
                    <a:pt x="160" y="20"/>
                  </a:lnTo>
                  <a:lnTo>
                    <a:pt x="179" y="39"/>
                  </a:lnTo>
                  <a:lnTo>
                    <a:pt x="205" y="58"/>
                  </a:lnTo>
                  <a:lnTo>
                    <a:pt x="205" y="128"/>
                  </a:lnTo>
                  <a:lnTo>
                    <a:pt x="205" y="186"/>
                  </a:lnTo>
                  <a:lnTo>
                    <a:pt x="199" y="231"/>
                  </a:lnTo>
                  <a:lnTo>
                    <a:pt x="192" y="327"/>
                  </a:lnTo>
                  <a:lnTo>
                    <a:pt x="173" y="416"/>
                  </a:lnTo>
                  <a:lnTo>
                    <a:pt x="295" y="468"/>
                  </a:lnTo>
                  <a:lnTo>
                    <a:pt x="403" y="404"/>
                  </a:lnTo>
                  <a:lnTo>
                    <a:pt x="410" y="231"/>
                  </a:lnTo>
                  <a:lnTo>
                    <a:pt x="403" y="52"/>
                  </a:lnTo>
                  <a:lnTo>
                    <a:pt x="506" y="7"/>
                  </a:lnTo>
                  <a:lnTo>
                    <a:pt x="519" y="13"/>
                  </a:lnTo>
                  <a:lnTo>
                    <a:pt x="506" y="148"/>
                  </a:lnTo>
                  <a:lnTo>
                    <a:pt x="506" y="282"/>
                  </a:lnTo>
                  <a:lnTo>
                    <a:pt x="506" y="333"/>
                  </a:lnTo>
                  <a:lnTo>
                    <a:pt x="506" y="384"/>
                  </a:lnTo>
                  <a:lnTo>
                    <a:pt x="512" y="397"/>
                  </a:lnTo>
                  <a:lnTo>
                    <a:pt x="519" y="416"/>
                  </a:lnTo>
                  <a:lnTo>
                    <a:pt x="531" y="429"/>
                  </a:lnTo>
                  <a:lnTo>
                    <a:pt x="538" y="436"/>
                  </a:lnTo>
                  <a:lnTo>
                    <a:pt x="551" y="442"/>
                  </a:lnTo>
                  <a:lnTo>
                    <a:pt x="563" y="436"/>
                  </a:lnTo>
                  <a:lnTo>
                    <a:pt x="576" y="429"/>
                  </a:lnTo>
                  <a:lnTo>
                    <a:pt x="589" y="429"/>
                  </a:lnTo>
                  <a:lnTo>
                    <a:pt x="602" y="423"/>
                  </a:lnTo>
                  <a:lnTo>
                    <a:pt x="615" y="416"/>
                  </a:lnTo>
                  <a:lnTo>
                    <a:pt x="621" y="429"/>
                  </a:lnTo>
                  <a:lnTo>
                    <a:pt x="474" y="551"/>
                  </a:lnTo>
                  <a:lnTo>
                    <a:pt x="461" y="551"/>
                  </a:lnTo>
                  <a:lnTo>
                    <a:pt x="429" y="493"/>
                  </a:lnTo>
                  <a:lnTo>
                    <a:pt x="397" y="436"/>
                  </a:lnTo>
                  <a:lnTo>
                    <a:pt x="352" y="468"/>
                  </a:lnTo>
                  <a:lnTo>
                    <a:pt x="301" y="500"/>
                  </a:lnTo>
                  <a:lnTo>
                    <a:pt x="256" y="532"/>
                  </a:lnTo>
                  <a:lnTo>
                    <a:pt x="224" y="551"/>
                  </a:lnTo>
                  <a:lnTo>
                    <a:pt x="211" y="564"/>
                  </a:lnTo>
                  <a:lnTo>
                    <a:pt x="167" y="532"/>
                  </a:lnTo>
                  <a:lnTo>
                    <a:pt x="109" y="500"/>
                  </a:lnTo>
                  <a:lnTo>
                    <a:pt x="58" y="474"/>
                  </a:lnTo>
                  <a:lnTo>
                    <a:pt x="71" y="455"/>
                  </a:lnTo>
                  <a:lnTo>
                    <a:pt x="77" y="436"/>
                  </a:lnTo>
                  <a:lnTo>
                    <a:pt x="83" y="410"/>
                  </a:lnTo>
                  <a:lnTo>
                    <a:pt x="90" y="391"/>
                  </a:lnTo>
                  <a:lnTo>
                    <a:pt x="109" y="231"/>
                  </a:lnTo>
                  <a:lnTo>
                    <a:pt x="109" y="205"/>
                  </a:lnTo>
                  <a:lnTo>
                    <a:pt x="109" y="173"/>
                  </a:lnTo>
                  <a:lnTo>
                    <a:pt x="103" y="141"/>
                  </a:lnTo>
                  <a:lnTo>
                    <a:pt x="96" y="122"/>
                  </a:lnTo>
                  <a:lnTo>
                    <a:pt x="83" y="103"/>
                  </a:lnTo>
                  <a:lnTo>
                    <a:pt x="71" y="84"/>
                  </a:lnTo>
                  <a:lnTo>
                    <a:pt x="19" y="109"/>
                  </a:lnTo>
                  <a:lnTo>
                    <a:pt x="0" y="96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0" name="Freeform 58"/>
            <p:cNvSpPr>
              <a:spLocks/>
            </p:cNvSpPr>
            <p:nvPr/>
          </p:nvSpPr>
          <p:spPr bwMode="auto">
            <a:xfrm>
              <a:off x="10230" y="3325"/>
              <a:ext cx="295" cy="112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122" y="89"/>
                </a:cxn>
                <a:cxn ang="0">
                  <a:pos x="192" y="179"/>
                </a:cxn>
                <a:cxn ang="0">
                  <a:pos x="244" y="281"/>
                </a:cxn>
                <a:cxn ang="0">
                  <a:pos x="276" y="384"/>
                </a:cxn>
                <a:cxn ang="0">
                  <a:pos x="288" y="480"/>
                </a:cxn>
                <a:cxn ang="0">
                  <a:pos x="295" y="563"/>
                </a:cxn>
                <a:cxn ang="0">
                  <a:pos x="282" y="691"/>
                </a:cxn>
                <a:cxn ang="0">
                  <a:pos x="256" y="806"/>
                </a:cxn>
                <a:cxn ang="0">
                  <a:pos x="212" y="909"/>
                </a:cxn>
                <a:cxn ang="0">
                  <a:pos x="167" y="985"/>
                </a:cxn>
                <a:cxn ang="0">
                  <a:pos x="116" y="1043"/>
                </a:cxn>
                <a:cxn ang="0">
                  <a:pos x="71" y="1088"/>
                </a:cxn>
                <a:cxn ang="0">
                  <a:pos x="39" y="1113"/>
                </a:cxn>
                <a:cxn ang="0">
                  <a:pos x="20" y="1126"/>
                </a:cxn>
                <a:cxn ang="0">
                  <a:pos x="7" y="1120"/>
                </a:cxn>
                <a:cxn ang="0">
                  <a:pos x="7" y="1120"/>
                </a:cxn>
                <a:cxn ang="0">
                  <a:pos x="0" y="1113"/>
                </a:cxn>
                <a:cxn ang="0">
                  <a:pos x="0" y="1107"/>
                </a:cxn>
                <a:cxn ang="0">
                  <a:pos x="7" y="1107"/>
                </a:cxn>
                <a:cxn ang="0">
                  <a:pos x="7" y="1101"/>
                </a:cxn>
                <a:cxn ang="0">
                  <a:pos x="13" y="1094"/>
                </a:cxn>
                <a:cxn ang="0">
                  <a:pos x="26" y="1081"/>
                </a:cxn>
                <a:cxn ang="0">
                  <a:pos x="103" y="992"/>
                </a:cxn>
                <a:cxn ang="0">
                  <a:pos x="167" y="870"/>
                </a:cxn>
                <a:cxn ang="0">
                  <a:pos x="205" y="729"/>
                </a:cxn>
                <a:cxn ang="0">
                  <a:pos x="218" y="563"/>
                </a:cxn>
                <a:cxn ang="0">
                  <a:pos x="212" y="429"/>
                </a:cxn>
                <a:cxn ang="0">
                  <a:pos x="186" y="313"/>
                </a:cxn>
                <a:cxn ang="0">
                  <a:pos x="154" y="224"/>
                </a:cxn>
                <a:cxn ang="0">
                  <a:pos x="109" y="141"/>
                </a:cxn>
                <a:cxn ang="0">
                  <a:pos x="64" y="83"/>
                </a:cxn>
                <a:cxn ang="0">
                  <a:pos x="13" y="32"/>
                </a:cxn>
                <a:cxn ang="0">
                  <a:pos x="7" y="19"/>
                </a:cxn>
                <a:cxn ang="0">
                  <a:pos x="0" y="13"/>
                </a:cxn>
                <a:cxn ang="0">
                  <a:pos x="7" y="6"/>
                </a:cxn>
                <a:cxn ang="0">
                  <a:pos x="13" y="6"/>
                </a:cxn>
                <a:cxn ang="0">
                  <a:pos x="20" y="0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295" h="1126">
                  <a:moveTo>
                    <a:pt x="26" y="0"/>
                  </a:moveTo>
                  <a:lnTo>
                    <a:pt x="122" y="89"/>
                  </a:lnTo>
                  <a:lnTo>
                    <a:pt x="192" y="179"/>
                  </a:lnTo>
                  <a:lnTo>
                    <a:pt x="244" y="281"/>
                  </a:lnTo>
                  <a:lnTo>
                    <a:pt x="276" y="384"/>
                  </a:lnTo>
                  <a:lnTo>
                    <a:pt x="288" y="480"/>
                  </a:lnTo>
                  <a:lnTo>
                    <a:pt x="295" y="563"/>
                  </a:lnTo>
                  <a:lnTo>
                    <a:pt x="282" y="691"/>
                  </a:lnTo>
                  <a:lnTo>
                    <a:pt x="256" y="806"/>
                  </a:lnTo>
                  <a:lnTo>
                    <a:pt x="212" y="909"/>
                  </a:lnTo>
                  <a:lnTo>
                    <a:pt x="167" y="985"/>
                  </a:lnTo>
                  <a:lnTo>
                    <a:pt x="116" y="1043"/>
                  </a:lnTo>
                  <a:lnTo>
                    <a:pt x="71" y="1088"/>
                  </a:lnTo>
                  <a:lnTo>
                    <a:pt x="39" y="1113"/>
                  </a:lnTo>
                  <a:lnTo>
                    <a:pt x="20" y="1126"/>
                  </a:lnTo>
                  <a:lnTo>
                    <a:pt x="7" y="1120"/>
                  </a:lnTo>
                  <a:lnTo>
                    <a:pt x="7" y="1120"/>
                  </a:lnTo>
                  <a:lnTo>
                    <a:pt x="0" y="1113"/>
                  </a:lnTo>
                  <a:lnTo>
                    <a:pt x="0" y="1107"/>
                  </a:lnTo>
                  <a:lnTo>
                    <a:pt x="7" y="1107"/>
                  </a:lnTo>
                  <a:lnTo>
                    <a:pt x="7" y="1101"/>
                  </a:lnTo>
                  <a:lnTo>
                    <a:pt x="13" y="1094"/>
                  </a:lnTo>
                  <a:lnTo>
                    <a:pt x="26" y="1081"/>
                  </a:lnTo>
                  <a:lnTo>
                    <a:pt x="103" y="992"/>
                  </a:lnTo>
                  <a:lnTo>
                    <a:pt x="167" y="870"/>
                  </a:lnTo>
                  <a:lnTo>
                    <a:pt x="205" y="729"/>
                  </a:lnTo>
                  <a:lnTo>
                    <a:pt x="218" y="563"/>
                  </a:lnTo>
                  <a:lnTo>
                    <a:pt x="212" y="429"/>
                  </a:lnTo>
                  <a:lnTo>
                    <a:pt x="186" y="313"/>
                  </a:lnTo>
                  <a:lnTo>
                    <a:pt x="154" y="224"/>
                  </a:lnTo>
                  <a:lnTo>
                    <a:pt x="109" y="141"/>
                  </a:lnTo>
                  <a:lnTo>
                    <a:pt x="64" y="83"/>
                  </a:lnTo>
                  <a:lnTo>
                    <a:pt x="13" y="32"/>
                  </a:lnTo>
                  <a:lnTo>
                    <a:pt x="7" y="19"/>
                  </a:lnTo>
                  <a:lnTo>
                    <a:pt x="0" y="13"/>
                  </a:lnTo>
                  <a:lnTo>
                    <a:pt x="7" y="6"/>
                  </a:lnTo>
                  <a:lnTo>
                    <a:pt x="13" y="6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1" name="Freeform 59"/>
            <p:cNvSpPr>
              <a:spLocks noEditPoints="1"/>
            </p:cNvSpPr>
            <p:nvPr/>
          </p:nvSpPr>
          <p:spPr bwMode="auto">
            <a:xfrm>
              <a:off x="11184" y="2954"/>
              <a:ext cx="1062" cy="1062"/>
            </a:xfrm>
            <a:custGeom>
              <a:avLst/>
              <a:gdLst/>
              <a:ahLst/>
              <a:cxnLst>
                <a:cxn ang="0">
                  <a:pos x="198" y="889"/>
                </a:cxn>
                <a:cxn ang="0">
                  <a:pos x="390" y="1004"/>
                </a:cxn>
                <a:cxn ang="0">
                  <a:pos x="531" y="1017"/>
                </a:cxn>
                <a:cxn ang="0">
                  <a:pos x="704" y="985"/>
                </a:cxn>
                <a:cxn ang="0">
                  <a:pos x="819" y="928"/>
                </a:cxn>
                <a:cxn ang="0">
                  <a:pos x="858" y="889"/>
                </a:cxn>
                <a:cxn ang="0">
                  <a:pos x="851" y="876"/>
                </a:cxn>
                <a:cxn ang="0">
                  <a:pos x="525" y="556"/>
                </a:cxn>
                <a:cxn ang="0">
                  <a:pos x="557" y="531"/>
                </a:cxn>
                <a:cxn ang="0">
                  <a:pos x="960" y="761"/>
                </a:cxn>
                <a:cxn ang="0">
                  <a:pos x="1018" y="531"/>
                </a:cxn>
                <a:cxn ang="0">
                  <a:pos x="960" y="294"/>
                </a:cxn>
                <a:cxn ang="0">
                  <a:pos x="166" y="198"/>
                </a:cxn>
                <a:cxn ang="0">
                  <a:pos x="51" y="409"/>
                </a:cxn>
                <a:cxn ang="0">
                  <a:pos x="45" y="608"/>
                </a:cxn>
                <a:cxn ang="0">
                  <a:pos x="109" y="780"/>
                </a:cxn>
                <a:cxn ang="0">
                  <a:pos x="499" y="531"/>
                </a:cxn>
                <a:cxn ang="0">
                  <a:pos x="525" y="38"/>
                </a:cxn>
                <a:cxn ang="0">
                  <a:pos x="352" y="70"/>
                </a:cxn>
                <a:cxn ang="0">
                  <a:pos x="237" y="134"/>
                </a:cxn>
                <a:cxn ang="0">
                  <a:pos x="198" y="172"/>
                </a:cxn>
                <a:cxn ang="0">
                  <a:pos x="205" y="185"/>
                </a:cxn>
                <a:cxn ang="0">
                  <a:pos x="211" y="185"/>
                </a:cxn>
                <a:cxn ang="0">
                  <a:pos x="858" y="172"/>
                </a:cxn>
                <a:cxn ang="0">
                  <a:pos x="666" y="57"/>
                </a:cxn>
                <a:cxn ang="0">
                  <a:pos x="525" y="38"/>
                </a:cxn>
                <a:cxn ang="0">
                  <a:pos x="672" y="19"/>
                </a:cxn>
                <a:cxn ang="0">
                  <a:pos x="902" y="153"/>
                </a:cxn>
                <a:cxn ang="0">
                  <a:pos x="1043" y="390"/>
                </a:cxn>
                <a:cxn ang="0">
                  <a:pos x="1043" y="672"/>
                </a:cxn>
                <a:cxn ang="0">
                  <a:pos x="902" y="902"/>
                </a:cxn>
                <a:cxn ang="0">
                  <a:pos x="672" y="1043"/>
                </a:cxn>
                <a:cxn ang="0">
                  <a:pos x="390" y="1043"/>
                </a:cxn>
                <a:cxn ang="0">
                  <a:pos x="154" y="902"/>
                </a:cxn>
                <a:cxn ang="0">
                  <a:pos x="19" y="672"/>
                </a:cxn>
                <a:cxn ang="0">
                  <a:pos x="19" y="390"/>
                </a:cxn>
                <a:cxn ang="0">
                  <a:pos x="154" y="160"/>
                </a:cxn>
                <a:cxn ang="0">
                  <a:pos x="390" y="19"/>
                </a:cxn>
              </a:cxnLst>
              <a:rect l="0" t="0" r="r" b="b"/>
              <a:pathLst>
                <a:path w="1062" h="1062">
                  <a:moveTo>
                    <a:pt x="525" y="556"/>
                  </a:moveTo>
                  <a:lnTo>
                    <a:pt x="198" y="889"/>
                  </a:lnTo>
                  <a:lnTo>
                    <a:pt x="294" y="960"/>
                  </a:lnTo>
                  <a:lnTo>
                    <a:pt x="390" y="1004"/>
                  </a:lnTo>
                  <a:lnTo>
                    <a:pt x="474" y="1017"/>
                  </a:lnTo>
                  <a:lnTo>
                    <a:pt x="531" y="1017"/>
                  </a:lnTo>
                  <a:lnTo>
                    <a:pt x="621" y="1011"/>
                  </a:lnTo>
                  <a:lnTo>
                    <a:pt x="704" y="985"/>
                  </a:lnTo>
                  <a:lnTo>
                    <a:pt x="768" y="960"/>
                  </a:lnTo>
                  <a:lnTo>
                    <a:pt x="819" y="928"/>
                  </a:lnTo>
                  <a:lnTo>
                    <a:pt x="851" y="902"/>
                  </a:lnTo>
                  <a:lnTo>
                    <a:pt x="858" y="889"/>
                  </a:lnTo>
                  <a:lnTo>
                    <a:pt x="858" y="883"/>
                  </a:lnTo>
                  <a:lnTo>
                    <a:pt x="851" y="876"/>
                  </a:lnTo>
                  <a:lnTo>
                    <a:pt x="845" y="870"/>
                  </a:lnTo>
                  <a:lnTo>
                    <a:pt x="525" y="556"/>
                  </a:lnTo>
                  <a:close/>
                  <a:moveTo>
                    <a:pt x="890" y="198"/>
                  </a:moveTo>
                  <a:lnTo>
                    <a:pt x="557" y="531"/>
                  </a:lnTo>
                  <a:lnTo>
                    <a:pt x="890" y="864"/>
                  </a:lnTo>
                  <a:lnTo>
                    <a:pt x="960" y="761"/>
                  </a:lnTo>
                  <a:lnTo>
                    <a:pt x="1005" y="652"/>
                  </a:lnTo>
                  <a:lnTo>
                    <a:pt x="1018" y="531"/>
                  </a:lnTo>
                  <a:lnTo>
                    <a:pt x="1005" y="403"/>
                  </a:lnTo>
                  <a:lnTo>
                    <a:pt x="960" y="294"/>
                  </a:lnTo>
                  <a:lnTo>
                    <a:pt x="890" y="198"/>
                  </a:lnTo>
                  <a:close/>
                  <a:moveTo>
                    <a:pt x="166" y="198"/>
                  </a:moveTo>
                  <a:lnTo>
                    <a:pt x="96" y="300"/>
                  </a:lnTo>
                  <a:lnTo>
                    <a:pt x="51" y="409"/>
                  </a:lnTo>
                  <a:lnTo>
                    <a:pt x="38" y="531"/>
                  </a:lnTo>
                  <a:lnTo>
                    <a:pt x="45" y="608"/>
                  </a:lnTo>
                  <a:lnTo>
                    <a:pt x="64" y="697"/>
                  </a:lnTo>
                  <a:lnTo>
                    <a:pt x="109" y="780"/>
                  </a:lnTo>
                  <a:lnTo>
                    <a:pt x="166" y="864"/>
                  </a:lnTo>
                  <a:lnTo>
                    <a:pt x="499" y="531"/>
                  </a:lnTo>
                  <a:lnTo>
                    <a:pt x="166" y="198"/>
                  </a:lnTo>
                  <a:close/>
                  <a:moveTo>
                    <a:pt x="525" y="38"/>
                  </a:moveTo>
                  <a:lnTo>
                    <a:pt x="435" y="51"/>
                  </a:lnTo>
                  <a:lnTo>
                    <a:pt x="352" y="70"/>
                  </a:lnTo>
                  <a:lnTo>
                    <a:pt x="288" y="102"/>
                  </a:lnTo>
                  <a:lnTo>
                    <a:pt x="237" y="134"/>
                  </a:lnTo>
                  <a:lnTo>
                    <a:pt x="211" y="160"/>
                  </a:lnTo>
                  <a:lnTo>
                    <a:pt x="198" y="172"/>
                  </a:lnTo>
                  <a:lnTo>
                    <a:pt x="198" y="179"/>
                  </a:lnTo>
                  <a:lnTo>
                    <a:pt x="205" y="185"/>
                  </a:lnTo>
                  <a:lnTo>
                    <a:pt x="211" y="185"/>
                  </a:lnTo>
                  <a:lnTo>
                    <a:pt x="211" y="185"/>
                  </a:lnTo>
                  <a:lnTo>
                    <a:pt x="531" y="505"/>
                  </a:lnTo>
                  <a:lnTo>
                    <a:pt x="858" y="172"/>
                  </a:lnTo>
                  <a:lnTo>
                    <a:pt x="762" y="96"/>
                  </a:lnTo>
                  <a:lnTo>
                    <a:pt x="666" y="57"/>
                  </a:lnTo>
                  <a:lnTo>
                    <a:pt x="582" y="44"/>
                  </a:lnTo>
                  <a:lnTo>
                    <a:pt x="525" y="38"/>
                  </a:lnTo>
                  <a:close/>
                  <a:moveTo>
                    <a:pt x="531" y="0"/>
                  </a:moveTo>
                  <a:lnTo>
                    <a:pt x="672" y="19"/>
                  </a:lnTo>
                  <a:lnTo>
                    <a:pt x="794" y="70"/>
                  </a:lnTo>
                  <a:lnTo>
                    <a:pt x="902" y="153"/>
                  </a:lnTo>
                  <a:lnTo>
                    <a:pt x="986" y="262"/>
                  </a:lnTo>
                  <a:lnTo>
                    <a:pt x="1043" y="390"/>
                  </a:lnTo>
                  <a:lnTo>
                    <a:pt x="1062" y="531"/>
                  </a:lnTo>
                  <a:lnTo>
                    <a:pt x="1043" y="672"/>
                  </a:lnTo>
                  <a:lnTo>
                    <a:pt x="986" y="800"/>
                  </a:lnTo>
                  <a:lnTo>
                    <a:pt x="902" y="902"/>
                  </a:lnTo>
                  <a:lnTo>
                    <a:pt x="794" y="985"/>
                  </a:lnTo>
                  <a:lnTo>
                    <a:pt x="672" y="1043"/>
                  </a:lnTo>
                  <a:lnTo>
                    <a:pt x="525" y="1062"/>
                  </a:lnTo>
                  <a:lnTo>
                    <a:pt x="390" y="1043"/>
                  </a:lnTo>
                  <a:lnTo>
                    <a:pt x="262" y="985"/>
                  </a:lnTo>
                  <a:lnTo>
                    <a:pt x="154" y="902"/>
                  </a:lnTo>
                  <a:lnTo>
                    <a:pt x="70" y="800"/>
                  </a:lnTo>
                  <a:lnTo>
                    <a:pt x="19" y="672"/>
                  </a:lnTo>
                  <a:lnTo>
                    <a:pt x="0" y="531"/>
                  </a:lnTo>
                  <a:lnTo>
                    <a:pt x="19" y="390"/>
                  </a:lnTo>
                  <a:lnTo>
                    <a:pt x="70" y="262"/>
                  </a:lnTo>
                  <a:lnTo>
                    <a:pt x="154" y="160"/>
                  </a:lnTo>
                  <a:lnTo>
                    <a:pt x="262" y="76"/>
                  </a:lnTo>
                  <a:lnTo>
                    <a:pt x="390" y="19"/>
                  </a:lnTo>
                  <a:lnTo>
                    <a:pt x="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2" name="Freeform 60"/>
            <p:cNvSpPr>
              <a:spLocks/>
            </p:cNvSpPr>
            <p:nvPr/>
          </p:nvSpPr>
          <p:spPr bwMode="auto">
            <a:xfrm>
              <a:off x="12394" y="3670"/>
              <a:ext cx="550" cy="512"/>
            </a:xfrm>
            <a:custGeom>
              <a:avLst/>
              <a:gdLst/>
              <a:ahLst/>
              <a:cxnLst>
                <a:cxn ang="0">
                  <a:pos x="499" y="0"/>
                </a:cxn>
                <a:cxn ang="0">
                  <a:pos x="512" y="7"/>
                </a:cxn>
                <a:cxn ang="0">
                  <a:pos x="531" y="20"/>
                </a:cxn>
                <a:cxn ang="0">
                  <a:pos x="544" y="45"/>
                </a:cxn>
                <a:cxn ang="0">
                  <a:pos x="550" y="90"/>
                </a:cxn>
                <a:cxn ang="0">
                  <a:pos x="550" y="135"/>
                </a:cxn>
                <a:cxn ang="0">
                  <a:pos x="518" y="263"/>
                </a:cxn>
                <a:cxn ang="0">
                  <a:pos x="448" y="404"/>
                </a:cxn>
                <a:cxn ang="0">
                  <a:pos x="345" y="493"/>
                </a:cxn>
                <a:cxn ang="0">
                  <a:pos x="230" y="506"/>
                </a:cxn>
                <a:cxn ang="0">
                  <a:pos x="147" y="461"/>
                </a:cxn>
                <a:cxn ang="0">
                  <a:pos x="108" y="365"/>
                </a:cxn>
                <a:cxn ang="0">
                  <a:pos x="121" y="288"/>
                </a:cxn>
                <a:cxn ang="0">
                  <a:pos x="166" y="148"/>
                </a:cxn>
                <a:cxn ang="0">
                  <a:pos x="185" y="77"/>
                </a:cxn>
                <a:cxn ang="0">
                  <a:pos x="179" y="45"/>
                </a:cxn>
                <a:cxn ang="0">
                  <a:pos x="160" y="32"/>
                </a:cxn>
                <a:cxn ang="0">
                  <a:pos x="76" y="96"/>
                </a:cxn>
                <a:cxn ang="0">
                  <a:pos x="38" y="180"/>
                </a:cxn>
                <a:cxn ang="0">
                  <a:pos x="19" y="192"/>
                </a:cxn>
                <a:cxn ang="0">
                  <a:pos x="6" y="186"/>
                </a:cxn>
                <a:cxn ang="0">
                  <a:pos x="0" y="173"/>
                </a:cxn>
                <a:cxn ang="0">
                  <a:pos x="19" y="122"/>
                </a:cxn>
                <a:cxn ang="0">
                  <a:pos x="70" y="45"/>
                </a:cxn>
                <a:cxn ang="0">
                  <a:pos x="166" y="7"/>
                </a:cxn>
                <a:cxn ang="0">
                  <a:pos x="256" y="52"/>
                </a:cxn>
                <a:cxn ang="0">
                  <a:pos x="268" y="122"/>
                </a:cxn>
                <a:cxn ang="0">
                  <a:pos x="256" y="160"/>
                </a:cxn>
                <a:cxn ang="0">
                  <a:pos x="198" y="320"/>
                </a:cxn>
                <a:cxn ang="0">
                  <a:pos x="192" y="391"/>
                </a:cxn>
                <a:cxn ang="0">
                  <a:pos x="198" y="416"/>
                </a:cxn>
                <a:cxn ang="0">
                  <a:pos x="211" y="442"/>
                </a:cxn>
                <a:cxn ang="0">
                  <a:pos x="236" y="468"/>
                </a:cxn>
                <a:cxn ang="0">
                  <a:pos x="288" y="480"/>
                </a:cxn>
                <a:cxn ang="0">
                  <a:pos x="396" y="416"/>
                </a:cxn>
                <a:cxn ang="0">
                  <a:pos x="467" y="282"/>
                </a:cxn>
                <a:cxn ang="0">
                  <a:pos x="492" y="186"/>
                </a:cxn>
                <a:cxn ang="0">
                  <a:pos x="486" y="141"/>
                </a:cxn>
                <a:cxn ang="0">
                  <a:pos x="460" y="109"/>
                </a:cxn>
                <a:cxn ang="0">
                  <a:pos x="448" y="90"/>
                </a:cxn>
                <a:cxn ang="0">
                  <a:pos x="435" y="77"/>
                </a:cxn>
                <a:cxn ang="0">
                  <a:pos x="441" y="39"/>
                </a:cxn>
                <a:cxn ang="0">
                  <a:pos x="473" y="7"/>
                </a:cxn>
              </a:cxnLst>
              <a:rect l="0" t="0" r="r" b="b"/>
              <a:pathLst>
                <a:path w="550" h="512">
                  <a:moveTo>
                    <a:pt x="492" y="0"/>
                  </a:moveTo>
                  <a:lnTo>
                    <a:pt x="499" y="0"/>
                  </a:lnTo>
                  <a:lnTo>
                    <a:pt x="499" y="0"/>
                  </a:lnTo>
                  <a:lnTo>
                    <a:pt x="512" y="7"/>
                  </a:lnTo>
                  <a:lnTo>
                    <a:pt x="518" y="13"/>
                  </a:lnTo>
                  <a:lnTo>
                    <a:pt x="531" y="20"/>
                  </a:lnTo>
                  <a:lnTo>
                    <a:pt x="537" y="32"/>
                  </a:lnTo>
                  <a:lnTo>
                    <a:pt x="544" y="45"/>
                  </a:lnTo>
                  <a:lnTo>
                    <a:pt x="550" y="64"/>
                  </a:lnTo>
                  <a:lnTo>
                    <a:pt x="550" y="90"/>
                  </a:lnTo>
                  <a:lnTo>
                    <a:pt x="550" y="90"/>
                  </a:lnTo>
                  <a:lnTo>
                    <a:pt x="550" y="135"/>
                  </a:lnTo>
                  <a:lnTo>
                    <a:pt x="537" y="199"/>
                  </a:lnTo>
                  <a:lnTo>
                    <a:pt x="518" y="263"/>
                  </a:lnTo>
                  <a:lnTo>
                    <a:pt x="486" y="333"/>
                  </a:lnTo>
                  <a:lnTo>
                    <a:pt x="448" y="404"/>
                  </a:lnTo>
                  <a:lnTo>
                    <a:pt x="403" y="455"/>
                  </a:lnTo>
                  <a:lnTo>
                    <a:pt x="345" y="493"/>
                  </a:lnTo>
                  <a:lnTo>
                    <a:pt x="281" y="512"/>
                  </a:lnTo>
                  <a:lnTo>
                    <a:pt x="230" y="506"/>
                  </a:lnTo>
                  <a:lnTo>
                    <a:pt x="185" y="493"/>
                  </a:lnTo>
                  <a:lnTo>
                    <a:pt x="147" y="461"/>
                  </a:lnTo>
                  <a:lnTo>
                    <a:pt x="121" y="423"/>
                  </a:lnTo>
                  <a:lnTo>
                    <a:pt x="108" y="365"/>
                  </a:lnTo>
                  <a:lnTo>
                    <a:pt x="108" y="333"/>
                  </a:lnTo>
                  <a:lnTo>
                    <a:pt x="121" y="288"/>
                  </a:lnTo>
                  <a:lnTo>
                    <a:pt x="140" y="231"/>
                  </a:lnTo>
                  <a:lnTo>
                    <a:pt x="166" y="148"/>
                  </a:lnTo>
                  <a:lnTo>
                    <a:pt x="185" y="109"/>
                  </a:lnTo>
                  <a:lnTo>
                    <a:pt x="185" y="77"/>
                  </a:lnTo>
                  <a:lnTo>
                    <a:pt x="185" y="58"/>
                  </a:lnTo>
                  <a:lnTo>
                    <a:pt x="179" y="45"/>
                  </a:lnTo>
                  <a:lnTo>
                    <a:pt x="172" y="39"/>
                  </a:lnTo>
                  <a:lnTo>
                    <a:pt x="160" y="32"/>
                  </a:lnTo>
                  <a:lnTo>
                    <a:pt x="115" y="52"/>
                  </a:lnTo>
                  <a:lnTo>
                    <a:pt x="76" y="96"/>
                  </a:lnTo>
                  <a:lnTo>
                    <a:pt x="38" y="173"/>
                  </a:lnTo>
                  <a:lnTo>
                    <a:pt x="38" y="180"/>
                  </a:lnTo>
                  <a:lnTo>
                    <a:pt x="32" y="186"/>
                  </a:lnTo>
                  <a:lnTo>
                    <a:pt x="19" y="192"/>
                  </a:lnTo>
                  <a:lnTo>
                    <a:pt x="12" y="186"/>
                  </a:lnTo>
                  <a:lnTo>
                    <a:pt x="6" y="186"/>
                  </a:lnTo>
                  <a:lnTo>
                    <a:pt x="6" y="186"/>
                  </a:lnTo>
                  <a:lnTo>
                    <a:pt x="0" y="173"/>
                  </a:lnTo>
                  <a:lnTo>
                    <a:pt x="6" y="154"/>
                  </a:lnTo>
                  <a:lnTo>
                    <a:pt x="19" y="122"/>
                  </a:lnTo>
                  <a:lnTo>
                    <a:pt x="38" y="84"/>
                  </a:lnTo>
                  <a:lnTo>
                    <a:pt x="70" y="45"/>
                  </a:lnTo>
                  <a:lnTo>
                    <a:pt x="115" y="13"/>
                  </a:lnTo>
                  <a:lnTo>
                    <a:pt x="166" y="7"/>
                  </a:lnTo>
                  <a:lnTo>
                    <a:pt x="217" y="13"/>
                  </a:lnTo>
                  <a:lnTo>
                    <a:pt x="256" y="52"/>
                  </a:lnTo>
                  <a:lnTo>
                    <a:pt x="268" y="96"/>
                  </a:lnTo>
                  <a:lnTo>
                    <a:pt x="268" y="122"/>
                  </a:lnTo>
                  <a:lnTo>
                    <a:pt x="262" y="141"/>
                  </a:lnTo>
                  <a:lnTo>
                    <a:pt x="256" y="160"/>
                  </a:lnTo>
                  <a:lnTo>
                    <a:pt x="224" y="250"/>
                  </a:lnTo>
                  <a:lnTo>
                    <a:pt x="198" y="320"/>
                  </a:lnTo>
                  <a:lnTo>
                    <a:pt x="192" y="378"/>
                  </a:lnTo>
                  <a:lnTo>
                    <a:pt x="192" y="391"/>
                  </a:lnTo>
                  <a:lnTo>
                    <a:pt x="192" y="397"/>
                  </a:lnTo>
                  <a:lnTo>
                    <a:pt x="198" y="416"/>
                  </a:lnTo>
                  <a:lnTo>
                    <a:pt x="204" y="429"/>
                  </a:lnTo>
                  <a:lnTo>
                    <a:pt x="211" y="442"/>
                  </a:lnTo>
                  <a:lnTo>
                    <a:pt x="224" y="455"/>
                  </a:lnTo>
                  <a:lnTo>
                    <a:pt x="236" y="468"/>
                  </a:lnTo>
                  <a:lnTo>
                    <a:pt x="256" y="474"/>
                  </a:lnTo>
                  <a:lnTo>
                    <a:pt x="288" y="480"/>
                  </a:lnTo>
                  <a:lnTo>
                    <a:pt x="345" y="461"/>
                  </a:lnTo>
                  <a:lnTo>
                    <a:pt x="396" y="416"/>
                  </a:lnTo>
                  <a:lnTo>
                    <a:pt x="441" y="352"/>
                  </a:lnTo>
                  <a:lnTo>
                    <a:pt x="467" y="282"/>
                  </a:lnTo>
                  <a:lnTo>
                    <a:pt x="486" y="224"/>
                  </a:lnTo>
                  <a:lnTo>
                    <a:pt x="492" y="186"/>
                  </a:lnTo>
                  <a:lnTo>
                    <a:pt x="492" y="160"/>
                  </a:lnTo>
                  <a:lnTo>
                    <a:pt x="486" y="141"/>
                  </a:lnTo>
                  <a:lnTo>
                    <a:pt x="473" y="122"/>
                  </a:lnTo>
                  <a:lnTo>
                    <a:pt x="460" y="109"/>
                  </a:lnTo>
                  <a:lnTo>
                    <a:pt x="454" y="96"/>
                  </a:lnTo>
                  <a:lnTo>
                    <a:pt x="448" y="90"/>
                  </a:lnTo>
                  <a:lnTo>
                    <a:pt x="441" y="84"/>
                  </a:lnTo>
                  <a:lnTo>
                    <a:pt x="435" y="77"/>
                  </a:lnTo>
                  <a:lnTo>
                    <a:pt x="435" y="64"/>
                  </a:lnTo>
                  <a:lnTo>
                    <a:pt x="441" y="39"/>
                  </a:lnTo>
                  <a:lnTo>
                    <a:pt x="454" y="20"/>
                  </a:lnTo>
                  <a:lnTo>
                    <a:pt x="473" y="7"/>
                  </a:lnTo>
                  <a:lnTo>
                    <a:pt x="4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3" name="Freeform 61"/>
            <p:cNvSpPr>
              <a:spLocks/>
            </p:cNvSpPr>
            <p:nvPr/>
          </p:nvSpPr>
          <p:spPr bwMode="auto">
            <a:xfrm>
              <a:off x="13136" y="3517"/>
              <a:ext cx="621" cy="736"/>
            </a:xfrm>
            <a:custGeom>
              <a:avLst/>
              <a:gdLst/>
              <a:ahLst/>
              <a:cxnLst>
                <a:cxn ang="0">
                  <a:pos x="378" y="0"/>
                </a:cxn>
                <a:cxn ang="0">
                  <a:pos x="576" y="0"/>
                </a:cxn>
                <a:cxn ang="0">
                  <a:pos x="589" y="0"/>
                </a:cxn>
                <a:cxn ang="0">
                  <a:pos x="595" y="6"/>
                </a:cxn>
                <a:cxn ang="0">
                  <a:pos x="608" y="6"/>
                </a:cxn>
                <a:cxn ang="0">
                  <a:pos x="614" y="13"/>
                </a:cxn>
                <a:cxn ang="0">
                  <a:pos x="621" y="19"/>
                </a:cxn>
                <a:cxn ang="0">
                  <a:pos x="621" y="32"/>
                </a:cxn>
                <a:cxn ang="0">
                  <a:pos x="621" y="45"/>
                </a:cxn>
                <a:cxn ang="0">
                  <a:pos x="614" y="51"/>
                </a:cxn>
                <a:cxn ang="0">
                  <a:pos x="602" y="57"/>
                </a:cxn>
                <a:cxn ang="0">
                  <a:pos x="589" y="57"/>
                </a:cxn>
                <a:cxn ang="0">
                  <a:pos x="576" y="57"/>
                </a:cxn>
                <a:cxn ang="0">
                  <a:pos x="384" y="57"/>
                </a:cxn>
                <a:cxn ang="0">
                  <a:pos x="288" y="70"/>
                </a:cxn>
                <a:cxn ang="0">
                  <a:pos x="198" y="109"/>
                </a:cxn>
                <a:cxn ang="0">
                  <a:pos x="128" y="173"/>
                </a:cxn>
                <a:cxn ang="0">
                  <a:pos x="77" y="249"/>
                </a:cxn>
                <a:cxn ang="0">
                  <a:pos x="58" y="345"/>
                </a:cxn>
                <a:cxn ang="0">
                  <a:pos x="576" y="345"/>
                </a:cxn>
                <a:cxn ang="0">
                  <a:pos x="589" y="345"/>
                </a:cxn>
                <a:cxn ang="0">
                  <a:pos x="595" y="345"/>
                </a:cxn>
                <a:cxn ang="0">
                  <a:pos x="608" y="345"/>
                </a:cxn>
                <a:cxn ang="0">
                  <a:pos x="614" y="352"/>
                </a:cxn>
                <a:cxn ang="0">
                  <a:pos x="621" y="358"/>
                </a:cxn>
                <a:cxn ang="0">
                  <a:pos x="621" y="371"/>
                </a:cxn>
                <a:cxn ang="0">
                  <a:pos x="621" y="384"/>
                </a:cxn>
                <a:cxn ang="0">
                  <a:pos x="614" y="390"/>
                </a:cxn>
                <a:cxn ang="0">
                  <a:pos x="602" y="397"/>
                </a:cxn>
                <a:cxn ang="0">
                  <a:pos x="589" y="397"/>
                </a:cxn>
                <a:cxn ang="0">
                  <a:pos x="576" y="397"/>
                </a:cxn>
                <a:cxn ang="0">
                  <a:pos x="58" y="397"/>
                </a:cxn>
                <a:cxn ang="0">
                  <a:pos x="77" y="493"/>
                </a:cxn>
                <a:cxn ang="0">
                  <a:pos x="128" y="569"/>
                </a:cxn>
                <a:cxn ang="0">
                  <a:pos x="198" y="627"/>
                </a:cxn>
                <a:cxn ang="0">
                  <a:pos x="288" y="665"/>
                </a:cxn>
                <a:cxn ang="0">
                  <a:pos x="384" y="685"/>
                </a:cxn>
                <a:cxn ang="0">
                  <a:pos x="576" y="685"/>
                </a:cxn>
                <a:cxn ang="0">
                  <a:pos x="589" y="685"/>
                </a:cxn>
                <a:cxn ang="0">
                  <a:pos x="595" y="685"/>
                </a:cxn>
                <a:cxn ang="0">
                  <a:pos x="608" y="685"/>
                </a:cxn>
                <a:cxn ang="0">
                  <a:pos x="614" y="691"/>
                </a:cxn>
                <a:cxn ang="0">
                  <a:pos x="621" y="697"/>
                </a:cxn>
                <a:cxn ang="0">
                  <a:pos x="621" y="710"/>
                </a:cxn>
                <a:cxn ang="0">
                  <a:pos x="621" y="723"/>
                </a:cxn>
                <a:cxn ang="0">
                  <a:pos x="614" y="729"/>
                </a:cxn>
                <a:cxn ang="0">
                  <a:pos x="608" y="736"/>
                </a:cxn>
                <a:cxn ang="0">
                  <a:pos x="595" y="736"/>
                </a:cxn>
                <a:cxn ang="0">
                  <a:pos x="589" y="736"/>
                </a:cxn>
                <a:cxn ang="0">
                  <a:pos x="576" y="736"/>
                </a:cxn>
                <a:cxn ang="0">
                  <a:pos x="378" y="736"/>
                </a:cxn>
                <a:cxn ang="0">
                  <a:pos x="282" y="723"/>
                </a:cxn>
                <a:cxn ang="0">
                  <a:pos x="192" y="691"/>
                </a:cxn>
                <a:cxn ang="0">
                  <a:pos x="115" y="633"/>
                </a:cxn>
                <a:cxn ang="0">
                  <a:pos x="51" y="557"/>
                </a:cxn>
                <a:cxn ang="0">
                  <a:pos x="13" y="467"/>
                </a:cxn>
                <a:cxn ang="0">
                  <a:pos x="0" y="371"/>
                </a:cxn>
                <a:cxn ang="0">
                  <a:pos x="19" y="256"/>
                </a:cxn>
                <a:cxn ang="0">
                  <a:pos x="77" y="153"/>
                </a:cxn>
                <a:cxn ang="0">
                  <a:pos x="154" y="70"/>
                </a:cxn>
                <a:cxn ang="0">
                  <a:pos x="262" y="19"/>
                </a:cxn>
                <a:cxn ang="0">
                  <a:pos x="378" y="0"/>
                </a:cxn>
              </a:cxnLst>
              <a:rect l="0" t="0" r="r" b="b"/>
              <a:pathLst>
                <a:path w="621" h="736">
                  <a:moveTo>
                    <a:pt x="378" y="0"/>
                  </a:moveTo>
                  <a:lnTo>
                    <a:pt x="576" y="0"/>
                  </a:lnTo>
                  <a:lnTo>
                    <a:pt x="589" y="0"/>
                  </a:lnTo>
                  <a:lnTo>
                    <a:pt x="595" y="6"/>
                  </a:lnTo>
                  <a:lnTo>
                    <a:pt x="608" y="6"/>
                  </a:lnTo>
                  <a:lnTo>
                    <a:pt x="614" y="13"/>
                  </a:lnTo>
                  <a:lnTo>
                    <a:pt x="621" y="19"/>
                  </a:lnTo>
                  <a:lnTo>
                    <a:pt x="621" y="32"/>
                  </a:lnTo>
                  <a:lnTo>
                    <a:pt x="621" y="45"/>
                  </a:lnTo>
                  <a:lnTo>
                    <a:pt x="614" y="51"/>
                  </a:lnTo>
                  <a:lnTo>
                    <a:pt x="602" y="57"/>
                  </a:lnTo>
                  <a:lnTo>
                    <a:pt x="589" y="57"/>
                  </a:lnTo>
                  <a:lnTo>
                    <a:pt x="576" y="57"/>
                  </a:lnTo>
                  <a:lnTo>
                    <a:pt x="384" y="57"/>
                  </a:lnTo>
                  <a:lnTo>
                    <a:pt x="288" y="70"/>
                  </a:lnTo>
                  <a:lnTo>
                    <a:pt x="198" y="109"/>
                  </a:lnTo>
                  <a:lnTo>
                    <a:pt x="128" y="173"/>
                  </a:lnTo>
                  <a:lnTo>
                    <a:pt x="77" y="249"/>
                  </a:lnTo>
                  <a:lnTo>
                    <a:pt x="58" y="345"/>
                  </a:lnTo>
                  <a:lnTo>
                    <a:pt x="576" y="345"/>
                  </a:lnTo>
                  <a:lnTo>
                    <a:pt x="589" y="345"/>
                  </a:lnTo>
                  <a:lnTo>
                    <a:pt x="595" y="345"/>
                  </a:lnTo>
                  <a:lnTo>
                    <a:pt x="608" y="345"/>
                  </a:lnTo>
                  <a:lnTo>
                    <a:pt x="614" y="352"/>
                  </a:lnTo>
                  <a:lnTo>
                    <a:pt x="621" y="358"/>
                  </a:lnTo>
                  <a:lnTo>
                    <a:pt x="621" y="371"/>
                  </a:lnTo>
                  <a:lnTo>
                    <a:pt x="621" y="384"/>
                  </a:lnTo>
                  <a:lnTo>
                    <a:pt x="614" y="390"/>
                  </a:lnTo>
                  <a:lnTo>
                    <a:pt x="602" y="397"/>
                  </a:lnTo>
                  <a:lnTo>
                    <a:pt x="589" y="397"/>
                  </a:lnTo>
                  <a:lnTo>
                    <a:pt x="576" y="397"/>
                  </a:lnTo>
                  <a:lnTo>
                    <a:pt x="58" y="397"/>
                  </a:lnTo>
                  <a:lnTo>
                    <a:pt x="77" y="493"/>
                  </a:lnTo>
                  <a:lnTo>
                    <a:pt x="128" y="569"/>
                  </a:lnTo>
                  <a:lnTo>
                    <a:pt x="198" y="627"/>
                  </a:lnTo>
                  <a:lnTo>
                    <a:pt x="288" y="665"/>
                  </a:lnTo>
                  <a:lnTo>
                    <a:pt x="384" y="685"/>
                  </a:lnTo>
                  <a:lnTo>
                    <a:pt x="576" y="685"/>
                  </a:lnTo>
                  <a:lnTo>
                    <a:pt x="589" y="685"/>
                  </a:lnTo>
                  <a:lnTo>
                    <a:pt x="595" y="685"/>
                  </a:lnTo>
                  <a:lnTo>
                    <a:pt x="608" y="685"/>
                  </a:lnTo>
                  <a:lnTo>
                    <a:pt x="614" y="691"/>
                  </a:lnTo>
                  <a:lnTo>
                    <a:pt x="621" y="697"/>
                  </a:lnTo>
                  <a:lnTo>
                    <a:pt x="621" y="710"/>
                  </a:lnTo>
                  <a:lnTo>
                    <a:pt x="621" y="723"/>
                  </a:lnTo>
                  <a:lnTo>
                    <a:pt x="614" y="729"/>
                  </a:lnTo>
                  <a:lnTo>
                    <a:pt x="608" y="736"/>
                  </a:lnTo>
                  <a:lnTo>
                    <a:pt x="595" y="736"/>
                  </a:lnTo>
                  <a:lnTo>
                    <a:pt x="589" y="736"/>
                  </a:lnTo>
                  <a:lnTo>
                    <a:pt x="576" y="736"/>
                  </a:lnTo>
                  <a:lnTo>
                    <a:pt x="378" y="736"/>
                  </a:lnTo>
                  <a:lnTo>
                    <a:pt x="282" y="723"/>
                  </a:lnTo>
                  <a:lnTo>
                    <a:pt x="192" y="691"/>
                  </a:lnTo>
                  <a:lnTo>
                    <a:pt x="115" y="633"/>
                  </a:lnTo>
                  <a:lnTo>
                    <a:pt x="51" y="557"/>
                  </a:lnTo>
                  <a:lnTo>
                    <a:pt x="13" y="467"/>
                  </a:lnTo>
                  <a:lnTo>
                    <a:pt x="0" y="371"/>
                  </a:lnTo>
                  <a:lnTo>
                    <a:pt x="19" y="256"/>
                  </a:lnTo>
                  <a:lnTo>
                    <a:pt x="77" y="153"/>
                  </a:lnTo>
                  <a:lnTo>
                    <a:pt x="154" y="70"/>
                  </a:lnTo>
                  <a:lnTo>
                    <a:pt x="262" y="19"/>
                  </a:lnTo>
                  <a:lnTo>
                    <a:pt x="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4" name="Freeform 62"/>
            <p:cNvSpPr>
              <a:spLocks/>
            </p:cNvSpPr>
            <p:nvPr/>
          </p:nvSpPr>
          <p:spPr bwMode="auto">
            <a:xfrm>
              <a:off x="13936" y="3402"/>
              <a:ext cx="787" cy="825"/>
            </a:xfrm>
            <a:custGeom>
              <a:avLst/>
              <a:gdLst/>
              <a:ahLst/>
              <a:cxnLst>
                <a:cxn ang="0">
                  <a:pos x="710" y="12"/>
                </a:cxn>
                <a:cxn ang="0">
                  <a:pos x="774" y="89"/>
                </a:cxn>
                <a:cxn ang="0">
                  <a:pos x="774" y="211"/>
                </a:cxn>
                <a:cxn ang="0">
                  <a:pos x="672" y="416"/>
                </a:cxn>
                <a:cxn ang="0">
                  <a:pos x="486" y="620"/>
                </a:cxn>
                <a:cxn ang="0">
                  <a:pos x="333" y="742"/>
                </a:cxn>
                <a:cxn ang="0">
                  <a:pos x="237" y="812"/>
                </a:cxn>
                <a:cxn ang="0">
                  <a:pos x="211" y="819"/>
                </a:cxn>
                <a:cxn ang="0">
                  <a:pos x="205" y="800"/>
                </a:cxn>
                <a:cxn ang="0">
                  <a:pos x="205" y="793"/>
                </a:cxn>
                <a:cxn ang="0">
                  <a:pos x="218" y="716"/>
                </a:cxn>
                <a:cxn ang="0">
                  <a:pos x="224" y="544"/>
                </a:cxn>
                <a:cxn ang="0">
                  <a:pos x="198" y="268"/>
                </a:cxn>
                <a:cxn ang="0">
                  <a:pos x="141" y="134"/>
                </a:cxn>
                <a:cxn ang="0">
                  <a:pos x="64" y="70"/>
                </a:cxn>
                <a:cxn ang="0">
                  <a:pos x="19" y="64"/>
                </a:cxn>
                <a:cxn ang="0">
                  <a:pos x="6" y="57"/>
                </a:cxn>
                <a:cxn ang="0">
                  <a:pos x="6" y="38"/>
                </a:cxn>
                <a:cxn ang="0">
                  <a:pos x="38" y="12"/>
                </a:cxn>
                <a:cxn ang="0">
                  <a:pos x="70" y="0"/>
                </a:cxn>
                <a:cxn ang="0">
                  <a:pos x="154" y="12"/>
                </a:cxn>
                <a:cxn ang="0">
                  <a:pos x="250" y="108"/>
                </a:cxn>
                <a:cxn ang="0">
                  <a:pos x="294" y="249"/>
                </a:cxn>
                <a:cxn ang="0">
                  <a:pos x="314" y="396"/>
                </a:cxn>
                <a:cxn ang="0">
                  <a:pos x="320" y="492"/>
                </a:cxn>
                <a:cxn ang="0">
                  <a:pos x="307" y="672"/>
                </a:cxn>
                <a:cxn ang="0">
                  <a:pos x="493" y="524"/>
                </a:cxn>
                <a:cxn ang="0">
                  <a:pos x="640" y="371"/>
                </a:cxn>
                <a:cxn ang="0">
                  <a:pos x="717" y="249"/>
                </a:cxn>
                <a:cxn ang="0">
                  <a:pos x="723" y="179"/>
                </a:cxn>
                <a:cxn ang="0">
                  <a:pos x="678" y="128"/>
                </a:cxn>
                <a:cxn ang="0">
                  <a:pos x="621" y="108"/>
                </a:cxn>
                <a:cxn ang="0">
                  <a:pos x="608" y="102"/>
                </a:cxn>
                <a:cxn ang="0">
                  <a:pos x="608" y="76"/>
                </a:cxn>
                <a:cxn ang="0">
                  <a:pos x="621" y="38"/>
                </a:cxn>
                <a:cxn ang="0">
                  <a:pos x="646" y="0"/>
                </a:cxn>
              </a:cxnLst>
              <a:rect l="0" t="0" r="r" b="b"/>
              <a:pathLst>
                <a:path w="787" h="825">
                  <a:moveTo>
                    <a:pt x="646" y="0"/>
                  </a:moveTo>
                  <a:lnTo>
                    <a:pt x="710" y="12"/>
                  </a:lnTo>
                  <a:lnTo>
                    <a:pt x="755" y="44"/>
                  </a:lnTo>
                  <a:lnTo>
                    <a:pt x="774" y="89"/>
                  </a:lnTo>
                  <a:lnTo>
                    <a:pt x="787" y="140"/>
                  </a:lnTo>
                  <a:lnTo>
                    <a:pt x="774" y="211"/>
                  </a:lnTo>
                  <a:lnTo>
                    <a:pt x="736" y="307"/>
                  </a:lnTo>
                  <a:lnTo>
                    <a:pt x="672" y="416"/>
                  </a:lnTo>
                  <a:lnTo>
                    <a:pt x="570" y="537"/>
                  </a:lnTo>
                  <a:lnTo>
                    <a:pt x="486" y="620"/>
                  </a:lnTo>
                  <a:lnTo>
                    <a:pt x="403" y="691"/>
                  </a:lnTo>
                  <a:lnTo>
                    <a:pt x="333" y="742"/>
                  </a:lnTo>
                  <a:lnTo>
                    <a:pt x="275" y="787"/>
                  </a:lnTo>
                  <a:lnTo>
                    <a:pt x="237" y="812"/>
                  </a:lnTo>
                  <a:lnTo>
                    <a:pt x="218" y="825"/>
                  </a:lnTo>
                  <a:lnTo>
                    <a:pt x="211" y="819"/>
                  </a:lnTo>
                  <a:lnTo>
                    <a:pt x="205" y="812"/>
                  </a:lnTo>
                  <a:lnTo>
                    <a:pt x="205" y="800"/>
                  </a:lnTo>
                  <a:lnTo>
                    <a:pt x="205" y="800"/>
                  </a:lnTo>
                  <a:lnTo>
                    <a:pt x="205" y="793"/>
                  </a:lnTo>
                  <a:lnTo>
                    <a:pt x="211" y="780"/>
                  </a:lnTo>
                  <a:lnTo>
                    <a:pt x="218" y="716"/>
                  </a:lnTo>
                  <a:lnTo>
                    <a:pt x="224" y="633"/>
                  </a:lnTo>
                  <a:lnTo>
                    <a:pt x="224" y="544"/>
                  </a:lnTo>
                  <a:lnTo>
                    <a:pt x="218" y="403"/>
                  </a:lnTo>
                  <a:lnTo>
                    <a:pt x="198" y="268"/>
                  </a:lnTo>
                  <a:lnTo>
                    <a:pt x="173" y="192"/>
                  </a:lnTo>
                  <a:lnTo>
                    <a:pt x="141" y="134"/>
                  </a:lnTo>
                  <a:lnTo>
                    <a:pt x="102" y="96"/>
                  </a:lnTo>
                  <a:lnTo>
                    <a:pt x="64" y="70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6" y="57"/>
                  </a:lnTo>
                  <a:lnTo>
                    <a:pt x="6" y="57"/>
                  </a:lnTo>
                  <a:lnTo>
                    <a:pt x="0" y="57"/>
                  </a:lnTo>
                  <a:lnTo>
                    <a:pt x="6" y="38"/>
                  </a:lnTo>
                  <a:lnTo>
                    <a:pt x="19" y="25"/>
                  </a:lnTo>
                  <a:lnTo>
                    <a:pt x="38" y="12"/>
                  </a:lnTo>
                  <a:lnTo>
                    <a:pt x="51" y="6"/>
                  </a:lnTo>
                  <a:lnTo>
                    <a:pt x="70" y="0"/>
                  </a:lnTo>
                  <a:lnTo>
                    <a:pt x="83" y="0"/>
                  </a:lnTo>
                  <a:lnTo>
                    <a:pt x="154" y="12"/>
                  </a:lnTo>
                  <a:lnTo>
                    <a:pt x="205" y="51"/>
                  </a:lnTo>
                  <a:lnTo>
                    <a:pt x="250" y="108"/>
                  </a:lnTo>
                  <a:lnTo>
                    <a:pt x="275" y="179"/>
                  </a:lnTo>
                  <a:lnTo>
                    <a:pt x="294" y="249"/>
                  </a:lnTo>
                  <a:lnTo>
                    <a:pt x="307" y="326"/>
                  </a:lnTo>
                  <a:lnTo>
                    <a:pt x="314" y="396"/>
                  </a:lnTo>
                  <a:lnTo>
                    <a:pt x="314" y="454"/>
                  </a:lnTo>
                  <a:lnTo>
                    <a:pt x="320" y="492"/>
                  </a:lnTo>
                  <a:lnTo>
                    <a:pt x="314" y="569"/>
                  </a:lnTo>
                  <a:lnTo>
                    <a:pt x="307" y="672"/>
                  </a:lnTo>
                  <a:lnTo>
                    <a:pt x="403" y="601"/>
                  </a:lnTo>
                  <a:lnTo>
                    <a:pt x="493" y="524"/>
                  </a:lnTo>
                  <a:lnTo>
                    <a:pt x="570" y="448"/>
                  </a:lnTo>
                  <a:lnTo>
                    <a:pt x="640" y="371"/>
                  </a:lnTo>
                  <a:lnTo>
                    <a:pt x="685" y="307"/>
                  </a:lnTo>
                  <a:lnTo>
                    <a:pt x="717" y="249"/>
                  </a:lnTo>
                  <a:lnTo>
                    <a:pt x="730" y="204"/>
                  </a:lnTo>
                  <a:lnTo>
                    <a:pt x="723" y="179"/>
                  </a:lnTo>
                  <a:lnTo>
                    <a:pt x="710" y="153"/>
                  </a:lnTo>
                  <a:lnTo>
                    <a:pt x="678" y="128"/>
                  </a:lnTo>
                  <a:lnTo>
                    <a:pt x="627" y="108"/>
                  </a:lnTo>
                  <a:lnTo>
                    <a:pt x="621" y="108"/>
                  </a:lnTo>
                  <a:lnTo>
                    <a:pt x="614" y="108"/>
                  </a:lnTo>
                  <a:lnTo>
                    <a:pt x="608" y="102"/>
                  </a:lnTo>
                  <a:lnTo>
                    <a:pt x="608" y="89"/>
                  </a:lnTo>
                  <a:lnTo>
                    <a:pt x="608" y="76"/>
                  </a:lnTo>
                  <a:lnTo>
                    <a:pt x="614" y="57"/>
                  </a:lnTo>
                  <a:lnTo>
                    <a:pt x="621" y="38"/>
                  </a:lnTo>
                  <a:lnTo>
                    <a:pt x="634" y="12"/>
                  </a:lnTo>
                  <a:lnTo>
                    <a:pt x="6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5" name="Freeform 63"/>
            <p:cNvSpPr>
              <a:spLocks noEditPoints="1"/>
            </p:cNvSpPr>
            <p:nvPr/>
          </p:nvSpPr>
          <p:spPr bwMode="auto">
            <a:xfrm>
              <a:off x="14755" y="3798"/>
              <a:ext cx="275" cy="532"/>
            </a:xfrm>
            <a:custGeom>
              <a:avLst/>
              <a:gdLst/>
              <a:ahLst/>
              <a:cxnLst>
                <a:cxn ang="0">
                  <a:pos x="154" y="186"/>
                </a:cxn>
                <a:cxn ang="0">
                  <a:pos x="199" y="205"/>
                </a:cxn>
                <a:cxn ang="0">
                  <a:pos x="211" y="250"/>
                </a:cxn>
                <a:cxn ang="0">
                  <a:pos x="205" y="276"/>
                </a:cxn>
                <a:cxn ang="0">
                  <a:pos x="192" y="314"/>
                </a:cxn>
                <a:cxn ang="0">
                  <a:pos x="167" y="378"/>
                </a:cxn>
                <a:cxn ang="0">
                  <a:pos x="147" y="416"/>
                </a:cxn>
                <a:cxn ang="0">
                  <a:pos x="135" y="448"/>
                </a:cxn>
                <a:cxn ang="0">
                  <a:pos x="128" y="480"/>
                </a:cxn>
                <a:cxn ang="0">
                  <a:pos x="135" y="500"/>
                </a:cxn>
                <a:cxn ang="0">
                  <a:pos x="154" y="506"/>
                </a:cxn>
                <a:cxn ang="0">
                  <a:pos x="199" y="487"/>
                </a:cxn>
                <a:cxn ang="0">
                  <a:pos x="231" y="448"/>
                </a:cxn>
                <a:cxn ang="0">
                  <a:pos x="243" y="410"/>
                </a:cxn>
                <a:cxn ang="0">
                  <a:pos x="263" y="404"/>
                </a:cxn>
                <a:cxn ang="0">
                  <a:pos x="269" y="404"/>
                </a:cxn>
                <a:cxn ang="0">
                  <a:pos x="275" y="410"/>
                </a:cxn>
                <a:cxn ang="0">
                  <a:pos x="269" y="436"/>
                </a:cxn>
                <a:cxn ang="0">
                  <a:pos x="231" y="493"/>
                </a:cxn>
                <a:cxn ang="0">
                  <a:pos x="147" y="532"/>
                </a:cxn>
                <a:cxn ang="0">
                  <a:pos x="103" y="519"/>
                </a:cxn>
                <a:cxn ang="0">
                  <a:pos x="71" y="487"/>
                </a:cxn>
                <a:cxn ang="0">
                  <a:pos x="71" y="448"/>
                </a:cxn>
                <a:cxn ang="0">
                  <a:pos x="77" y="416"/>
                </a:cxn>
                <a:cxn ang="0">
                  <a:pos x="83" y="404"/>
                </a:cxn>
                <a:cxn ang="0">
                  <a:pos x="90" y="384"/>
                </a:cxn>
                <a:cxn ang="0">
                  <a:pos x="122" y="320"/>
                </a:cxn>
                <a:cxn ang="0">
                  <a:pos x="141" y="263"/>
                </a:cxn>
                <a:cxn ang="0">
                  <a:pos x="147" y="244"/>
                </a:cxn>
                <a:cxn ang="0">
                  <a:pos x="147" y="218"/>
                </a:cxn>
                <a:cxn ang="0">
                  <a:pos x="122" y="205"/>
                </a:cxn>
                <a:cxn ang="0">
                  <a:pos x="83" y="218"/>
                </a:cxn>
                <a:cxn ang="0">
                  <a:pos x="45" y="263"/>
                </a:cxn>
                <a:cxn ang="0">
                  <a:pos x="32" y="308"/>
                </a:cxn>
                <a:cxn ang="0">
                  <a:pos x="19" y="314"/>
                </a:cxn>
                <a:cxn ang="0">
                  <a:pos x="7" y="314"/>
                </a:cxn>
                <a:cxn ang="0">
                  <a:pos x="0" y="301"/>
                </a:cxn>
                <a:cxn ang="0">
                  <a:pos x="19" y="250"/>
                </a:cxn>
                <a:cxn ang="0">
                  <a:pos x="83" y="192"/>
                </a:cxn>
                <a:cxn ang="0">
                  <a:pos x="205" y="0"/>
                </a:cxn>
                <a:cxn ang="0">
                  <a:pos x="231" y="13"/>
                </a:cxn>
                <a:cxn ang="0">
                  <a:pos x="237" y="39"/>
                </a:cxn>
                <a:cxn ang="0">
                  <a:pos x="224" y="71"/>
                </a:cxn>
                <a:cxn ang="0">
                  <a:pos x="192" y="84"/>
                </a:cxn>
                <a:cxn ang="0">
                  <a:pos x="167" y="77"/>
                </a:cxn>
                <a:cxn ang="0">
                  <a:pos x="160" y="52"/>
                </a:cxn>
                <a:cxn ang="0">
                  <a:pos x="173" y="20"/>
                </a:cxn>
                <a:cxn ang="0">
                  <a:pos x="205" y="0"/>
                </a:cxn>
              </a:cxnLst>
              <a:rect l="0" t="0" r="r" b="b"/>
              <a:pathLst>
                <a:path w="275" h="532">
                  <a:moveTo>
                    <a:pt x="128" y="180"/>
                  </a:moveTo>
                  <a:lnTo>
                    <a:pt x="154" y="186"/>
                  </a:lnTo>
                  <a:lnTo>
                    <a:pt x="179" y="192"/>
                  </a:lnTo>
                  <a:lnTo>
                    <a:pt x="199" y="205"/>
                  </a:lnTo>
                  <a:lnTo>
                    <a:pt x="205" y="224"/>
                  </a:lnTo>
                  <a:lnTo>
                    <a:pt x="211" y="250"/>
                  </a:lnTo>
                  <a:lnTo>
                    <a:pt x="211" y="263"/>
                  </a:lnTo>
                  <a:lnTo>
                    <a:pt x="205" y="276"/>
                  </a:lnTo>
                  <a:lnTo>
                    <a:pt x="205" y="288"/>
                  </a:lnTo>
                  <a:lnTo>
                    <a:pt x="192" y="314"/>
                  </a:lnTo>
                  <a:lnTo>
                    <a:pt x="173" y="346"/>
                  </a:lnTo>
                  <a:lnTo>
                    <a:pt x="167" y="378"/>
                  </a:lnTo>
                  <a:lnTo>
                    <a:pt x="160" y="397"/>
                  </a:lnTo>
                  <a:lnTo>
                    <a:pt x="147" y="416"/>
                  </a:lnTo>
                  <a:lnTo>
                    <a:pt x="141" y="436"/>
                  </a:lnTo>
                  <a:lnTo>
                    <a:pt x="135" y="448"/>
                  </a:lnTo>
                  <a:lnTo>
                    <a:pt x="128" y="461"/>
                  </a:lnTo>
                  <a:lnTo>
                    <a:pt x="128" y="480"/>
                  </a:lnTo>
                  <a:lnTo>
                    <a:pt x="128" y="487"/>
                  </a:lnTo>
                  <a:lnTo>
                    <a:pt x="135" y="500"/>
                  </a:lnTo>
                  <a:lnTo>
                    <a:pt x="141" y="506"/>
                  </a:lnTo>
                  <a:lnTo>
                    <a:pt x="154" y="506"/>
                  </a:lnTo>
                  <a:lnTo>
                    <a:pt x="179" y="500"/>
                  </a:lnTo>
                  <a:lnTo>
                    <a:pt x="199" y="487"/>
                  </a:lnTo>
                  <a:lnTo>
                    <a:pt x="218" y="468"/>
                  </a:lnTo>
                  <a:lnTo>
                    <a:pt x="231" y="448"/>
                  </a:lnTo>
                  <a:lnTo>
                    <a:pt x="243" y="423"/>
                  </a:lnTo>
                  <a:lnTo>
                    <a:pt x="243" y="410"/>
                  </a:lnTo>
                  <a:lnTo>
                    <a:pt x="250" y="404"/>
                  </a:lnTo>
                  <a:lnTo>
                    <a:pt x="263" y="404"/>
                  </a:lnTo>
                  <a:lnTo>
                    <a:pt x="263" y="404"/>
                  </a:lnTo>
                  <a:lnTo>
                    <a:pt x="269" y="404"/>
                  </a:lnTo>
                  <a:lnTo>
                    <a:pt x="275" y="410"/>
                  </a:lnTo>
                  <a:lnTo>
                    <a:pt x="275" y="410"/>
                  </a:lnTo>
                  <a:lnTo>
                    <a:pt x="275" y="410"/>
                  </a:lnTo>
                  <a:lnTo>
                    <a:pt x="269" y="436"/>
                  </a:lnTo>
                  <a:lnTo>
                    <a:pt x="256" y="461"/>
                  </a:lnTo>
                  <a:lnTo>
                    <a:pt x="231" y="493"/>
                  </a:lnTo>
                  <a:lnTo>
                    <a:pt x="192" y="519"/>
                  </a:lnTo>
                  <a:lnTo>
                    <a:pt x="147" y="532"/>
                  </a:lnTo>
                  <a:lnTo>
                    <a:pt x="122" y="532"/>
                  </a:lnTo>
                  <a:lnTo>
                    <a:pt x="103" y="519"/>
                  </a:lnTo>
                  <a:lnTo>
                    <a:pt x="83" y="506"/>
                  </a:lnTo>
                  <a:lnTo>
                    <a:pt x="71" y="487"/>
                  </a:lnTo>
                  <a:lnTo>
                    <a:pt x="64" y="468"/>
                  </a:lnTo>
                  <a:lnTo>
                    <a:pt x="71" y="448"/>
                  </a:lnTo>
                  <a:lnTo>
                    <a:pt x="77" y="429"/>
                  </a:lnTo>
                  <a:lnTo>
                    <a:pt x="77" y="416"/>
                  </a:lnTo>
                  <a:lnTo>
                    <a:pt x="83" y="410"/>
                  </a:lnTo>
                  <a:lnTo>
                    <a:pt x="83" y="404"/>
                  </a:lnTo>
                  <a:lnTo>
                    <a:pt x="90" y="397"/>
                  </a:lnTo>
                  <a:lnTo>
                    <a:pt x="90" y="384"/>
                  </a:lnTo>
                  <a:lnTo>
                    <a:pt x="103" y="359"/>
                  </a:lnTo>
                  <a:lnTo>
                    <a:pt x="122" y="320"/>
                  </a:lnTo>
                  <a:lnTo>
                    <a:pt x="135" y="282"/>
                  </a:lnTo>
                  <a:lnTo>
                    <a:pt x="141" y="263"/>
                  </a:lnTo>
                  <a:lnTo>
                    <a:pt x="147" y="250"/>
                  </a:lnTo>
                  <a:lnTo>
                    <a:pt x="147" y="244"/>
                  </a:lnTo>
                  <a:lnTo>
                    <a:pt x="147" y="237"/>
                  </a:lnTo>
                  <a:lnTo>
                    <a:pt x="147" y="218"/>
                  </a:lnTo>
                  <a:lnTo>
                    <a:pt x="135" y="212"/>
                  </a:lnTo>
                  <a:lnTo>
                    <a:pt x="122" y="205"/>
                  </a:lnTo>
                  <a:lnTo>
                    <a:pt x="103" y="212"/>
                  </a:lnTo>
                  <a:lnTo>
                    <a:pt x="83" y="218"/>
                  </a:lnTo>
                  <a:lnTo>
                    <a:pt x="64" y="237"/>
                  </a:lnTo>
                  <a:lnTo>
                    <a:pt x="45" y="263"/>
                  </a:lnTo>
                  <a:lnTo>
                    <a:pt x="32" y="295"/>
                  </a:lnTo>
                  <a:lnTo>
                    <a:pt x="32" y="308"/>
                  </a:lnTo>
                  <a:lnTo>
                    <a:pt x="26" y="308"/>
                  </a:lnTo>
                  <a:lnTo>
                    <a:pt x="19" y="314"/>
                  </a:lnTo>
                  <a:lnTo>
                    <a:pt x="13" y="314"/>
                  </a:lnTo>
                  <a:lnTo>
                    <a:pt x="7" y="314"/>
                  </a:lnTo>
                  <a:lnTo>
                    <a:pt x="7" y="308"/>
                  </a:lnTo>
                  <a:lnTo>
                    <a:pt x="0" y="301"/>
                  </a:lnTo>
                  <a:lnTo>
                    <a:pt x="7" y="282"/>
                  </a:lnTo>
                  <a:lnTo>
                    <a:pt x="19" y="250"/>
                  </a:lnTo>
                  <a:lnTo>
                    <a:pt x="45" y="218"/>
                  </a:lnTo>
                  <a:lnTo>
                    <a:pt x="83" y="192"/>
                  </a:lnTo>
                  <a:lnTo>
                    <a:pt x="128" y="180"/>
                  </a:lnTo>
                  <a:close/>
                  <a:moveTo>
                    <a:pt x="205" y="0"/>
                  </a:moveTo>
                  <a:lnTo>
                    <a:pt x="218" y="7"/>
                  </a:lnTo>
                  <a:lnTo>
                    <a:pt x="231" y="13"/>
                  </a:lnTo>
                  <a:lnTo>
                    <a:pt x="237" y="26"/>
                  </a:lnTo>
                  <a:lnTo>
                    <a:pt x="237" y="39"/>
                  </a:lnTo>
                  <a:lnTo>
                    <a:pt x="237" y="52"/>
                  </a:lnTo>
                  <a:lnTo>
                    <a:pt x="224" y="71"/>
                  </a:lnTo>
                  <a:lnTo>
                    <a:pt x="211" y="77"/>
                  </a:lnTo>
                  <a:lnTo>
                    <a:pt x="192" y="84"/>
                  </a:lnTo>
                  <a:lnTo>
                    <a:pt x="179" y="84"/>
                  </a:lnTo>
                  <a:lnTo>
                    <a:pt x="167" y="77"/>
                  </a:lnTo>
                  <a:lnTo>
                    <a:pt x="160" y="64"/>
                  </a:lnTo>
                  <a:lnTo>
                    <a:pt x="160" y="52"/>
                  </a:lnTo>
                  <a:lnTo>
                    <a:pt x="160" y="32"/>
                  </a:lnTo>
                  <a:lnTo>
                    <a:pt x="173" y="20"/>
                  </a:lnTo>
                  <a:lnTo>
                    <a:pt x="186" y="7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6" name="Freeform 64"/>
            <p:cNvSpPr>
              <a:spLocks/>
            </p:cNvSpPr>
            <p:nvPr/>
          </p:nvSpPr>
          <p:spPr bwMode="auto">
            <a:xfrm>
              <a:off x="15293" y="3325"/>
              <a:ext cx="294" cy="1126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275" y="0"/>
                </a:cxn>
                <a:cxn ang="0">
                  <a:pos x="281" y="0"/>
                </a:cxn>
                <a:cxn ang="0">
                  <a:pos x="288" y="6"/>
                </a:cxn>
                <a:cxn ang="0">
                  <a:pos x="294" y="6"/>
                </a:cxn>
                <a:cxn ang="0">
                  <a:pos x="294" y="13"/>
                </a:cxn>
                <a:cxn ang="0">
                  <a:pos x="294" y="19"/>
                </a:cxn>
                <a:cxn ang="0">
                  <a:pos x="288" y="25"/>
                </a:cxn>
                <a:cxn ang="0">
                  <a:pos x="237" y="77"/>
                </a:cxn>
                <a:cxn ang="0">
                  <a:pos x="192" y="134"/>
                </a:cxn>
                <a:cxn ang="0">
                  <a:pos x="147" y="211"/>
                </a:cxn>
                <a:cxn ang="0">
                  <a:pos x="109" y="307"/>
                </a:cxn>
                <a:cxn ang="0">
                  <a:pos x="83" y="422"/>
                </a:cxn>
                <a:cxn ang="0">
                  <a:pos x="77" y="563"/>
                </a:cxn>
                <a:cxn ang="0">
                  <a:pos x="83" y="685"/>
                </a:cxn>
                <a:cxn ang="0">
                  <a:pos x="109" y="800"/>
                </a:cxn>
                <a:cxn ang="0">
                  <a:pos x="147" y="909"/>
                </a:cxn>
                <a:cxn ang="0">
                  <a:pos x="205" y="1005"/>
                </a:cxn>
                <a:cxn ang="0">
                  <a:pos x="281" y="1094"/>
                </a:cxn>
                <a:cxn ang="0">
                  <a:pos x="288" y="1101"/>
                </a:cxn>
                <a:cxn ang="0">
                  <a:pos x="294" y="1107"/>
                </a:cxn>
                <a:cxn ang="0">
                  <a:pos x="294" y="1113"/>
                </a:cxn>
                <a:cxn ang="0">
                  <a:pos x="294" y="1120"/>
                </a:cxn>
                <a:cxn ang="0">
                  <a:pos x="288" y="1120"/>
                </a:cxn>
                <a:cxn ang="0">
                  <a:pos x="281" y="1126"/>
                </a:cxn>
                <a:cxn ang="0">
                  <a:pos x="275" y="1126"/>
                </a:cxn>
                <a:cxn ang="0">
                  <a:pos x="173" y="1037"/>
                </a:cxn>
                <a:cxn ang="0">
                  <a:pos x="102" y="947"/>
                </a:cxn>
                <a:cxn ang="0">
                  <a:pos x="51" y="845"/>
                </a:cxn>
                <a:cxn ang="0">
                  <a:pos x="25" y="742"/>
                </a:cxn>
                <a:cxn ang="0">
                  <a:pos x="6" y="646"/>
                </a:cxn>
                <a:cxn ang="0">
                  <a:pos x="0" y="563"/>
                </a:cxn>
                <a:cxn ang="0">
                  <a:pos x="6" y="473"/>
                </a:cxn>
                <a:cxn ang="0">
                  <a:pos x="25" y="371"/>
                </a:cxn>
                <a:cxn ang="0">
                  <a:pos x="57" y="269"/>
                </a:cxn>
                <a:cxn ang="0">
                  <a:pos x="109" y="173"/>
                </a:cxn>
                <a:cxn ang="0">
                  <a:pos x="179" y="83"/>
                </a:cxn>
                <a:cxn ang="0">
                  <a:pos x="275" y="0"/>
                </a:cxn>
              </a:cxnLst>
              <a:rect l="0" t="0" r="r" b="b"/>
              <a:pathLst>
                <a:path w="294" h="1126">
                  <a:moveTo>
                    <a:pt x="275" y="0"/>
                  </a:moveTo>
                  <a:lnTo>
                    <a:pt x="275" y="0"/>
                  </a:lnTo>
                  <a:lnTo>
                    <a:pt x="281" y="0"/>
                  </a:lnTo>
                  <a:lnTo>
                    <a:pt x="288" y="6"/>
                  </a:lnTo>
                  <a:lnTo>
                    <a:pt x="294" y="6"/>
                  </a:lnTo>
                  <a:lnTo>
                    <a:pt x="294" y="13"/>
                  </a:lnTo>
                  <a:lnTo>
                    <a:pt x="294" y="19"/>
                  </a:lnTo>
                  <a:lnTo>
                    <a:pt x="288" y="25"/>
                  </a:lnTo>
                  <a:lnTo>
                    <a:pt x="237" y="77"/>
                  </a:lnTo>
                  <a:lnTo>
                    <a:pt x="192" y="134"/>
                  </a:lnTo>
                  <a:lnTo>
                    <a:pt x="147" y="211"/>
                  </a:lnTo>
                  <a:lnTo>
                    <a:pt x="109" y="307"/>
                  </a:lnTo>
                  <a:lnTo>
                    <a:pt x="83" y="422"/>
                  </a:lnTo>
                  <a:lnTo>
                    <a:pt x="77" y="563"/>
                  </a:lnTo>
                  <a:lnTo>
                    <a:pt x="83" y="685"/>
                  </a:lnTo>
                  <a:lnTo>
                    <a:pt x="109" y="800"/>
                  </a:lnTo>
                  <a:lnTo>
                    <a:pt x="147" y="909"/>
                  </a:lnTo>
                  <a:lnTo>
                    <a:pt x="205" y="1005"/>
                  </a:lnTo>
                  <a:lnTo>
                    <a:pt x="281" y="1094"/>
                  </a:lnTo>
                  <a:lnTo>
                    <a:pt x="288" y="1101"/>
                  </a:lnTo>
                  <a:lnTo>
                    <a:pt x="294" y="1107"/>
                  </a:lnTo>
                  <a:lnTo>
                    <a:pt x="294" y="1113"/>
                  </a:lnTo>
                  <a:lnTo>
                    <a:pt x="294" y="1120"/>
                  </a:lnTo>
                  <a:lnTo>
                    <a:pt x="288" y="1120"/>
                  </a:lnTo>
                  <a:lnTo>
                    <a:pt x="281" y="1126"/>
                  </a:lnTo>
                  <a:lnTo>
                    <a:pt x="275" y="1126"/>
                  </a:lnTo>
                  <a:lnTo>
                    <a:pt x="173" y="1037"/>
                  </a:lnTo>
                  <a:lnTo>
                    <a:pt x="102" y="947"/>
                  </a:lnTo>
                  <a:lnTo>
                    <a:pt x="51" y="845"/>
                  </a:lnTo>
                  <a:lnTo>
                    <a:pt x="25" y="742"/>
                  </a:lnTo>
                  <a:lnTo>
                    <a:pt x="6" y="646"/>
                  </a:lnTo>
                  <a:lnTo>
                    <a:pt x="0" y="563"/>
                  </a:lnTo>
                  <a:lnTo>
                    <a:pt x="6" y="473"/>
                  </a:lnTo>
                  <a:lnTo>
                    <a:pt x="25" y="371"/>
                  </a:lnTo>
                  <a:lnTo>
                    <a:pt x="57" y="269"/>
                  </a:lnTo>
                  <a:lnTo>
                    <a:pt x="109" y="173"/>
                  </a:lnTo>
                  <a:lnTo>
                    <a:pt x="179" y="83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7" name="Freeform 65"/>
            <p:cNvSpPr>
              <a:spLocks noEditPoints="1"/>
            </p:cNvSpPr>
            <p:nvPr/>
          </p:nvSpPr>
          <p:spPr bwMode="auto">
            <a:xfrm>
              <a:off x="15709" y="3638"/>
              <a:ext cx="621" cy="564"/>
            </a:xfrm>
            <a:custGeom>
              <a:avLst/>
              <a:gdLst/>
              <a:ahLst/>
              <a:cxnLst>
                <a:cxn ang="0">
                  <a:pos x="505" y="7"/>
                </a:cxn>
                <a:cxn ang="0">
                  <a:pos x="505" y="7"/>
                </a:cxn>
                <a:cxn ang="0">
                  <a:pos x="505" y="7"/>
                </a:cxn>
                <a:cxn ang="0">
                  <a:pos x="505" y="7"/>
                </a:cxn>
                <a:cxn ang="0">
                  <a:pos x="134" y="0"/>
                </a:cxn>
                <a:cxn ang="0">
                  <a:pos x="160" y="20"/>
                </a:cxn>
                <a:cxn ang="0">
                  <a:pos x="179" y="39"/>
                </a:cxn>
                <a:cxn ang="0">
                  <a:pos x="205" y="58"/>
                </a:cxn>
                <a:cxn ang="0">
                  <a:pos x="205" y="128"/>
                </a:cxn>
                <a:cxn ang="0">
                  <a:pos x="205" y="186"/>
                </a:cxn>
                <a:cxn ang="0">
                  <a:pos x="198" y="231"/>
                </a:cxn>
                <a:cxn ang="0">
                  <a:pos x="192" y="327"/>
                </a:cxn>
                <a:cxn ang="0">
                  <a:pos x="173" y="416"/>
                </a:cxn>
                <a:cxn ang="0">
                  <a:pos x="294" y="468"/>
                </a:cxn>
                <a:cxn ang="0">
                  <a:pos x="403" y="404"/>
                </a:cxn>
                <a:cxn ang="0">
                  <a:pos x="409" y="231"/>
                </a:cxn>
                <a:cxn ang="0">
                  <a:pos x="403" y="52"/>
                </a:cxn>
                <a:cxn ang="0">
                  <a:pos x="505" y="7"/>
                </a:cxn>
                <a:cxn ang="0">
                  <a:pos x="518" y="13"/>
                </a:cxn>
                <a:cxn ang="0">
                  <a:pos x="505" y="148"/>
                </a:cxn>
                <a:cxn ang="0">
                  <a:pos x="499" y="282"/>
                </a:cxn>
                <a:cxn ang="0">
                  <a:pos x="505" y="333"/>
                </a:cxn>
                <a:cxn ang="0">
                  <a:pos x="505" y="384"/>
                </a:cxn>
                <a:cxn ang="0">
                  <a:pos x="512" y="397"/>
                </a:cxn>
                <a:cxn ang="0">
                  <a:pos x="518" y="416"/>
                </a:cxn>
                <a:cxn ang="0">
                  <a:pos x="531" y="429"/>
                </a:cxn>
                <a:cxn ang="0">
                  <a:pos x="537" y="436"/>
                </a:cxn>
                <a:cxn ang="0">
                  <a:pos x="550" y="442"/>
                </a:cxn>
                <a:cxn ang="0">
                  <a:pos x="563" y="436"/>
                </a:cxn>
                <a:cxn ang="0">
                  <a:pos x="576" y="429"/>
                </a:cxn>
                <a:cxn ang="0">
                  <a:pos x="589" y="429"/>
                </a:cxn>
                <a:cxn ang="0">
                  <a:pos x="601" y="423"/>
                </a:cxn>
                <a:cxn ang="0">
                  <a:pos x="614" y="416"/>
                </a:cxn>
                <a:cxn ang="0">
                  <a:pos x="621" y="429"/>
                </a:cxn>
                <a:cxn ang="0">
                  <a:pos x="473" y="551"/>
                </a:cxn>
                <a:cxn ang="0">
                  <a:pos x="461" y="551"/>
                </a:cxn>
                <a:cxn ang="0">
                  <a:pos x="429" y="493"/>
                </a:cxn>
                <a:cxn ang="0">
                  <a:pos x="397" y="436"/>
                </a:cxn>
                <a:cxn ang="0">
                  <a:pos x="345" y="468"/>
                </a:cxn>
                <a:cxn ang="0">
                  <a:pos x="301" y="500"/>
                </a:cxn>
                <a:cxn ang="0">
                  <a:pos x="256" y="532"/>
                </a:cxn>
                <a:cxn ang="0">
                  <a:pos x="224" y="551"/>
                </a:cxn>
                <a:cxn ang="0">
                  <a:pos x="211" y="564"/>
                </a:cxn>
                <a:cxn ang="0">
                  <a:pos x="166" y="532"/>
                </a:cxn>
                <a:cxn ang="0">
                  <a:pos x="109" y="500"/>
                </a:cxn>
                <a:cxn ang="0">
                  <a:pos x="57" y="474"/>
                </a:cxn>
                <a:cxn ang="0">
                  <a:pos x="70" y="455"/>
                </a:cxn>
                <a:cxn ang="0">
                  <a:pos x="77" y="436"/>
                </a:cxn>
                <a:cxn ang="0">
                  <a:pos x="83" y="410"/>
                </a:cxn>
                <a:cxn ang="0">
                  <a:pos x="89" y="391"/>
                </a:cxn>
                <a:cxn ang="0">
                  <a:pos x="109" y="231"/>
                </a:cxn>
                <a:cxn ang="0">
                  <a:pos x="109" y="205"/>
                </a:cxn>
                <a:cxn ang="0">
                  <a:pos x="109" y="173"/>
                </a:cxn>
                <a:cxn ang="0">
                  <a:pos x="102" y="141"/>
                </a:cxn>
                <a:cxn ang="0">
                  <a:pos x="96" y="122"/>
                </a:cxn>
                <a:cxn ang="0">
                  <a:pos x="83" y="103"/>
                </a:cxn>
                <a:cxn ang="0">
                  <a:pos x="64" y="84"/>
                </a:cxn>
                <a:cxn ang="0">
                  <a:pos x="19" y="109"/>
                </a:cxn>
                <a:cxn ang="0">
                  <a:pos x="0" y="96"/>
                </a:cxn>
                <a:cxn ang="0">
                  <a:pos x="134" y="0"/>
                </a:cxn>
              </a:cxnLst>
              <a:rect l="0" t="0" r="r" b="b"/>
              <a:pathLst>
                <a:path w="621" h="564">
                  <a:moveTo>
                    <a:pt x="505" y="7"/>
                  </a:moveTo>
                  <a:lnTo>
                    <a:pt x="505" y="7"/>
                  </a:lnTo>
                  <a:lnTo>
                    <a:pt x="505" y="7"/>
                  </a:lnTo>
                  <a:lnTo>
                    <a:pt x="505" y="7"/>
                  </a:lnTo>
                  <a:close/>
                  <a:moveTo>
                    <a:pt x="134" y="0"/>
                  </a:moveTo>
                  <a:lnTo>
                    <a:pt x="160" y="20"/>
                  </a:lnTo>
                  <a:lnTo>
                    <a:pt x="179" y="39"/>
                  </a:lnTo>
                  <a:lnTo>
                    <a:pt x="205" y="58"/>
                  </a:lnTo>
                  <a:lnTo>
                    <a:pt x="205" y="128"/>
                  </a:lnTo>
                  <a:lnTo>
                    <a:pt x="205" y="186"/>
                  </a:lnTo>
                  <a:lnTo>
                    <a:pt x="198" y="231"/>
                  </a:lnTo>
                  <a:lnTo>
                    <a:pt x="192" y="327"/>
                  </a:lnTo>
                  <a:lnTo>
                    <a:pt x="173" y="416"/>
                  </a:lnTo>
                  <a:lnTo>
                    <a:pt x="294" y="468"/>
                  </a:lnTo>
                  <a:lnTo>
                    <a:pt x="403" y="404"/>
                  </a:lnTo>
                  <a:lnTo>
                    <a:pt x="409" y="231"/>
                  </a:lnTo>
                  <a:lnTo>
                    <a:pt x="403" y="52"/>
                  </a:lnTo>
                  <a:lnTo>
                    <a:pt x="505" y="7"/>
                  </a:lnTo>
                  <a:lnTo>
                    <a:pt x="518" y="13"/>
                  </a:lnTo>
                  <a:lnTo>
                    <a:pt x="505" y="148"/>
                  </a:lnTo>
                  <a:lnTo>
                    <a:pt x="499" y="282"/>
                  </a:lnTo>
                  <a:lnTo>
                    <a:pt x="505" y="333"/>
                  </a:lnTo>
                  <a:lnTo>
                    <a:pt x="505" y="384"/>
                  </a:lnTo>
                  <a:lnTo>
                    <a:pt x="512" y="397"/>
                  </a:lnTo>
                  <a:lnTo>
                    <a:pt x="518" y="416"/>
                  </a:lnTo>
                  <a:lnTo>
                    <a:pt x="531" y="429"/>
                  </a:lnTo>
                  <a:lnTo>
                    <a:pt x="537" y="436"/>
                  </a:lnTo>
                  <a:lnTo>
                    <a:pt x="550" y="442"/>
                  </a:lnTo>
                  <a:lnTo>
                    <a:pt x="563" y="436"/>
                  </a:lnTo>
                  <a:lnTo>
                    <a:pt x="576" y="429"/>
                  </a:lnTo>
                  <a:lnTo>
                    <a:pt x="589" y="429"/>
                  </a:lnTo>
                  <a:lnTo>
                    <a:pt x="601" y="423"/>
                  </a:lnTo>
                  <a:lnTo>
                    <a:pt x="614" y="416"/>
                  </a:lnTo>
                  <a:lnTo>
                    <a:pt x="621" y="429"/>
                  </a:lnTo>
                  <a:lnTo>
                    <a:pt x="473" y="551"/>
                  </a:lnTo>
                  <a:lnTo>
                    <a:pt x="461" y="551"/>
                  </a:lnTo>
                  <a:lnTo>
                    <a:pt x="429" y="493"/>
                  </a:lnTo>
                  <a:lnTo>
                    <a:pt x="397" y="436"/>
                  </a:lnTo>
                  <a:lnTo>
                    <a:pt x="345" y="468"/>
                  </a:lnTo>
                  <a:lnTo>
                    <a:pt x="301" y="500"/>
                  </a:lnTo>
                  <a:lnTo>
                    <a:pt x="256" y="532"/>
                  </a:lnTo>
                  <a:lnTo>
                    <a:pt x="224" y="551"/>
                  </a:lnTo>
                  <a:lnTo>
                    <a:pt x="211" y="564"/>
                  </a:lnTo>
                  <a:lnTo>
                    <a:pt x="166" y="532"/>
                  </a:lnTo>
                  <a:lnTo>
                    <a:pt x="109" y="500"/>
                  </a:lnTo>
                  <a:lnTo>
                    <a:pt x="57" y="474"/>
                  </a:lnTo>
                  <a:lnTo>
                    <a:pt x="70" y="455"/>
                  </a:lnTo>
                  <a:lnTo>
                    <a:pt x="77" y="436"/>
                  </a:lnTo>
                  <a:lnTo>
                    <a:pt x="83" y="410"/>
                  </a:lnTo>
                  <a:lnTo>
                    <a:pt x="89" y="391"/>
                  </a:lnTo>
                  <a:lnTo>
                    <a:pt x="109" y="231"/>
                  </a:lnTo>
                  <a:lnTo>
                    <a:pt x="109" y="205"/>
                  </a:lnTo>
                  <a:lnTo>
                    <a:pt x="109" y="173"/>
                  </a:lnTo>
                  <a:lnTo>
                    <a:pt x="102" y="141"/>
                  </a:lnTo>
                  <a:lnTo>
                    <a:pt x="96" y="122"/>
                  </a:lnTo>
                  <a:lnTo>
                    <a:pt x="83" y="103"/>
                  </a:lnTo>
                  <a:lnTo>
                    <a:pt x="64" y="84"/>
                  </a:lnTo>
                  <a:lnTo>
                    <a:pt x="19" y="109"/>
                  </a:lnTo>
                  <a:lnTo>
                    <a:pt x="0" y="96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8" name="Freeform 66"/>
            <p:cNvSpPr>
              <a:spLocks/>
            </p:cNvSpPr>
            <p:nvPr/>
          </p:nvSpPr>
          <p:spPr bwMode="auto">
            <a:xfrm>
              <a:off x="16432" y="3325"/>
              <a:ext cx="294" cy="112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122" y="89"/>
                </a:cxn>
                <a:cxn ang="0">
                  <a:pos x="192" y="179"/>
                </a:cxn>
                <a:cxn ang="0">
                  <a:pos x="243" y="281"/>
                </a:cxn>
                <a:cxn ang="0">
                  <a:pos x="275" y="384"/>
                </a:cxn>
                <a:cxn ang="0">
                  <a:pos x="288" y="480"/>
                </a:cxn>
                <a:cxn ang="0">
                  <a:pos x="294" y="563"/>
                </a:cxn>
                <a:cxn ang="0">
                  <a:pos x="282" y="691"/>
                </a:cxn>
                <a:cxn ang="0">
                  <a:pos x="256" y="806"/>
                </a:cxn>
                <a:cxn ang="0">
                  <a:pos x="211" y="909"/>
                </a:cxn>
                <a:cxn ang="0">
                  <a:pos x="166" y="985"/>
                </a:cxn>
                <a:cxn ang="0">
                  <a:pos x="115" y="1043"/>
                </a:cxn>
                <a:cxn ang="0">
                  <a:pos x="70" y="1088"/>
                </a:cxn>
                <a:cxn ang="0">
                  <a:pos x="32" y="1113"/>
                </a:cxn>
                <a:cxn ang="0">
                  <a:pos x="19" y="1126"/>
                </a:cxn>
                <a:cxn ang="0">
                  <a:pos x="6" y="1120"/>
                </a:cxn>
                <a:cxn ang="0">
                  <a:pos x="6" y="1120"/>
                </a:cxn>
                <a:cxn ang="0">
                  <a:pos x="0" y="1113"/>
                </a:cxn>
                <a:cxn ang="0">
                  <a:pos x="0" y="1107"/>
                </a:cxn>
                <a:cxn ang="0">
                  <a:pos x="6" y="1107"/>
                </a:cxn>
                <a:cxn ang="0">
                  <a:pos x="6" y="1101"/>
                </a:cxn>
                <a:cxn ang="0">
                  <a:pos x="13" y="1094"/>
                </a:cxn>
                <a:cxn ang="0">
                  <a:pos x="19" y="1081"/>
                </a:cxn>
                <a:cxn ang="0">
                  <a:pos x="102" y="992"/>
                </a:cxn>
                <a:cxn ang="0">
                  <a:pos x="166" y="870"/>
                </a:cxn>
                <a:cxn ang="0">
                  <a:pos x="205" y="729"/>
                </a:cxn>
                <a:cxn ang="0">
                  <a:pos x="218" y="563"/>
                </a:cxn>
                <a:cxn ang="0">
                  <a:pos x="211" y="429"/>
                </a:cxn>
                <a:cxn ang="0">
                  <a:pos x="186" y="313"/>
                </a:cxn>
                <a:cxn ang="0">
                  <a:pos x="154" y="224"/>
                </a:cxn>
                <a:cxn ang="0">
                  <a:pos x="109" y="141"/>
                </a:cxn>
                <a:cxn ang="0">
                  <a:pos x="64" y="83"/>
                </a:cxn>
                <a:cxn ang="0">
                  <a:pos x="13" y="32"/>
                </a:cxn>
                <a:cxn ang="0">
                  <a:pos x="6" y="19"/>
                </a:cxn>
                <a:cxn ang="0">
                  <a:pos x="0" y="13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294" h="1126">
                  <a:moveTo>
                    <a:pt x="26" y="0"/>
                  </a:moveTo>
                  <a:lnTo>
                    <a:pt x="122" y="89"/>
                  </a:lnTo>
                  <a:lnTo>
                    <a:pt x="192" y="179"/>
                  </a:lnTo>
                  <a:lnTo>
                    <a:pt x="243" y="281"/>
                  </a:lnTo>
                  <a:lnTo>
                    <a:pt x="275" y="384"/>
                  </a:lnTo>
                  <a:lnTo>
                    <a:pt x="288" y="480"/>
                  </a:lnTo>
                  <a:lnTo>
                    <a:pt x="294" y="563"/>
                  </a:lnTo>
                  <a:lnTo>
                    <a:pt x="282" y="691"/>
                  </a:lnTo>
                  <a:lnTo>
                    <a:pt x="256" y="806"/>
                  </a:lnTo>
                  <a:lnTo>
                    <a:pt x="211" y="909"/>
                  </a:lnTo>
                  <a:lnTo>
                    <a:pt x="166" y="985"/>
                  </a:lnTo>
                  <a:lnTo>
                    <a:pt x="115" y="1043"/>
                  </a:lnTo>
                  <a:lnTo>
                    <a:pt x="70" y="1088"/>
                  </a:lnTo>
                  <a:lnTo>
                    <a:pt x="32" y="1113"/>
                  </a:lnTo>
                  <a:lnTo>
                    <a:pt x="19" y="1126"/>
                  </a:lnTo>
                  <a:lnTo>
                    <a:pt x="6" y="1120"/>
                  </a:lnTo>
                  <a:lnTo>
                    <a:pt x="6" y="1120"/>
                  </a:lnTo>
                  <a:lnTo>
                    <a:pt x="0" y="1113"/>
                  </a:lnTo>
                  <a:lnTo>
                    <a:pt x="0" y="1107"/>
                  </a:lnTo>
                  <a:lnTo>
                    <a:pt x="6" y="1107"/>
                  </a:lnTo>
                  <a:lnTo>
                    <a:pt x="6" y="1101"/>
                  </a:lnTo>
                  <a:lnTo>
                    <a:pt x="13" y="1094"/>
                  </a:lnTo>
                  <a:lnTo>
                    <a:pt x="19" y="1081"/>
                  </a:lnTo>
                  <a:lnTo>
                    <a:pt x="102" y="992"/>
                  </a:lnTo>
                  <a:lnTo>
                    <a:pt x="166" y="870"/>
                  </a:lnTo>
                  <a:lnTo>
                    <a:pt x="205" y="729"/>
                  </a:lnTo>
                  <a:lnTo>
                    <a:pt x="218" y="563"/>
                  </a:lnTo>
                  <a:lnTo>
                    <a:pt x="211" y="429"/>
                  </a:lnTo>
                  <a:lnTo>
                    <a:pt x="186" y="313"/>
                  </a:lnTo>
                  <a:lnTo>
                    <a:pt x="154" y="224"/>
                  </a:lnTo>
                  <a:lnTo>
                    <a:pt x="109" y="141"/>
                  </a:lnTo>
                  <a:lnTo>
                    <a:pt x="64" y="83"/>
                  </a:lnTo>
                  <a:lnTo>
                    <a:pt x="13" y="32"/>
                  </a:lnTo>
                  <a:lnTo>
                    <a:pt x="6" y="19"/>
                  </a:lnTo>
                  <a:lnTo>
                    <a:pt x="0" y="13"/>
                  </a:lnTo>
                  <a:lnTo>
                    <a:pt x="6" y="6"/>
                  </a:lnTo>
                  <a:lnTo>
                    <a:pt x="6" y="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9" name="Freeform 67"/>
            <p:cNvSpPr>
              <a:spLocks noEditPoints="1"/>
            </p:cNvSpPr>
            <p:nvPr/>
          </p:nvSpPr>
          <p:spPr bwMode="auto">
            <a:xfrm>
              <a:off x="17360" y="2794"/>
              <a:ext cx="1139" cy="1120"/>
            </a:xfrm>
            <a:custGeom>
              <a:avLst/>
              <a:gdLst/>
              <a:ahLst/>
              <a:cxnLst>
                <a:cxn ang="0">
                  <a:pos x="634" y="51"/>
                </a:cxn>
                <a:cxn ang="0">
                  <a:pos x="576" y="51"/>
                </a:cxn>
                <a:cxn ang="0">
                  <a:pos x="544" y="76"/>
                </a:cxn>
                <a:cxn ang="0">
                  <a:pos x="429" y="531"/>
                </a:cxn>
                <a:cxn ang="0">
                  <a:pos x="781" y="499"/>
                </a:cxn>
                <a:cxn ang="0">
                  <a:pos x="915" y="384"/>
                </a:cxn>
                <a:cxn ang="0">
                  <a:pos x="966" y="211"/>
                </a:cxn>
                <a:cxn ang="0">
                  <a:pos x="883" y="83"/>
                </a:cxn>
                <a:cxn ang="0">
                  <a:pos x="723" y="51"/>
                </a:cxn>
                <a:cxn ang="0">
                  <a:pos x="762" y="0"/>
                </a:cxn>
                <a:cxn ang="0">
                  <a:pos x="1050" y="96"/>
                </a:cxn>
                <a:cxn ang="0">
                  <a:pos x="1101" y="313"/>
                </a:cxn>
                <a:cxn ang="0">
                  <a:pos x="922" y="486"/>
                </a:cxn>
                <a:cxn ang="0">
                  <a:pos x="762" y="550"/>
                </a:cxn>
                <a:cxn ang="0">
                  <a:pos x="794" y="563"/>
                </a:cxn>
                <a:cxn ang="0">
                  <a:pos x="902" y="672"/>
                </a:cxn>
                <a:cxn ang="0">
                  <a:pos x="909" y="787"/>
                </a:cxn>
                <a:cxn ang="0">
                  <a:pos x="890" y="934"/>
                </a:cxn>
                <a:cxn ang="0">
                  <a:pos x="896" y="1043"/>
                </a:cxn>
                <a:cxn ang="0">
                  <a:pos x="928" y="1088"/>
                </a:cxn>
                <a:cxn ang="0">
                  <a:pos x="1024" y="1062"/>
                </a:cxn>
                <a:cxn ang="0">
                  <a:pos x="1101" y="934"/>
                </a:cxn>
                <a:cxn ang="0">
                  <a:pos x="1120" y="921"/>
                </a:cxn>
                <a:cxn ang="0">
                  <a:pos x="1133" y="928"/>
                </a:cxn>
                <a:cxn ang="0">
                  <a:pos x="1133" y="960"/>
                </a:cxn>
                <a:cxn ang="0">
                  <a:pos x="1056" y="1081"/>
                </a:cxn>
                <a:cxn ang="0">
                  <a:pos x="928" y="1120"/>
                </a:cxn>
                <a:cxn ang="0">
                  <a:pos x="813" y="1088"/>
                </a:cxn>
                <a:cxn ang="0">
                  <a:pos x="736" y="953"/>
                </a:cxn>
                <a:cxn ang="0">
                  <a:pos x="762" y="812"/>
                </a:cxn>
                <a:cxn ang="0">
                  <a:pos x="781" y="704"/>
                </a:cxn>
                <a:cxn ang="0">
                  <a:pos x="730" y="595"/>
                </a:cxn>
                <a:cxn ang="0">
                  <a:pos x="422" y="563"/>
                </a:cxn>
                <a:cxn ang="0">
                  <a:pos x="314" y="1011"/>
                </a:cxn>
                <a:cxn ang="0">
                  <a:pos x="339" y="1036"/>
                </a:cxn>
                <a:cxn ang="0">
                  <a:pos x="416" y="1036"/>
                </a:cxn>
                <a:cxn ang="0">
                  <a:pos x="454" y="1043"/>
                </a:cxn>
                <a:cxn ang="0">
                  <a:pos x="448" y="1081"/>
                </a:cxn>
                <a:cxn ang="0">
                  <a:pos x="429" y="1088"/>
                </a:cxn>
                <a:cxn ang="0">
                  <a:pos x="224" y="1081"/>
                </a:cxn>
                <a:cxn ang="0">
                  <a:pos x="26" y="1088"/>
                </a:cxn>
                <a:cxn ang="0">
                  <a:pos x="6" y="1081"/>
                </a:cxn>
                <a:cxn ang="0">
                  <a:pos x="0" y="1056"/>
                </a:cxn>
                <a:cxn ang="0">
                  <a:pos x="26" y="1036"/>
                </a:cxn>
                <a:cxn ang="0">
                  <a:pos x="147" y="1030"/>
                </a:cxn>
                <a:cxn ang="0">
                  <a:pos x="186" y="960"/>
                </a:cxn>
                <a:cxn ang="0">
                  <a:pos x="410" y="83"/>
                </a:cxn>
                <a:cxn ang="0">
                  <a:pos x="397" y="64"/>
                </a:cxn>
                <a:cxn ang="0">
                  <a:pos x="346" y="51"/>
                </a:cxn>
                <a:cxn ang="0">
                  <a:pos x="307" y="51"/>
                </a:cxn>
                <a:cxn ang="0">
                  <a:pos x="262" y="44"/>
                </a:cxn>
                <a:cxn ang="0">
                  <a:pos x="269" y="12"/>
                </a:cxn>
                <a:cxn ang="0">
                  <a:pos x="307" y="0"/>
                </a:cxn>
              </a:cxnLst>
              <a:rect l="0" t="0" r="r" b="b"/>
              <a:pathLst>
                <a:path w="1139" h="1120">
                  <a:moveTo>
                    <a:pt x="672" y="51"/>
                  </a:moveTo>
                  <a:lnTo>
                    <a:pt x="653" y="51"/>
                  </a:lnTo>
                  <a:lnTo>
                    <a:pt x="634" y="51"/>
                  </a:lnTo>
                  <a:lnTo>
                    <a:pt x="608" y="51"/>
                  </a:lnTo>
                  <a:lnTo>
                    <a:pt x="589" y="51"/>
                  </a:lnTo>
                  <a:lnTo>
                    <a:pt x="576" y="51"/>
                  </a:lnTo>
                  <a:lnTo>
                    <a:pt x="563" y="57"/>
                  </a:lnTo>
                  <a:lnTo>
                    <a:pt x="550" y="64"/>
                  </a:lnTo>
                  <a:lnTo>
                    <a:pt x="544" y="76"/>
                  </a:lnTo>
                  <a:lnTo>
                    <a:pt x="538" y="89"/>
                  </a:lnTo>
                  <a:lnTo>
                    <a:pt x="531" y="115"/>
                  </a:lnTo>
                  <a:lnTo>
                    <a:pt x="429" y="531"/>
                  </a:lnTo>
                  <a:lnTo>
                    <a:pt x="608" y="531"/>
                  </a:lnTo>
                  <a:lnTo>
                    <a:pt x="704" y="518"/>
                  </a:lnTo>
                  <a:lnTo>
                    <a:pt x="781" y="499"/>
                  </a:lnTo>
                  <a:lnTo>
                    <a:pt x="838" y="467"/>
                  </a:lnTo>
                  <a:lnTo>
                    <a:pt x="877" y="435"/>
                  </a:lnTo>
                  <a:lnTo>
                    <a:pt x="915" y="384"/>
                  </a:lnTo>
                  <a:lnTo>
                    <a:pt x="941" y="320"/>
                  </a:lnTo>
                  <a:lnTo>
                    <a:pt x="960" y="256"/>
                  </a:lnTo>
                  <a:lnTo>
                    <a:pt x="966" y="211"/>
                  </a:lnTo>
                  <a:lnTo>
                    <a:pt x="954" y="147"/>
                  </a:lnTo>
                  <a:lnTo>
                    <a:pt x="928" y="108"/>
                  </a:lnTo>
                  <a:lnTo>
                    <a:pt x="883" y="83"/>
                  </a:lnTo>
                  <a:lnTo>
                    <a:pt x="838" y="64"/>
                  </a:lnTo>
                  <a:lnTo>
                    <a:pt x="781" y="51"/>
                  </a:lnTo>
                  <a:lnTo>
                    <a:pt x="723" y="51"/>
                  </a:lnTo>
                  <a:lnTo>
                    <a:pt x="672" y="51"/>
                  </a:lnTo>
                  <a:close/>
                  <a:moveTo>
                    <a:pt x="307" y="0"/>
                  </a:moveTo>
                  <a:lnTo>
                    <a:pt x="762" y="0"/>
                  </a:lnTo>
                  <a:lnTo>
                    <a:pt x="877" y="12"/>
                  </a:lnTo>
                  <a:lnTo>
                    <a:pt x="973" y="44"/>
                  </a:lnTo>
                  <a:lnTo>
                    <a:pt x="1050" y="96"/>
                  </a:lnTo>
                  <a:lnTo>
                    <a:pt x="1094" y="166"/>
                  </a:lnTo>
                  <a:lnTo>
                    <a:pt x="1114" y="243"/>
                  </a:lnTo>
                  <a:lnTo>
                    <a:pt x="1101" y="313"/>
                  </a:lnTo>
                  <a:lnTo>
                    <a:pt x="1056" y="384"/>
                  </a:lnTo>
                  <a:lnTo>
                    <a:pt x="998" y="441"/>
                  </a:lnTo>
                  <a:lnTo>
                    <a:pt x="922" y="486"/>
                  </a:lnTo>
                  <a:lnTo>
                    <a:pt x="845" y="524"/>
                  </a:lnTo>
                  <a:lnTo>
                    <a:pt x="762" y="550"/>
                  </a:lnTo>
                  <a:lnTo>
                    <a:pt x="762" y="550"/>
                  </a:lnTo>
                  <a:lnTo>
                    <a:pt x="762" y="550"/>
                  </a:lnTo>
                  <a:lnTo>
                    <a:pt x="762" y="550"/>
                  </a:lnTo>
                  <a:lnTo>
                    <a:pt x="794" y="563"/>
                  </a:lnTo>
                  <a:lnTo>
                    <a:pt x="832" y="582"/>
                  </a:lnTo>
                  <a:lnTo>
                    <a:pt x="870" y="620"/>
                  </a:lnTo>
                  <a:lnTo>
                    <a:pt x="902" y="672"/>
                  </a:lnTo>
                  <a:lnTo>
                    <a:pt x="909" y="736"/>
                  </a:lnTo>
                  <a:lnTo>
                    <a:pt x="909" y="761"/>
                  </a:lnTo>
                  <a:lnTo>
                    <a:pt x="909" y="787"/>
                  </a:lnTo>
                  <a:lnTo>
                    <a:pt x="909" y="812"/>
                  </a:lnTo>
                  <a:lnTo>
                    <a:pt x="896" y="870"/>
                  </a:lnTo>
                  <a:lnTo>
                    <a:pt x="890" y="934"/>
                  </a:lnTo>
                  <a:lnTo>
                    <a:pt x="890" y="992"/>
                  </a:lnTo>
                  <a:lnTo>
                    <a:pt x="890" y="1017"/>
                  </a:lnTo>
                  <a:lnTo>
                    <a:pt x="896" y="1043"/>
                  </a:lnTo>
                  <a:lnTo>
                    <a:pt x="902" y="1062"/>
                  </a:lnTo>
                  <a:lnTo>
                    <a:pt x="915" y="1075"/>
                  </a:lnTo>
                  <a:lnTo>
                    <a:pt x="928" y="1088"/>
                  </a:lnTo>
                  <a:lnTo>
                    <a:pt x="954" y="1088"/>
                  </a:lnTo>
                  <a:lnTo>
                    <a:pt x="986" y="1081"/>
                  </a:lnTo>
                  <a:lnTo>
                    <a:pt x="1024" y="1062"/>
                  </a:lnTo>
                  <a:lnTo>
                    <a:pt x="1062" y="1017"/>
                  </a:lnTo>
                  <a:lnTo>
                    <a:pt x="1101" y="940"/>
                  </a:lnTo>
                  <a:lnTo>
                    <a:pt x="1101" y="934"/>
                  </a:lnTo>
                  <a:lnTo>
                    <a:pt x="1101" y="928"/>
                  </a:lnTo>
                  <a:lnTo>
                    <a:pt x="1107" y="921"/>
                  </a:lnTo>
                  <a:lnTo>
                    <a:pt x="1120" y="921"/>
                  </a:lnTo>
                  <a:lnTo>
                    <a:pt x="1120" y="921"/>
                  </a:lnTo>
                  <a:lnTo>
                    <a:pt x="1126" y="921"/>
                  </a:lnTo>
                  <a:lnTo>
                    <a:pt x="1133" y="928"/>
                  </a:lnTo>
                  <a:lnTo>
                    <a:pt x="1139" y="928"/>
                  </a:lnTo>
                  <a:lnTo>
                    <a:pt x="1139" y="940"/>
                  </a:lnTo>
                  <a:lnTo>
                    <a:pt x="1133" y="960"/>
                  </a:lnTo>
                  <a:lnTo>
                    <a:pt x="1120" y="998"/>
                  </a:lnTo>
                  <a:lnTo>
                    <a:pt x="1094" y="1043"/>
                  </a:lnTo>
                  <a:lnTo>
                    <a:pt x="1056" y="1081"/>
                  </a:lnTo>
                  <a:lnTo>
                    <a:pt x="1005" y="1113"/>
                  </a:lnTo>
                  <a:lnTo>
                    <a:pt x="947" y="1120"/>
                  </a:lnTo>
                  <a:lnTo>
                    <a:pt x="928" y="1120"/>
                  </a:lnTo>
                  <a:lnTo>
                    <a:pt x="896" y="1120"/>
                  </a:lnTo>
                  <a:lnTo>
                    <a:pt x="858" y="1107"/>
                  </a:lnTo>
                  <a:lnTo>
                    <a:pt x="813" y="1088"/>
                  </a:lnTo>
                  <a:lnTo>
                    <a:pt x="774" y="1062"/>
                  </a:lnTo>
                  <a:lnTo>
                    <a:pt x="749" y="1017"/>
                  </a:lnTo>
                  <a:lnTo>
                    <a:pt x="736" y="953"/>
                  </a:lnTo>
                  <a:lnTo>
                    <a:pt x="742" y="915"/>
                  </a:lnTo>
                  <a:lnTo>
                    <a:pt x="749" y="864"/>
                  </a:lnTo>
                  <a:lnTo>
                    <a:pt x="762" y="812"/>
                  </a:lnTo>
                  <a:lnTo>
                    <a:pt x="774" y="774"/>
                  </a:lnTo>
                  <a:lnTo>
                    <a:pt x="781" y="736"/>
                  </a:lnTo>
                  <a:lnTo>
                    <a:pt x="781" y="704"/>
                  </a:lnTo>
                  <a:lnTo>
                    <a:pt x="781" y="672"/>
                  </a:lnTo>
                  <a:lnTo>
                    <a:pt x="762" y="633"/>
                  </a:lnTo>
                  <a:lnTo>
                    <a:pt x="730" y="595"/>
                  </a:lnTo>
                  <a:lnTo>
                    <a:pt x="685" y="569"/>
                  </a:lnTo>
                  <a:lnTo>
                    <a:pt x="608" y="563"/>
                  </a:lnTo>
                  <a:lnTo>
                    <a:pt x="422" y="563"/>
                  </a:lnTo>
                  <a:lnTo>
                    <a:pt x="314" y="985"/>
                  </a:lnTo>
                  <a:lnTo>
                    <a:pt x="314" y="998"/>
                  </a:lnTo>
                  <a:lnTo>
                    <a:pt x="314" y="1011"/>
                  </a:lnTo>
                  <a:lnTo>
                    <a:pt x="314" y="1024"/>
                  </a:lnTo>
                  <a:lnTo>
                    <a:pt x="326" y="1030"/>
                  </a:lnTo>
                  <a:lnTo>
                    <a:pt x="339" y="1036"/>
                  </a:lnTo>
                  <a:lnTo>
                    <a:pt x="358" y="1036"/>
                  </a:lnTo>
                  <a:lnTo>
                    <a:pt x="384" y="1036"/>
                  </a:lnTo>
                  <a:lnTo>
                    <a:pt x="416" y="1036"/>
                  </a:lnTo>
                  <a:lnTo>
                    <a:pt x="435" y="1036"/>
                  </a:lnTo>
                  <a:lnTo>
                    <a:pt x="448" y="1043"/>
                  </a:lnTo>
                  <a:lnTo>
                    <a:pt x="454" y="1043"/>
                  </a:lnTo>
                  <a:lnTo>
                    <a:pt x="461" y="1056"/>
                  </a:lnTo>
                  <a:lnTo>
                    <a:pt x="454" y="1068"/>
                  </a:lnTo>
                  <a:lnTo>
                    <a:pt x="448" y="1081"/>
                  </a:lnTo>
                  <a:lnTo>
                    <a:pt x="442" y="1088"/>
                  </a:lnTo>
                  <a:lnTo>
                    <a:pt x="435" y="1088"/>
                  </a:lnTo>
                  <a:lnTo>
                    <a:pt x="429" y="1088"/>
                  </a:lnTo>
                  <a:lnTo>
                    <a:pt x="365" y="1088"/>
                  </a:lnTo>
                  <a:lnTo>
                    <a:pt x="288" y="1081"/>
                  </a:lnTo>
                  <a:lnTo>
                    <a:pt x="224" y="1081"/>
                  </a:lnTo>
                  <a:lnTo>
                    <a:pt x="160" y="1081"/>
                  </a:lnTo>
                  <a:lnTo>
                    <a:pt x="83" y="1088"/>
                  </a:lnTo>
                  <a:lnTo>
                    <a:pt x="26" y="1088"/>
                  </a:lnTo>
                  <a:lnTo>
                    <a:pt x="19" y="1088"/>
                  </a:lnTo>
                  <a:lnTo>
                    <a:pt x="13" y="1088"/>
                  </a:lnTo>
                  <a:lnTo>
                    <a:pt x="6" y="1081"/>
                  </a:lnTo>
                  <a:lnTo>
                    <a:pt x="0" y="1081"/>
                  </a:lnTo>
                  <a:lnTo>
                    <a:pt x="0" y="1068"/>
                  </a:lnTo>
                  <a:lnTo>
                    <a:pt x="0" y="1056"/>
                  </a:lnTo>
                  <a:lnTo>
                    <a:pt x="6" y="1043"/>
                  </a:lnTo>
                  <a:lnTo>
                    <a:pt x="19" y="1043"/>
                  </a:lnTo>
                  <a:lnTo>
                    <a:pt x="26" y="1036"/>
                  </a:lnTo>
                  <a:lnTo>
                    <a:pt x="45" y="1036"/>
                  </a:lnTo>
                  <a:lnTo>
                    <a:pt x="109" y="1036"/>
                  </a:lnTo>
                  <a:lnTo>
                    <a:pt x="147" y="1030"/>
                  </a:lnTo>
                  <a:lnTo>
                    <a:pt x="166" y="1017"/>
                  </a:lnTo>
                  <a:lnTo>
                    <a:pt x="179" y="992"/>
                  </a:lnTo>
                  <a:lnTo>
                    <a:pt x="186" y="960"/>
                  </a:lnTo>
                  <a:lnTo>
                    <a:pt x="403" y="108"/>
                  </a:lnTo>
                  <a:lnTo>
                    <a:pt x="403" y="96"/>
                  </a:lnTo>
                  <a:lnTo>
                    <a:pt x="410" y="83"/>
                  </a:lnTo>
                  <a:lnTo>
                    <a:pt x="410" y="83"/>
                  </a:lnTo>
                  <a:lnTo>
                    <a:pt x="403" y="70"/>
                  </a:lnTo>
                  <a:lnTo>
                    <a:pt x="397" y="64"/>
                  </a:lnTo>
                  <a:lnTo>
                    <a:pt x="384" y="57"/>
                  </a:lnTo>
                  <a:lnTo>
                    <a:pt x="365" y="57"/>
                  </a:lnTo>
                  <a:lnTo>
                    <a:pt x="346" y="51"/>
                  </a:lnTo>
                  <a:lnTo>
                    <a:pt x="326" y="51"/>
                  </a:lnTo>
                  <a:lnTo>
                    <a:pt x="314" y="51"/>
                  </a:lnTo>
                  <a:lnTo>
                    <a:pt x="307" y="51"/>
                  </a:lnTo>
                  <a:lnTo>
                    <a:pt x="288" y="51"/>
                  </a:lnTo>
                  <a:lnTo>
                    <a:pt x="275" y="51"/>
                  </a:lnTo>
                  <a:lnTo>
                    <a:pt x="262" y="44"/>
                  </a:lnTo>
                  <a:lnTo>
                    <a:pt x="262" y="32"/>
                  </a:lnTo>
                  <a:lnTo>
                    <a:pt x="262" y="19"/>
                  </a:lnTo>
                  <a:lnTo>
                    <a:pt x="269" y="12"/>
                  </a:lnTo>
                  <a:lnTo>
                    <a:pt x="275" y="6"/>
                  </a:lnTo>
                  <a:lnTo>
                    <a:pt x="288" y="6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0" name="Freeform 68"/>
            <p:cNvSpPr>
              <a:spLocks/>
            </p:cNvSpPr>
            <p:nvPr/>
          </p:nvSpPr>
          <p:spPr bwMode="auto">
            <a:xfrm>
              <a:off x="18576" y="3402"/>
              <a:ext cx="538" cy="768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301" y="6"/>
                </a:cxn>
                <a:cxn ang="0">
                  <a:pos x="333" y="6"/>
                </a:cxn>
                <a:cxn ang="0">
                  <a:pos x="358" y="6"/>
                </a:cxn>
                <a:cxn ang="0">
                  <a:pos x="403" y="6"/>
                </a:cxn>
                <a:cxn ang="0">
                  <a:pos x="480" y="0"/>
                </a:cxn>
                <a:cxn ang="0">
                  <a:pos x="525" y="0"/>
                </a:cxn>
                <a:cxn ang="0">
                  <a:pos x="538" y="12"/>
                </a:cxn>
                <a:cxn ang="0">
                  <a:pos x="525" y="32"/>
                </a:cxn>
                <a:cxn ang="0">
                  <a:pos x="506" y="38"/>
                </a:cxn>
                <a:cxn ang="0">
                  <a:pos x="461" y="38"/>
                </a:cxn>
                <a:cxn ang="0">
                  <a:pos x="422" y="44"/>
                </a:cxn>
                <a:cxn ang="0">
                  <a:pos x="403" y="64"/>
                </a:cxn>
                <a:cxn ang="0">
                  <a:pos x="397" y="89"/>
                </a:cxn>
                <a:cxn ang="0">
                  <a:pos x="243" y="684"/>
                </a:cxn>
                <a:cxn ang="0">
                  <a:pos x="237" y="704"/>
                </a:cxn>
                <a:cxn ang="0">
                  <a:pos x="237" y="716"/>
                </a:cxn>
                <a:cxn ang="0">
                  <a:pos x="250" y="723"/>
                </a:cxn>
                <a:cxn ang="0">
                  <a:pos x="282" y="729"/>
                </a:cxn>
                <a:cxn ang="0">
                  <a:pos x="307" y="729"/>
                </a:cxn>
                <a:cxn ang="0">
                  <a:pos x="333" y="729"/>
                </a:cxn>
                <a:cxn ang="0">
                  <a:pos x="352" y="736"/>
                </a:cxn>
                <a:cxn ang="0">
                  <a:pos x="352" y="755"/>
                </a:cxn>
                <a:cxn ang="0">
                  <a:pos x="339" y="768"/>
                </a:cxn>
                <a:cxn ang="0">
                  <a:pos x="326" y="768"/>
                </a:cxn>
                <a:cxn ang="0">
                  <a:pos x="250" y="768"/>
                </a:cxn>
                <a:cxn ang="0">
                  <a:pos x="122" y="761"/>
                </a:cxn>
                <a:cxn ang="0">
                  <a:pos x="19" y="768"/>
                </a:cxn>
                <a:cxn ang="0">
                  <a:pos x="6" y="761"/>
                </a:cxn>
                <a:cxn ang="0">
                  <a:pos x="0" y="755"/>
                </a:cxn>
                <a:cxn ang="0">
                  <a:pos x="6" y="736"/>
                </a:cxn>
                <a:cxn ang="0">
                  <a:pos x="26" y="729"/>
                </a:cxn>
                <a:cxn ang="0">
                  <a:pos x="77" y="729"/>
                </a:cxn>
                <a:cxn ang="0">
                  <a:pos x="115" y="716"/>
                </a:cxn>
                <a:cxn ang="0">
                  <a:pos x="134" y="704"/>
                </a:cxn>
                <a:cxn ang="0">
                  <a:pos x="141" y="678"/>
                </a:cxn>
                <a:cxn ang="0">
                  <a:pos x="294" y="70"/>
                </a:cxn>
                <a:cxn ang="0">
                  <a:pos x="294" y="51"/>
                </a:cxn>
                <a:cxn ang="0">
                  <a:pos x="282" y="44"/>
                </a:cxn>
                <a:cxn ang="0">
                  <a:pos x="250" y="38"/>
                </a:cxn>
                <a:cxn ang="0">
                  <a:pos x="224" y="38"/>
                </a:cxn>
                <a:cxn ang="0">
                  <a:pos x="205" y="38"/>
                </a:cxn>
                <a:cxn ang="0">
                  <a:pos x="186" y="32"/>
                </a:cxn>
                <a:cxn ang="0">
                  <a:pos x="186" y="12"/>
                </a:cxn>
                <a:cxn ang="0">
                  <a:pos x="198" y="0"/>
                </a:cxn>
                <a:cxn ang="0">
                  <a:pos x="205" y="0"/>
                </a:cxn>
              </a:cxnLst>
              <a:rect l="0" t="0" r="r" b="b"/>
              <a:pathLst>
                <a:path w="538" h="768">
                  <a:moveTo>
                    <a:pt x="205" y="0"/>
                  </a:moveTo>
                  <a:lnTo>
                    <a:pt x="282" y="0"/>
                  </a:lnTo>
                  <a:lnTo>
                    <a:pt x="288" y="0"/>
                  </a:lnTo>
                  <a:lnTo>
                    <a:pt x="301" y="6"/>
                  </a:lnTo>
                  <a:lnTo>
                    <a:pt x="314" y="6"/>
                  </a:lnTo>
                  <a:lnTo>
                    <a:pt x="333" y="6"/>
                  </a:lnTo>
                  <a:lnTo>
                    <a:pt x="346" y="6"/>
                  </a:lnTo>
                  <a:lnTo>
                    <a:pt x="358" y="6"/>
                  </a:lnTo>
                  <a:lnTo>
                    <a:pt x="365" y="6"/>
                  </a:lnTo>
                  <a:lnTo>
                    <a:pt x="403" y="6"/>
                  </a:lnTo>
                  <a:lnTo>
                    <a:pt x="442" y="0"/>
                  </a:lnTo>
                  <a:lnTo>
                    <a:pt x="480" y="0"/>
                  </a:lnTo>
                  <a:lnTo>
                    <a:pt x="512" y="0"/>
                  </a:lnTo>
                  <a:lnTo>
                    <a:pt x="525" y="0"/>
                  </a:lnTo>
                  <a:lnTo>
                    <a:pt x="531" y="6"/>
                  </a:lnTo>
                  <a:lnTo>
                    <a:pt x="538" y="12"/>
                  </a:lnTo>
                  <a:lnTo>
                    <a:pt x="531" y="25"/>
                  </a:lnTo>
                  <a:lnTo>
                    <a:pt x="525" y="32"/>
                  </a:lnTo>
                  <a:lnTo>
                    <a:pt x="518" y="38"/>
                  </a:lnTo>
                  <a:lnTo>
                    <a:pt x="506" y="38"/>
                  </a:lnTo>
                  <a:lnTo>
                    <a:pt x="493" y="38"/>
                  </a:lnTo>
                  <a:lnTo>
                    <a:pt x="461" y="38"/>
                  </a:lnTo>
                  <a:lnTo>
                    <a:pt x="435" y="44"/>
                  </a:lnTo>
                  <a:lnTo>
                    <a:pt x="422" y="44"/>
                  </a:lnTo>
                  <a:lnTo>
                    <a:pt x="410" y="51"/>
                  </a:lnTo>
                  <a:lnTo>
                    <a:pt x="403" y="64"/>
                  </a:lnTo>
                  <a:lnTo>
                    <a:pt x="397" y="70"/>
                  </a:lnTo>
                  <a:lnTo>
                    <a:pt x="397" y="89"/>
                  </a:lnTo>
                  <a:lnTo>
                    <a:pt x="397" y="89"/>
                  </a:lnTo>
                  <a:lnTo>
                    <a:pt x="243" y="684"/>
                  </a:lnTo>
                  <a:lnTo>
                    <a:pt x="243" y="697"/>
                  </a:lnTo>
                  <a:lnTo>
                    <a:pt x="237" y="704"/>
                  </a:lnTo>
                  <a:lnTo>
                    <a:pt x="237" y="710"/>
                  </a:lnTo>
                  <a:lnTo>
                    <a:pt x="237" y="716"/>
                  </a:lnTo>
                  <a:lnTo>
                    <a:pt x="243" y="716"/>
                  </a:lnTo>
                  <a:lnTo>
                    <a:pt x="250" y="723"/>
                  </a:lnTo>
                  <a:lnTo>
                    <a:pt x="269" y="723"/>
                  </a:lnTo>
                  <a:lnTo>
                    <a:pt x="282" y="729"/>
                  </a:lnTo>
                  <a:lnTo>
                    <a:pt x="301" y="729"/>
                  </a:lnTo>
                  <a:lnTo>
                    <a:pt x="307" y="729"/>
                  </a:lnTo>
                  <a:lnTo>
                    <a:pt x="314" y="729"/>
                  </a:lnTo>
                  <a:lnTo>
                    <a:pt x="333" y="729"/>
                  </a:lnTo>
                  <a:lnTo>
                    <a:pt x="339" y="729"/>
                  </a:lnTo>
                  <a:lnTo>
                    <a:pt x="352" y="736"/>
                  </a:lnTo>
                  <a:lnTo>
                    <a:pt x="352" y="742"/>
                  </a:lnTo>
                  <a:lnTo>
                    <a:pt x="352" y="755"/>
                  </a:lnTo>
                  <a:lnTo>
                    <a:pt x="346" y="761"/>
                  </a:lnTo>
                  <a:lnTo>
                    <a:pt x="339" y="768"/>
                  </a:lnTo>
                  <a:lnTo>
                    <a:pt x="333" y="768"/>
                  </a:lnTo>
                  <a:lnTo>
                    <a:pt x="326" y="768"/>
                  </a:lnTo>
                  <a:lnTo>
                    <a:pt x="288" y="768"/>
                  </a:lnTo>
                  <a:lnTo>
                    <a:pt x="250" y="768"/>
                  </a:lnTo>
                  <a:lnTo>
                    <a:pt x="173" y="761"/>
                  </a:lnTo>
                  <a:lnTo>
                    <a:pt x="122" y="761"/>
                  </a:lnTo>
                  <a:lnTo>
                    <a:pt x="64" y="768"/>
                  </a:lnTo>
                  <a:lnTo>
                    <a:pt x="19" y="768"/>
                  </a:lnTo>
                  <a:lnTo>
                    <a:pt x="6" y="768"/>
                  </a:lnTo>
                  <a:lnTo>
                    <a:pt x="6" y="761"/>
                  </a:lnTo>
                  <a:lnTo>
                    <a:pt x="0" y="755"/>
                  </a:lnTo>
                  <a:lnTo>
                    <a:pt x="0" y="755"/>
                  </a:lnTo>
                  <a:lnTo>
                    <a:pt x="6" y="742"/>
                  </a:lnTo>
                  <a:lnTo>
                    <a:pt x="6" y="736"/>
                  </a:lnTo>
                  <a:lnTo>
                    <a:pt x="13" y="729"/>
                  </a:lnTo>
                  <a:lnTo>
                    <a:pt x="26" y="729"/>
                  </a:lnTo>
                  <a:lnTo>
                    <a:pt x="45" y="729"/>
                  </a:lnTo>
                  <a:lnTo>
                    <a:pt x="77" y="729"/>
                  </a:lnTo>
                  <a:lnTo>
                    <a:pt x="96" y="723"/>
                  </a:lnTo>
                  <a:lnTo>
                    <a:pt x="115" y="716"/>
                  </a:lnTo>
                  <a:lnTo>
                    <a:pt x="122" y="710"/>
                  </a:lnTo>
                  <a:lnTo>
                    <a:pt x="134" y="704"/>
                  </a:lnTo>
                  <a:lnTo>
                    <a:pt x="134" y="691"/>
                  </a:lnTo>
                  <a:lnTo>
                    <a:pt x="141" y="678"/>
                  </a:lnTo>
                  <a:lnTo>
                    <a:pt x="288" y="83"/>
                  </a:lnTo>
                  <a:lnTo>
                    <a:pt x="294" y="70"/>
                  </a:lnTo>
                  <a:lnTo>
                    <a:pt x="294" y="57"/>
                  </a:lnTo>
                  <a:lnTo>
                    <a:pt x="294" y="51"/>
                  </a:lnTo>
                  <a:lnTo>
                    <a:pt x="288" y="44"/>
                  </a:lnTo>
                  <a:lnTo>
                    <a:pt x="282" y="44"/>
                  </a:lnTo>
                  <a:lnTo>
                    <a:pt x="262" y="44"/>
                  </a:lnTo>
                  <a:lnTo>
                    <a:pt x="250" y="38"/>
                  </a:lnTo>
                  <a:lnTo>
                    <a:pt x="237" y="38"/>
                  </a:lnTo>
                  <a:lnTo>
                    <a:pt x="224" y="38"/>
                  </a:lnTo>
                  <a:lnTo>
                    <a:pt x="224" y="38"/>
                  </a:lnTo>
                  <a:lnTo>
                    <a:pt x="205" y="38"/>
                  </a:lnTo>
                  <a:lnTo>
                    <a:pt x="192" y="38"/>
                  </a:lnTo>
                  <a:lnTo>
                    <a:pt x="186" y="32"/>
                  </a:lnTo>
                  <a:lnTo>
                    <a:pt x="186" y="25"/>
                  </a:lnTo>
                  <a:lnTo>
                    <a:pt x="186" y="12"/>
                  </a:lnTo>
                  <a:lnTo>
                    <a:pt x="192" y="6"/>
                  </a:lnTo>
                  <a:lnTo>
                    <a:pt x="198" y="0"/>
                  </a:lnTo>
                  <a:lnTo>
                    <a:pt x="205" y="0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1" name="Freeform 69"/>
            <p:cNvSpPr>
              <a:spLocks/>
            </p:cNvSpPr>
            <p:nvPr/>
          </p:nvSpPr>
          <p:spPr bwMode="auto">
            <a:xfrm>
              <a:off x="19133" y="3978"/>
              <a:ext cx="435" cy="352"/>
            </a:xfrm>
            <a:custGeom>
              <a:avLst/>
              <a:gdLst/>
              <a:ahLst/>
              <a:cxnLst>
                <a:cxn ang="0">
                  <a:pos x="397" y="0"/>
                </a:cxn>
                <a:cxn ang="0">
                  <a:pos x="416" y="12"/>
                </a:cxn>
                <a:cxn ang="0">
                  <a:pos x="429" y="44"/>
                </a:cxn>
                <a:cxn ang="0">
                  <a:pos x="429" y="64"/>
                </a:cxn>
                <a:cxn ang="0">
                  <a:pos x="422" y="140"/>
                </a:cxn>
                <a:cxn ang="0">
                  <a:pos x="365" y="268"/>
                </a:cxn>
                <a:cxn ang="0">
                  <a:pos x="288" y="339"/>
                </a:cxn>
                <a:cxn ang="0">
                  <a:pos x="179" y="345"/>
                </a:cxn>
                <a:cxn ang="0">
                  <a:pos x="102" y="294"/>
                </a:cxn>
                <a:cxn ang="0">
                  <a:pos x="96" y="211"/>
                </a:cxn>
                <a:cxn ang="0">
                  <a:pos x="134" y="102"/>
                </a:cxn>
                <a:cxn ang="0">
                  <a:pos x="147" y="76"/>
                </a:cxn>
                <a:cxn ang="0">
                  <a:pos x="147" y="57"/>
                </a:cxn>
                <a:cxn ang="0">
                  <a:pos x="134" y="32"/>
                </a:cxn>
                <a:cxn ang="0">
                  <a:pos x="102" y="32"/>
                </a:cxn>
                <a:cxn ang="0">
                  <a:pos x="64" y="64"/>
                </a:cxn>
                <a:cxn ang="0">
                  <a:pos x="32" y="115"/>
                </a:cxn>
                <a:cxn ang="0">
                  <a:pos x="25" y="134"/>
                </a:cxn>
                <a:cxn ang="0">
                  <a:pos x="13" y="134"/>
                </a:cxn>
                <a:cxn ang="0">
                  <a:pos x="6" y="128"/>
                </a:cxn>
                <a:cxn ang="0">
                  <a:pos x="6" y="102"/>
                </a:cxn>
                <a:cxn ang="0">
                  <a:pos x="45" y="38"/>
                </a:cxn>
                <a:cxn ang="0">
                  <a:pos x="128" y="0"/>
                </a:cxn>
                <a:cxn ang="0">
                  <a:pos x="179" y="12"/>
                </a:cxn>
                <a:cxn ang="0">
                  <a:pos x="205" y="44"/>
                </a:cxn>
                <a:cxn ang="0">
                  <a:pos x="211" y="89"/>
                </a:cxn>
                <a:cxn ang="0">
                  <a:pos x="173" y="185"/>
                </a:cxn>
                <a:cxn ang="0">
                  <a:pos x="160" y="275"/>
                </a:cxn>
                <a:cxn ang="0">
                  <a:pos x="173" y="307"/>
                </a:cxn>
                <a:cxn ang="0">
                  <a:pos x="198" y="326"/>
                </a:cxn>
                <a:cxn ang="0">
                  <a:pos x="237" y="326"/>
                </a:cxn>
                <a:cxn ang="0">
                  <a:pos x="326" y="268"/>
                </a:cxn>
                <a:cxn ang="0">
                  <a:pos x="377" y="166"/>
                </a:cxn>
                <a:cxn ang="0">
                  <a:pos x="384" y="108"/>
                </a:cxn>
                <a:cxn ang="0">
                  <a:pos x="371" y="83"/>
                </a:cxn>
                <a:cxn ang="0">
                  <a:pos x="358" y="70"/>
                </a:cxn>
                <a:cxn ang="0">
                  <a:pos x="345" y="57"/>
                </a:cxn>
                <a:cxn ang="0">
                  <a:pos x="345" y="25"/>
                </a:cxn>
                <a:cxn ang="0">
                  <a:pos x="371" y="0"/>
                </a:cxn>
              </a:cxnLst>
              <a:rect l="0" t="0" r="r" b="b"/>
              <a:pathLst>
                <a:path w="435" h="352">
                  <a:moveTo>
                    <a:pt x="384" y="0"/>
                  </a:moveTo>
                  <a:lnTo>
                    <a:pt x="397" y="0"/>
                  </a:lnTo>
                  <a:lnTo>
                    <a:pt x="403" y="6"/>
                  </a:lnTo>
                  <a:lnTo>
                    <a:pt x="416" y="12"/>
                  </a:lnTo>
                  <a:lnTo>
                    <a:pt x="422" y="25"/>
                  </a:lnTo>
                  <a:lnTo>
                    <a:pt x="429" y="44"/>
                  </a:lnTo>
                  <a:lnTo>
                    <a:pt x="435" y="64"/>
                  </a:lnTo>
                  <a:lnTo>
                    <a:pt x="429" y="64"/>
                  </a:lnTo>
                  <a:lnTo>
                    <a:pt x="429" y="89"/>
                  </a:lnTo>
                  <a:lnTo>
                    <a:pt x="422" y="140"/>
                  </a:lnTo>
                  <a:lnTo>
                    <a:pt x="403" y="204"/>
                  </a:lnTo>
                  <a:lnTo>
                    <a:pt x="365" y="268"/>
                  </a:lnTo>
                  <a:lnTo>
                    <a:pt x="333" y="307"/>
                  </a:lnTo>
                  <a:lnTo>
                    <a:pt x="288" y="339"/>
                  </a:lnTo>
                  <a:lnTo>
                    <a:pt x="230" y="352"/>
                  </a:lnTo>
                  <a:lnTo>
                    <a:pt x="179" y="345"/>
                  </a:lnTo>
                  <a:lnTo>
                    <a:pt x="134" y="326"/>
                  </a:lnTo>
                  <a:lnTo>
                    <a:pt x="102" y="294"/>
                  </a:lnTo>
                  <a:lnTo>
                    <a:pt x="89" y="243"/>
                  </a:lnTo>
                  <a:lnTo>
                    <a:pt x="96" y="211"/>
                  </a:lnTo>
                  <a:lnTo>
                    <a:pt x="109" y="166"/>
                  </a:lnTo>
                  <a:lnTo>
                    <a:pt x="134" y="102"/>
                  </a:lnTo>
                  <a:lnTo>
                    <a:pt x="141" y="89"/>
                  </a:lnTo>
                  <a:lnTo>
                    <a:pt x="147" y="76"/>
                  </a:lnTo>
                  <a:lnTo>
                    <a:pt x="147" y="64"/>
                  </a:lnTo>
                  <a:lnTo>
                    <a:pt x="147" y="57"/>
                  </a:lnTo>
                  <a:lnTo>
                    <a:pt x="147" y="38"/>
                  </a:lnTo>
                  <a:lnTo>
                    <a:pt x="134" y="32"/>
                  </a:lnTo>
                  <a:lnTo>
                    <a:pt x="121" y="25"/>
                  </a:lnTo>
                  <a:lnTo>
                    <a:pt x="102" y="32"/>
                  </a:lnTo>
                  <a:lnTo>
                    <a:pt x="83" y="44"/>
                  </a:lnTo>
                  <a:lnTo>
                    <a:pt x="64" y="64"/>
                  </a:lnTo>
                  <a:lnTo>
                    <a:pt x="45" y="83"/>
                  </a:lnTo>
                  <a:lnTo>
                    <a:pt x="32" y="115"/>
                  </a:lnTo>
                  <a:lnTo>
                    <a:pt x="32" y="128"/>
                  </a:lnTo>
                  <a:lnTo>
                    <a:pt x="25" y="134"/>
                  </a:lnTo>
                  <a:lnTo>
                    <a:pt x="19" y="134"/>
                  </a:lnTo>
                  <a:lnTo>
                    <a:pt x="13" y="134"/>
                  </a:lnTo>
                  <a:lnTo>
                    <a:pt x="6" y="134"/>
                  </a:lnTo>
                  <a:lnTo>
                    <a:pt x="6" y="128"/>
                  </a:lnTo>
                  <a:lnTo>
                    <a:pt x="0" y="121"/>
                  </a:lnTo>
                  <a:lnTo>
                    <a:pt x="6" y="102"/>
                  </a:lnTo>
                  <a:lnTo>
                    <a:pt x="19" y="70"/>
                  </a:lnTo>
                  <a:lnTo>
                    <a:pt x="45" y="38"/>
                  </a:lnTo>
                  <a:lnTo>
                    <a:pt x="83" y="12"/>
                  </a:lnTo>
                  <a:lnTo>
                    <a:pt x="128" y="0"/>
                  </a:lnTo>
                  <a:lnTo>
                    <a:pt x="153" y="6"/>
                  </a:lnTo>
                  <a:lnTo>
                    <a:pt x="179" y="12"/>
                  </a:lnTo>
                  <a:lnTo>
                    <a:pt x="198" y="25"/>
                  </a:lnTo>
                  <a:lnTo>
                    <a:pt x="205" y="44"/>
                  </a:lnTo>
                  <a:lnTo>
                    <a:pt x="211" y="70"/>
                  </a:lnTo>
                  <a:lnTo>
                    <a:pt x="211" y="89"/>
                  </a:lnTo>
                  <a:lnTo>
                    <a:pt x="205" y="108"/>
                  </a:lnTo>
                  <a:lnTo>
                    <a:pt x="173" y="185"/>
                  </a:lnTo>
                  <a:lnTo>
                    <a:pt x="160" y="256"/>
                  </a:lnTo>
                  <a:lnTo>
                    <a:pt x="160" y="275"/>
                  </a:lnTo>
                  <a:lnTo>
                    <a:pt x="166" y="294"/>
                  </a:lnTo>
                  <a:lnTo>
                    <a:pt x="173" y="307"/>
                  </a:lnTo>
                  <a:lnTo>
                    <a:pt x="185" y="320"/>
                  </a:lnTo>
                  <a:lnTo>
                    <a:pt x="198" y="326"/>
                  </a:lnTo>
                  <a:lnTo>
                    <a:pt x="217" y="326"/>
                  </a:lnTo>
                  <a:lnTo>
                    <a:pt x="237" y="326"/>
                  </a:lnTo>
                  <a:lnTo>
                    <a:pt x="288" y="313"/>
                  </a:lnTo>
                  <a:lnTo>
                    <a:pt x="326" y="268"/>
                  </a:lnTo>
                  <a:lnTo>
                    <a:pt x="358" y="217"/>
                  </a:lnTo>
                  <a:lnTo>
                    <a:pt x="377" y="166"/>
                  </a:lnTo>
                  <a:lnTo>
                    <a:pt x="384" y="128"/>
                  </a:lnTo>
                  <a:lnTo>
                    <a:pt x="384" y="108"/>
                  </a:lnTo>
                  <a:lnTo>
                    <a:pt x="377" y="96"/>
                  </a:lnTo>
                  <a:lnTo>
                    <a:pt x="371" y="83"/>
                  </a:lnTo>
                  <a:lnTo>
                    <a:pt x="365" y="76"/>
                  </a:lnTo>
                  <a:lnTo>
                    <a:pt x="358" y="70"/>
                  </a:lnTo>
                  <a:lnTo>
                    <a:pt x="352" y="64"/>
                  </a:lnTo>
                  <a:lnTo>
                    <a:pt x="345" y="57"/>
                  </a:lnTo>
                  <a:lnTo>
                    <a:pt x="339" y="44"/>
                  </a:lnTo>
                  <a:lnTo>
                    <a:pt x="345" y="25"/>
                  </a:lnTo>
                  <a:lnTo>
                    <a:pt x="358" y="12"/>
                  </a:lnTo>
                  <a:lnTo>
                    <a:pt x="371" y="0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2" name="Freeform 70"/>
            <p:cNvSpPr>
              <a:spLocks/>
            </p:cNvSpPr>
            <p:nvPr/>
          </p:nvSpPr>
          <p:spPr bwMode="auto">
            <a:xfrm>
              <a:off x="19882" y="3325"/>
              <a:ext cx="294" cy="1126"/>
            </a:xfrm>
            <a:custGeom>
              <a:avLst/>
              <a:gdLst/>
              <a:ahLst/>
              <a:cxnLst>
                <a:cxn ang="0">
                  <a:pos x="268" y="0"/>
                </a:cxn>
                <a:cxn ang="0">
                  <a:pos x="268" y="0"/>
                </a:cxn>
                <a:cxn ang="0">
                  <a:pos x="281" y="0"/>
                </a:cxn>
                <a:cxn ang="0">
                  <a:pos x="288" y="6"/>
                </a:cxn>
                <a:cxn ang="0">
                  <a:pos x="294" y="6"/>
                </a:cxn>
                <a:cxn ang="0">
                  <a:pos x="294" y="13"/>
                </a:cxn>
                <a:cxn ang="0">
                  <a:pos x="294" y="19"/>
                </a:cxn>
                <a:cxn ang="0">
                  <a:pos x="288" y="25"/>
                </a:cxn>
                <a:cxn ang="0">
                  <a:pos x="236" y="77"/>
                </a:cxn>
                <a:cxn ang="0">
                  <a:pos x="192" y="134"/>
                </a:cxn>
                <a:cxn ang="0">
                  <a:pos x="147" y="211"/>
                </a:cxn>
                <a:cxn ang="0">
                  <a:pos x="108" y="307"/>
                </a:cxn>
                <a:cxn ang="0">
                  <a:pos x="83" y="422"/>
                </a:cxn>
                <a:cxn ang="0">
                  <a:pos x="76" y="563"/>
                </a:cxn>
                <a:cxn ang="0">
                  <a:pos x="83" y="685"/>
                </a:cxn>
                <a:cxn ang="0">
                  <a:pos x="108" y="800"/>
                </a:cxn>
                <a:cxn ang="0">
                  <a:pos x="147" y="909"/>
                </a:cxn>
                <a:cxn ang="0">
                  <a:pos x="204" y="1005"/>
                </a:cxn>
                <a:cxn ang="0">
                  <a:pos x="281" y="1094"/>
                </a:cxn>
                <a:cxn ang="0">
                  <a:pos x="288" y="1101"/>
                </a:cxn>
                <a:cxn ang="0">
                  <a:pos x="294" y="1107"/>
                </a:cxn>
                <a:cxn ang="0">
                  <a:pos x="294" y="1113"/>
                </a:cxn>
                <a:cxn ang="0">
                  <a:pos x="294" y="1120"/>
                </a:cxn>
                <a:cxn ang="0">
                  <a:pos x="288" y="1120"/>
                </a:cxn>
                <a:cxn ang="0">
                  <a:pos x="281" y="1126"/>
                </a:cxn>
                <a:cxn ang="0">
                  <a:pos x="268" y="1126"/>
                </a:cxn>
                <a:cxn ang="0">
                  <a:pos x="172" y="1037"/>
                </a:cxn>
                <a:cxn ang="0">
                  <a:pos x="102" y="947"/>
                </a:cxn>
                <a:cxn ang="0">
                  <a:pos x="51" y="845"/>
                </a:cxn>
                <a:cxn ang="0">
                  <a:pos x="25" y="742"/>
                </a:cxn>
                <a:cxn ang="0">
                  <a:pos x="6" y="646"/>
                </a:cxn>
                <a:cxn ang="0">
                  <a:pos x="0" y="563"/>
                </a:cxn>
                <a:cxn ang="0">
                  <a:pos x="6" y="473"/>
                </a:cxn>
                <a:cxn ang="0">
                  <a:pos x="25" y="371"/>
                </a:cxn>
                <a:cxn ang="0">
                  <a:pos x="57" y="269"/>
                </a:cxn>
                <a:cxn ang="0">
                  <a:pos x="108" y="173"/>
                </a:cxn>
                <a:cxn ang="0">
                  <a:pos x="179" y="83"/>
                </a:cxn>
                <a:cxn ang="0">
                  <a:pos x="268" y="0"/>
                </a:cxn>
              </a:cxnLst>
              <a:rect l="0" t="0" r="r" b="b"/>
              <a:pathLst>
                <a:path w="294" h="1126">
                  <a:moveTo>
                    <a:pt x="268" y="0"/>
                  </a:moveTo>
                  <a:lnTo>
                    <a:pt x="268" y="0"/>
                  </a:lnTo>
                  <a:lnTo>
                    <a:pt x="281" y="0"/>
                  </a:lnTo>
                  <a:lnTo>
                    <a:pt x="288" y="6"/>
                  </a:lnTo>
                  <a:lnTo>
                    <a:pt x="294" y="6"/>
                  </a:lnTo>
                  <a:lnTo>
                    <a:pt x="294" y="13"/>
                  </a:lnTo>
                  <a:lnTo>
                    <a:pt x="294" y="19"/>
                  </a:lnTo>
                  <a:lnTo>
                    <a:pt x="288" y="25"/>
                  </a:lnTo>
                  <a:lnTo>
                    <a:pt x="236" y="77"/>
                  </a:lnTo>
                  <a:lnTo>
                    <a:pt x="192" y="134"/>
                  </a:lnTo>
                  <a:lnTo>
                    <a:pt x="147" y="211"/>
                  </a:lnTo>
                  <a:lnTo>
                    <a:pt x="108" y="307"/>
                  </a:lnTo>
                  <a:lnTo>
                    <a:pt x="83" y="422"/>
                  </a:lnTo>
                  <a:lnTo>
                    <a:pt x="76" y="563"/>
                  </a:lnTo>
                  <a:lnTo>
                    <a:pt x="83" y="685"/>
                  </a:lnTo>
                  <a:lnTo>
                    <a:pt x="108" y="800"/>
                  </a:lnTo>
                  <a:lnTo>
                    <a:pt x="147" y="909"/>
                  </a:lnTo>
                  <a:lnTo>
                    <a:pt x="204" y="1005"/>
                  </a:lnTo>
                  <a:lnTo>
                    <a:pt x="281" y="1094"/>
                  </a:lnTo>
                  <a:lnTo>
                    <a:pt x="288" y="1101"/>
                  </a:lnTo>
                  <a:lnTo>
                    <a:pt x="294" y="1107"/>
                  </a:lnTo>
                  <a:lnTo>
                    <a:pt x="294" y="1113"/>
                  </a:lnTo>
                  <a:lnTo>
                    <a:pt x="294" y="1120"/>
                  </a:lnTo>
                  <a:lnTo>
                    <a:pt x="288" y="1120"/>
                  </a:lnTo>
                  <a:lnTo>
                    <a:pt x="281" y="1126"/>
                  </a:lnTo>
                  <a:lnTo>
                    <a:pt x="268" y="1126"/>
                  </a:lnTo>
                  <a:lnTo>
                    <a:pt x="172" y="1037"/>
                  </a:lnTo>
                  <a:lnTo>
                    <a:pt x="102" y="947"/>
                  </a:lnTo>
                  <a:lnTo>
                    <a:pt x="51" y="845"/>
                  </a:lnTo>
                  <a:lnTo>
                    <a:pt x="25" y="742"/>
                  </a:lnTo>
                  <a:lnTo>
                    <a:pt x="6" y="646"/>
                  </a:lnTo>
                  <a:lnTo>
                    <a:pt x="0" y="563"/>
                  </a:lnTo>
                  <a:lnTo>
                    <a:pt x="6" y="473"/>
                  </a:lnTo>
                  <a:lnTo>
                    <a:pt x="25" y="371"/>
                  </a:lnTo>
                  <a:lnTo>
                    <a:pt x="57" y="269"/>
                  </a:lnTo>
                  <a:lnTo>
                    <a:pt x="108" y="173"/>
                  </a:lnTo>
                  <a:lnTo>
                    <a:pt x="179" y="83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3" name="Freeform 71"/>
            <p:cNvSpPr>
              <a:spLocks noEditPoints="1"/>
            </p:cNvSpPr>
            <p:nvPr/>
          </p:nvSpPr>
          <p:spPr bwMode="auto">
            <a:xfrm>
              <a:off x="20298" y="3638"/>
              <a:ext cx="620" cy="564"/>
            </a:xfrm>
            <a:custGeom>
              <a:avLst/>
              <a:gdLst/>
              <a:ahLst/>
              <a:cxnLst>
                <a:cxn ang="0">
                  <a:pos x="505" y="7"/>
                </a:cxn>
                <a:cxn ang="0">
                  <a:pos x="505" y="7"/>
                </a:cxn>
                <a:cxn ang="0">
                  <a:pos x="505" y="7"/>
                </a:cxn>
                <a:cxn ang="0">
                  <a:pos x="505" y="7"/>
                </a:cxn>
                <a:cxn ang="0">
                  <a:pos x="134" y="0"/>
                </a:cxn>
                <a:cxn ang="0">
                  <a:pos x="160" y="20"/>
                </a:cxn>
                <a:cxn ang="0">
                  <a:pos x="179" y="39"/>
                </a:cxn>
                <a:cxn ang="0">
                  <a:pos x="204" y="58"/>
                </a:cxn>
                <a:cxn ang="0">
                  <a:pos x="204" y="128"/>
                </a:cxn>
                <a:cxn ang="0">
                  <a:pos x="204" y="186"/>
                </a:cxn>
                <a:cxn ang="0">
                  <a:pos x="198" y="231"/>
                </a:cxn>
                <a:cxn ang="0">
                  <a:pos x="192" y="327"/>
                </a:cxn>
                <a:cxn ang="0">
                  <a:pos x="172" y="416"/>
                </a:cxn>
                <a:cxn ang="0">
                  <a:pos x="294" y="468"/>
                </a:cxn>
                <a:cxn ang="0">
                  <a:pos x="403" y="404"/>
                </a:cxn>
                <a:cxn ang="0">
                  <a:pos x="409" y="231"/>
                </a:cxn>
                <a:cxn ang="0">
                  <a:pos x="403" y="52"/>
                </a:cxn>
                <a:cxn ang="0">
                  <a:pos x="505" y="7"/>
                </a:cxn>
                <a:cxn ang="0">
                  <a:pos x="518" y="13"/>
                </a:cxn>
                <a:cxn ang="0">
                  <a:pos x="505" y="148"/>
                </a:cxn>
                <a:cxn ang="0">
                  <a:pos x="499" y="282"/>
                </a:cxn>
                <a:cxn ang="0">
                  <a:pos x="505" y="333"/>
                </a:cxn>
                <a:cxn ang="0">
                  <a:pos x="505" y="384"/>
                </a:cxn>
                <a:cxn ang="0">
                  <a:pos x="512" y="397"/>
                </a:cxn>
                <a:cxn ang="0">
                  <a:pos x="518" y="416"/>
                </a:cxn>
                <a:cxn ang="0">
                  <a:pos x="531" y="429"/>
                </a:cxn>
                <a:cxn ang="0">
                  <a:pos x="537" y="436"/>
                </a:cxn>
                <a:cxn ang="0">
                  <a:pos x="550" y="442"/>
                </a:cxn>
                <a:cxn ang="0">
                  <a:pos x="556" y="436"/>
                </a:cxn>
                <a:cxn ang="0">
                  <a:pos x="576" y="429"/>
                </a:cxn>
                <a:cxn ang="0">
                  <a:pos x="588" y="429"/>
                </a:cxn>
                <a:cxn ang="0">
                  <a:pos x="601" y="423"/>
                </a:cxn>
                <a:cxn ang="0">
                  <a:pos x="614" y="416"/>
                </a:cxn>
                <a:cxn ang="0">
                  <a:pos x="620" y="429"/>
                </a:cxn>
                <a:cxn ang="0">
                  <a:pos x="473" y="551"/>
                </a:cxn>
                <a:cxn ang="0">
                  <a:pos x="460" y="551"/>
                </a:cxn>
                <a:cxn ang="0">
                  <a:pos x="428" y="493"/>
                </a:cxn>
                <a:cxn ang="0">
                  <a:pos x="396" y="436"/>
                </a:cxn>
                <a:cxn ang="0">
                  <a:pos x="345" y="468"/>
                </a:cxn>
                <a:cxn ang="0">
                  <a:pos x="300" y="500"/>
                </a:cxn>
                <a:cxn ang="0">
                  <a:pos x="256" y="532"/>
                </a:cxn>
                <a:cxn ang="0">
                  <a:pos x="224" y="551"/>
                </a:cxn>
                <a:cxn ang="0">
                  <a:pos x="211" y="564"/>
                </a:cxn>
                <a:cxn ang="0">
                  <a:pos x="166" y="532"/>
                </a:cxn>
                <a:cxn ang="0">
                  <a:pos x="108" y="500"/>
                </a:cxn>
                <a:cxn ang="0">
                  <a:pos x="57" y="474"/>
                </a:cxn>
                <a:cxn ang="0">
                  <a:pos x="70" y="455"/>
                </a:cxn>
                <a:cxn ang="0">
                  <a:pos x="76" y="436"/>
                </a:cxn>
                <a:cxn ang="0">
                  <a:pos x="83" y="410"/>
                </a:cxn>
                <a:cxn ang="0">
                  <a:pos x="89" y="391"/>
                </a:cxn>
                <a:cxn ang="0">
                  <a:pos x="108" y="231"/>
                </a:cxn>
                <a:cxn ang="0">
                  <a:pos x="108" y="205"/>
                </a:cxn>
                <a:cxn ang="0">
                  <a:pos x="108" y="173"/>
                </a:cxn>
                <a:cxn ang="0">
                  <a:pos x="102" y="141"/>
                </a:cxn>
                <a:cxn ang="0">
                  <a:pos x="96" y="122"/>
                </a:cxn>
                <a:cxn ang="0">
                  <a:pos x="83" y="103"/>
                </a:cxn>
                <a:cxn ang="0">
                  <a:pos x="64" y="84"/>
                </a:cxn>
                <a:cxn ang="0">
                  <a:pos x="19" y="109"/>
                </a:cxn>
                <a:cxn ang="0">
                  <a:pos x="0" y="96"/>
                </a:cxn>
                <a:cxn ang="0">
                  <a:pos x="134" y="0"/>
                </a:cxn>
              </a:cxnLst>
              <a:rect l="0" t="0" r="r" b="b"/>
              <a:pathLst>
                <a:path w="620" h="564">
                  <a:moveTo>
                    <a:pt x="505" y="7"/>
                  </a:moveTo>
                  <a:lnTo>
                    <a:pt x="505" y="7"/>
                  </a:lnTo>
                  <a:lnTo>
                    <a:pt x="505" y="7"/>
                  </a:lnTo>
                  <a:lnTo>
                    <a:pt x="505" y="7"/>
                  </a:lnTo>
                  <a:close/>
                  <a:moveTo>
                    <a:pt x="134" y="0"/>
                  </a:moveTo>
                  <a:lnTo>
                    <a:pt x="160" y="20"/>
                  </a:lnTo>
                  <a:lnTo>
                    <a:pt x="179" y="39"/>
                  </a:lnTo>
                  <a:lnTo>
                    <a:pt x="204" y="58"/>
                  </a:lnTo>
                  <a:lnTo>
                    <a:pt x="204" y="128"/>
                  </a:lnTo>
                  <a:lnTo>
                    <a:pt x="204" y="186"/>
                  </a:lnTo>
                  <a:lnTo>
                    <a:pt x="198" y="231"/>
                  </a:lnTo>
                  <a:lnTo>
                    <a:pt x="192" y="327"/>
                  </a:lnTo>
                  <a:lnTo>
                    <a:pt x="172" y="416"/>
                  </a:lnTo>
                  <a:lnTo>
                    <a:pt x="294" y="468"/>
                  </a:lnTo>
                  <a:lnTo>
                    <a:pt x="403" y="404"/>
                  </a:lnTo>
                  <a:lnTo>
                    <a:pt x="409" y="231"/>
                  </a:lnTo>
                  <a:lnTo>
                    <a:pt x="403" y="52"/>
                  </a:lnTo>
                  <a:lnTo>
                    <a:pt x="505" y="7"/>
                  </a:lnTo>
                  <a:lnTo>
                    <a:pt x="518" y="13"/>
                  </a:lnTo>
                  <a:lnTo>
                    <a:pt x="505" y="148"/>
                  </a:lnTo>
                  <a:lnTo>
                    <a:pt x="499" y="282"/>
                  </a:lnTo>
                  <a:lnTo>
                    <a:pt x="505" y="333"/>
                  </a:lnTo>
                  <a:lnTo>
                    <a:pt x="505" y="384"/>
                  </a:lnTo>
                  <a:lnTo>
                    <a:pt x="512" y="397"/>
                  </a:lnTo>
                  <a:lnTo>
                    <a:pt x="518" y="416"/>
                  </a:lnTo>
                  <a:lnTo>
                    <a:pt x="531" y="429"/>
                  </a:lnTo>
                  <a:lnTo>
                    <a:pt x="537" y="436"/>
                  </a:lnTo>
                  <a:lnTo>
                    <a:pt x="550" y="442"/>
                  </a:lnTo>
                  <a:lnTo>
                    <a:pt x="556" y="436"/>
                  </a:lnTo>
                  <a:lnTo>
                    <a:pt x="576" y="429"/>
                  </a:lnTo>
                  <a:lnTo>
                    <a:pt x="588" y="429"/>
                  </a:lnTo>
                  <a:lnTo>
                    <a:pt x="601" y="423"/>
                  </a:lnTo>
                  <a:lnTo>
                    <a:pt x="614" y="416"/>
                  </a:lnTo>
                  <a:lnTo>
                    <a:pt x="620" y="429"/>
                  </a:lnTo>
                  <a:lnTo>
                    <a:pt x="473" y="551"/>
                  </a:lnTo>
                  <a:lnTo>
                    <a:pt x="460" y="551"/>
                  </a:lnTo>
                  <a:lnTo>
                    <a:pt x="428" y="493"/>
                  </a:lnTo>
                  <a:lnTo>
                    <a:pt x="396" y="436"/>
                  </a:lnTo>
                  <a:lnTo>
                    <a:pt x="345" y="468"/>
                  </a:lnTo>
                  <a:lnTo>
                    <a:pt x="300" y="500"/>
                  </a:lnTo>
                  <a:lnTo>
                    <a:pt x="256" y="532"/>
                  </a:lnTo>
                  <a:lnTo>
                    <a:pt x="224" y="551"/>
                  </a:lnTo>
                  <a:lnTo>
                    <a:pt x="211" y="564"/>
                  </a:lnTo>
                  <a:lnTo>
                    <a:pt x="166" y="532"/>
                  </a:lnTo>
                  <a:lnTo>
                    <a:pt x="108" y="500"/>
                  </a:lnTo>
                  <a:lnTo>
                    <a:pt x="57" y="474"/>
                  </a:lnTo>
                  <a:lnTo>
                    <a:pt x="70" y="455"/>
                  </a:lnTo>
                  <a:lnTo>
                    <a:pt x="76" y="436"/>
                  </a:lnTo>
                  <a:lnTo>
                    <a:pt x="83" y="410"/>
                  </a:lnTo>
                  <a:lnTo>
                    <a:pt x="89" y="391"/>
                  </a:lnTo>
                  <a:lnTo>
                    <a:pt x="108" y="231"/>
                  </a:lnTo>
                  <a:lnTo>
                    <a:pt x="108" y="205"/>
                  </a:lnTo>
                  <a:lnTo>
                    <a:pt x="108" y="173"/>
                  </a:lnTo>
                  <a:lnTo>
                    <a:pt x="102" y="141"/>
                  </a:lnTo>
                  <a:lnTo>
                    <a:pt x="96" y="122"/>
                  </a:lnTo>
                  <a:lnTo>
                    <a:pt x="83" y="103"/>
                  </a:lnTo>
                  <a:lnTo>
                    <a:pt x="64" y="84"/>
                  </a:lnTo>
                  <a:lnTo>
                    <a:pt x="19" y="109"/>
                  </a:lnTo>
                  <a:lnTo>
                    <a:pt x="0" y="96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4" name="Freeform 72"/>
            <p:cNvSpPr>
              <a:spLocks/>
            </p:cNvSpPr>
            <p:nvPr/>
          </p:nvSpPr>
          <p:spPr bwMode="auto">
            <a:xfrm>
              <a:off x="21021" y="3325"/>
              <a:ext cx="294" cy="112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121" y="89"/>
                </a:cxn>
                <a:cxn ang="0">
                  <a:pos x="192" y="179"/>
                </a:cxn>
                <a:cxn ang="0">
                  <a:pos x="243" y="281"/>
                </a:cxn>
                <a:cxn ang="0">
                  <a:pos x="275" y="384"/>
                </a:cxn>
                <a:cxn ang="0">
                  <a:pos x="288" y="480"/>
                </a:cxn>
                <a:cxn ang="0">
                  <a:pos x="294" y="563"/>
                </a:cxn>
                <a:cxn ang="0">
                  <a:pos x="281" y="691"/>
                </a:cxn>
                <a:cxn ang="0">
                  <a:pos x="256" y="806"/>
                </a:cxn>
                <a:cxn ang="0">
                  <a:pos x="211" y="909"/>
                </a:cxn>
                <a:cxn ang="0">
                  <a:pos x="166" y="985"/>
                </a:cxn>
                <a:cxn ang="0">
                  <a:pos x="115" y="1043"/>
                </a:cxn>
                <a:cxn ang="0">
                  <a:pos x="70" y="1088"/>
                </a:cxn>
                <a:cxn ang="0">
                  <a:pos x="32" y="1113"/>
                </a:cxn>
                <a:cxn ang="0">
                  <a:pos x="19" y="1126"/>
                </a:cxn>
                <a:cxn ang="0">
                  <a:pos x="6" y="1120"/>
                </a:cxn>
                <a:cxn ang="0">
                  <a:pos x="6" y="1120"/>
                </a:cxn>
                <a:cxn ang="0">
                  <a:pos x="0" y="1113"/>
                </a:cxn>
                <a:cxn ang="0">
                  <a:pos x="0" y="1107"/>
                </a:cxn>
                <a:cxn ang="0">
                  <a:pos x="6" y="1107"/>
                </a:cxn>
                <a:cxn ang="0">
                  <a:pos x="6" y="1101"/>
                </a:cxn>
                <a:cxn ang="0">
                  <a:pos x="13" y="1094"/>
                </a:cxn>
                <a:cxn ang="0">
                  <a:pos x="19" y="1081"/>
                </a:cxn>
                <a:cxn ang="0">
                  <a:pos x="102" y="992"/>
                </a:cxn>
                <a:cxn ang="0">
                  <a:pos x="166" y="870"/>
                </a:cxn>
                <a:cxn ang="0">
                  <a:pos x="205" y="729"/>
                </a:cxn>
                <a:cxn ang="0">
                  <a:pos x="217" y="563"/>
                </a:cxn>
                <a:cxn ang="0">
                  <a:pos x="211" y="429"/>
                </a:cxn>
                <a:cxn ang="0">
                  <a:pos x="185" y="313"/>
                </a:cxn>
                <a:cxn ang="0">
                  <a:pos x="153" y="224"/>
                </a:cxn>
                <a:cxn ang="0">
                  <a:pos x="109" y="141"/>
                </a:cxn>
                <a:cxn ang="0">
                  <a:pos x="64" y="83"/>
                </a:cxn>
                <a:cxn ang="0">
                  <a:pos x="13" y="32"/>
                </a:cxn>
                <a:cxn ang="0">
                  <a:pos x="6" y="19"/>
                </a:cxn>
                <a:cxn ang="0">
                  <a:pos x="0" y="13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294" h="1126">
                  <a:moveTo>
                    <a:pt x="25" y="0"/>
                  </a:moveTo>
                  <a:lnTo>
                    <a:pt x="121" y="89"/>
                  </a:lnTo>
                  <a:lnTo>
                    <a:pt x="192" y="179"/>
                  </a:lnTo>
                  <a:lnTo>
                    <a:pt x="243" y="281"/>
                  </a:lnTo>
                  <a:lnTo>
                    <a:pt x="275" y="384"/>
                  </a:lnTo>
                  <a:lnTo>
                    <a:pt x="288" y="480"/>
                  </a:lnTo>
                  <a:lnTo>
                    <a:pt x="294" y="563"/>
                  </a:lnTo>
                  <a:lnTo>
                    <a:pt x="281" y="691"/>
                  </a:lnTo>
                  <a:lnTo>
                    <a:pt x="256" y="806"/>
                  </a:lnTo>
                  <a:lnTo>
                    <a:pt x="211" y="909"/>
                  </a:lnTo>
                  <a:lnTo>
                    <a:pt x="166" y="985"/>
                  </a:lnTo>
                  <a:lnTo>
                    <a:pt x="115" y="1043"/>
                  </a:lnTo>
                  <a:lnTo>
                    <a:pt x="70" y="1088"/>
                  </a:lnTo>
                  <a:lnTo>
                    <a:pt x="32" y="1113"/>
                  </a:lnTo>
                  <a:lnTo>
                    <a:pt x="19" y="1126"/>
                  </a:lnTo>
                  <a:lnTo>
                    <a:pt x="6" y="1120"/>
                  </a:lnTo>
                  <a:lnTo>
                    <a:pt x="6" y="1120"/>
                  </a:lnTo>
                  <a:lnTo>
                    <a:pt x="0" y="1113"/>
                  </a:lnTo>
                  <a:lnTo>
                    <a:pt x="0" y="1107"/>
                  </a:lnTo>
                  <a:lnTo>
                    <a:pt x="6" y="1107"/>
                  </a:lnTo>
                  <a:lnTo>
                    <a:pt x="6" y="1101"/>
                  </a:lnTo>
                  <a:lnTo>
                    <a:pt x="13" y="1094"/>
                  </a:lnTo>
                  <a:lnTo>
                    <a:pt x="19" y="1081"/>
                  </a:lnTo>
                  <a:lnTo>
                    <a:pt x="102" y="992"/>
                  </a:lnTo>
                  <a:lnTo>
                    <a:pt x="166" y="870"/>
                  </a:lnTo>
                  <a:lnTo>
                    <a:pt x="205" y="729"/>
                  </a:lnTo>
                  <a:lnTo>
                    <a:pt x="217" y="563"/>
                  </a:lnTo>
                  <a:lnTo>
                    <a:pt x="211" y="429"/>
                  </a:lnTo>
                  <a:lnTo>
                    <a:pt x="185" y="313"/>
                  </a:lnTo>
                  <a:lnTo>
                    <a:pt x="153" y="224"/>
                  </a:lnTo>
                  <a:lnTo>
                    <a:pt x="109" y="141"/>
                  </a:lnTo>
                  <a:lnTo>
                    <a:pt x="64" y="83"/>
                  </a:lnTo>
                  <a:lnTo>
                    <a:pt x="13" y="32"/>
                  </a:lnTo>
                  <a:lnTo>
                    <a:pt x="6" y="19"/>
                  </a:lnTo>
                  <a:lnTo>
                    <a:pt x="0" y="13"/>
                  </a:lnTo>
                  <a:lnTo>
                    <a:pt x="6" y="6"/>
                  </a:lnTo>
                  <a:lnTo>
                    <a:pt x="6" y="6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86000"/>
            <a:ext cx="6290310" cy="499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0" grpId="0"/>
      <p:bldP spid="218" grpId="0" animBg="1"/>
      <p:bldP spid="2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3600" dirty="0" smtClean="0"/>
              <a:t>The Vacuum A</a:t>
            </a:r>
            <a:r>
              <a:rPr lang="en-US" sz="3600" baseline="-25000" dirty="0" smtClean="0">
                <a:sym typeface="Mathematica1"/>
              </a:rPr>
              <a:t></a:t>
            </a:r>
            <a:r>
              <a:rPr lang="en-US" sz="3600" dirty="0" smtClean="0"/>
              <a:t> Category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7526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Objects:  </a:t>
            </a:r>
            <a:r>
              <a:rPr lang="en-US" sz="2800" dirty="0" err="1" smtClean="0">
                <a:solidFill>
                  <a:srgbClr val="C00000"/>
                </a:solidFill>
              </a:rPr>
              <a:t>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 </a:t>
            </a:r>
            <a:r>
              <a:rPr lang="en-US" sz="2800" dirty="0" smtClean="0">
                <a:solidFill>
                  <a:srgbClr val="C00000"/>
                </a:solidFill>
                <a:latin typeface="Mathematica7Mono" pitchFamily="2" charset="0"/>
                <a:ea typeface="Mathematica7Mono" pitchFamily="2" charset="0"/>
                <a:sym typeface="Symbol"/>
              </a:rPr>
              <a:t>V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. </a:t>
            </a:r>
            <a:endParaRPr lang="en-US" sz="2800" dirty="0">
              <a:solidFill>
                <a:srgbClr val="C00000"/>
              </a:solidFill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6172200" y="3886200"/>
            <a:ext cx="2819400" cy="2514600"/>
            <a:chOff x="1600200" y="228600"/>
            <a:chExt cx="7391400" cy="6248400"/>
          </a:xfrm>
        </p:grpSpPr>
        <p:cxnSp>
          <p:nvCxnSpPr>
            <p:cNvPr id="105" name="Straight Arrow Connector 104"/>
            <p:cNvCxnSpPr/>
            <p:nvPr/>
          </p:nvCxnSpPr>
          <p:spPr>
            <a:xfrm flipV="1">
              <a:off x="1752600" y="1219200"/>
              <a:ext cx="3048000" cy="30480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V="1">
              <a:off x="1828800" y="2590800"/>
              <a:ext cx="3505200" cy="16002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>
              <a:off x="1828800" y="4191000"/>
              <a:ext cx="4343400" cy="17526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Group 43"/>
            <p:cNvGrpSpPr/>
            <p:nvPr/>
          </p:nvGrpSpPr>
          <p:grpSpPr>
            <a:xfrm>
              <a:off x="4953000" y="3048000"/>
              <a:ext cx="533400" cy="2057400"/>
              <a:chOff x="7162800" y="2743200"/>
              <a:chExt cx="533400" cy="2057400"/>
            </a:xfrm>
          </p:grpSpPr>
          <p:sp>
            <p:nvSpPr>
              <p:cNvPr id="203" name="Oval 5"/>
              <p:cNvSpPr/>
              <p:nvPr/>
            </p:nvSpPr>
            <p:spPr>
              <a:xfrm>
                <a:off x="7620000" y="4038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4" name="Oval 6"/>
              <p:cNvSpPr/>
              <p:nvPr/>
            </p:nvSpPr>
            <p:spPr>
              <a:xfrm>
                <a:off x="7467600" y="3200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Oval 7"/>
              <p:cNvSpPr/>
              <p:nvPr/>
            </p:nvSpPr>
            <p:spPr>
              <a:xfrm>
                <a:off x="7239000" y="2743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6" name="Oval 8"/>
              <p:cNvSpPr/>
              <p:nvPr/>
            </p:nvSpPr>
            <p:spPr>
              <a:xfrm>
                <a:off x="7620000" y="3505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Oval 9"/>
              <p:cNvSpPr/>
              <p:nvPr/>
            </p:nvSpPr>
            <p:spPr>
              <a:xfrm>
                <a:off x="7391400" y="4419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8" name="Oval 10"/>
              <p:cNvSpPr/>
              <p:nvPr/>
            </p:nvSpPr>
            <p:spPr>
              <a:xfrm>
                <a:off x="7162800" y="4724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9" name="Group 4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3200400" y="1143000"/>
              <a:ext cx="416749" cy="495300"/>
              <a:chOff x="2270" y="752"/>
              <a:chExt cx="1077" cy="1280"/>
            </a:xfrm>
          </p:grpSpPr>
          <p:sp>
            <p:nvSpPr>
              <p:cNvPr id="201" name="Freeform 6"/>
              <p:cNvSpPr>
                <a:spLocks noEditPoints="1"/>
              </p:cNvSpPr>
              <p:nvPr/>
            </p:nvSpPr>
            <p:spPr bwMode="auto">
              <a:xfrm>
                <a:off x="2270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7"/>
              <p:cNvSpPr>
                <a:spLocks/>
              </p:cNvSpPr>
              <p:nvPr/>
            </p:nvSpPr>
            <p:spPr bwMode="auto">
              <a:xfrm>
                <a:off x="2925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10" name="Straight Arrow Connector 109"/>
            <p:cNvCxnSpPr/>
            <p:nvPr/>
          </p:nvCxnSpPr>
          <p:spPr>
            <a:xfrm>
              <a:off x="1752600" y="4191000"/>
              <a:ext cx="2971800" cy="22860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2" name="Group 10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4419600" y="1905000"/>
              <a:ext cx="431840" cy="495300"/>
              <a:chOff x="4094" y="1952"/>
              <a:chExt cx="1116" cy="1280"/>
            </a:xfrm>
          </p:grpSpPr>
          <p:sp>
            <p:nvSpPr>
              <p:cNvPr id="199" name="Freeform 12"/>
              <p:cNvSpPr>
                <a:spLocks noEditPoints="1"/>
              </p:cNvSpPr>
              <p:nvPr/>
            </p:nvSpPr>
            <p:spPr bwMode="auto">
              <a:xfrm>
                <a:off x="4094" y="19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3"/>
              <p:cNvSpPr>
                <a:spLocks/>
              </p:cNvSpPr>
              <p:nvPr/>
            </p:nvSpPr>
            <p:spPr bwMode="auto">
              <a:xfrm>
                <a:off x="4694" y="248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3" name="Group 10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4724400" y="5791200"/>
              <a:ext cx="1072382" cy="495300"/>
              <a:chOff x="3847" y="1375"/>
              <a:chExt cx="2793" cy="1290"/>
            </a:xfrm>
          </p:grpSpPr>
          <p:sp>
            <p:nvSpPr>
              <p:cNvPr id="195" name="Freeform 12"/>
              <p:cNvSpPr>
                <a:spLocks noEditPoints="1"/>
              </p:cNvSpPr>
              <p:nvPr/>
            </p:nvSpPr>
            <p:spPr bwMode="auto">
              <a:xfrm>
                <a:off x="3847" y="1375"/>
                <a:ext cx="417" cy="1068"/>
              </a:xfrm>
              <a:custGeom>
                <a:avLst/>
                <a:gdLst/>
                <a:ahLst/>
                <a:cxnLst>
                  <a:cxn ang="0">
                    <a:pos x="513" y="711"/>
                  </a:cxn>
                  <a:cxn ang="0">
                    <a:pos x="620" y="788"/>
                  </a:cxn>
                  <a:cxn ang="0">
                    <a:pos x="673" y="910"/>
                  </a:cxn>
                  <a:cxn ang="0">
                    <a:pos x="666" y="1039"/>
                  </a:cxn>
                  <a:cxn ang="0">
                    <a:pos x="622" y="1153"/>
                  </a:cxn>
                  <a:cxn ang="0">
                    <a:pos x="600" y="1214"/>
                  </a:cxn>
                  <a:cxn ang="0">
                    <a:pos x="575" y="1278"/>
                  </a:cxn>
                  <a:cxn ang="0">
                    <a:pos x="444" y="1640"/>
                  </a:cxn>
                  <a:cxn ang="0">
                    <a:pos x="391" y="1780"/>
                  </a:cxn>
                  <a:cxn ang="0">
                    <a:pos x="362" y="1868"/>
                  </a:cxn>
                  <a:cxn ang="0">
                    <a:pos x="351" y="1936"/>
                  </a:cxn>
                  <a:cxn ang="0">
                    <a:pos x="358" y="2021"/>
                  </a:cxn>
                  <a:cxn ang="0">
                    <a:pos x="402" y="2062"/>
                  </a:cxn>
                  <a:cxn ang="0">
                    <a:pos x="507" y="2047"/>
                  </a:cxn>
                  <a:cxn ang="0">
                    <a:pos x="611" y="1962"/>
                  </a:cxn>
                  <a:cxn ang="0">
                    <a:pos x="689" y="1829"/>
                  </a:cxn>
                  <a:cxn ang="0">
                    <a:pos x="746" y="1669"/>
                  </a:cxn>
                  <a:cxn ang="0">
                    <a:pos x="769" y="1621"/>
                  </a:cxn>
                  <a:cxn ang="0">
                    <a:pos x="802" y="1616"/>
                  </a:cxn>
                  <a:cxn ang="0">
                    <a:pos x="831" y="1630"/>
                  </a:cxn>
                  <a:cxn ang="0">
                    <a:pos x="829" y="1673"/>
                  </a:cxn>
                  <a:cxn ang="0">
                    <a:pos x="802" y="1761"/>
                  </a:cxn>
                  <a:cxn ang="0">
                    <a:pos x="749" y="1881"/>
                  </a:cxn>
                  <a:cxn ang="0">
                    <a:pos x="669" y="2003"/>
                  </a:cxn>
                  <a:cxn ang="0">
                    <a:pos x="560" y="2097"/>
                  </a:cxn>
                  <a:cxn ang="0">
                    <a:pos x="420" y="2135"/>
                  </a:cxn>
                  <a:cxn ang="0">
                    <a:pos x="273" y="2093"/>
                  </a:cxn>
                  <a:cxn ang="0">
                    <a:pos x="182" y="1979"/>
                  </a:cxn>
                  <a:cxn ang="0">
                    <a:pos x="165" y="1839"/>
                  </a:cxn>
                  <a:cxn ang="0">
                    <a:pos x="202" y="1710"/>
                  </a:cxn>
                  <a:cxn ang="0">
                    <a:pos x="249" y="1584"/>
                  </a:cxn>
                  <a:cxn ang="0">
                    <a:pos x="302" y="1444"/>
                  </a:cxn>
                  <a:cxn ang="0">
                    <a:pos x="364" y="1278"/>
                  </a:cxn>
                  <a:cxn ang="0">
                    <a:pos x="418" y="1127"/>
                  </a:cxn>
                  <a:cxn ang="0">
                    <a:pos x="453" y="1030"/>
                  </a:cxn>
                  <a:cxn ang="0">
                    <a:pos x="478" y="945"/>
                  </a:cxn>
                  <a:cxn ang="0">
                    <a:pos x="486" y="833"/>
                  </a:cxn>
                  <a:cxn ang="0">
                    <a:pos x="458" y="777"/>
                  </a:cxn>
                  <a:cxn ang="0">
                    <a:pos x="420" y="764"/>
                  </a:cxn>
                  <a:cxn ang="0">
                    <a:pos x="349" y="775"/>
                  </a:cxn>
                  <a:cxn ang="0">
                    <a:pos x="255" y="834"/>
                  </a:cxn>
                  <a:cxn ang="0">
                    <a:pos x="165" y="958"/>
                  </a:cxn>
                  <a:cxn ang="0">
                    <a:pos x="89" y="1160"/>
                  </a:cxn>
                  <a:cxn ang="0">
                    <a:pos x="65" y="1210"/>
                  </a:cxn>
                  <a:cxn ang="0">
                    <a:pos x="34" y="1214"/>
                  </a:cxn>
                  <a:cxn ang="0">
                    <a:pos x="9" y="1207"/>
                  </a:cxn>
                  <a:cxn ang="0">
                    <a:pos x="2" y="1175"/>
                  </a:cxn>
                  <a:cxn ang="0">
                    <a:pos x="22" y="1103"/>
                  </a:cxn>
                  <a:cxn ang="0">
                    <a:pos x="65" y="991"/>
                  </a:cxn>
                  <a:cxn ang="0">
                    <a:pos x="138" y="868"/>
                  </a:cxn>
                  <a:cxn ang="0">
                    <a:pos x="238" y="759"/>
                  </a:cxn>
                  <a:cxn ang="0">
                    <a:pos x="369" y="700"/>
                  </a:cxn>
                  <a:cxn ang="0">
                    <a:pos x="720" y="3"/>
                  </a:cxn>
                  <a:cxn ang="0">
                    <a:pos x="789" y="57"/>
                  </a:cxn>
                  <a:cxn ang="0">
                    <a:pos x="798" y="154"/>
                  </a:cxn>
                  <a:cxn ang="0">
                    <a:pos x="733" y="245"/>
                  </a:cxn>
                  <a:cxn ang="0">
                    <a:pos x="636" y="280"/>
                  </a:cxn>
                  <a:cxn ang="0">
                    <a:pos x="549" y="247"/>
                  </a:cxn>
                  <a:cxn ang="0">
                    <a:pos x="518" y="165"/>
                  </a:cxn>
                  <a:cxn ang="0">
                    <a:pos x="558" y="64"/>
                  </a:cxn>
                  <a:cxn ang="0">
                    <a:pos x="649" y="5"/>
                  </a:cxn>
                </a:cxnLst>
                <a:rect l="0" t="0" r="r" b="b"/>
                <a:pathLst>
                  <a:path w="835" h="2135">
                    <a:moveTo>
                      <a:pt x="420" y="694"/>
                    </a:moveTo>
                    <a:lnTo>
                      <a:pt x="469" y="700"/>
                    </a:lnTo>
                    <a:lnTo>
                      <a:pt x="513" y="711"/>
                    </a:lnTo>
                    <a:lnTo>
                      <a:pt x="555" y="731"/>
                    </a:lnTo>
                    <a:lnTo>
                      <a:pt x="589" y="757"/>
                    </a:lnTo>
                    <a:lnTo>
                      <a:pt x="620" y="788"/>
                    </a:lnTo>
                    <a:lnTo>
                      <a:pt x="644" y="825"/>
                    </a:lnTo>
                    <a:lnTo>
                      <a:pt x="662" y="866"/>
                    </a:lnTo>
                    <a:lnTo>
                      <a:pt x="673" y="910"/>
                    </a:lnTo>
                    <a:lnTo>
                      <a:pt x="676" y="954"/>
                    </a:lnTo>
                    <a:lnTo>
                      <a:pt x="673" y="998"/>
                    </a:lnTo>
                    <a:lnTo>
                      <a:pt x="666" y="1039"/>
                    </a:lnTo>
                    <a:lnTo>
                      <a:pt x="651" y="1079"/>
                    </a:lnTo>
                    <a:lnTo>
                      <a:pt x="631" y="1125"/>
                    </a:lnTo>
                    <a:lnTo>
                      <a:pt x="622" y="1153"/>
                    </a:lnTo>
                    <a:lnTo>
                      <a:pt x="615" y="1177"/>
                    </a:lnTo>
                    <a:lnTo>
                      <a:pt x="607" y="1196"/>
                    </a:lnTo>
                    <a:lnTo>
                      <a:pt x="600" y="1214"/>
                    </a:lnTo>
                    <a:lnTo>
                      <a:pt x="595" y="1232"/>
                    </a:lnTo>
                    <a:lnTo>
                      <a:pt x="586" y="1253"/>
                    </a:lnTo>
                    <a:lnTo>
                      <a:pt x="575" y="1278"/>
                    </a:lnTo>
                    <a:lnTo>
                      <a:pt x="562" y="1310"/>
                    </a:lnTo>
                    <a:lnTo>
                      <a:pt x="562" y="1310"/>
                    </a:lnTo>
                    <a:lnTo>
                      <a:pt x="444" y="1640"/>
                    </a:lnTo>
                    <a:lnTo>
                      <a:pt x="424" y="1695"/>
                    </a:lnTo>
                    <a:lnTo>
                      <a:pt x="405" y="1741"/>
                    </a:lnTo>
                    <a:lnTo>
                      <a:pt x="391" y="1780"/>
                    </a:lnTo>
                    <a:lnTo>
                      <a:pt x="378" y="1815"/>
                    </a:lnTo>
                    <a:lnTo>
                      <a:pt x="369" y="1842"/>
                    </a:lnTo>
                    <a:lnTo>
                      <a:pt x="362" y="1868"/>
                    </a:lnTo>
                    <a:lnTo>
                      <a:pt x="356" y="1892"/>
                    </a:lnTo>
                    <a:lnTo>
                      <a:pt x="353" y="1914"/>
                    </a:lnTo>
                    <a:lnTo>
                      <a:pt x="351" y="1936"/>
                    </a:lnTo>
                    <a:lnTo>
                      <a:pt x="351" y="1960"/>
                    </a:lnTo>
                    <a:lnTo>
                      <a:pt x="353" y="1993"/>
                    </a:lnTo>
                    <a:lnTo>
                      <a:pt x="358" y="2021"/>
                    </a:lnTo>
                    <a:lnTo>
                      <a:pt x="369" y="2041"/>
                    </a:lnTo>
                    <a:lnTo>
                      <a:pt x="384" y="2054"/>
                    </a:lnTo>
                    <a:lnTo>
                      <a:pt x="402" y="2062"/>
                    </a:lnTo>
                    <a:lnTo>
                      <a:pt x="424" y="2065"/>
                    </a:lnTo>
                    <a:lnTo>
                      <a:pt x="467" y="2060"/>
                    </a:lnTo>
                    <a:lnTo>
                      <a:pt x="507" y="2047"/>
                    </a:lnTo>
                    <a:lnTo>
                      <a:pt x="544" y="2025"/>
                    </a:lnTo>
                    <a:lnTo>
                      <a:pt x="578" y="1997"/>
                    </a:lnTo>
                    <a:lnTo>
                      <a:pt x="611" y="1962"/>
                    </a:lnTo>
                    <a:lnTo>
                      <a:pt x="640" y="1921"/>
                    </a:lnTo>
                    <a:lnTo>
                      <a:pt x="666" y="1877"/>
                    </a:lnTo>
                    <a:lnTo>
                      <a:pt x="689" y="1829"/>
                    </a:lnTo>
                    <a:lnTo>
                      <a:pt x="711" y="1778"/>
                    </a:lnTo>
                    <a:lnTo>
                      <a:pt x="729" y="1724"/>
                    </a:lnTo>
                    <a:lnTo>
                      <a:pt x="746" y="1669"/>
                    </a:lnTo>
                    <a:lnTo>
                      <a:pt x="755" y="1647"/>
                    </a:lnTo>
                    <a:lnTo>
                      <a:pt x="762" y="1630"/>
                    </a:lnTo>
                    <a:lnTo>
                      <a:pt x="769" y="1621"/>
                    </a:lnTo>
                    <a:lnTo>
                      <a:pt x="780" y="1616"/>
                    </a:lnTo>
                    <a:lnTo>
                      <a:pt x="795" y="1616"/>
                    </a:lnTo>
                    <a:lnTo>
                      <a:pt x="802" y="1616"/>
                    </a:lnTo>
                    <a:lnTo>
                      <a:pt x="813" y="1617"/>
                    </a:lnTo>
                    <a:lnTo>
                      <a:pt x="824" y="1621"/>
                    </a:lnTo>
                    <a:lnTo>
                      <a:pt x="831" y="1630"/>
                    </a:lnTo>
                    <a:lnTo>
                      <a:pt x="835" y="1645"/>
                    </a:lnTo>
                    <a:lnTo>
                      <a:pt x="833" y="1654"/>
                    </a:lnTo>
                    <a:lnTo>
                      <a:pt x="829" y="1673"/>
                    </a:lnTo>
                    <a:lnTo>
                      <a:pt x="822" y="1697"/>
                    </a:lnTo>
                    <a:lnTo>
                      <a:pt x="813" y="1726"/>
                    </a:lnTo>
                    <a:lnTo>
                      <a:pt x="802" y="1761"/>
                    </a:lnTo>
                    <a:lnTo>
                      <a:pt x="787" y="1798"/>
                    </a:lnTo>
                    <a:lnTo>
                      <a:pt x="769" y="1839"/>
                    </a:lnTo>
                    <a:lnTo>
                      <a:pt x="749" y="1881"/>
                    </a:lnTo>
                    <a:lnTo>
                      <a:pt x="726" y="1921"/>
                    </a:lnTo>
                    <a:lnTo>
                      <a:pt x="698" y="1964"/>
                    </a:lnTo>
                    <a:lnTo>
                      <a:pt x="669" y="2003"/>
                    </a:lnTo>
                    <a:lnTo>
                      <a:pt x="636" y="2038"/>
                    </a:lnTo>
                    <a:lnTo>
                      <a:pt x="600" y="2071"/>
                    </a:lnTo>
                    <a:lnTo>
                      <a:pt x="560" y="2097"/>
                    </a:lnTo>
                    <a:lnTo>
                      <a:pt x="516" y="2117"/>
                    </a:lnTo>
                    <a:lnTo>
                      <a:pt x="469" y="2130"/>
                    </a:lnTo>
                    <a:lnTo>
                      <a:pt x="420" y="2135"/>
                    </a:lnTo>
                    <a:lnTo>
                      <a:pt x="365" y="2130"/>
                    </a:lnTo>
                    <a:lnTo>
                      <a:pt x="316" y="2115"/>
                    </a:lnTo>
                    <a:lnTo>
                      <a:pt x="273" y="2093"/>
                    </a:lnTo>
                    <a:lnTo>
                      <a:pt x="236" y="2062"/>
                    </a:lnTo>
                    <a:lnTo>
                      <a:pt x="205" y="2023"/>
                    </a:lnTo>
                    <a:lnTo>
                      <a:pt x="182" y="1979"/>
                    </a:lnTo>
                    <a:lnTo>
                      <a:pt x="167" y="1929"/>
                    </a:lnTo>
                    <a:lnTo>
                      <a:pt x="164" y="1875"/>
                    </a:lnTo>
                    <a:lnTo>
                      <a:pt x="165" y="1839"/>
                    </a:lnTo>
                    <a:lnTo>
                      <a:pt x="175" y="1798"/>
                    </a:lnTo>
                    <a:lnTo>
                      <a:pt x="187" y="1756"/>
                    </a:lnTo>
                    <a:lnTo>
                      <a:pt x="202" y="1710"/>
                    </a:lnTo>
                    <a:lnTo>
                      <a:pt x="220" y="1664"/>
                    </a:lnTo>
                    <a:lnTo>
                      <a:pt x="236" y="1619"/>
                    </a:lnTo>
                    <a:lnTo>
                      <a:pt x="249" y="1584"/>
                    </a:lnTo>
                    <a:lnTo>
                      <a:pt x="265" y="1544"/>
                    </a:lnTo>
                    <a:lnTo>
                      <a:pt x="282" y="1496"/>
                    </a:lnTo>
                    <a:lnTo>
                      <a:pt x="302" y="1444"/>
                    </a:lnTo>
                    <a:lnTo>
                      <a:pt x="322" y="1389"/>
                    </a:lnTo>
                    <a:lnTo>
                      <a:pt x="342" y="1334"/>
                    </a:lnTo>
                    <a:lnTo>
                      <a:pt x="364" y="1278"/>
                    </a:lnTo>
                    <a:lnTo>
                      <a:pt x="382" y="1225"/>
                    </a:lnTo>
                    <a:lnTo>
                      <a:pt x="402" y="1173"/>
                    </a:lnTo>
                    <a:lnTo>
                      <a:pt x="418" y="1127"/>
                    </a:lnTo>
                    <a:lnTo>
                      <a:pt x="433" y="1087"/>
                    </a:lnTo>
                    <a:lnTo>
                      <a:pt x="445" y="1054"/>
                    </a:lnTo>
                    <a:lnTo>
                      <a:pt x="453" y="1030"/>
                    </a:lnTo>
                    <a:lnTo>
                      <a:pt x="462" y="1008"/>
                    </a:lnTo>
                    <a:lnTo>
                      <a:pt x="471" y="978"/>
                    </a:lnTo>
                    <a:lnTo>
                      <a:pt x="478" y="945"/>
                    </a:lnTo>
                    <a:lnTo>
                      <a:pt x="486" y="906"/>
                    </a:lnTo>
                    <a:lnTo>
                      <a:pt x="489" y="864"/>
                    </a:lnTo>
                    <a:lnTo>
                      <a:pt x="486" y="833"/>
                    </a:lnTo>
                    <a:lnTo>
                      <a:pt x="480" y="807"/>
                    </a:lnTo>
                    <a:lnTo>
                      <a:pt x="469" y="788"/>
                    </a:lnTo>
                    <a:lnTo>
                      <a:pt x="458" y="777"/>
                    </a:lnTo>
                    <a:lnTo>
                      <a:pt x="445" y="770"/>
                    </a:lnTo>
                    <a:lnTo>
                      <a:pt x="433" y="766"/>
                    </a:lnTo>
                    <a:lnTo>
                      <a:pt x="420" y="764"/>
                    </a:lnTo>
                    <a:lnTo>
                      <a:pt x="409" y="764"/>
                    </a:lnTo>
                    <a:lnTo>
                      <a:pt x="380" y="768"/>
                    </a:lnTo>
                    <a:lnTo>
                      <a:pt x="349" y="775"/>
                    </a:lnTo>
                    <a:lnTo>
                      <a:pt x="318" y="788"/>
                    </a:lnTo>
                    <a:lnTo>
                      <a:pt x="285" y="809"/>
                    </a:lnTo>
                    <a:lnTo>
                      <a:pt x="255" y="834"/>
                    </a:lnTo>
                    <a:lnTo>
                      <a:pt x="224" y="868"/>
                    </a:lnTo>
                    <a:lnTo>
                      <a:pt x="195" y="908"/>
                    </a:lnTo>
                    <a:lnTo>
                      <a:pt x="165" y="958"/>
                    </a:lnTo>
                    <a:lnTo>
                      <a:pt x="138" y="1015"/>
                    </a:lnTo>
                    <a:lnTo>
                      <a:pt x="113" y="1083"/>
                    </a:lnTo>
                    <a:lnTo>
                      <a:pt x="89" y="1160"/>
                    </a:lnTo>
                    <a:lnTo>
                      <a:pt x="80" y="1184"/>
                    </a:lnTo>
                    <a:lnTo>
                      <a:pt x="73" y="1201"/>
                    </a:lnTo>
                    <a:lnTo>
                      <a:pt x="65" y="1210"/>
                    </a:lnTo>
                    <a:lnTo>
                      <a:pt x="54" y="1214"/>
                    </a:lnTo>
                    <a:lnTo>
                      <a:pt x="40" y="1214"/>
                    </a:lnTo>
                    <a:lnTo>
                      <a:pt x="34" y="1214"/>
                    </a:lnTo>
                    <a:lnTo>
                      <a:pt x="27" y="1214"/>
                    </a:lnTo>
                    <a:lnTo>
                      <a:pt x="18" y="1210"/>
                    </a:lnTo>
                    <a:lnTo>
                      <a:pt x="9" y="1207"/>
                    </a:lnTo>
                    <a:lnTo>
                      <a:pt x="2" y="1197"/>
                    </a:lnTo>
                    <a:lnTo>
                      <a:pt x="0" y="1184"/>
                    </a:lnTo>
                    <a:lnTo>
                      <a:pt x="2" y="1175"/>
                    </a:lnTo>
                    <a:lnTo>
                      <a:pt x="5" y="1159"/>
                    </a:lnTo>
                    <a:lnTo>
                      <a:pt x="11" y="1133"/>
                    </a:lnTo>
                    <a:lnTo>
                      <a:pt x="22" y="1103"/>
                    </a:lnTo>
                    <a:lnTo>
                      <a:pt x="33" y="1070"/>
                    </a:lnTo>
                    <a:lnTo>
                      <a:pt x="47" y="1032"/>
                    </a:lnTo>
                    <a:lnTo>
                      <a:pt x="65" y="991"/>
                    </a:lnTo>
                    <a:lnTo>
                      <a:pt x="87" y="950"/>
                    </a:lnTo>
                    <a:lnTo>
                      <a:pt x="111" y="908"/>
                    </a:lnTo>
                    <a:lnTo>
                      <a:pt x="138" y="868"/>
                    </a:lnTo>
                    <a:lnTo>
                      <a:pt x="169" y="827"/>
                    </a:lnTo>
                    <a:lnTo>
                      <a:pt x="202" y="792"/>
                    </a:lnTo>
                    <a:lnTo>
                      <a:pt x="238" y="759"/>
                    </a:lnTo>
                    <a:lnTo>
                      <a:pt x="278" y="733"/>
                    </a:lnTo>
                    <a:lnTo>
                      <a:pt x="322" y="713"/>
                    </a:lnTo>
                    <a:lnTo>
                      <a:pt x="369" y="700"/>
                    </a:lnTo>
                    <a:lnTo>
                      <a:pt x="420" y="694"/>
                    </a:lnTo>
                    <a:close/>
                    <a:moveTo>
                      <a:pt x="686" y="0"/>
                    </a:moveTo>
                    <a:lnTo>
                      <a:pt x="720" y="3"/>
                    </a:lnTo>
                    <a:lnTo>
                      <a:pt x="749" y="14"/>
                    </a:lnTo>
                    <a:lnTo>
                      <a:pt x="773" y="33"/>
                    </a:lnTo>
                    <a:lnTo>
                      <a:pt x="789" y="57"/>
                    </a:lnTo>
                    <a:lnTo>
                      <a:pt x="800" y="84"/>
                    </a:lnTo>
                    <a:lnTo>
                      <a:pt x="804" y="116"/>
                    </a:lnTo>
                    <a:lnTo>
                      <a:pt x="798" y="154"/>
                    </a:lnTo>
                    <a:lnTo>
                      <a:pt x="784" y="189"/>
                    </a:lnTo>
                    <a:lnTo>
                      <a:pt x="762" y="219"/>
                    </a:lnTo>
                    <a:lnTo>
                      <a:pt x="733" y="245"/>
                    </a:lnTo>
                    <a:lnTo>
                      <a:pt x="702" y="263"/>
                    </a:lnTo>
                    <a:lnTo>
                      <a:pt x="669" y="276"/>
                    </a:lnTo>
                    <a:lnTo>
                      <a:pt x="636" y="280"/>
                    </a:lnTo>
                    <a:lnTo>
                      <a:pt x="602" y="276"/>
                    </a:lnTo>
                    <a:lnTo>
                      <a:pt x="573" y="265"/>
                    </a:lnTo>
                    <a:lnTo>
                      <a:pt x="549" y="247"/>
                    </a:lnTo>
                    <a:lnTo>
                      <a:pt x="533" y="223"/>
                    </a:lnTo>
                    <a:lnTo>
                      <a:pt x="522" y="195"/>
                    </a:lnTo>
                    <a:lnTo>
                      <a:pt x="518" y="165"/>
                    </a:lnTo>
                    <a:lnTo>
                      <a:pt x="524" y="129"/>
                    </a:lnTo>
                    <a:lnTo>
                      <a:pt x="536" y="95"/>
                    </a:lnTo>
                    <a:lnTo>
                      <a:pt x="558" y="64"/>
                    </a:lnTo>
                    <a:lnTo>
                      <a:pt x="584" y="38"/>
                    </a:lnTo>
                    <a:lnTo>
                      <a:pt x="616" y="18"/>
                    </a:lnTo>
                    <a:lnTo>
                      <a:pt x="649" y="5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3"/>
              <p:cNvSpPr>
                <a:spLocks/>
              </p:cNvSpPr>
              <p:nvPr/>
            </p:nvSpPr>
            <p:spPr bwMode="auto">
              <a:xfrm>
                <a:off x="4403" y="2160"/>
                <a:ext cx="683" cy="505"/>
              </a:xfrm>
              <a:custGeom>
                <a:avLst/>
                <a:gdLst/>
                <a:ahLst/>
                <a:cxnLst>
                  <a:cxn ang="0">
                    <a:pos x="346" y="14"/>
                  </a:cxn>
                  <a:cxn ang="0">
                    <a:pos x="453" y="90"/>
                  </a:cxn>
                  <a:cxn ang="0">
                    <a:pos x="520" y="175"/>
                  </a:cxn>
                  <a:cxn ang="0">
                    <a:pos x="660" y="55"/>
                  </a:cxn>
                  <a:cxn ang="0">
                    <a:pos x="869" y="0"/>
                  </a:cxn>
                  <a:cxn ang="0">
                    <a:pos x="988" y="14"/>
                  </a:cxn>
                  <a:cxn ang="0">
                    <a:pos x="1097" y="75"/>
                  </a:cxn>
                  <a:cxn ang="0">
                    <a:pos x="1159" y="208"/>
                  </a:cxn>
                  <a:cxn ang="0">
                    <a:pos x="1140" y="390"/>
                  </a:cxn>
                  <a:cxn ang="0">
                    <a:pos x="1078" y="589"/>
                  </a:cxn>
                  <a:cxn ang="0">
                    <a:pos x="1028" y="729"/>
                  </a:cxn>
                  <a:cxn ang="0">
                    <a:pos x="997" y="831"/>
                  </a:cxn>
                  <a:cxn ang="0">
                    <a:pos x="997" y="913"/>
                  </a:cxn>
                  <a:cxn ang="0">
                    <a:pos x="1048" y="950"/>
                  </a:cxn>
                  <a:cxn ang="0">
                    <a:pos x="1179" y="880"/>
                  </a:cxn>
                  <a:cxn ang="0">
                    <a:pos x="1284" y="676"/>
                  </a:cxn>
                  <a:cxn ang="0">
                    <a:pos x="1309" y="641"/>
                  </a:cxn>
                  <a:cxn ang="0">
                    <a:pos x="1353" y="646"/>
                  </a:cxn>
                  <a:cxn ang="0">
                    <a:pos x="1357" y="698"/>
                  </a:cxn>
                  <a:cxn ang="0">
                    <a:pos x="1308" y="816"/>
                  </a:cxn>
                  <a:cxn ang="0">
                    <a:pos x="1204" y="948"/>
                  </a:cxn>
                  <a:cxn ang="0">
                    <a:pos x="1042" y="1009"/>
                  </a:cxn>
                  <a:cxn ang="0">
                    <a:pos x="893" y="960"/>
                  </a:cxn>
                  <a:cxn ang="0">
                    <a:pos x="829" y="820"/>
                  </a:cxn>
                  <a:cxn ang="0">
                    <a:pos x="851" y="731"/>
                  </a:cxn>
                  <a:cxn ang="0">
                    <a:pos x="908" y="580"/>
                  </a:cxn>
                  <a:cxn ang="0">
                    <a:pos x="971" y="364"/>
                  </a:cxn>
                  <a:cxn ang="0">
                    <a:pos x="993" y="204"/>
                  </a:cxn>
                  <a:cxn ang="0">
                    <a:pos x="977" y="123"/>
                  </a:cxn>
                  <a:cxn ang="0">
                    <a:pos x="900" y="62"/>
                  </a:cxn>
                  <a:cxn ang="0">
                    <a:pos x="717" y="94"/>
                  </a:cxn>
                  <a:cxn ang="0">
                    <a:pos x="578" y="208"/>
                  </a:cxn>
                  <a:cxn ang="0">
                    <a:pos x="491" y="326"/>
                  </a:cxn>
                  <a:cxn ang="0">
                    <a:pos x="451" y="414"/>
                  </a:cxn>
                  <a:cxn ang="0">
                    <a:pos x="396" y="621"/>
                  </a:cxn>
                  <a:cxn ang="0">
                    <a:pos x="364" y="764"/>
                  </a:cxn>
                  <a:cxn ang="0">
                    <a:pos x="333" y="888"/>
                  </a:cxn>
                  <a:cxn ang="0">
                    <a:pos x="295" y="980"/>
                  </a:cxn>
                  <a:cxn ang="0">
                    <a:pos x="205" y="1007"/>
                  </a:cxn>
                  <a:cxn ang="0">
                    <a:pos x="147" y="963"/>
                  </a:cxn>
                  <a:cxn ang="0">
                    <a:pos x="153" y="904"/>
                  </a:cxn>
                  <a:cxn ang="0">
                    <a:pos x="169" y="851"/>
                  </a:cxn>
                  <a:cxn ang="0">
                    <a:pos x="267" y="442"/>
                  </a:cxn>
                  <a:cxn ang="0">
                    <a:pos x="307" y="278"/>
                  </a:cxn>
                  <a:cxn ang="0">
                    <a:pos x="326" y="141"/>
                  </a:cxn>
                  <a:cxn ang="0">
                    <a:pos x="276" y="64"/>
                  </a:cxn>
                  <a:cxn ang="0">
                    <a:pos x="178" y="94"/>
                  </a:cxn>
                  <a:cxn ang="0">
                    <a:pos x="115" y="219"/>
                  </a:cxn>
                  <a:cxn ang="0">
                    <a:pos x="76" y="348"/>
                  </a:cxn>
                  <a:cxn ang="0">
                    <a:pos x="40" y="370"/>
                  </a:cxn>
                  <a:cxn ang="0">
                    <a:pos x="4" y="355"/>
                  </a:cxn>
                  <a:cxn ang="0">
                    <a:pos x="13" y="289"/>
                  </a:cxn>
                  <a:cxn ang="0">
                    <a:pos x="62" y="152"/>
                  </a:cxn>
                  <a:cxn ang="0">
                    <a:pos x="133" y="51"/>
                  </a:cxn>
                  <a:cxn ang="0">
                    <a:pos x="258" y="0"/>
                  </a:cxn>
                </a:cxnLst>
                <a:rect l="0" t="0" r="r" b="b"/>
                <a:pathLst>
                  <a:path w="1364" h="1009">
                    <a:moveTo>
                      <a:pt x="258" y="0"/>
                    </a:moveTo>
                    <a:lnTo>
                      <a:pt x="286" y="1"/>
                    </a:lnTo>
                    <a:lnTo>
                      <a:pt x="315" y="5"/>
                    </a:lnTo>
                    <a:lnTo>
                      <a:pt x="346" y="14"/>
                    </a:lnTo>
                    <a:lnTo>
                      <a:pt x="375" y="25"/>
                    </a:lnTo>
                    <a:lnTo>
                      <a:pt x="404" y="42"/>
                    </a:lnTo>
                    <a:lnTo>
                      <a:pt x="431" y="64"/>
                    </a:lnTo>
                    <a:lnTo>
                      <a:pt x="453" y="90"/>
                    </a:lnTo>
                    <a:lnTo>
                      <a:pt x="473" y="121"/>
                    </a:lnTo>
                    <a:lnTo>
                      <a:pt x="487" y="160"/>
                    </a:lnTo>
                    <a:lnTo>
                      <a:pt x="495" y="204"/>
                    </a:lnTo>
                    <a:lnTo>
                      <a:pt x="520" y="175"/>
                    </a:lnTo>
                    <a:lnTo>
                      <a:pt x="549" y="143"/>
                    </a:lnTo>
                    <a:lnTo>
                      <a:pt x="582" y="112"/>
                    </a:lnTo>
                    <a:lnTo>
                      <a:pt x="620" y="82"/>
                    </a:lnTo>
                    <a:lnTo>
                      <a:pt x="660" y="55"/>
                    </a:lnTo>
                    <a:lnTo>
                      <a:pt x="707" y="33"/>
                    </a:lnTo>
                    <a:lnTo>
                      <a:pt x="757" y="14"/>
                    </a:lnTo>
                    <a:lnTo>
                      <a:pt x="811" y="3"/>
                    </a:lnTo>
                    <a:lnTo>
                      <a:pt x="869" y="0"/>
                    </a:lnTo>
                    <a:lnTo>
                      <a:pt x="898" y="0"/>
                    </a:lnTo>
                    <a:lnTo>
                      <a:pt x="928" y="3"/>
                    </a:lnTo>
                    <a:lnTo>
                      <a:pt x="957" y="7"/>
                    </a:lnTo>
                    <a:lnTo>
                      <a:pt x="988" y="14"/>
                    </a:lnTo>
                    <a:lnTo>
                      <a:pt x="1017" y="24"/>
                    </a:lnTo>
                    <a:lnTo>
                      <a:pt x="1046" y="36"/>
                    </a:lnTo>
                    <a:lnTo>
                      <a:pt x="1073" y="53"/>
                    </a:lnTo>
                    <a:lnTo>
                      <a:pt x="1097" y="75"/>
                    </a:lnTo>
                    <a:lnTo>
                      <a:pt x="1118" y="99"/>
                    </a:lnTo>
                    <a:lnTo>
                      <a:pt x="1137" y="130"/>
                    </a:lnTo>
                    <a:lnTo>
                      <a:pt x="1149" y="165"/>
                    </a:lnTo>
                    <a:lnTo>
                      <a:pt x="1159" y="208"/>
                    </a:lnTo>
                    <a:lnTo>
                      <a:pt x="1160" y="254"/>
                    </a:lnTo>
                    <a:lnTo>
                      <a:pt x="1159" y="296"/>
                    </a:lnTo>
                    <a:lnTo>
                      <a:pt x="1151" y="340"/>
                    </a:lnTo>
                    <a:lnTo>
                      <a:pt x="1140" y="390"/>
                    </a:lnTo>
                    <a:lnTo>
                      <a:pt x="1126" y="442"/>
                    </a:lnTo>
                    <a:lnTo>
                      <a:pt x="1111" y="493"/>
                    </a:lnTo>
                    <a:lnTo>
                      <a:pt x="1095" y="543"/>
                    </a:lnTo>
                    <a:lnTo>
                      <a:pt x="1078" y="589"/>
                    </a:lnTo>
                    <a:lnTo>
                      <a:pt x="1064" y="630"/>
                    </a:lnTo>
                    <a:lnTo>
                      <a:pt x="1051" y="665"/>
                    </a:lnTo>
                    <a:lnTo>
                      <a:pt x="1042" y="691"/>
                    </a:lnTo>
                    <a:lnTo>
                      <a:pt x="1028" y="729"/>
                    </a:lnTo>
                    <a:lnTo>
                      <a:pt x="1015" y="761"/>
                    </a:lnTo>
                    <a:lnTo>
                      <a:pt x="1006" y="786"/>
                    </a:lnTo>
                    <a:lnTo>
                      <a:pt x="1000" y="810"/>
                    </a:lnTo>
                    <a:lnTo>
                      <a:pt x="997" y="831"/>
                    </a:lnTo>
                    <a:lnTo>
                      <a:pt x="993" y="849"/>
                    </a:lnTo>
                    <a:lnTo>
                      <a:pt x="993" y="869"/>
                    </a:lnTo>
                    <a:lnTo>
                      <a:pt x="995" y="893"/>
                    </a:lnTo>
                    <a:lnTo>
                      <a:pt x="997" y="913"/>
                    </a:lnTo>
                    <a:lnTo>
                      <a:pt x="1004" y="928"/>
                    </a:lnTo>
                    <a:lnTo>
                      <a:pt x="1013" y="941"/>
                    </a:lnTo>
                    <a:lnTo>
                      <a:pt x="1028" y="947"/>
                    </a:lnTo>
                    <a:lnTo>
                      <a:pt x="1048" y="950"/>
                    </a:lnTo>
                    <a:lnTo>
                      <a:pt x="1080" y="945"/>
                    </a:lnTo>
                    <a:lnTo>
                      <a:pt x="1115" y="932"/>
                    </a:lnTo>
                    <a:lnTo>
                      <a:pt x="1148" y="910"/>
                    </a:lnTo>
                    <a:lnTo>
                      <a:pt x="1179" y="880"/>
                    </a:lnTo>
                    <a:lnTo>
                      <a:pt x="1209" y="842"/>
                    </a:lnTo>
                    <a:lnTo>
                      <a:pt x="1237" y="794"/>
                    </a:lnTo>
                    <a:lnTo>
                      <a:pt x="1262" y="738"/>
                    </a:lnTo>
                    <a:lnTo>
                      <a:pt x="1284" y="676"/>
                    </a:lnTo>
                    <a:lnTo>
                      <a:pt x="1289" y="663"/>
                    </a:lnTo>
                    <a:lnTo>
                      <a:pt x="1293" y="654"/>
                    </a:lnTo>
                    <a:lnTo>
                      <a:pt x="1300" y="646"/>
                    </a:lnTo>
                    <a:lnTo>
                      <a:pt x="1309" y="641"/>
                    </a:lnTo>
                    <a:lnTo>
                      <a:pt x="1324" y="639"/>
                    </a:lnTo>
                    <a:lnTo>
                      <a:pt x="1331" y="641"/>
                    </a:lnTo>
                    <a:lnTo>
                      <a:pt x="1342" y="641"/>
                    </a:lnTo>
                    <a:lnTo>
                      <a:pt x="1353" y="646"/>
                    </a:lnTo>
                    <a:lnTo>
                      <a:pt x="1360" y="656"/>
                    </a:lnTo>
                    <a:lnTo>
                      <a:pt x="1364" y="670"/>
                    </a:lnTo>
                    <a:lnTo>
                      <a:pt x="1362" y="679"/>
                    </a:lnTo>
                    <a:lnTo>
                      <a:pt x="1357" y="698"/>
                    </a:lnTo>
                    <a:lnTo>
                      <a:pt x="1349" y="722"/>
                    </a:lnTo>
                    <a:lnTo>
                      <a:pt x="1339" y="751"/>
                    </a:lnTo>
                    <a:lnTo>
                      <a:pt x="1324" y="783"/>
                    </a:lnTo>
                    <a:lnTo>
                      <a:pt x="1308" y="816"/>
                    </a:lnTo>
                    <a:lnTo>
                      <a:pt x="1286" y="851"/>
                    </a:lnTo>
                    <a:lnTo>
                      <a:pt x="1262" y="886"/>
                    </a:lnTo>
                    <a:lnTo>
                      <a:pt x="1235" y="919"/>
                    </a:lnTo>
                    <a:lnTo>
                      <a:pt x="1204" y="948"/>
                    </a:lnTo>
                    <a:lnTo>
                      <a:pt x="1168" y="972"/>
                    </a:lnTo>
                    <a:lnTo>
                      <a:pt x="1129" y="993"/>
                    </a:lnTo>
                    <a:lnTo>
                      <a:pt x="1088" y="1006"/>
                    </a:lnTo>
                    <a:lnTo>
                      <a:pt x="1042" y="1009"/>
                    </a:lnTo>
                    <a:lnTo>
                      <a:pt x="1000" y="1007"/>
                    </a:lnTo>
                    <a:lnTo>
                      <a:pt x="962" y="996"/>
                    </a:lnTo>
                    <a:lnTo>
                      <a:pt x="926" y="982"/>
                    </a:lnTo>
                    <a:lnTo>
                      <a:pt x="893" y="960"/>
                    </a:lnTo>
                    <a:lnTo>
                      <a:pt x="868" y="932"/>
                    </a:lnTo>
                    <a:lnTo>
                      <a:pt x="848" y="901"/>
                    </a:lnTo>
                    <a:lnTo>
                      <a:pt x="835" y="862"/>
                    </a:lnTo>
                    <a:lnTo>
                      <a:pt x="829" y="820"/>
                    </a:lnTo>
                    <a:lnTo>
                      <a:pt x="831" y="797"/>
                    </a:lnTo>
                    <a:lnTo>
                      <a:pt x="835" y="777"/>
                    </a:lnTo>
                    <a:lnTo>
                      <a:pt x="842" y="757"/>
                    </a:lnTo>
                    <a:lnTo>
                      <a:pt x="851" y="731"/>
                    </a:lnTo>
                    <a:lnTo>
                      <a:pt x="866" y="700"/>
                    </a:lnTo>
                    <a:lnTo>
                      <a:pt x="877" y="667"/>
                    </a:lnTo>
                    <a:lnTo>
                      <a:pt x="891" y="626"/>
                    </a:lnTo>
                    <a:lnTo>
                      <a:pt x="908" y="580"/>
                    </a:lnTo>
                    <a:lnTo>
                      <a:pt x="926" y="528"/>
                    </a:lnTo>
                    <a:lnTo>
                      <a:pt x="942" y="475"/>
                    </a:lnTo>
                    <a:lnTo>
                      <a:pt x="958" y="420"/>
                    </a:lnTo>
                    <a:lnTo>
                      <a:pt x="971" y="364"/>
                    </a:lnTo>
                    <a:lnTo>
                      <a:pt x="984" y="313"/>
                    </a:lnTo>
                    <a:lnTo>
                      <a:pt x="991" y="263"/>
                    </a:lnTo>
                    <a:lnTo>
                      <a:pt x="993" y="221"/>
                    </a:lnTo>
                    <a:lnTo>
                      <a:pt x="993" y="204"/>
                    </a:lnTo>
                    <a:lnTo>
                      <a:pt x="991" y="186"/>
                    </a:lnTo>
                    <a:lnTo>
                      <a:pt x="989" y="165"/>
                    </a:lnTo>
                    <a:lnTo>
                      <a:pt x="986" y="143"/>
                    </a:lnTo>
                    <a:lnTo>
                      <a:pt x="977" y="123"/>
                    </a:lnTo>
                    <a:lnTo>
                      <a:pt x="966" y="103"/>
                    </a:lnTo>
                    <a:lnTo>
                      <a:pt x="949" y="86"/>
                    </a:lnTo>
                    <a:lnTo>
                      <a:pt x="928" y="71"/>
                    </a:lnTo>
                    <a:lnTo>
                      <a:pt x="900" y="62"/>
                    </a:lnTo>
                    <a:lnTo>
                      <a:pt x="866" y="60"/>
                    </a:lnTo>
                    <a:lnTo>
                      <a:pt x="811" y="64"/>
                    </a:lnTo>
                    <a:lnTo>
                      <a:pt x="762" y="75"/>
                    </a:lnTo>
                    <a:lnTo>
                      <a:pt x="717" y="94"/>
                    </a:lnTo>
                    <a:lnTo>
                      <a:pt x="677" y="117"/>
                    </a:lnTo>
                    <a:lnTo>
                      <a:pt x="640" y="145"/>
                    </a:lnTo>
                    <a:lnTo>
                      <a:pt x="607" y="175"/>
                    </a:lnTo>
                    <a:lnTo>
                      <a:pt x="578" y="208"/>
                    </a:lnTo>
                    <a:lnTo>
                      <a:pt x="551" y="239"/>
                    </a:lnTo>
                    <a:lnTo>
                      <a:pt x="529" y="270"/>
                    </a:lnTo>
                    <a:lnTo>
                      <a:pt x="507" y="300"/>
                    </a:lnTo>
                    <a:lnTo>
                      <a:pt x="491" y="326"/>
                    </a:lnTo>
                    <a:lnTo>
                      <a:pt x="478" y="350"/>
                    </a:lnTo>
                    <a:lnTo>
                      <a:pt x="467" y="370"/>
                    </a:lnTo>
                    <a:lnTo>
                      <a:pt x="458" y="390"/>
                    </a:lnTo>
                    <a:lnTo>
                      <a:pt x="451" y="414"/>
                    </a:lnTo>
                    <a:lnTo>
                      <a:pt x="444" y="440"/>
                    </a:lnTo>
                    <a:lnTo>
                      <a:pt x="435" y="469"/>
                    </a:lnTo>
                    <a:lnTo>
                      <a:pt x="416" y="545"/>
                    </a:lnTo>
                    <a:lnTo>
                      <a:pt x="396" y="621"/>
                    </a:lnTo>
                    <a:lnTo>
                      <a:pt x="389" y="652"/>
                    </a:lnTo>
                    <a:lnTo>
                      <a:pt x="382" y="687"/>
                    </a:lnTo>
                    <a:lnTo>
                      <a:pt x="373" y="726"/>
                    </a:lnTo>
                    <a:lnTo>
                      <a:pt x="364" y="764"/>
                    </a:lnTo>
                    <a:lnTo>
                      <a:pt x="355" y="797"/>
                    </a:lnTo>
                    <a:lnTo>
                      <a:pt x="347" y="825"/>
                    </a:lnTo>
                    <a:lnTo>
                      <a:pt x="340" y="855"/>
                    </a:lnTo>
                    <a:lnTo>
                      <a:pt x="333" y="888"/>
                    </a:lnTo>
                    <a:lnTo>
                      <a:pt x="324" y="921"/>
                    </a:lnTo>
                    <a:lnTo>
                      <a:pt x="316" y="947"/>
                    </a:lnTo>
                    <a:lnTo>
                      <a:pt x="307" y="965"/>
                    </a:lnTo>
                    <a:lnTo>
                      <a:pt x="295" y="980"/>
                    </a:lnTo>
                    <a:lnTo>
                      <a:pt x="276" y="995"/>
                    </a:lnTo>
                    <a:lnTo>
                      <a:pt x="251" y="1006"/>
                    </a:lnTo>
                    <a:lnTo>
                      <a:pt x="224" y="1009"/>
                    </a:lnTo>
                    <a:lnTo>
                      <a:pt x="205" y="1007"/>
                    </a:lnTo>
                    <a:lnTo>
                      <a:pt x="187" y="1004"/>
                    </a:lnTo>
                    <a:lnTo>
                      <a:pt x="171" y="995"/>
                    </a:lnTo>
                    <a:lnTo>
                      <a:pt x="156" y="980"/>
                    </a:lnTo>
                    <a:lnTo>
                      <a:pt x="147" y="963"/>
                    </a:lnTo>
                    <a:lnTo>
                      <a:pt x="144" y="939"/>
                    </a:lnTo>
                    <a:lnTo>
                      <a:pt x="145" y="934"/>
                    </a:lnTo>
                    <a:lnTo>
                      <a:pt x="147" y="921"/>
                    </a:lnTo>
                    <a:lnTo>
                      <a:pt x="153" y="904"/>
                    </a:lnTo>
                    <a:lnTo>
                      <a:pt x="158" y="886"/>
                    </a:lnTo>
                    <a:lnTo>
                      <a:pt x="164" y="867"/>
                    </a:lnTo>
                    <a:lnTo>
                      <a:pt x="169" y="851"/>
                    </a:lnTo>
                    <a:lnTo>
                      <a:pt x="169" y="851"/>
                    </a:lnTo>
                    <a:lnTo>
                      <a:pt x="238" y="560"/>
                    </a:lnTo>
                    <a:lnTo>
                      <a:pt x="247" y="525"/>
                    </a:lnTo>
                    <a:lnTo>
                      <a:pt x="258" y="484"/>
                    </a:lnTo>
                    <a:lnTo>
                      <a:pt x="267" y="442"/>
                    </a:lnTo>
                    <a:lnTo>
                      <a:pt x="278" y="399"/>
                    </a:lnTo>
                    <a:lnTo>
                      <a:pt x="287" y="359"/>
                    </a:lnTo>
                    <a:lnTo>
                      <a:pt x="296" y="320"/>
                    </a:lnTo>
                    <a:lnTo>
                      <a:pt x="307" y="278"/>
                    </a:lnTo>
                    <a:lnTo>
                      <a:pt x="316" y="237"/>
                    </a:lnTo>
                    <a:lnTo>
                      <a:pt x="324" y="200"/>
                    </a:lnTo>
                    <a:lnTo>
                      <a:pt x="327" y="169"/>
                    </a:lnTo>
                    <a:lnTo>
                      <a:pt x="326" y="141"/>
                    </a:lnTo>
                    <a:lnTo>
                      <a:pt x="320" y="114"/>
                    </a:lnTo>
                    <a:lnTo>
                      <a:pt x="311" y="92"/>
                    </a:lnTo>
                    <a:lnTo>
                      <a:pt x="296" y="75"/>
                    </a:lnTo>
                    <a:lnTo>
                      <a:pt x="276" y="64"/>
                    </a:lnTo>
                    <a:lnTo>
                      <a:pt x="253" y="60"/>
                    </a:lnTo>
                    <a:lnTo>
                      <a:pt x="225" y="64"/>
                    </a:lnTo>
                    <a:lnTo>
                      <a:pt x="200" y="75"/>
                    </a:lnTo>
                    <a:lnTo>
                      <a:pt x="178" y="94"/>
                    </a:lnTo>
                    <a:lnTo>
                      <a:pt x="160" y="117"/>
                    </a:lnTo>
                    <a:lnTo>
                      <a:pt x="142" y="147"/>
                    </a:lnTo>
                    <a:lnTo>
                      <a:pt x="127" y="182"/>
                    </a:lnTo>
                    <a:lnTo>
                      <a:pt x="115" y="219"/>
                    </a:lnTo>
                    <a:lnTo>
                      <a:pt x="102" y="261"/>
                    </a:lnTo>
                    <a:lnTo>
                      <a:pt x="89" y="305"/>
                    </a:lnTo>
                    <a:lnTo>
                      <a:pt x="84" y="331"/>
                    </a:lnTo>
                    <a:lnTo>
                      <a:pt x="76" y="348"/>
                    </a:lnTo>
                    <a:lnTo>
                      <a:pt x="71" y="361"/>
                    </a:lnTo>
                    <a:lnTo>
                      <a:pt x="64" y="366"/>
                    </a:lnTo>
                    <a:lnTo>
                      <a:pt x="53" y="370"/>
                    </a:lnTo>
                    <a:lnTo>
                      <a:pt x="40" y="370"/>
                    </a:lnTo>
                    <a:lnTo>
                      <a:pt x="33" y="370"/>
                    </a:lnTo>
                    <a:lnTo>
                      <a:pt x="22" y="368"/>
                    </a:lnTo>
                    <a:lnTo>
                      <a:pt x="13" y="363"/>
                    </a:lnTo>
                    <a:lnTo>
                      <a:pt x="4" y="355"/>
                    </a:lnTo>
                    <a:lnTo>
                      <a:pt x="0" y="340"/>
                    </a:lnTo>
                    <a:lnTo>
                      <a:pt x="2" y="331"/>
                    </a:lnTo>
                    <a:lnTo>
                      <a:pt x="5" y="313"/>
                    </a:lnTo>
                    <a:lnTo>
                      <a:pt x="13" y="289"/>
                    </a:lnTo>
                    <a:lnTo>
                      <a:pt x="22" y="258"/>
                    </a:lnTo>
                    <a:lnTo>
                      <a:pt x="33" y="224"/>
                    </a:lnTo>
                    <a:lnTo>
                      <a:pt x="47" y="189"/>
                    </a:lnTo>
                    <a:lnTo>
                      <a:pt x="62" y="152"/>
                    </a:lnTo>
                    <a:lnTo>
                      <a:pt x="80" y="119"/>
                    </a:lnTo>
                    <a:lnTo>
                      <a:pt x="95" y="97"/>
                    </a:lnTo>
                    <a:lnTo>
                      <a:pt x="111" y="73"/>
                    </a:lnTo>
                    <a:lnTo>
                      <a:pt x="133" y="51"/>
                    </a:lnTo>
                    <a:lnTo>
                      <a:pt x="158" y="31"/>
                    </a:lnTo>
                    <a:lnTo>
                      <a:pt x="187" y="14"/>
                    </a:lnTo>
                    <a:lnTo>
                      <a:pt x="220" y="3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4"/>
              <p:cNvSpPr>
                <a:spLocks/>
              </p:cNvSpPr>
              <p:nvPr/>
            </p:nvSpPr>
            <p:spPr bwMode="auto">
              <a:xfrm>
                <a:off x="5250" y="2345"/>
                <a:ext cx="750" cy="56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412" y="0"/>
                  </a:cxn>
                  <a:cxn ang="0">
                    <a:pos x="1428" y="0"/>
                  </a:cxn>
                  <a:cxn ang="0">
                    <a:pos x="1446" y="2"/>
                  </a:cxn>
                  <a:cxn ang="0">
                    <a:pos x="1462" y="5"/>
                  </a:cxn>
                  <a:cxn ang="0">
                    <a:pos x="1477" y="11"/>
                  </a:cxn>
                  <a:cxn ang="0">
                    <a:pos x="1490" y="22"/>
                  </a:cxn>
                  <a:cxn ang="0">
                    <a:pos x="1497" y="37"/>
                  </a:cxn>
                  <a:cxn ang="0">
                    <a:pos x="1501" y="61"/>
                  </a:cxn>
                  <a:cxn ang="0">
                    <a:pos x="1497" y="79"/>
                  </a:cxn>
                  <a:cxn ang="0">
                    <a:pos x="1488" y="92"/>
                  </a:cxn>
                  <a:cxn ang="0">
                    <a:pos x="1477" y="101"/>
                  </a:cxn>
                  <a:cxn ang="0">
                    <a:pos x="1461" y="105"/>
                  </a:cxn>
                  <a:cxn ang="0">
                    <a:pos x="1444" y="109"/>
                  </a:cxn>
                  <a:cxn ang="0">
                    <a:pos x="1428" y="110"/>
                  </a:cxn>
                  <a:cxn ang="0">
                    <a:pos x="1412" y="110"/>
                  </a:cxn>
                  <a:cxn ang="0">
                    <a:pos x="89" y="110"/>
                  </a:cxn>
                  <a:cxn ang="0">
                    <a:pos x="71" y="110"/>
                  </a:cxn>
                  <a:cxn ang="0">
                    <a:pos x="53" y="109"/>
                  </a:cxn>
                  <a:cxn ang="0">
                    <a:pos x="37" y="105"/>
                  </a:cxn>
                  <a:cxn ang="0">
                    <a:pos x="22" y="99"/>
                  </a:cxn>
                  <a:cxn ang="0">
                    <a:pos x="11" y="90"/>
                  </a:cxn>
                  <a:cxn ang="0">
                    <a:pos x="2" y="75"/>
                  </a:cxn>
                  <a:cxn ang="0">
                    <a:pos x="0" y="55"/>
                  </a:cxn>
                  <a:cxn ang="0">
                    <a:pos x="2" y="35"/>
                  </a:cxn>
                  <a:cxn ang="0">
                    <a:pos x="11" y="20"/>
                  </a:cxn>
                  <a:cxn ang="0">
                    <a:pos x="22" y="11"/>
                  </a:cxn>
                  <a:cxn ang="0">
                    <a:pos x="37" y="4"/>
                  </a:cxn>
                  <a:cxn ang="0">
                    <a:pos x="53" y="2"/>
                  </a:cxn>
                  <a:cxn ang="0">
                    <a:pos x="71" y="0"/>
                  </a:cxn>
                  <a:cxn ang="0">
                    <a:pos x="89" y="0"/>
                  </a:cxn>
                </a:cxnLst>
                <a:rect l="0" t="0" r="r" b="b"/>
                <a:pathLst>
                  <a:path w="1501" h="110">
                    <a:moveTo>
                      <a:pt x="89" y="0"/>
                    </a:moveTo>
                    <a:lnTo>
                      <a:pt x="1412" y="0"/>
                    </a:lnTo>
                    <a:lnTo>
                      <a:pt x="1428" y="0"/>
                    </a:lnTo>
                    <a:lnTo>
                      <a:pt x="1446" y="2"/>
                    </a:lnTo>
                    <a:lnTo>
                      <a:pt x="1462" y="5"/>
                    </a:lnTo>
                    <a:lnTo>
                      <a:pt x="1477" y="11"/>
                    </a:lnTo>
                    <a:lnTo>
                      <a:pt x="1490" y="22"/>
                    </a:lnTo>
                    <a:lnTo>
                      <a:pt x="1497" y="37"/>
                    </a:lnTo>
                    <a:lnTo>
                      <a:pt x="1501" y="61"/>
                    </a:lnTo>
                    <a:lnTo>
                      <a:pt x="1497" y="79"/>
                    </a:lnTo>
                    <a:lnTo>
                      <a:pt x="1488" y="92"/>
                    </a:lnTo>
                    <a:lnTo>
                      <a:pt x="1477" y="101"/>
                    </a:lnTo>
                    <a:lnTo>
                      <a:pt x="1461" y="105"/>
                    </a:lnTo>
                    <a:lnTo>
                      <a:pt x="1444" y="109"/>
                    </a:lnTo>
                    <a:lnTo>
                      <a:pt x="1428" y="110"/>
                    </a:lnTo>
                    <a:lnTo>
                      <a:pt x="1412" y="110"/>
                    </a:lnTo>
                    <a:lnTo>
                      <a:pt x="89" y="110"/>
                    </a:lnTo>
                    <a:lnTo>
                      <a:pt x="71" y="110"/>
                    </a:lnTo>
                    <a:lnTo>
                      <a:pt x="53" y="109"/>
                    </a:lnTo>
                    <a:lnTo>
                      <a:pt x="37" y="105"/>
                    </a:lnTo>
                    <a:lnTo>
                      <a:pt x="22" y="99"/>
                    </a:lnTo>
                    <a:lnTo>
                      <a:pt x="11" y="90"/>
                    </a:lnTo>
                    <a:lnTo>
                      <a:pt x="2" y="75"/>
                    </a:lnTo>
                    <a:lnTo>
                      <a:pt x="0" y="55"/>
                    </a:lnTo>
                    <a:lnTo>
                      <a:pt x="2" y="35"/>
                    </a:lnTo>
                    <a:lnTo>
                      <a:pt x="11" y="20"/>
                    </a:lnTo>
                    <a:lnTo>
                      <a:pt x="22" y="11"/>
                    </a:lnTo>
                    <a:lnTo>
                      <a:pt x="37" y="4"/>
                    </a:lnTo>
                    <a:lnTo>
                      <a:pt x="53" y="2"/>
                    </a:lnTo>
                    <a:lnTo>
                      <a:pt x="71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5"/>
              <p:cNvSpPr>
                <a:spLocks/>
              </p:cNvSpPr>
              <p:nvPr/>
            </p:nvSpPr>
            <p:spPr bwMode="auto">
              <a:xfrm>
                <a:off x="6235" y="1908"/>
                <a:ext cx="405" cy="747"/>
              </a:xfrm>
              <a:custGeom>
                <a:avLst/>
                <a:gdLst/>
                <a:ahLst/>
                <a:cxnLst>
                  <a:cxn ang="0">
                    <a:pos x="462" y="0"/>
                  </a:cxn>
                  <a:cxn ang="0">
                    <a:pos x="493" y="9"/>
                  </a:cxn>
                  <a:cxn ang="0">
                    <a:pos x="504" y="38"/>
                  </a:cxn>
                  <a:cxn ang="0">
                    <a:pos x="504" y="1310"/>
                  </a:cxn>
                  <a:cxn ang="0">
                    <a:pos x="506" y="1347"/>
                  </a:cxn>
                  <a:cxn ang="0">
                    <a:pos x="515" y="1374"/>
                  </a:cxn>
                  <a:cxn ang="0">
                    <a:pos x="540" y="1395"/>
                  </a:cxn>
                  <a:cxn ang="0">
                    <a:pos x="589" y="1407"/>
                  </a:cxn>
                  <a:cxn ang="0">
                    <a:pos x="671" y="1415"/>
                  </a:cxn>
                  <a:cxn ang="0">
                    <a:pos x="809" y="1415"/>
                  </a:cxn>
                  <a:cxn ang="0">
                    <a:pos x="789" y="1494"/>
                  </a:cxn>
                  <a:cxn ang="0">
                    <a:pos x="715" y="1492"/>
                  </a:cxn>
                  <a:cxn ang="0">
                    <a:pos x="616" y="1490"/>
                  </a:cxn>
                  <a:cxn ang="0">
                    <a:pos x="518" y="1487"/>
                  </a:cxn>
                  <a:cxn ang="0">
                    <a:pos x="436" y="1485"/>
                  </a:cxn>
                  <a:cxn ang="0">
                    <a:pos x="384" y="1485"/>
                  </a:cxn>
                  <a:cxn ang="0">
                    <a:pos x="311" y="1487"/>
                  </a:cxn>
                  <a:cxn ang="0">
                    <a:pos x="220" y="1489"/>
                  </a:cxn>
                  <a:cxn ang="0">
                    <a:pos x="131" y="1492"/>
                  </a:cxn>
                  <a:cxn ang="0">
                    <a:pos x="58" y="1494"/>
                  </a:cxn>
                  <a:cxn ang="0">
                    <a:pos x="14" y="1494"/>
                  </a:cxn>
                  <a:cxn ang="0">
                    <a:pos x="100" y="1415"/>
                  </a:cxn>
                  <a:cxn ang="0">
                    <a:pos x="200" y="1411"/>
                  </a:cxn>
                  <a:cxn ang="0">
                    <a:pos x="264" y="1402"/>
                  </a:cxn>
                  <a:cxn ang="0">
                    <a:pos x="300" y="1385"/>
                  </a:cxn>
                  <a:cxn ang="0">
                    <a:pos x="316" y="1361"/>
                  </a:cxn>
                  <a:cxn ang="0">
                    <a:pos x="322" y="1330"/>
                  </a:cxn>
                  <a:cxn ang="0">
                    <a:pos x="322" y="166"/>
                  </a:cxn>
                  <a:cxn ang="0">
                    <a:pos x="215" y="202"/>
                  </a:cxn>
                  <a:cxn ang="0">
                    <a:pos x="113" y="221"/>
                  </a:cxn>
                  <a:cxn ang="0">
                    <a:pos x="29" y="224"/>
                  </a:cxn>
                  <a:cxn ang="0">
                    <a:pos x="0" y="145"/>
                  </a:cxn>
                  <a:cxn ang="0">
                    <a:pos x="69" y="143"/>
                  </a:cxn>
                  <a:cxn ang="0">
                    <a:pos x="154" y="136"/>
                  </a:cxn>
                  <a:cxn ang="0">
                    <a:pos x="249" y="114"/>
                  </a:cxn>
                  <a:cxn ang="0">
                    <a:pos x="345" y="70"/>
                  </a:cxn>
                  <a:cxn ang="0">
                    <a:pos x="435" y="0"/>
                  </a:cxn>
                </a:cxnLst>
                <a:rect l="0" t="0" r="r" b="b"/>
                <a:pathLst>
                  <a:path w="809" h="1494">
                    <a:moveTo>
                      <a:pt x="435" y="0"/>
                    </a:moveTo>
                    <a:lnTo>
                      <a:pt x="462" y="0"/>
                    </a:lnTo>
                    <a:lnTo>
                      <a:pt x="482" y="3"/>
                    </a:lnTo>
                    <a:lnTo>
                      <a:pt x="493" y="9"/>
                    </a:lnTo>
                    <a:lnTo>
                      <a:pt x="500" y="22"/>
                    </a:lnTo>
                    <a:lnTo>
                      <a:pt x="504" y="38"/>
                    </a:lnTo>
                    <a:lnTo>
                      <a:pt x="504" y="64"/>
                    </a:lnTo>
                    <a:lnTo>
                      <a:pt x="504" y="1310"/>
                    </a:lnTo>
                    <a:lnTo>
                      <a:pt x="504" y="1330"/>
                    </a:lnTo>
                    <a:lnTo>
                      <a:pt x="506" y="1347"/>
                    </a:lnTo>
                    <a:lnTo>
                      <a:pt x="509" y="1361"/>
                    </a:lnTo>
                    <a:lnTo>
                      <a:pt x="515" y="1374"/>
                    </a:lnTo>
                    <a:lnTo>
                      <a:pt x="526" y="1385"/>
                    </a:lnTo>
                    <a:lnTo>
                      <a:pt x="540" y="1395"/>
                    </a:lnTo>
                    <a:lnTo>
                      <a:pt x="562" y="1402"/>
                    </a:lnTo>
                    <a:lnTo>
                      <a:pt x="589" y="1407"/>
                    </a:lnTo>
                    <a:lnTo>
                      <a:pt x="626" y="1411"/>
                    </a:lnTo>
                    <a:lnTo>
                      <a:pt x="671" y="1415"/>
                    </a:lnTo>
                    <a:lnTo>
                      <a:pt x="726" y="1415"/>
                    </a:lnTo>
                    <a:lnTo>
                      <a:pt x="809" y="1415"/>
                    </a:lnTo>
                    <a:lnTo>
                      <a:pt x="809" y="1494"/>
                    </a:lnTo>
                    <a:lnTo>
                      <a:pt x="789" y="1494"/>
                    </a:lnTo>
                    <a:lnTo>
                      <a:pt x="756" y="1494"/>
                    </a:lnTo>
                    <a:lnTo>
                      <a:pt x="715" y="1492"/>
                    </a:lnTo>
                    <a:lnTo>
                      <a:pt x="667" y="1492"/>
                    </a:lnTo>
                    <a:lnTo>
                      <a:pt x="616" y="1490"/>
                    </a:lnTo>
                    <a:lnTo>
                      <a:pt x="566" y="1489"/>
                    </a:lnTo>
                    <a:lnTo>
                      <a:pt x="518" y="1487"/>
                    </a:lnTo>
                    <a:lnTo>
                      <a:pt x="473" y="1487"/>
                    </a:lnTo>
                    <a:lnTo>
                      <a:pt x="436" y="1485"/>
                    </a:lnTo>
                    <a:lnTo>
                      <a:pt x="409" y="1485"/>
                    </a:lnTo>
                    <a:lnTo>
                      <a:pt x="384" y="1485"/>
                    </a:lnTo>
                    <a:lnTo>
                      <a:pt x="349" y="1487"/>
                    </a:lnTo>
                    <a:lnTo>
                      <a:pt x="311" y="1487"/>
                    </a:lnTo>
                    <a:lnTo>
                      <a:pt x="267" y="1489"/>
                    </a:lnTo>
                    <a:lnTo>
                      <a:pt x="220" y="1489"/>
                    </a:lnTo>
                    <a:lnTo>
                      <a:pt x="175" y="1490"/>
                    </a:lnTo>
                    <a:lnTo>
                      <a:pt x="131" y="1492"/>
                    </a:lnTo>
                    <a:lnTo>
                      <a:pt x="91" y="1492"/>
                    </a:lnTo>
                    <a:lnTo>
                      <a:pt x="58" y="1494"/>
                    </a:lnTo>
                    <a:lnTo>
                      <a:pt x="31" y="1494"/>
                    </a:lnTo>
                    <a:lnTo>
                      <a:pt x="14" y="1494"/>
                    </a:lnTo>
                    <a:lnTo>
                      <a:pt x="14" y="1415"/>
                    </a:lnTo>
                    <a:lnTo>
                      <a:pt x="100" y="1415"/>
                    </a:lnTo>
                    <a:lnTo>
                      <a:pt x="154" y="1415"/>
                    </a:lnTo>
                    <a:lnTo>
                      <a:pt x="200" y="1411"/>
                    </a:lnTo>
                    <a:lnTo>
                      <a:pt x="236" y="1407"/>
                    </a:lnTo>
                    <a:lnTo>
                      <a:pt x="264" y="1402"/>
                    </a:lnTo>
                    <a:lnTo>
                      <a:pt x="285" y="1395"/>
                    </a:lnTo>
                    <a:lnTo>
                      <a:pt x="300" y="1385"/>
                    </a:lnTo>
                    <a:lnTo>
                      <a:pt x="311" y="1374"/>
                    </a:lnTo>
                    <a:lnTo>
                      <a:pt x="316" y="1361"/>
                    </a:lnTo>
                    <a:lnTo>
                      <a:pt x="320" y="1347"/>
                    </a:lnTo>
                    <a:lnTo>
                      <a:pt x="322" y="1330"/>
                    </a:lnTo>
                    <a:lnTo>
                      <a:pt x="322" y="1310"/>
                    </a:lnTo>
                    <a:lnTo>
                      <a:pt x="322" y="166"/>
                    </a:lnTo>
                    <a:lnTo>
                      <a:pt x="269" y="188"/>
                    </a:lnTo>
                    <a:lnTo>
                      <a:pt x="215" y="202"/>
                    </a:lnTo>
                    <a:lnTo>
                      <a:pt x="162" y="213"/>
                    </a:lnTo>
                    <a:lnTo>
                      <a:pt x="113" y="221"/>
                    </a:lnTo>
                    <a:lnTo>
                      <a:pt x="67" y="223"/>
                    </a:lnTo>
                    <a:lnTo>
                      <a:pt x="29" y="224"/>
                    </a:lnTo>
                    <a:lnTo>
                      <a:pt x="0" y="224"/>
                    </a:lnTo>
                    <a:lnTo>
                      <a:pt x="0" y="145"/>
                    </a:lnTo>
                    <a:lnTo>
                      <a:pt x="31" y="145"/>
                    </a:lnTo>
                    <a:lnTo>
                      <a:pt x="69" y="143"/>
                    </a:lnTo>
                    <a:lnTo>
                      <a:pt x="109" y="142"/>
                    </a:lnTo>
                    <a:lnTo>
                      <a:pt x="154" y="136"/>
                    </a:lnTo>
                    <a:lnTo>
                      <a:pt x="200" y="127"/>
                    </a:lnTo>
                    <a:lnTo>
                      <a:pt x="249" y="114"/>
                    </a:lnTo>
                    <a:lnTo>
                      <a:pt x="298" y="95"/>
                    </a:lnTo>
                    <a:lnTo>
                      <a:pt x="345" y="70"/>
                    </a:lnTo>
                    <a:lnTo>
                      <a:pt x="391" y="38"/>
                    </a:lnTo>
                    <a:lnTo>
                      <a:pt x="4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5" name="Group 4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3124200" y="5791200"/>
              <a:ext cx="481862" cy="495300"/>
              <a:chOff x="2841" y="2288"/>
              <a:chExt cx="1255" cy="1290"/>
            </a:xfrm>
          </p:grpSpPr>
          <p:sp>
            <p:nvSpPr>
              <p:cNvPr id="193" name="Freeform 6"/>
              <p:cNvSpPr>
                <a:spLocks noEditPoints="1"/>
              </p:cNvSpPr>
              <p:nvPr/>
            </p:nvSpPr>
            <p:spPr bwMode="auto">
              <a:xfrm>
                <a:off x="2841" y="2288"/>
                <a:ext cx="423" cy="1068"/>
              </a:xfrm>
              <a:custGeom>
                <a:avLst/>
                <a:gdLst/>
                <a:ahLst/>
                <a:cxnLst>
                  <a:cxn ang="0">
                    <a:pos x="829" y="1089"/>
                  </a:cxn>
                  <a:cxn ang="0">
                    <a:pos x="986" y="1251"/>
                  </a:cxn>
                  <a:cxn ang="0">
                    <a:pos x="1026" y="1477"/>
                  </a:cxn>
                  <a:cxn ang="0">
                    <a:pos x="961" y="1688"/>
                  </a:cxn>
                  <a:cxn ang="0">
                    <a:pos x="918" y="1811"/>
                  </a:cxn>
                  <a:cxn ang="0">
                    <a:pos x="870" y="1930"/>
                  </a:cxn>
                  <a:cxn ang="0">
                    <a:pos x="632" y="2573"/>
                  </a:cxn>
                  <a:cxn ang="0">
                    <a:pos x="561" y="2765"/>
                  </a:cxn>
                  <a:cxn ang="0">
                    <a:pos x="535" y="2891"/>
                  </a:cxn>
                  <a:cxn ang="0">
                    <a:pos x="548" y="3040"/>
                  </a:cxn>
                  <a:cxn ang="0">
                    <a:pos x="645" y="3098"/>
                  </a:cxn>
                  <a:cxn ang="0">
                    <a:pos x="864" y="3011"/>
                  </a:cxn>
                  <a:cxn ang="0">
                    <a:pos x="1025" y="2793"/>
                  </a:cxn>
                  <a:cxn ang="0">
                    <a:pos x="1132" y="2506"/>
                  </a:cxn>
                  <a:cxn ang="0">
                    <a:pos x="1178" y="2427"/>
                  </a:cxn>
                  <a:cxn ang="0">
                    <a:pos x="1233" y="2425"/>
                  </a:cxn>
                  <a:cxn ang="0">
                    <a:pos x="1269" y="2468"/>
                  </a:cxn>
                  <a:cxn ang="0">
                    <a:pos x="1244" y="2567"/>
                  </a:cxn>
                  <a:cxn ang="0">
                    <a:pos x="1168" y="2764"/>
                  </a:cxn>
                  <a:cxn ang="0">
                    <a:pos x="1035" y="2983"/>
                  </a:cxn>
                  <a:cxn ang="0">
                    <a:pos x="840" y="3152"/>
                  </a:cxn>
                  <a:cxn ang="0">
                    <a:pos x="582" y="3200"/>
                  </a:cxn>
                  <a:cxn ang="0">
                    <a:pos x="358" y="3093"/>
                  </a:cxn>
                  <a:cxn ang="0">
                    <a:pos x="251" y="2869"/>
                  </a:cxn>
                  <a:cxn ang="0">
                    <a:pos x="277" y="2655"/>
                  </a:cxn>
                  <a:cxn ang="0">
                    <a:pos x="360" y="2430"/>
                  </a:cxn>
                  <a:cxn ang="0">
                    <a:pos x="442" y="2211"/>
                  </a:cxn>
                  <a:cxn ang="0">
                    <a:pos x="547" y="1931"/>
                  </a:cxn>
                  <a:cxn ang="0">
                    <a:pos x="643" y="1676"/>
                  </a:cxn>
                  <a:cxn ang="0">
                    <a:pos x="698" y="1523"/>
                  </a:cxn>
                  <a:cxn ang="0">
                    <a:pos x="741" y="1342"/>
                  </a:cxn>
                  <a:cxn ang="0">
                    <a:pos x="720" y="1193"/>
                  </a:cxn>
                  <a:cxn ang="0">
                    <a:pos x="657" y="1149"/>
                  </a:cxn>
                  <a:cxn ang="0">
                    <a:pos x="555" y="1156"/>
                  </a:cxn>
                  <a:cxn ang="0">
                    <a:pos x="382" y="1258"/>
                  </a:cxn>
                  <a:cxn ang="0">
                    <a:pos x="218" y="1506"/>
                  </a:cxn>
                  <a:cxn ang="0">
                    <a:pos x="119" y="1790"/>
                  </a:cxn>
                  <a:cxn ang="0">
                    <a:pos x="60" y="1822"/>
                  </a:cxn>
                  <a:cxn ang="0">
                    <a:pos x="17" y="1812"/>
                  </a:cxn>
                  <a:cxn ang="0">
                    <a:pos x="4" y="1754"/>
                  </a:cxn>
                  <a:cxn ang="0">
                    <a:pos x="49" y="1606"/>
                  </a:cxn>
                  <a:cxn ang="0">
                    <a:pos x="150" y="1393"/>
                  </a:cxn>
                  <a:cxn ang="0">
                    <a:pos x="309" y="1186"/>
                  </a:cxn>
                  <a:cxn ang="0">
                    <a:pos x="531" y="1056"/>
                  </a:cxn>
                  <a:cxn ang="0">
                    <a:pos x="1111" y="10"/>
                  </a:cxn>
                  <a:cxn ang="0">
                    <a:pos x="1214" y="111"/>
                  </a:cxn>
                  <a:cxn ang="0">
                    <a:pos x="1195" y="279"/>
                  </a:cxn>
                  <a:cxn ang="0">
                    <a:pos x="1063" y="398"/>
                  </a:cxn>
                  <a:cxn ang="0">
                    <a:pos x="899" y="409"/>
                  </a:cxn>
                  <a:cxn ang="0">
                    <a:pos x="797" y="309"/>
                  </a:cxn>
                  <a:cxn ang="0">
                    <a:pos x="826" y="127"/>
                  </a:cxn>
                  <a:cxn ang="0">
                    <a:pos x="1000" y="4"/>
                  </a:cxn>
                </a:cxnLst>
                <a:rect l="0" t="0" r="r" b="b"/>
                <a:pathLst>
                  <a:path w="1269" h="3203">
                    <a:moveTo>
                      <a:pt x="637" y="1042"/>
                    </a:moveTo>
                    <a:lnTo>
                      <a:pt x="690" y="1046"/>
                    </a:lnTo>
                    <a:lnTo>
                      <a:pt x="739" y="1055"/>
                    </a:lnTo>
                    <a:lnTo>
                      <a:pt x="785" y="1069"/>
                    </a:lnTo>
                    <a:lnTo>
                      <a:pt x="829" y="1089"/>
                    </a:lnTo>
                    <a:lnTo>
                      <a:pt x="868" y="1114"/>
                    </a:lnTo>
                    <a:lnTo>
                      <a:pt x="903" y="1143"/>
                    </a:lnTo>
                    <a:lnTo>
                      <a:pt x="936" y="1176"/>
                    </a:lnTo>
                    <a:lnTo>
                      <a:pt x="962" y="1212"/>
                    </a:lnTo>
                    <a:lnTo>
                      <a:pt x="986" y="1251"/>
                    </a:lnTo>
                    <a:lnTo>
                      <a:pt x="1004" y="1293"/>
                    </a:lnTo>
                    <a:lnTo>
                      <a:pt x="1017" y="1338"/>
                    </a:lnTo>
                    <a:lnTo>
                      <a:pt x="1025" y="1385"/>
                    </a:lnTo>
                    <a:lnTo>
                      <a:pt x="1028" y="1432"/>
                    </a:lnTo>
                    <a:lnTo>
                      <a:pt x="1026" y="1477"/>
                    </a:lnTo>
                    <a:lnTo>
                      <a:pt x="1021" y="1517"/>
                    </a:lnTo>
                    <a:lnTo>
                      <a:pt x="1011" y="1558"/>
                    </a:lnTo>
                    <a:lnTo>
                      <a:pt x="997" y="1598"/>
                    </a:lnTo>
                    <a:lnTo>
                      <a:pt x="982" y="1642"/>
                    </a:lnTo>
                    <a:lnTo>
                      <a:pt x="961" y="1688"/>
                    </a:lnTo>
                    <a:lnTo>
                      <a:pt x="949" y="1720"/>
                    </a:lnTo>
                    <a:lnTo>
                      <a:pt x="940" y="1746"/>
                    </a:lnTo>
                    <a:lnTo>
                      <a:pt x="932" y="1770"/>
                    </a:lnTo>
                    <a:lnTo>
                      <a:pt x="924" y="1791"/>
                    </a:lnTo>
                    <a:lnTo>
                      <a:pt x="918" y="1811"/>
                    </a:lnTo>
                    <a:lnTo>
                      <a:pt x="910" y="1830"/>
                    </a:lnTo>
                    <a:lnTo>
                      <a:pt x="902" y="1851"/>
                    </a:lnTo>
                    <a:lnTo>
                      <a:pt x="893" y="1873"/>
                    </a:lnTo>
                    <a:lnTo>
                      <a:pt x="882" y="1900"/>
                    </a:lnTo>
                    <a:lnTo>
                      <a:pt x="870" y="1930"/>
                    </a:lnTo>
                    <a:lnTo>
                      <a:pt x="855" y="1965"/>
                    </a:lnTo>
                    <a:lnTo>
                      <a:pt x="855" y="1965"/>
                    </a:lnTo>
                    <a:lnTo>
                      <a:pt x="675" y="2460"/>
                    </a:lnTo>
                    <a:lnTo>
                      <a:pt x="652" y="2520"/>
                    </a:lnTo>
                    <a:lnTo>
                      <a:pt x="632" y="2573"/>
                    </a:lnTo>
                    <a:lnTo>
                      <a:pt x="614" y="2620"/>
                    </a:lnTo>
                    <a:lnTo>
                      <a:pt x="598" y="2663"/>
                    </a:lnTo>
                    <a:lnTo>
                      <a:pt x="584" y="2701"/>
                    </a:lnTo>
                    <a:lnTo>
                      <a:pt x="572" y="2735"/>
                    </a:lnTo>
                    <a:lnTo>
                      <a:pt x="561" y="2765"/>
                    </a:lnTo>
                    <a:lnTo>
                      <a:pt x="554" y="2793"/>
                    </a:lnTo>
                    <a:lnTo>
                      <a:pt x="547" y="2819"/>
                    </a:lnTo>
                    <a:lnTo>
                      <a:pt x="542" y="2844"/>
                    </a:lnTo>
                    <a:lnTo>
                      <a:pt x="538" y="2867"/>
                    </a:lnTo>
                    <a:lnTo>
                      <a:pt x="535" y="2891"/>
                    </a:lnTo>
                    <a:lnTo>
                      <a:pt x="533" y="2916"/>
                    </a:lnTo>
                    <a:lnTo>
                      <a:pt x="533" y="2941"/>
                    </a:lnTo>
                    <a:lnTo>
                      <a:pt x="534" y="2980"/>
                    </a:lnTo>
                    <a:lnTo>
                      <a:pt x="539" y="3013"/>
                    </a:lnTo>
                    <a:lnTo>
                      <a:pt x="548" y="3040"/>
                    </a:lnTo>
                    <a:lnTo>
                      <a:pt x="561" y="3061"/>
                    </a:lnTo>
                    <a:lnTo>
                      <a:pt x="577" y="3078"/>
                    </a:lnTo>
                    <a:lnTo>
                      <a:pt x="595" y="3089"/>
                    </a:lnTo>
                    <a:lnTo>
                      <a:pt x="619" y="3095"/>
                    </a:lnTo>
                    <a:lnTo>
                      <a:pt x="645" y="3098"/>
                    </a:lnTo>
                    <a:lnTo>
                      <a:pt x="694" y="3094"/>
                    </a:lnTo>
                    <a:lnTo>
                      <a:pt x="739" y="3083"/>
                    </a:lnTo>
                    <a:lnTo>
                      <a:pt x="783" y="3065"/>
                    </a:lnTo>
                    <a:lnTo>
                      <a:pt x="825" y="3042"/>
                    </a:lnTo>
                    <a:lnTo>
                      <a:pt x="864" y="3011"/>
                    </a:lnTo>
                    <a:lnTo>
                      <a:pt x="901" y="2976"/>
                    </a:lnTo>
                    <a:lnTo>
                      <a:pt x="935" y="2935"/>
                    </a:lnTo>
                    <a:lnTo>
                      <a:pt x="967" y="2892"/>
                    </a:lnTo>
                    <a:lnTo>
                      <a:pt x="996" y="2844"/>
                    </a:lnTo>
                    <a:lnTo>
                      <a:pt x="1025" y="2793"/>
                    </a:lnTo>
                    <a:lnTo>
                      <a:pt x="1050" y="2739"/>
                    </a:lnTo>
                    <a:lnTo>
                      <a:pt x="1075" y="2683"/>
                    </a:lnTo>
                    <a:lnTo>
                      <a:pt x="1096" y="2624"/>
                    </a:lnTo>
                    <a:lnTo>
                      <a:pt x="1115" y="2565"/>
                    </a:lnTo>
                    <a:lnTo>
                      <a:pt x="1132" y="2506"/>
                    </a:lnTo>
                    <a:lnTo>
                      <a:pt x="1144" y="2480"/>
                    </a:lnTo>
                    <a:lnTo>
                      <a:pt x="1153" y="2460"/>
                    </a:lnTo>
                    <a:lnTo>
                      <a:pt x="1161" y="2444"/>
                    </a:lnTo>
                    <a:lnTo>
                      <a:pt x="1169" y="2434"/>
                    </a:lnTo>
                    <a:lnTo>
                      <a:pt x="1178" y="2427"/>
                    </a:lnTo>
                    <a:lnTo>
                      <a:pt x="1191" y="2423"/>
                    </a:lnTo>
                    <a:lnTo>
                      <a:pt x="1208" y="2423"/>
                    </a:lnTo>
                    <a:lnTo>
                      <a:pt x="1215" y="2423"/>
                    </a:lnTo>
                    <a:lnTo>
                      <a:pt x="1224" y="2423"/>
                    </a:lnTo>
                    <a:lnTo>
                      <a:pt x="1233" y="2425"/>
                    </a:lnTo>
                    <a:lnTo>
                      <a:pt x="1244" y="2429"/>
                    </a:lnTo>
                    <a:lnTo>
                      <a:pt x="1253" y="2434"/>
                    </a:lnTo>
                    <a:lnTo>
                      <a:pt x="1261" y="2442"/>
                    </a:lnTo>
                    <a:lnTo>
                      <a:pt x="1266" y="2454"/>
                    </a:lnTo>
                    <a:lnTo>
                      <a:pt x="1269" y="2468"/>
                    </a:lnTo>
                    <a:lnTo>
                      <a:pt x="1267" y="2477"/>
                    </a:lnTo>
                    <a:lnTo>
                      <a:pt x="1265" y="2492"/>
                    </a:lnTo>
                    <a:lnTo>
                      <a:pt x="1259" y="2512"/>
                    </a:lnTo>
                    <a:lnTo>
                      <a:pt x="1253" y="2539"/>
                    </a:lnTo>
                    <a:lnTo>
                      <a:pt x="1244" y="2567"/>
                    </a:lnTo>
                    <a:lnTo>
                      <a:pt x="1233" y="2602"/>
                    </a:lnTo>
                    <a:lnTo>
                      <a:pt x="1220" y="2640"/>
                    </a:lnTo>
                    <a:lnTo>
                      <a:pt x="1204" y="2679"/>
                    </a:lnTo>
                    <a:lnTo>
                      <a:pt x="1187" y="2721"/>
                    </a:lnTo>
                    <a:lnTo>
                      <a:pt x="1168" y="2764"/>
                    </a:lnTo>
                    <a:lnTo>
                      <a:pt x="1145" y="2808"/>
                    </a:lnTo>
                    <a:lnTo>
                      <a:pt x="1122" y="2853"/>
                    </a:lnTo>
                    <a:lnTo>
                      <a:pt x="1096" y="2896"/>
                    </a:lnTo>
                    <a:lnTo>
                      <a:pt x="1067" y="2941"/>
                    </a:lnTo>
                    <a:lnTo>
                      <a:pt x="1035" y="2983"/>
                    </a:lnTo>
                    <a:lnTo>
                      <a:pt x="1001" y="3023"/>
                    </a:lnTo>
                    <a:lnTo>
                      <a:pt x="965" y="3060"/>
                    </a:lnTo>
                    <a:lnTo>
                      <a:pt x="927" y="3095"/>
                    </a:lnTo>
                    <a:lnTo>
                      <a:pt x="885" y="3125"/>
                    </a:lnTo>
                    <a:lnTo>
                      <a:pt x="840" y="3152"/>
                    </a:lnTo>
                    <a:lnTo>
                      <a:pt x="794" y="3174"/>
                    </a:lnTo>
                    <a:lnTo>
                      <a:pt x="745" y="3190"/>
                    </a:lnTo>
                    <a:lnTo>
                      <a:pt x="692" y="3200"/>
                    </a:lnTo>
                    <a:lnTo>
                      <a:pt x="637" y="3203"/>
                    </a:lnTo>
                    <a:lnTo>
                      <a:pt x="582" y="3200"/>
                    </a:lnTo>
                    <a:lnTo>
                      <a:pt x="531" y="3190"/>
                    </a:lnTo>
                    <a:lnTo>
                      <a:pt x="482" y="3174"/>
                    </a:lnTo>
                    <a:lnTo>
                      <a:pt x="437" y="3152"/>
                    </a:lnTo>
                    <a:lnTo>
                      <a:pt x="395" y="3125"/>
                    </a:lnTo>
                    <a:lnTo>
                      <a:pt x="358" y="3093"/>
                    </a:lnTo>
                    <a:lnTo>
                      <a:pt x="326" y="3056"/>
                    </a:lnTo>
                    <a:lnTo>
                      <a:pt x="300" y="3014"/>
                    </a:lnTo>
                    <a:lnTo>
                      <a:pt x="277" y="2970"/>
                    </a:lnTo>
                    <a:lnTo>
                      <a:pt x="262" y="2920"/>
                    </a:lnTo>
                    <a:lnTo>
                      <a:pt x="251" y="2869"/>
                    </a:lnTo>
                    <a:lnTo>
                      <a:pt x="248" y="2814"/>
                    </a:lnTo>
                    <a:lnTo>
                      <a:pt x="250" y="2778"/>
                    </a:lnTo>
                    <a:lnTo>
                      <a:pt x="256" y="2740"/>
                    </a:lnTo>
                    <a:lnTo>
                      <a:pt x="265" y="2698"/>
                    </a:lnTo>
                    <a:lnTo>
                      <a:pt x="277" y="2655"/>
                    </a:lnTo>
                    <a:lnTo>
                      <a:pt x="292" y="2611"/>
                    </a:lnTo>
                    <a:lnTo>
                      <a:pt x="307" y="2565"/>
                    </a:lnTo>
                    <a:lnTo>
                      <a:pt x="324" y="2519"/>
                    </a:lnTo>
                    <a:lnTo>
                      <a:pt x="343" y="2475"/>
                    </a:lnTo>
                    <a:lnTo>
                      <a:pt x="360" y="2430"/>
                    </a:lnTo>
                    <a:lnTo>
                      <a:pt x="373" y="2396"/>
                    </a:lnTo>
                    <a:lnTo>
                      <a:pt x="389" y="2355"/>
                    </a:lnTo>
                    <a:lnTo>
                      <a:pt x="404" y="2311"/>
                    </a:lnTo>
                    <a:lnTo>
                      <a:pt x="423" y="2262"/>
                    </a:lnTo>
                    <a:lnTo>
                      <a:pt x="442" y="2211"/>
                    </a:lnTo>
                    <a:lnTo>
                      <a:pt x="462" y="2158"/>
                    </a:lnTo>
                    <a:lnTo>
                      <a:pt x="483" y="2103"/>
                    </a:lnTo>
                    <a:lnTo>
                      <a:pt x="504" y="2045"/>
                    </a:lnTo>
                    <a:lnTo>
                      <a:pt x="526" y="1989"/>
                    </a:lnTo>
                    <a:lnTo>
                      <a:pt x="547" y="1931"/>
                    </a:lnTo>
                    <a:lnTo>
                      <a:pt x="568" y="1876"/>
                    </a:lnTo>
                    <a:lnTo>
                      <a:pt x="589" y="1821"/>
                    </a:lnTo>
                    <a:lnTo>
                      <a:pt x="607" y="1770"/>
                    </a:lnTo>
                    <a:lnTo>
                      <a:pt x="626" y="1720"/>
                    </a:lnTo>
                    <a:lnTo>
                      <a:pt x="643" y="1676"/>
                    </a:lnTo>
                    <a:lnTo>
                      <a:pt x="658" y="1635"/>
                    </a:lnTo>
                    <a:lnTo>
                      <a:pt x="671" y="1598"/>
                    </a:lnTo>
                    <a:lnTo>
                      <a:pt x="682" y="1568"/>
                    </a:lnTo>
                    <a:lnTo>
                      <a:pt x="690" y="1545"/>
                    </a:lnTo>
                    <a:lnTo>
                      <a:pt x="698" y="1523"/>
                    </a:lnTo>
                    <a:lnTo>
                      <a:pt x="707" y="1495"/>
                    </a:lnTo>
                    <a:lnTo>
                      <a:pt x="717" y="1462"/>
                    </a:lnTo>
                    <a:lnTo>
                      <a:pt x="726" y="1424"/>
                    </a:lnTo>
                    <a:lnTo>
                      <a:pt x="736" y="1385"/>
                    </a:lnTo>
                    <a:lnTo>
                      <a:pt x="741" y="1342"/>
                    </a:lnTo>
                    <a:lnTo>
                      <a:pt x="743" y="1297"/>
                    </a:lnTo>
                    <a:lnTo>
                      <a:pt x="741" y="1263"/>
                    </a:lnTo>
                    <a:lnTo>
                      <a:pt x="737" y="1234"/>
                    </a:lnTo>
                    <a:lnTo>
                      <a:pt x="729" y="1211"/>
                    </a:lnTo>
                    <a:lnTo>
                      <a:pt x="720" y="1193"/>
                    </a:lnTo>
                    <a:lnTo>
                      <a:pt x="709" y="1177"/>
                    </a:lnTo>
                    <a:lnTo>
                      <a:pt x="696" y="1166"/>
                    </a:lnTo>
                    <a:lnTo>
                      <a:pt x="684" y="1158"/>
                    </a:lnTo>
                    <a:lnTo>
                      <a:pt x="670" y="1153"/>
                    </a:lnTo>
                    <a:lnTo>
                      <a:pt x="657" y="1149"/>
                    </a:lnTo>
                    <a:lnTo>
                      <a:pt x="645" y="1148"/>
                    </a:lnTo>
                    <a:lnTo>
                      <a:pt x="633" y="1148"/>
                    </a:lnTo>
                    <a:lnTo>
                      <a:pt x="623" y="1148"/>
                    </a:lnTo>
                    <a:lnTo>
                      <a:pt x="589" y="1149"/>
                    </a:lnTo>
                    <a:lnTo>
                      <a:pt x="555" y="1156"/>
                    </a:lnTo>
                    <a:lnTo>
                      <a:pt x="521" y="1166"/>
                    </a:lnTo>
                    <a:lnTo>
                      <a:pt x="487" y="1181"/>
                    </a:lnTo>
                    <a:lnTo>
                      <a:pt x="451" y="1202"/>
                    </a:lnTo>
                    <a:lnTo>
                      <a:pt x="416" y="1227"/>
                    </a:lnTo>
                    <a:lnTo>
                      <a:pt x="382" y="1258"/>
                    </a:lnTo>
                    <a:lnTo>
                      <a:pt x="348" y="1295"/>
                    </a:lnTo>
                    <a:lnTo>
                      <a:pt x="314" y="1337"/>
                    </a:lnTo>
                    <a:lnTo>
                      <a:pt x="281" y="1386"/>
                    </a:lnTo>
                    <a:lnTo>
                      <a:pt x="250" y="1443"/>
                    </a:lnTo>
                    <a:lnTo>
                      <a:pt x="218" y="1506"/>
                    </a:lnTo>
                    <a:lnTo>
                      <a:pt x="190" y="1576"/>
                    </a:lnTo>
                    <a:lnTo>
                      <a:pt x="162" y="1655"/>
                    </a:lnTo>
                    <a:lnTo>
                      <a:pt x="135" y="1740"/>
                    </a:lnTo>
                    <a:lnTo>
                      <a:pt x="127" y="1769"/>
                    </a:lnTo>
                    <a:lnTo>
                      <a:pt x="119" y="1790"/>
                    </a:lnTo>
                    <a:lnTo>
                      <a:pt x="111" y="1804"/>
                    </a:lnTo>
                    <a:lnTo>
                      <a:pt x="102" y="1813"/>
                    </a:lnTo>
                    <a:lnTo>
                      <a:pt x="91" y="1820"/>
                    </a:lnTo>
                    <a:lnTo>
                      <a:pt x="77" y="1822"/>
                    </a:lnTo>
                    <a:lnTo>
                      <a:pt x="60" y="1822"/>
                    </a:lnTo>
                    <a:lnTo>
                      <a:pt x="56" y="1822"/>
                    </a:lnTo>
                    <a:lnTo>
                      <a:pt x="48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7" y="1812"/>
                    </a:lnTo>
                    <a:lnTo>
                      <a:pt x="9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1" y="1769"/>
                    </a:lnTo>
                    <a:lnTo>
                      <a:pt x="4" y="1754"/>
                    </a:lnTo>
                    <a:lnTo>
                      <a:pt x="9" y="1733"/>
                    </a:lnTo>
                    <a:lnTo>
                      <a:pt x="17" y="1707"/>
                    </a:lnTo>
                    <a:lnTo>
                      <a:pt x="26" y="1677"/>
                    </a:lnTo>
                    <a:lnTo>
                      <a:pt x="36" y="1644"/>
                    </a:lnTo>
                    <a:lnTo>
                      <a:pt x="49" y="1606"/>
                    </a:lnTo>
                    <a:lnTo>
                      <a:pt x="65" y="1567"/>
                    </a:lnTo>
                    <a:lnTo>
                      <a:pt x="83" y="1525"/>
                    </a:lnTo>
                    <a:lnTo>
                      <a:pt x="103" y="1482"/>
                    </a:lnTo>
                    <a:lnTo>
                      <a:pt x="125" y="1437"/>
                    </a:lnTo>
                    <a:lnTo>
                      <a:pt x="150" y="1393"/>
                    </a:lnTo>
                    <a:lnTo>
                      <a:pt x="178" y="1348"/>
                    </a:lnTo>
                    <a:lnTo>
                      <a:pt x="207" y="1305"/>
                    </a:lnTo>
                    <a:lnTo>
                      <a:pt x="238" y="1263"/>
                    </a:lnTo>
                    <a:lnTo>
                      <a:pt x="272" y="1223"/>
                    </a:lnTo>
                    <a:lnTo>
                      <a:pt x="309" y="1186"/>
                    </a:lnTo>
                    <a:lnTo>
                      <a:pt x="348" y="1151"/>
                    </a:lnTo>
                    <a:lnTo>
                      <a:pt x="390" y="1121"/>
                    </a:lnTo>
                    <a:lnTo>
                      <a:pt x="434" y="1094"/>
                    </a:lnTo>
                    <a:lnTo>
                      <a:pt x="482" y="1072"/>
                    </a:lnTo>
                    <a:lnTo>
                      <a:pt x="531" y="1056"/>
                    </a:lnTo>
                    <a:lnTo>
                      <a:pt x="582" y="1046"/>
                    </a:lnTo>
                    <a:lnTo>
                      <a:pt x="637" y="1042"/>
                    </a:lnTo>
                    <a:close/>
                    <a:moveTo>
                      <a:pt x="1043" y="0"/>
                    </a:moveTo>
                    <a:lnTo>
                      <a:pt x="1079" y="2"/>
                    </a:lnTo>
                    <a:lnTo>
                      <a:pt x="1111" y="10"/>
                    </a:lnTo>
                    <a:lnTo>
                      <a:pt x="1140" y="23"/>
                    </a:lnTo>
                    <a:lnTo>
                      <a:pt x="1164" y="39"/>
                    </a:lnTo>
                    <a:lnTo>
                      <a:pt x="1185" y="60"/>
                    </a:lnTo>
                    <a:lnTo>
                      <a:pt x="1202" y="83"/>
                    </a:lnTo>
                    <a:lnTo>
                      <a:pt x="1214" y="111"/>
                    </a:lnTo>
                    <a:lnTo>
                      <a:pt x="1220" y="141"/>
                    </a:lnTo>
                    <a:lnTo>
                      <a:pt x="1223" y="172"/>
                    </a:lnTo>
                    <a:lnTo>
                      <a:pt x="1220" y="210"/>
                    </a:lnTo>
                    <a:lnTo>
                      <a:pt x="1210" y="246"/>
                    </a:lnTo>
                    <a:lnTo>
                      <a:pt x="1195" y="279"/>
                    </a:lnTo>
                    <a:lnTo>
                      <a:pt x="1174" y="310"/>
                    </a:lnTo>
                    <a:lnTo>
                      <a:pt x="1151" y="337"/>
                    </a:lnTo>
                    <a:lnTo>
                      <a:pt x="1123" y="361"/>
                    </a:lnTo>
                    <a:lnTo>
                      <a:pt x="1094" y="381"/>
                    </a:lnTo>
                    <a:lnTo>
                      <a:pt x="1063" y="398"/>
                    </a:lnTo>
                    <a:lnTo>
                      <a:pt x="1032" y="409"/>
                    </a:lnTo>
                    <a:lnTo>
                      <a:pt x="999" y="417"/>
                    </a:lnTo>
                    <a:lnTo>
                      <a:pt x="969" y="420"/>
                    </a:lnTo>
                    <a:lnTo>
                      <a:pt x="932" y="417"/>
                    </a:lnTo>
                    <a:lnTo>
                      <a:pt x="899" y="409"/>
                    </a:lnTo>
                    <a:lnTo>
                      <a:pt x="872" y="396"/>
                    </a:lnTo>
                    <a:lnTo>
                      <a:pt x="847" y="379"/>
                    </a:lnTo>
                    <a:lnTo>
                      <a:pt x="826" y="360"/>
                    </a:lnTo>
                    <a:lnTo>
                      <a:pt x="810" y="335"/>
                    </a:lnTo>
                    <a:lnTo>
                      <a:pt x="797" y="309"/>
                    </a:lnTo>
                    <a:lnTo>
                      <a:pt x="791" y="279"/>
                    </a:lnTo>
                    <a:lnTo>
                      <a:pt x="788" y="247"/>
                    </a:lnTo>
                    <a:lnTo>
                      <a:pt x="793" y="205"/>
                    </a:lnTo>
                    <a:lnTo>
                      <a:pt x="805" y="165"/>
                    </a:lnTo>
                    <a:lnTo>
                      <a:pt x="826" y="127"/>
                    </a:lnTo>
                    <a:lnTo>
                      <a:pt x="852" y="91"/>
                    </a:lnTo>
                    <a:lnTo>
                      <a:pt x="884" y="61"/>
                    </a:lnTo>
                    <a:lnTo>
                      <a:pt x="920" y="35"/>
                    </a:lnTo>
                    <a:lnTo>
                      <a:pt x="959" y="17"/>
                    </a:lnTo>
                    <a:lnTo>
                      <a:pt x="1000" y="4"/>
                    </a:lnTo>
                    <a:lnTo>
                      <a:pt x="10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7"/>
              <p:cNvSpPr>
                <a:spLocks/>
              </p:cNvSpPr>
              <p:nvPr/>
            </p:nvSpPr>
            <p:spPr bwMode="auto">
              <a:xfrm>
                <a:off x="3406" y="3073"/>
                <a:ext cx="690" cy="505"/>
              </a:xfrm>
              <a:custGeom>
                <a:avLst/>
                <a:gdLst/>
                <a:ahLst/>
                <a:cxnLst>
                  <a:cxn ang="0">
                    <a:pos x="508" y="16"/>
                  </a:cxn>
                  <a:cxn ang="0">
                    <a:pos x="652" y="96"/>
                  </a:cxn>
                  <a:cxn ang="0">
                    <a:pos x="743" y="262"/>
                  </a:cxn>
                  <a:cxn ang="0">
                    <a:pos x="871" y="178"/>
                  </a:cxn>
                  <a:cxn ang="0">
                    <a:pos x="1090" y="44"/>
                  </a:cxn>
                  <a:cxn ang="0">
                    <a:pos x="1350" y="0"/>
                  </a:cxn>
                  <a:cxn ang="0">
                    <a:pos x="1515" y="27"/>
                  </a:cxn>
                  <a:cxn ang="0">
                    <a:pos x="1664" y="110"/>
                  </a:cxn>
                  <a:cxn ang="0">
                    <a:pos x="1754" y="283"/>
                  </a:cxn>
                  <a:cxn ang="0">
                    <a:pos x="1747" y="512"/>
                  </a:cxn>
                  <a:cxn ang="0">
                    <a:pos x="1679" y="765"/>
                  </a:cxn>
                  <a:cxn ang="0">
                    <a:pos x="1603" y="981"/>
                  </a:cxn>
                  <a:cxn ang="0">
                    <a:pos x="1540" y="1146"/>
                  </a:cxn>
                  <a:cxn ang="0">
                    <a:pos x="1510" y="1263"/>
                  </a:cxn>
                  <a:cxn ang="0">
                    <a:pos x="1516" y="1377"/>
                  </a:cxn>
                  <a:cxn ang="0">
                    <a:pos x="1590" y="1425"/>
                  </a:cxn>
                  <a:cxn ang="0">
                    <a:pos x="1773" y="1339"/>
                  </a:cxn>
                  <a:cxn ang="0">
                    <a:pos x="1926" y="1083"/>
                  </a:cxn>
                  <a:cxn ang="0">
                    <a:pos x="1972" y="972"/>
                  </a:cxn>
                  <a:cxn ang="0">
                    <a:pos x="2026" y="962"/>
                  </a:cxn>
                  <a:cxn ang="0">
                    <a:pos x="2069" y="990"/>
                  </a:cxn>
                  <a:cxn ang="0">
                    <a:pos x="2052" y="1075"/>
                  </a:cxn>
                  <a:cxn ang="0">
                    <a:pos x="1976" y="1240"/>
                  </a:cxn>
                  <a:cxn ang="0">
                    <a:pos x="1837" y="1415"/>
                  </a:cxn>
                  <a:cxn ang="0">
                    <a:pos x="1632" y="1513"/>
                  </a:cxn>
                  <a:cxn ang="0">
                    <a:pos x="1422" y="1481"/>
                  </a:cxn>
                  <a:cxn ang="0">
                    <a:pos x="1286" y="1352"/>
                  </a:cxn>
                  <a:cxn ang="0">
                    <a:pos x="1264" y="1184"/>
                  </a:cxn>
                  <a:cxn ang="0">
                    <a:pos x="1312" y="1051"/>
                  </a:cxn>
                  <a:cxn ang="0">
                    <a:pos x="1393" y="828"/>
                  </a:cxn>
                  <a:cxn ang="0">
                    <a:pos x="1479" y="537"/>
                  </a:cxn>
                  <a:cxn ang="0">
                    <a:pos x="1507" y="316"/>
                  </a:cxn>
                  <a:cxn ang="0">
                    <a:pos x="1496" y="216"/>
                  </a:cxn>
                  <a:cxn ang="0">
                    <a:pos x="1431" y="122"/>
                  </a:cxn>
                  <a:cxn ang="0">
                    <a:pos x="1256" y="93"/>
                  </a:cxn>
                  <a:cxn ang="0">
                    <a:pos x="1018" y="184"/>
                  </a:cxn>
                  <a:cxn ang="0">
                    <a:pos x="851" y="341"/>
                  </a:cxn>
                  <a:cxn ang="0">
                    <a:pos x="740" y="497"/>
                  </a:cxn>
                  <a:cxn ang="0">
                    <a:pos x="686" y="615"/>
                  </a:cxn>
                  <a:cxn ang="0">
                    <a:pos x="622" y="855"/>
                  </a:cxn>
                  <a:cxn ang="0">
                    <a:pos x="566" y="1090"/>
                  </a:cxn>
                  <a:cxn ang="0">
                    <a:pos x="519" y="1269"/>
                  </a:cxn>
                  <a:cxn ang="0">
                    <a:pos x="474" y="1430"/>
                  </a:cxn>
                  <a:cxn ang="0">
                    <a:pos x="393" y="1505"/>
                  </a:cxn>
                  <a:cxn ang="0">
                    <a:pos x="283" y="1505"/>
                  </a:cxn>
                  <a:cxn ang="0">
                    <a:pos x="220" y="1434"/>
                  </a:cxn>
                  <a:cxn ang="0">
                    <a:pos x="231" y="1357"/>
                  </a:cxn>
                  <a:cxn ang="0">
                    <a:pos x="255" y="1276"/>
                  </a:cxn>
                  <a:cxn ang="0">
                    <a:pos x="403" y="672"/>
                  </a:cxn>
                  <a:cxn ang="0">
                    <a:pos x="453" y="464"/>
                  </a:cxn>
                  <a:cxn ang="0">
                    <a:pos x="494" y="283"/>
                  </a:cxn>
                  <a:cxn ang="0">
                    <a:pos x="475" y="150"/>
                  </a:cxn>
                  <a:cxn ang="0">
                    <a:pos x="382" y="91"/>
                  </a:cxn>
                  <a:cxn ang="0">
                    <a:pos x="248" y="167"/>
                  </a:cxn>
                  <a:cxn ang="0">
                    <a:pos x="162" y="360"/>
                  </a:cxn>
                  <a:cxn ang="0">
                    <a:pos x="113" y="528"/>
                  </a:cxn>
                  <a:cxn ang="0">
                    <a:pos x="59" y="556"/>
                  </a:cxn>
                  <a:cxn ang="0">
                    <a:pos x="15" y="545"/>
                  </a:cxn>
                  <a:cxn ang="0">
                    <a:pos x="3" y="490"/>
                  </a:cxn>
                  <a:cxn ang="0">
                    <a:pos x="42" y="354"/>
                  </a:cxn>
                  <a:cxn ang="0">
                    <a:pos x="119" y="180"/>
                  </a:cxn>
                  <a:cxn ang="0">
                    <a:pos x="219" y="62"/>
                  </a:cxn>
                  <a:cxn ang="0">
                    <a:pos x="390" y="0"/>
                  </a:cxn>
                </a:cxnLst>
                <a:rect l="0" t="0" r="r" b="b"/>
                <a:pathLst>
                  <a:path w="2070" h="1515">
                    <a:moveTo>
                      <a:pt x="390" y="0"/>
                    </a:moveTo>
                    <a:lnTo>
                      <a:pt x="418" y="2"/>
                    </a:lnTo>
                    <a:lnTo>
                      <a:pt x="447" y="4"/>
                    </a:lnTo>
                    <a:lnTo>
                      <a:pt x="477" y="10"/>
                    </a:lnTo>
                    <a:lnTo>
                      <a:pt x="508" y="16"/>
                    </a:lnTo>
                    <a:lnTo>
                      <a:pt x="538" y="27"/>
                    </a:lnTo>
                    <a:lnTo>
                      <a:pt x="568" y="40"/>
                    </a:lnTo>
                    <a:lnTo>
                      <a:pt x="599" y="55"/>
                    </a:lnTo>
                    <a:lnTo>
                      <a:pt x="626" y="74"/>
                    </a:lnTo>
                    <a:lnTo>
                      <a:pt x="652" y="96"/>
                    </a:lnTo>
                    <a:lnTo>
                      <a:pt x="677" y="121"/>
                    </a:lnTo>
                    <a:lnTo>
                      <a:pt x="698" y="151"/>
                    </a:lnTo>
                    <a:lnTo>
                      <a:pt x="716" y="184"/>
                    </a:lnTo>
                    <a:lnTo>
                      <a:pt x="732" y="220"/>
                    </a:lnTo>
                    <a:lnTo>
                      <a:pt x="743" y="262"/>
                    </a:lnTo>
                    <a:lnTo>
                      <a:pt x="750" y="308"/>
                    </a:lnTo>
                    <a:lnTo>
                      <a:pt x="775" y="277"/>
                    </a:lnTo>
                    <a:lnTo>
                      <a:pt x="804" y="244"/>
                    </a:lnTo>
                    <a:lnTo>
                      <a:pt x="836" y="211"/>
                    </a:lnTo>
                    <a:lnTo>
                      <a:pt x="871" y="178"/>
                    </a:lnTo>
                    <a:lnTo>
                      <a:pt x="909" y="147"/>
                    </a:lnTo>
                    <a:lnTo>
                      <a:pt x="949" y="117"/>
                    </a:lnTo>
                    <a:lnTo>
                      <a:pt x="993" y="89"/>
                    </a:lnTo>
                    <a:lnTo>
                      <a:pt x="1040" y="65"/>
                    </a:lnTo>
                    <a:lnTo>
                      <a:pt x="1090" y="44"/>
                    </a:lnTo>
                    <a:lnTo>
                      <a:pt x="1142" y="25"/>
                    </a:lnTo>
                    <a:lnTo>
                      <a:pt x="1198" y="12"/>
                    </a:lnTo>
                    <a:lnTo>
                      <a:pt x="1257" y="3"/>
                    </a:lnTo>
                    <a:lnTo>
                      <a:pt x="1320" y="0"/>
                    </a:lnTo>
                    <a:lnTo>
                      <a:pt x="1350" y="0"/>
                    </a:lnTo>
                    <a:lnTo>
                      <a:pt x="1383" y="3"/>
                    </a:lnTo>
                    <a:lnTo>
                      <a:pt x="1416" y="6"/>
                    </a:lnTo>
                    <a:lnTo>
                      <a:pt x="1448" y="11"/>
                    </a:lnTo>
                    <a:lnTo>
                      <a:pt x="1481" y="17"/>
                    </a:lnTo>
                    <a:lnTo>
                      <a:pt x="1515" y="27"/>
                    </a:lnTo>
                    <a:lnTo>
                      <a:pt x="1547" y="37"/>
                    </a:lnTo>
                    <a:lnTo>
                      <a:pt x="1579" y="51"/>
                    </a:lnTo>
                    <a:lnTo>
                      <a:pt x="1609" y="67"/>
                    </a:lnTo>
                    <a:lnTo>
                      <a:pt x="1637" y="87"/>
                    </a:lnTo>
                    <a:lnTo>
                      <a:pt x="1664" y="110"/>
                    </a:lnTo>
                    <a:lnTo>
                      <a:pt x="1688" y="137"/>
                    </a:lnTo>
                    <a:lnTo>
                      <a:pt x="1709" y="167"/>
                    </a:lnTo>
                    <a:lnTo>
                      <a:pt x="1727" y="202"/>
                    </a:lnTo>
                    <a:lnTo>
                      <a:pt x="1743" y="240"/>
                    </a:lnTo>
                    <a:lnTo>
                      <a:pt x="1754" y="283"/>
                    </a:lnTo>
                    <a:lnTo>
                      <a:pt x="1760" y="330"/>
                    </a:lnTo>
                    <a:lnTo>
                      <a:pt x="1763" y="383"/>
                    </a:lnTo>
                    <a:lnTo>
                      <a:pt x="1761" y="422"/>
                    </a:lnTo>
                    <a:lnTo>
                      <a:pt x="1756" y="467"/>
                    </a:lnTo>
                    <a:lnTo>
                      <a:pt x="1747" y="512"/>
                    </a:lnTo>
                    <a:lnTo>
                      <a:pt x="1736" y="562"/>
                    </a:lnTo>
                    <a:lnTo>
                      <a:pt x="1725" y="612"/>
                    </a:lnTo>
                    <a:lnTo>
                      <a:pt x="1710" y="663"/>
                    </a:lnTo>
                    <a:lnTo>
                      <a:pt x="1695" y="715"/>
                    </a:lnTo>
                    <a:lnTo>
                      <a:pt x="1679" y="765"/>
                    </a:lnTo>
                    <a:lnTo>
                      <a:pt x="1662" y="815"/>
                    </a:lnTo>
                    <a:lnTo>
                      <a:pt x="1646" y="862"/>
                    </a:lnTo>
                    <a:lnTo>
                      <a:pt x="1630" y="905"/>
                    </a:lnTo>
                    <a:lnTo>
                      <a:pt x="1616" y="946"/>
                    </a:lnTo>
                    <a:lnTo>
                      <a:pt x="1603" y="981"/>
                    </a:lnTo>
                    <a:lnTo>
                      <a:pt x="1591" y="1011"/>
                    </a:lnTo>
                    <a:lnTo>
                      <a:pt x="1583" y="1036"/>
                    </a:lnTo>
                    <a:lnTo>
                      <a:pt x="1566" y="1078"/>
                    </a:lnTo>
                    <a:lnTo>
                      <a:pt x="1552" y="1115"/>
                    </a:lnTo>
                    <a:lnTo>
                      <a:pt x="1540" y="1146"/>
                    </a:lnTo>
                    <a:lnTo>
                      <a:pt x="1531" y="1174"/>
                    </a:lnTo>
                    <a:lnTo>
                      <a:pt x="1523" y="1199"/>
                    </a:lnTo>
                    <a:lnTo>
                      <a:pt x="1516" y="1221"/>
                    </a:lnTo>
                    <a:lnTo>
                      <a:pt x="1513" y="1243"/>
                    </a:lnTo>
                    <a:lnTo>
                      <a:pt x="1510" y="1263"/>
                    </a:lnTo>
                    <a:lnTo>
                      <a:pt x="1509" y="1284"/>
                    </a:lnTo>
                    <a:lnTo>
                      <a:pt x="1507" y="1306"/>
                    </a:lnTo>
                    <a:lnTo>
                      <a:pt x="1509" y="1332"/>
                    </a:lnTo>
                    <a:lnTo>
                      <a:pt x="1511" y="1356"/>
                    </a:lnTo>
                    <a:lnTo>
                      <a:pt x="1516" y="1377"/>
                    </a:lnTo>
                    <a:lnTo>
                      <a:pt x="1523" y="1394"/>
                    </a:lnTo>
                    <a:lnTo>
                      <a:pt x="1535" y="1408"/>
                    </a:lnTo>
                    <a:lnTo>
                      <a:pt x="1549" y="1417"/>
                    </a:lnTo>
                    <a:lnTo>
                      <a:pt x="1568" y="1424"/>
                    </a:lnTo>
                    <a:lnTo>
                      <a:pt x="1590" y="1425"/>
                    </a:lnTo>
                    <a:lnTo>
                      <a:pt x="1628" y="1422"/>
                    </a:lnTo>
                    <a:lnTo>
                      <a:pt x="1664" y="1412"/>
                    </a:lnTo>
                    <a:lnTo>
                      <a:pt x="1701" y="1394"/>
                    </a:lnTo>
                    <a:lnTo>
                      <a:pt x="1738" y="1370"/>
                    </a:lnTo>
                    <a:lnTo>
                      <a:pt x="1773" y="1339"/>
                    </a:lnTo>
                    <a:lnTo>
                      <a:pt x="1807" y="1301"/>
                    </a:lnTo>
                    <a:lnTo>
                      <a:pt x="1840" y="1256"/>
                    </a:lnTo>
                    <a:lnTo>
                      <a:pt x="1871" y="1205"/>
                    </a:lnTo>
                    <a:lnTo>
                      <a:pt x="1900" y="1147"/>
                    </a:lnTo>
                    <a:lnTo>
                      <a:pt x="1926" y="1083"/>
                    </a:lnTo>
                    <a:lnTo>
                      <a:pt x="1950" y="1013"/>
                    </a:lnTo>
                    <a:lnTo>
                      <a:pt x="1956" y="1001"/>
                    </a:lnTo>
                    <a:lnTo>
                      <a:pt x="1960" y="989"/>
                    </a:lnTo>
                    <a:lnTo>
                      <a:pt x="1966" y="980"/>
                    </a:lnTo>
                    <a:lnTo>
                      <a:pt x="1972" y="972"/>
                    </a:lnTo>
                    <a:lnTo>
                      <a:pt x="1981" y="965"/>
                    </a:lnTo>
                    <a:lnTo>
                      <a:pt x="1993" y="962"/>
                    </a:lnTo>
                    <a:lnTo>
                      <a:pt x="2010" y="960"/>
                    </a:lnTo>
                    <a:lnTo>
                      <a:pt x="2017" y="960"/>
                    </a:lnTo>
                    <a:lnTo>
                      <a:pt x="2026" y="962"/>
                    </a:lnTo>
                    <a:lnTo>
                      <a:pt x="2036" y="963"/>
                    </a:lnTo>
                    <a:lnTo>
                      <a:pt x="2046" y="965"/>
                    </a:lnTo>
                    <a:lnTo>
                      <a:pt x="2056" y="972"/>
                    </a:lnTo>
                    <a:lnTo>
                      <a:pt x="2063" y="980"/>
                    </a:lnTo>
                    <a:lnTo>
                      <a:pt x="2069" y="990"/>
                    </a:lnTo>
                    <a:lnTo>
                      <a:pt x="2070" y="1006"/>
                    </a:lnTo>
                    <a:lnTo>
                      <a:pt x="2069" y="1015"/>
                    </a:lnTo>
                    <a:lnTo>
                      <a:pt x="2066" y="1031"/>
                    </a:lnTo>
                    <a:lnTo>
                      <a:pt x="2060" y="1051"/>
                    </a:lnTo>
                    <a:lnTo>
                      <a:pt x="2052" y="1075"/>
                    </a:lnTo>
                    <a:lnTo>
                      <a:pt x="2042" y="1104"/>
                    </a:lnTo>
                    <a:lnTo>
                      <a:pt x="2029" y="1136"/>
                    </a:lnTo>
                    <a:lnTo>
                      <a:pt x="2014" y="1170"/>
                    </a:lnTo>
                    <a:lnTo>
                      <a:pt x="1996" y="1205"/>
                    </a:lnTo>
                    <a:lnTo>
                      <a:pt x="1976" y="1240"/>
                    </a:lnTo>
                    <a:lnTo>
                      <a:pt x="1953" y="1277"/>
                    </a:lnTo>
                    <a:lnTo>
                      <a:pt x="1928" y="1314"/>
                    </a:lnTo>
                    <a:lnTo>
                      <a:pt x="1900" y="1349"/>
                    </a:lnTo>
                    <a:lnTo>
                      <a:pt x="1870" y="1383"/>
                    </a:lnTo>
                    <a:lnTo>
                      <a:pt x="1837" y="1415"/>
                    </a:lnTo>
                    <a:lnTo>
                      <a:pt x="1801" y="1442"/>
                    </a:lnTo>
                    <a:lnTo>
                      <a:pt x="1763" y="1467"/>
                    </a:lnTo>
                    <a:lnTo>
                      <a:pt x="1722" y="1488"/>
                    </a:lnTo>
                    <a:lnTo>
                      <a:pt x="1679" y="1502"/>
                    </a:lnTo>
                    <a:lnTo>
                      <a:pt x="1632" y="1513"/>
                    </a:lnTo>
                    <a:lnTo>
                      <a:pt x="1583" y="1515"/>
                    </a:lnTo>
                    <a:lnTo>
                      <a:pt x="1540" y="1514"/>
                    </a:lnTo>
                    <a:lnTo>
                      <a:pt x="1499" y="1508"/>
                    </a:lnTo>
                    <a:lnTo>
                      <a:pt x="1459" y="1497"/>
                    </a:lnTo>
                    <a:lnTo>
                      <a:pt x="1422" y="1481"/>
                    </a:lnTo>
                    <a:lnTo>
                      <a:pt x="1388" y="1463"/>
                    </a:lnTo>
                    <a:lnTo>
                      <a:pt x="1357" y="1441"/>
                    </a:lnTo>
                    <a:lnTo>
                      <a:pt x="1329" y="1415"/>
                    </a:lnTo>
                    <a:lnTo>
                      <a:pt x="1306" y="1384"/>
                    </a:lnTo>
                    <a:lnTo>
                      <a:pt x="1286" y="1352"/>
                    </a:lnTo>
                    <a:lnTo>
                      <a:pt x="1272" y="1314"/>
                    </a:lnTo>
                    <a:lnTo>
                      <a:pt x="1262" y="1274"/>
                    </a:lnTo>
                    <a:lnTo>
                      <a:pt x="1260" y="1231"/>
                    </a:lnTo>
                    <a:lnTo>
                      <a:pt x="1261" y="1206"/>
                    </a:lnTo>
                    <a:lnTo>
                      <a:pt x="1264" y="1184"/>
                    </a:lnTo>
                    <a:lnTo>
                      <a:pt x="1269" y="1163"/>
                    </a:lnTo>
                    <a:lnTo>
                      <a:pt x="1277" y="1141"/>
                    </a:lnTo>
                    <a:lnTo>
                      <a:pt x="1286" y="1115"/>
                    </a:lnTo>
                    <a:lnTo>
                      <a:pt x="1298" y="1086"/>
                    </a:lnTo>
                    <a:lnTo>
                      <a:pt x="1312" y="1051"/>
                    </a:lnTo>
                    <a:lnTo>
                      <a:pt x="1325" y="1017"/>
                    </a:lnTo>
                    <a:lnTo>
                      <a:pt x="1340" y="976"/>
                    </a:lnTo>
                    <a:lnTo>
                      <a:pt x="1357" y="931"/>
                    </a:lnTo>
                    <a:lnTo>
                      <a:pt x="1374" y="880"/>
                    </a:lnTo>
                    <a:lnTo>
                      <a:pt x="1393" y="828"/>
                    </a:lnTo>
                    <a:lnTo>
                      <a:pt x="1412" y="772"/>
                    </a:lnTo>
                    <a:lnTo>
                      <a:pt x="1430" y="713"/>
                    </a:lnTo>
                    <a:lnTo>
                      <a:pt x="1447" y="654"/>
                    </a:lnTo>
                    <a:lnTo>
                      <a:pt x="1464" y="595"/>
                    </a:lnTo>
                    <a:lnTo>
                      <a:pt x="1479" y="537"/>
                    </a:lnTo>
                    <a:lnTo>
                      <a:pt x="1490" y="481"/>
                    </a:lnTo>
                    <a:lnTo>
                      <a:pt x="1499" y="427"/>
                    </a:lnTo>
                    <a:lnTo>
                      <a:pt x="1506" y="376"/>
                    </a:lnTo>
                    <a:lnTo>
                      <a:pt x="1507" y="330"/>
                    </a:lnTo>
                    <a:lnTo>
                      <a:pt x="1507" y="316"/>
                    </a:lnTo>
                    <a:lnTo>
                      <a:pt x="1507" y="299"/>
                    </a:lnTo>
                    <a:lnTo>
                      <a:pt x="1506" y="279"/>
                    </a:lnTo>
                    <a:lnTo>
                      <a:pt x="1503" y="260"/>
                    </a:lnTo>
                    <a:lnTo>
                      <a:pt x="1501" y="239"/>
                    </a:lnTo>
                    <a:lnTo>
                      <a:pt x="1496" y="216"/>
                    </a:lnTo>
                    <a:lnTo>
                      <a:pt x="1488" y="195"/>
                    </a:lnTo>
                    <a:lnTo>
                      <a:pt x="1479" y="175"/>
                    </a:lnTo>
                    <a:lnTo>
                      <a:pt x="1465" y="155"/>
                    </a:lnTo>
                    <a:lnTo>
                      <a:pt x="1450" y="138"/>
                    </a:lnTo>
                    <a:lnTo>
                      <a:pt x="1431" y="122"/>
                    </a:lnTo>
                    <a:lnTo>
                      <a:pt x="1408" y="109"/>
                    </a:lnTo>
                    <a:lnTo>
                      <a:pt x="1380" y="99"/>
                    </a:lnTo>
                    <a:lnTo>
                      <a:pt x="1349" y="92"/>
                    </a:lnTo>
                    <a:lnTo>
                      <a:pt x="1312" y="91"/>
                    </a:lnTo>
                    <a:lnTo>
                      <a:pt x="1256" y="93"/>
                    </a:lnTo>
                    <a:lnTo>
                      <a:pt x="1202" y="103"/>
                    </a:lnTo>
                    <a:lnTo>
                      <a:pt x="1151" y="117"/>
                    </a:lnTo>
                    <a:lnTo>
                      <a:pt x="1104" y="135"/>
                    </a:lnTo>
                    <a:lnTo>
                      <a:pt x="1059" y="157"/>
                    </a:lnTo>
                    <a:lnTo>
                      <a:pt x="1018" y="184"/>
                    </a:lnTo>
                    <a:lnTo>
                      <a:pt x="980" y="211"/>
                    </a:lnTo>
                    <a:lnTo>
                      <a:pt x="944" y="243"/>
                    </a:lnTo>
                    <a:lnTo>
                      <a:pt x="910" y="274"/>
                    </a:lnTo>
                    <a:lnTo>
                      <a:pt x="880" y="308"/>
                    </a:lnTo>
                    <a:lnTo>
                      <a:pt x="851" y="341"/>
                    </a:lnTo>
                    <a:lnTo>
                      <a:pt x="826" y="374"/>
                    </a:lnTo>
                    <a:lnTo>
                      <a:pt x="803" y="405"/>
                    </a:lnTo>
                    <a:lnTo>
                      <a:pt x="778" y="440"/>
                    </a:lnTo>
                    <a:lnTo>
                      <a:pt x="757" y="470"/>
                    </a:lnTo>
                    <a:lnTo>
                      <a:pt x="740" y="497"/>
                    </a:lnTo>
                    <a:lnTo>
                      <a:pt x="726" y="522"/>
                    </a:lnTo>
                    <a:lnTo>
                      <a:pt x="714" y="544"/>
                    </a:lnTo>
                    <a:lnTo>
                      <a:pt x="703" y="566"/>
                    </a:lnTo>
                    <a:lnTo>
                      <a:pt x="694" y="590"/>
                    </a:lnTo>
                    <a:lnTo>
                      <a:pt x="686" y="615"/>
                    </a:lnTo>
                    <a:lnTo>
                      <a:pt x="678" y="641"/>
                    </a:lnTo>
                    <a:lnTo>
                      <a:pt x="669" y="671"/>
                    </a:lnTo>
                    <a:lnTo>
                      <a:pt x="660" y="705"/>
                    </a:lnTo>
                    <a:lnTo>
                      <a:pt x="643" y="781"/>
                    </a:lnTo>
                    <a:lnTo>
                      <a:pt x="622" y="855"/>
                    </a:lnTo>
                    <a:lnTo>
                      <a:pt x="600" y="930"/>
                    </a:lnTo>
                    <a:lnTo>
                      <a:pt x="593" y="964"/>
                    </a:lnTo>
                    <a:lnTo>
                      <a:pt x="585" y="1003"/>
                    </a:lnTo>
                    <a:lnTo>
                      <a:pt x="575" y="1047"/>
                    </a:lnTo>
                    <a:lnTo>
                      <a:pt x="566" y="1090"/>
                    </a:lnTo>
                    <a:lnTo>
                      <a:pt x="554" y="1133"/>
                    </a:lnTo>
                    <a:lnTo>
                      <a:pt x="544" y="1174"/>
                    </a:lnTo>
                    <a:lnTo>
                      <a:pt x="534" y="1209"/>
                    </a:lnTo>
                    <a:lnTo>
                      <a:pt x="525" y="1238"/>
                    </a:lnTo>
                    <a:lnTo>
                      <a:pt x="519" y="1269"/>
                    </a:lnTo>
                    <a:lnTo>
                      <a:pt x="511" y="1305"/>
                    </a:lnTo>
                    <a:lnTo>
                      <a:pt x="502" y="1340"/>
                    </a:lnTo>
                    <a:lnTo>
                      <a:pt x="494" y="1374"/>
                    </a:lnTo>
                    <a:lnTo>
                      <a:pt x="485" y="1405"/>
                    </a:lnTo>
                    <a:lnTo>
                      <a:pt x="474" y="1430"/>
                    </a:lnTo>
                    <a:lnTo>
                      <a:pt x="465" y="1449"/>
                    </a:lnTo>
                    <a:lnTo>
                      <a:pt x="454" y="1464"/>
                    </a:lnTo>
                    <a:lnTo>
                      <a:pt x="439" y="1479"/>
                    </a:lnTo>
                    <a:lnTo>
                      <a:pt x="418" y="1493"/>
                    </a:lnTo>
                    <a:lnTo>
                      <a:pt x="393" y="1505"/>
                    </a:lnTo>
                    <a:lnTo>
                      <a:pt x="367" y="1513"/>
                    </a:lnTo>
                    <a:lnTo>
                      <a:pt x="337" y="1515"/>
                    </a:lnTo>
                    <a:lnTo>
                      <a:pt x="320" y="1515"/>
                    </a:lnTo>
                    <a:lnTo>
                      <a:pt x="301" y="1512"/>
                    </a:lnTo>
                    <a:lnTo>
                      <a:pt x="283" y="1505"/>
                    </a:lnTo>
                    <a:lnTo>
                      <a:pt x="266" y="1497"/>
                    </a:lnTo>
                    <a:lnTo>
                      <a:pt x="250" y="1485"/>
                    </a:lnTo>
                    <a:lnTo>
                      <a:pt x="237" y="1471"/>
                    </a:lnTo>
                    <a:lnTo>
                      <a:pt x="227" y="1454"/>
                    </a:lnTo>
                    <a:lnTo>
                      <a:pt x="220" y="1434"/>
                    </a:lnTo>
                    <a:lnTo>
                      <a:pt x="217" y="1411"/>
                    </a:lnTo>
                    <a:lnTo>
                      <a:pt x="217" y="1404"/>
                    </a:lnTo>
                    <a:lnTo>
                      <a:pt x="221" y="1392"/>
                    </a:lnTo>
                    <a:lnTo>
                      <a:pt x="225" y="1377"/>
                    </a:lnTo>
                    <a:lnTo>
                      <a:pt x="231" y="1357"/>
                    </a:lnTo>
                    <a:lnTo>
                      <a:pt x="236" y="1336"/>
                    </a:lnTo>
                    <a:lnTo>
                      <a:pt x="242" y="1315"/>
                    </a:lnTo>
                    <a:lnTo>
                      <a:pt x="249" y="1294"/>
                    </a:lnTo>
                    <a:lnTo>
                      <a:pt x="255" y="1276"/>
                    </a:lnTo>
                    <a:lnTo>
                      <a:pt x="255" y="1276"/>
                    </a:lnTo>
                    <a:lnTo>
                      <a:pt x="360" y="840"/>
                    </a:lnTo>
                    <a:lnTo>
                      <a:pt x="369" y="804"/>
                    </a:lnTo>
                    <a:lnTo>
                      <a:pt x="381" y="764"/>
                    </a:lnTo>
                    <a:lnTo>
                      <a:pt x="392" y="719"/>
                    </a:lnTo>
                    <a:lnTo>
                      <a:pt x="403" y="672"/>
                    </a:lnTo>
                    <a:lnTo>
                      <a:pt x="414" y="626"/>
                    </a:lnTo>
                    <a:lnTo>
                      <a:pt x="424" y="582"/>
                    </a:lnTo>
                    <a:lnTo>
                      <a:pt x="435" y="540"/>
                    </a:lnTo>
                    <a:lnTo>
                      <a:pt x="444" y="503"/>
                    </a:lnTo>
                    <a:lnTo>
                      <a:pt x="453" y="464"/>
                    </a:lnTo>
                    <a:lnTo>
                      <a:pt x="464" y="425"/>
                    </a:lnTo>
                    <a:lnTo>
                      <a:pt x="473" y="387"/>
                    </a:lnTo>
                    <a:lnTo>
                      <a:pt x="482" y="350"/>
                    </a:lnTo>
                    <a:lnTo>
                      <a:pt x="489" y="315"/>
                    </a:lnTo>
                    <a:lnTo>
                      <a:pt x="494" y="283"/>
                    </a:lnTo>
                    <a:lnTo>
                      <a:pt x="495" y="256"/>
                    </a:lnTo>
                    <a:lnTo>
                      <a:pt x="494" y="226"/>
                    </a:lnTo>
                    <a:lnTo>
                      <a:pt x="490" y="198"/>
                    </a:lnTo>
                    <a:lnTo>
                      <a:pt x="485" y="173"/>
                    </a:lnTo>
                    <a:lnTo>
                      <a:pt x="475" y="150"/>
                    </a:lnTo>
                    <a:lnTo>
                      <a:pt x="464" y="130"/>
                    </a:lnTo>
                    <a:lnTo>
                      <a:pt x="448" y="113"/>
                    </a:lnTo>
                    <a:lnTo>
                      <a:pt x="430" y="101"/>
                    </a:lnTo>
                    <a:lnTo>
                      <a:pt x="407" y="93"/>
                    </a:lnTo>
                    <a:lnTo>
                      <a:pt x="382" y="91"/>
                    </a:lnTo>
                    <a:lnTo>
                      <a:pt x="350" y="93"/>
                    </a:lnTo>
                    <a:lnTo>
                      <a:pt x="321" y="104"/>
                    </a:lnTo>
                    <a:lnTo>
                      <a:pt x="293" y="120"/>
                    </a:lnTo>
                    <a:lnTo>
                      <a:pt x="270" y="140"/>
                    </a:lnTo>
                    <a:lnTo>
                      <a:pt x="248" y="167"/>
                    </a:lnTo>
                    <a:lnTo>
                      <a:pt x="228" y="198"/>
                    </a:lnTo>
                    <a:lnTo>
                      <a:pt x="210" y="233"/>
                    </a:lnTo>
                    <a:lnTo>
                      <a:pt x="193" y="273"/>
                    </a:lnTo>
                    <a:lnTo>
                      <a:pt x="177" y="315"/>
                    </a:lnTo>
                    <a:lnTo>
                      <a:pt x="162" y="360"/>
                    </a:lnTo>
                    <a:lnTo>
                      <a:pt x="148" y="409"/>
                    </a:lnTo>
                    <a:lnTo>
                      <a:pt x="135" y="459"/>
                    </a:lnTo>
                    <a:lnTo>
                      <a:pt x="127" y="487"/>
                    </a:lnTo>
                    <a:lnTo>
                      <a:pt x="121" y="511"/>
                    </a:lnTo>
                    <a:lnTo>
                      <a:pt x="113" y="528"/>
                    </a:lnTo>
                    <a:lnTo>
                      <a:pt x="106" y="541"/>
                    </a:lnTo>
                    <a:lnTo>
                      <a:pt x="97" y="549"/>
                    </a:lnTo>
                    <a:lnTo>
                      <a:pt x="88" y="553"/>
                    </a:lnTo>
                    <a:lnTo>
                      <a:pt x="75" y="556"/>
                    </a:lnTo>
                    <a:lnTo>
                      <a:pt x="59" y="556"/>
                    </a:lnTo>
                    <a:lnTo>
                      <a:pt x="52" y="556"/>
                    </a:lnTo>
                    <a:lnTo>
                      <a:pt x="43" y="554"/>
                    </a:lnTo>
                    <a:lnTo>
                      <a:pt x="34" y="553"/>
                    </a:lnTo>
                    <a:lnTo>
                      <a:pt x="24" y="550"/>
                    </a:lnTo>
                    <a:lnTo>
                      <a:pt x="15" y="545"/>
                    </a:lnTo>
                    <a:lnTo>
                      <a:pt x="7" y="536"/>
                    </a:lnTo>
                    <a:lnTo>
                      <a:pt x="1" y="525"/>
                    </a:lnTo>
                    <a:lnTo>
                      <a:pt x="0" y="511"/>
                    </a:lnTo>
                    <a:lnTo>
                      <a:pt x="0" y="503"/>
                    </a:lnTo>
                    <a:lnTo>
                      <a:pt x="3" y="490"/>
                    </a:lnTo>
                    <a:lnTo>
                      <a:pt x="8" y="470"/>
                    </a:lnTo>
                    <a:lnTo>
                      <a:pt x="15" y="447"/>
                    </a:lnTo>
                    <a:lnTo>
                      <a:pt x="22" y="418"/>
                    </a:lnTo>
                    <a:lnTo>
                      <a:pt x="32" y="388"/>
                    </a:lnTo>
                    <a:lnTo>
                      <a:pt x="42" y="354"/>
                    </a:lnTo>
                    <a:lnTo>
                      <a:pt x="55" y="320"/>
                    </a:lnTo>
                    <a:lnTo>
                      <a:pt x="70" y="283"/>
                    </a:lnTo>
                    <a:lnTo>
                      <a:pt x="85" y="248"/>
                    </a:lnTo>
                    <a:lnTo>
                      <a:pt x="101" y="214"/>
                    </a:lnTo>
                    <a:lnTo>
                      <a:pt x="119" y="180"/>
                    </a:lnTo>
                    <a:lnTo>
                      <a:pt x="134" y="157"/>
                    </a:lnTo>
                    <a:lnTo>
                      <a:pt x="152" y="133"/>
                    </a:lnTo>
                    <a:lnTo>
                      <a:pt x="170" y="108"/>
                    </a:lnTo>
                    <a:lnTo>
                      <a:pt x="193" y="84"/>
                    </a:lnTo>
                    <a:lnTo>
                      <a:pt x="219" y="62"/>
                    </a:lnTo>
                    <a:lnTo>
                      <a:pt x="246" y="42"/>
                    </a:lnTo>
                    <a:lnTo>
                      <a:pt x="278" y="25"/>
                    </a:lnTo>
                    <a:lnTo>
                      <a:pt x="312" y="12"/>
                    </a:lnTo>
                    <a:lnTo>
                      <a:pt x="348" y="3"/>
                    </a:lnTo>
                    <a:lnTo>
                      <a:pt x="39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46" name="Straight Arrow Connector 145"/>
            <p:cNvCxnSpPr/>
            <p:nvPr/>
          </p:nvCxnSpPr>
          <p:spPr>
            <a:xfrm flipV="1">
              <a:off x="1752600" y="381000"/>
              <a:ext cx="0" cy="6096000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>
              <a:off x="1752600" y="3733800"/>
              <a:ext cx="7239000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Freeform 6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>
              <a:off x="8305800" y="3886200"/>
              <a:ext cx="280458" cy="266700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1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1905000" y="228600"/>
              <a:ext cx="228600" cy="219694"/>
            </a:xfrm>
            <a:custGeom>
              <a:avLst/>
              <a:gdLst/>
              <a:ahLst/>
              <a:cxnLst>
                <a:cxn ang="0">
                  <a:pos x="2856" y="0"/>
                </a:cxn>
                <a:cxn ang="0">
                  <a:pos x="2932" y="3"/>
                </a:cxn>
                <a:cxn ang="0">
                  <a:pos x="3000" y="19"/>
                </a:cxn>
                <a:cxn ang="0">
                  <a:pos x="3051" y="57"/>
                </a:cxn>
                <a:cxn ang="0">
                  <a:pos x="3078" y="125"/>
                </a:cxn>
                <a:cxn ang="0">
                  <a:pos x="3072" y="227"/>
                </a:cxn>
                <a:cxn ang="0">
                  <a:pos x="3035" y="301"/>
                </a:cxn>
                <a:cxn ang="0">
                  <a:pos x="2977" y="349"/>
                </a:cxn>
                <a:cxn ang="0">
                  <a:pos x="2909" y="375"/>
                </a:cxn>
                <a:cxn ang="0">
                  <a:pos x="2842" y="386"/>
                </a:cxn>
                <a:cxn ang="0">
                  <a:pos x="2785" y="388"/>
                </a:cxn>
                <a:cxn ang="0">
                  <a:pos x="1280" y="2667"/>
                </a:cxn>
                <a:cxn ang="0">
                  <a:pos x="1266" y="2733"/>
                </a:cxn>
                <a:cxn ang="0">
                  <a:pos x="1242" y="2806"/>
                </a:cxn>
                <a:cxn ang="0">
                  <a:pos x="1201" y="2876"/>
                </a:cxn>
                <a:cxn ang="0">
                  <a:pos x="1138" y="2929"/>
                </a:cxn>
                <a:cxn ang="0">
                  <a:pos x="1047" y="2959"/>
                </a:cxn>
                <a:cxn ang="0">
                  <a:pos x="948" y="2953"/>
                </a:cxn>
                <a:cxn ang="0">
                  <a:pos x="883" y="2912"/>
                </a:cxn>
                <a:cxn ang="0">
                  <a:pos x="846" y="2854"/>
                </a:cxn>
                <a:cxn ang="0">
                  <a:pos x="831" y="2791"/>
                </a:cxn>
                <a:cxn ang="0">
                  <a:pos x="834" y="2746"/>
                </a:cxn>
                <a:cxn ang="0">
                  <a:pos x="853" y="2674"/>
                </a:cxn>
                <a:cxn ang="0">
                  <a:pos x="876" y="2586"/>
                </a:cxn>
                <a:cxn ang="0">
                  <a:pos x="1520" y="388"/>
                </a:cxn>
                <a:cxn ang="0">
                  <a:pos x="941" y="389"/>
                </a:cxn>
                <a:cxn ang="0">
                  <a:pos x="843" y="398"/>
                </a:cxn>
                <a:cxn ang="0">
                  <a:pos x="720" y="427"/>
                </a:cxn>
                <a:cxn ang="0">
                  <a:pos x="581" y="488"/>
                </a:cxn>
                <a:cxn ang="0">
                  <a:pos x="432" y="595"/>
                </a:cxn>
                <a:cxn ang="0">
                  <a:pos x="279" y="757"/>
                </a:cxn>
                <a:cxn ang="0">
                  <a:pos x="164" y="923"/>
                </a:cxn>
                <a:cxn ang="0">
                  <a:pos x="128" y="964"/>
                </a:cxn>
                <a:cxn ang="0">
                  <a:pos x="79" y="977"/>
                </a:cxn>
                <a:cxn ang="0">
                  <a:pos x="27" y="965"/>
                </a:cxn>
                <a:cxn ang="0">
                  <a:pos x="5" y="940"/>
                </a:cxn>
                <a:cxn ang="0">
                  <a:pos x="0" y="917"/>
                </a:cxn>
                <a:cxn ang="0">
                  <a:pos x="7" y="888"/>
                </a:cxn>
                <a:cxn ang="0">
                  <a:pos x="43" y="815"/>
                </a:cxn>
                <a:cxn ang="0">
                  <a:pos x="104" y="708"/>
                </a:cxn>
                <a:cxn ang="0">
                  <a:pos x="185" y="582"/>
                </a:cxn>
                <a:cxn ang="0">
                  <a:pos x="283" y="448"/>
                </a:cxn>
                <a:cxn ang="0">
                  <a:pos x="390" y="315"/>
                </a:cxn>
                <a:cxn ang="0">
                  <a:pos x="554" y="161"/>
                </a:cxn>
                <a:cxn ang="0">
                  <a:pos x="706" y="68"/>
                </a:cxn>
                <a:cxn ang="0">
                  <a:pos x="843" y="19"/>
                </a:cxn>
                <a:cxn ang="0">
                  <a:pos x="959" y="2"/>
                </a:cxn>
                <a:cxn ang="0">
                  <a:pos x="1050" y="0"/>
                </a:cxn>
              </a:cxnLst>
              <a:rect l="0" t="0" r="r" b="b"/>
              <a:pathLst>
                <a:path w="3080" h="2961">
                  <a:moveTo>
                    <a:pt x="1050" y="0"/>
                  </a:moveTo>
                  <a:lnTo>
                    <a:pt x="2830" y="0"/>
                  </a:lnTo>
                  <a:lnTo>
                    <a:pt x="2856" y="0"/>
                  </a:lnTo>
                  <a:lnTo>
                    <a:pt x="2881" y="0"/>
                  </a:lnTo>
                  <a:lnTo>
                    <a:pt x="2907" y="1"/>
                  </a:lnTo>
                  <a:lnTo>
                    <a:pt x="2932" y="3"/>
                  </a:lnTo>
                  <a:lnTo>
                    <a:pt x="2956" y="7"/>
                  </a:lnTo>
                  <a:lnTo>
                    <a:pt x="2979" y="12"/>
                  </a:lnTo>
                  <a:lnTo>
                    <a:pt x="3000" y="19"/>
                  </a:lnTo>
                  <a:lnTo>
                    <a:pt x="3020" y="29"/>
                  </a:lnTo>
                  <a:lnTo>
                    <a:pt x="3037" y="41"/>
                  </a:lnTo>
                  <a:lnTo>
                    <a:pt x="3051" y="57"/>
                  </a:lnTo>
                  <a:lnTo>
                    <a:pt x="3064" y="77"/>
                  </a:lnTo>
                  <a:lnTo>
                    <a:pt x="3072" y="99"/>
                  </a:lnTo>
                  <a:lnTo>
                    <a:pt x="3078" y="125"/>
                  </a:lnTo>
                  <a:lnTo>
                    <a:pt x="3080" y="157"/>
                  </a:lnTo>
                  <a:lnTo>
                    <a:pt x="3078" y="194"/>
                  </a:lnTo>
                  <a:lnTo>
                    <a:pt x="3072" y="227"/>
                  </a:lnTo>
                  <a:lnTo>
                    <a:pt x="3063" y="255"/>
                  </a:lnTo>
                  <a:lnTo>
                    <a:pt x="3050" y="279"/>
                  </a:lnTo>
                  <a:lnTo>
                    <a:pt x="3035" y="301"/>
                  </a:lnTo>
                  <a:lnTo>
                    <a:pt x="3017" y="320"/>
                  </a:lnTo>
                  <a:lnTo>
                    <a:pt x="2998" y="336"/>
                  </a:lnTo>
                  <a:lnTo>
                    <a:pt x="2977" y="349"/>
                  </a:lnTo>
                  <a:lnTo>
                    <a:pt x="2955" y="360"/>
                  </a:lnTo>
                  <a:lnTo>
                    <a:pt x="2932" y="369"/>
                  </a:lnTo>
                  <a:lnTo>
                    <a:pt x="2909" y="375"/>
                  </a:lnTo>
                  <a:lnTo>
                    <a:pt x="2886" y="380"/>
                  </a:lnTo>
                  <a:lnTo>
                    <a:pt x="2863" y="383"/>
                  </a:lnTo>
                  <a:lnTo>
                    <a:pt x="2842" y="386"/>
                  </a:lnTo>
                  <a:lnTo>
                    <a:pt x="2821" y="388"/>
                  </a:lnTo>
                  <a:lnTo>
                    <a:pt x="2801" y="388"/>
                  </a:lnTo>
                  <a:lnTo>
                    <a:pt x="2785" y="388"/>
                  </a:lnTo>
                  <a:lnTo>
                    <a:pt x="2770" y="388"/>
                  </a:lnTo>
                  <a:lnTo>
                    <a:pt x="1700" y="388"/>
                  </a:lnTo>
                  <a:lnTo>
                    <a:pt x="1280" y="2667"/>
                  </a:lnTo>
                  <a:lnTo>
                    <a:pt x="1275" y="2688"/>
                  </a:lnTo>
                  <a:lnTo>
                    <a:pt x="1271" y="2710"/>
                  </a:lnTo>
                  <a:lnTo>
                    <a:pt x="1266" y="2733"/>
                  </a:lnTo>
                  <a:lnTo>
                    <a:pt x="1259" y="2757"/>
                  </a:lnTo>
                  <a:lnTo>
                    <a:pt x="1251" y="2782"/>
                  </a:lnTo>
                  <a:lnTo>
                    <a:pt x="1242" y="2806"/>
                  </a:lnTo>
                  <a:lnTo>
                    <a:pt x="1230" y="2831"/>
                  </a:lnTo>
                  <a:lnTo>
                    <a:pt x="1216" y="2854"/>
                  </a:lnTo>
                  <a:lnTo>
                    <a:pt x="1201" y="2876"/>
                  </a:lnTo>
                  <a:lnTo>
                    <a:pt x="1182" y="2895"/>
                  </a:lnTo>
                  <a:lnTo>
                    <a:pt x="1161" y="2914"/>
                  </a:lnTo>
                  <a:lnTo>
                    <a:pt x="1138" y="2929"/>
                  </a:lnTo>
                  <a:lnTo>
                    <a:pt x="1111" y="2943"/>
                  </a:lnTo>
                  <a:lnTo>
                    <a:pt x="1081" y="2953"/>
                  </a:lnTo>
                  <a:lnTo>
                    <a:pt x="1047" y="2959"/>
                  </a:lnTo>
                  <a:lnTo>
                    <a:pt x="1010" y="2961"/>
                  </a:lnTo>
                  <a:lnTo>
                    <a:pt x="976" y="2959"/>
                  </a:lnTo>
                  <a:lnTo>
                    <a:pt x="948" y="2953"/>
                  </a:lnTo>
                  <a:lnTo>
                    <a:pt x="923" y="2942"/>
                  </a:lnTo>
                  <a:lnTo>
                    <a:pt x="901" y="2928"/>
                  </a:lnTo>
                  <a:lnTo>
                    <a:pt x="883" y="2912"/>
                  </a:lnTo>
                  <a:lnTo>
                    <a:pt x="867" y="2894"/>
                  </a:lnTo>
                  <a:lnTo>
                    <a:pt x="855" y="2874"/>
                  </a:lnTo>
                  <a:lnTo>
                    <a:pt x="846" y="2854"/>
                  </a:lnTo>
                  <a:lnTo>
                    <a:pt x="838" y="2832"/>
                  </a:lnTo>
                  <a:lnTo>
                    <a:pt x="833" y="2811"/>
                  </a:lnTo>
                  <a:lnTo>
                    <a:pt x="831" y="2791"/>
                  </a:lnTo>
                  <a:lnTo>
                    <a:pt x="830" y="2772"/>
                  </a:lnTo>
                  <a:lnTo>
                    <a:pt x="831" y="2762"/>
                  </a:lnTo>
                  <a:lnTo>
                    <a:pt x="834" y="2746"/>
                  </a:lnTo>
                  <a:lnTo>
                    <a:pt x="839" y="2727"/>
                  </a:lnTo>
                  <a:lnTo>
                    <a:pt x="845" y="2702"/>
                  </a:lnTo>
                  <a:lnTo>
                    <a:pt x="853" y="2674"/>
                  </a:lnTo>
                  <a:lnTo>
                    <a:pt x="860" y="2646"/>
                  </a:lnTo>
                  <a:lnTo>
                    <a:pt x="868" y="2615"/>
                  </a:lnTo>
                  <a:lnTo>
                    <a:pt x="876" y="2586"/>
                  </a:lnTo>
                  <a:lnTo>
                    <a:pt x="883" y="2557"/>
                  </a:lnTo>
                  <a:lnTo>
                    <a:pt x="890" y="2530"/>
                  </a:lnTo>
                  <a:lnTo>
                    <a:pt x="1520" y="388"/>
                  </a:lnTo>
                  <a:lnTo>
                    <a:pt x="990" y="388"/>
                  </a:lnTo>
                  <a:lnTo>
                    <a:pt x="967" y="389"/>
                  </a:lnTo>
                  <a:lnTo>
                    <a:pt x="941" y="389"/>
                  </a:lnTo>
                  <a:lnTo>
                    <a:pt x="911" y="391"/>
                  </a:lnTo>
                  <a:lnTo>
                    <a:pt x="879" y="393"/>
                  </a:lnTo>
                  <a:lnTo>
                    <a:pt x="843" y="398"/>
                  </a:lnTo>
                  <a:lnTo>
                    <a:pt x="804" y="405"/>
                  </a:lnTo>
                  <a:lnTo>
                    <a:pt x="763" y="414"/>
                  </a:lnTo>
                  <a:lnTo>
                    <a:pt x="720" y="427"/>
                  </a:lnTo>
                  <a:lnTo>
                    <a:pt x="676" y="443"/>
                  </a:lnTo>
                  <a:lnTo>
                    <a:pt x="630" y="464"/>
                  </a:lnTo>
                  <a:lnTo>
                    <a:pt x="581" y="488"/>
                  </a:lnTo>
                  <a:lnTo>
                    <a:pt x="532" y="518"/>
                  </a:lnTo>
                  <a:lnTo>
                    <a:pt x="482" y="553"/>
                  </a:lnTo>
                  <a:lnTo>
                    <a:pt x="432" y="595"/>
                  </a:lnTo>
                  <a:lnTo>
                    <a:pt x="381" y="641"/>
                  </a:lnTo>
                  <a:lnTo>
                    <a:pt x="331" y="696"/>
                  </a:lnTo>
                  <a:lnTo>
                    <a:pt x="279" y="757"/>
                  </a:lnTo>
                  <a:lnTo>
                    <a:pt x="229" y="826"/>
                  </a:lnTo>
                  <a:lnTo>
                    <a:pt x="180" y="902"/>
                  </a:lnTo>
                  <a:lnTo>
                    <a:pt x="164" y="923"/>
                  </a:lnTo>
                  <a:lnTo>
                    <a:pt x="151" y="940"/>
                  </a:lnTo>
                  <a:lnTo>
                    <a:pt x="140" y="954"/>
                  </a:lnTo>
                  <a:lnTo>
                    <a:pt x="128" y="964"/>
                  </a:lnTo>
                  <a:lnTo>
                    <a:pt x="114" y="971"/>
                  </a:lnTo>
                  <a:lnTo>
                    <a:pt x="99" y="976"/>
                  </a:lnTo>
                  <a:lnTo>
                    <a:pt x="79" y="977"/>
                  </a:lnTo>
                  <a:lnTo>
                    <a:pt x="58" y="975"/>
                  </a:lnTo>
                  <a:lnTo>
                    <a:pt x="41" y="971"/>
                  </a:lnTo>
                  <a:lnTo>
                    <a:pt x="27" y="965"/>
                  </a:lnTo>
                  <a:lnTo>
                    <a:pt x="18" y="957"/>
                  </a:lnTo>
                  <a:lnTo>
                    <a:pt x="9" y="949"/>
                  </a:lnTo>
                  <a:lnTo>
                    <a:pt x="5" y="940"/>
                  </a:lnTo>
                  <a:lnTo>
                    <a:pt x="2" y="932"/>
                  </a:lnTo>
                  <a:lnTo>
                    <a:pt x="0" y="924"/>
                  </a:lnTo>
                  <a:lnTo>
                    <a:pt x="0" y="917"/>
                  </a:lnTo>
                  <a:lnTo>
                    <a:pt x="0" y="913"/>
                  </a:lnTo>
                  <a:lnTo>
                    <a:pt x="1" y="904"/>
                  </a:lnTo>
                  <a:lnTo>
                    <a:pt x="7" y="888"/>
                  </a:lnTo>
                  <a:lnTo>
                    <a:pt x="16" y="867"/>
                  </a:lnTo>
                  <a:lnTo>
                    <a:pt x="28" y="843"/>
                  </a:lnTo>
                  <a:lnTo>
                    <a:pt x="43" y="815"/>
                  </a:lnTo>
                  <a:lnTo>
                    <a:pt x="61" y="782"/>
                  </a:lnTo>
                  <a:lnTo>
                    <a:pt x="82" y="747"/>
                  </a:lnTo>
                  <a:lnTo>
                    <a:pt x="104" y="708"/>
                  </a:lnTo>
                  <a:lnTo>
                    <a:pt x="129" y="669"/>
                  </a:lnTo>
                  <a:lnTo>
                    <a:pt x="156" y="626"/>
                  </a:lnTo>
                  <a:lnTo>
                    <a:pt x="185" y="582"/>
                  </a:lnTo>
                  <a:lnTo>
                    <a:pt x="217" y="538"/>
                  </a:lnTo>
                  <a:lnTo>
                    <a:pt x="249" y="493"/>
                  </a:lnTo>
                  <a:lnTo>
                    <a:pt x="283" y="448"/>
                  </a:lnTo>
                  <a:lnTo>
                    <a:pt x="318" y="403"/>
                  </a:lnTo>
                  <a:lnTo>
                    <a:pt x="354" y="358"/>
                  </a:lnTo>
                  <a:lnTo>
                    <a:pt x="390" y="315"/>
                  </a:lnTo>
                  <a:lnTo>
                    <a:pt x="446" y="256"/>
                  </a:lnTo>
                  <a:lnTo>
                    <a:pt x="500" y="205"/>
                  </a:lnTo>
                  <a:lnTo>
                    <a:pt x="554" y="161"/>
                  </a:lnTo>
                  <a:lnTo>
                    <a:pt x="606" y="124"/>
                  </a:lnTo>
                  <a:lnTo>
                    <a:pt x="656" y="92"/>
                  </a:lnTo>
                  <a:lnTo>
                    <a:pt x="706" y="68"/>
                  </a:lnTo>
                  <a:lnTo>
                    <a:pt x="753" y="47"/>
                  </a:lnTo>
                  <a:lnTo>
                    <a:pt x="798" y="31"/>
                  </a:lnTo>
                  <a:lnTo>
                    <a:pt x="843" y="19"/>
                  </a:lnTo>
                  <a:lnTo>
                    <a:pt x="883" y="12"/>
                  </a:lnTo>
                  <a:lnTo>
                    <a:pt x="922" y="6"/>
                  </a:lnTo>
                  <a:lnTo>
                    <a:pt x="959" y="2"/>
                  </a:lnTo>
                  <a:lnTo>
                    <a:pt x="992" y="1"/>
                  </a:lnTo>
                  <a:lnTo>
                    <a:pt x="1023" y="0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1600200" y="4038600"/>
              <a:ext cx="304800" cy="22860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657600"/>
            <a:ext cx="4210050" cy="809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953000"/>
            <a:ext cx="4271963" cy="63341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828800"/>
            <a:ext cx="5626931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5434013" cy="80962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04800" y="24384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sym typeface="Symbol"/>
              </a:rPr>
              <a:t>   Morphisms: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9144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(For </a:t>
            </a:r>
            <a:r>
              <a:rPr lang="en-US" sz="2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H</a:t>
            </a:r>
            <a:r>
              <a:rPr lang="en-US" sz="2800" baseline="-25000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 =  </a:t>
            </a:r>
            <a:r>
              <a:rPr lang="en-US" sz="2800" dirty="0" smtClean="0">
                <a:solidFill>
                  <a:srgbClr val="C00000"/>
                </a:solidFill>
              </a:rPr>
              <a:t>the positive half-plane </a:t>
            </a:r>
            <a:r>
              <a:rPr lang="en-US" sz="2800" dirty="0" smtClean="0">
                <a:solidFill>
                  <a:srgbClr val="C00000"/>
                </a:solidFill>
                <a:latin typeface="+mn-lt"/>
              </a:rPr>
              <a:t>)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9" grpId="0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Hint of a Relation to Wall-Crossing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morphism spaces can be defined by a 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Cecotti-Vafa</a:t>
            </a:r>
            <a:r>
              <a:rPr lang="en-US" sz="2800" dirty="0" smtClean="0">
                <a:solidFill>
                  <a:srgbClr val="FF0000"/>
                </a:solidFill>
              </a:rPr>
              <a:t>/</a:t>
            </a:r>
            <a:r>
              <a:rPr lang="en-US" sz="2800" dirty="0" err="1" smtClean="0">
                <a:solidFill>
                  <a:srgbClr val="FF0000"/>
                </a:solidFill>
              </a:rPr>
              <a:t>Kontsevich</a:t>
            </a:r>
            <a:r>
              <a:rPr lang="en-US" sz="2800" dirty="0" smtClean="0">
                <a:solidFill>
                  <a:srgbClr val="FF0000"/>
                </a:solidFill>
              </a:rPr>
              <a:t>-</a:t>
            </a:r>
            <a:r>
              <a:rPr lang="en-US" sz="2800" dirty="0" err="1" smtClean="0">
                <a:solidFill>
                  <a:srgbClr val="FF0000"/>
                </a:solidFill>
              </a:rPr>
              <a:t>Soibelman</a:t>
            </a:r>
            <a:r>
              <a:rPr lang="en-US" sz="2800" dirty="0" smtClean="0">
                <a:solidFill>
                  <a:srgbClr val="FF0000"/>
                </a:solidFill>
              </a:rPr>
              <a:t>-like product: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2860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Suppose </a:t>
            </a:r>
            <a:r>
              <a:rPr lang="en-US" sz="2800" dirty="0" smtClean="0">
                <a:solidFill>
                  <a:srgbClr val="0000FF"/>
                </a:solidFill>
                <a:latin typeface="Mathematica7Mono" pitchFamily="2" charset="0"/>
                <a:ea typeface="Mathematica7Mono" pitchFamily="2" charset="0"/>
              </a:rPr>
              <a:t>V</a:t>
            </a:r>
            <a:r>
              <a:rPr lang="en-US" sz="2800" dirty="0" smtClean="0">
                <a:solidFill>
                  <a:srgbClr val="0000FF"/>
                </a:solidFill>
              </a:rPr>
              <a:t> = { 1, …, K}. 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Introduce the elementary K x K matrices </a:t>
            </a:r>
            <a:r>
              <a:rPr lang="en-US" sz="2800" dirty="0" err="1" smtClean="0">
                <a:solidFill>
                  <a:srgbClr val="0000FF"/>
                </a:solidFill>
              </a:rPr>
              <a:t>e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ij</a:t>
            </a:r>
            <a:endParaRPr lang="en-US" sz="2800" baseline="-25000" dirty="0">
              <a:solidFill>
                <a:srgbClr val="0000FF"/>
              </a:solidFill>
            </a:endParaRPr>
          </a:p>
        </p:txBody>
      </p:sp>
      <p:sp>
        <p:nvSpPr>
          <p:cNvPr id="49" name="Right Brace 48"/>
          <p:cNvSpPr/>
          <p:nvPr/>
        </p:nvSpPr>
        <p:spPr>
          <a:xfrm rot="5400000">
            <a:off x="1676400" y="3429000"/>
            <a:ext cx="609600" cy="3048000"/>
          </a:xfrm>
          <a:prstGeom prst="rightBrac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762000" y="51816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phase ordered!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86200"/>
            <a:ext cx="6958013" cy="71913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791200"/>
            <a:ext cx="4600575" cy="814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9" grpId="0" animBg="1"/>
      <p:bldP spid="5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08"/>
            <a:ext cx="8229600" cy="11430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baseline="-25000" dirty="0">
                <a:sym typeface="Mathematica1"/>
              </a:rPr>
              <a:t></a:t>
            </a:r>
            <a:r>
              <a:rPr lang="en-US" dirty="0" smtClean="0"/>
              <a:t> Multiplication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371600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FF0000"/>
                </a:solidFill>
              </a:rPr>
              <a:t>Interior amplitude: 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00200"/>
            <a:ext cx="1771650" cy="5219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971800"/>
            <a:ext cx="2861310" cy="5791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05400" y="13716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Satisfies the L</a:t>
            </a:r>
            <a:r>
              <a:rPr lang="en-US" sz="2400" baseline="-250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</a:t>
            </a:r>
            <a:r>
              <a:rPr lang="en-US" sz="24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``Maurer-</a:t>
            </a:r>
            <a:r>
              <a:rPr lang="en-US" sz="2400" dirty="0" err="1" smtClean="0">
                <a:solidFill>
                  <a:srgbClr val="C00000"/>
                </a:solidFill>
              </a:rPr>
              <a:t>Cartan</a:t>
            </a:r>
            <a:r>
              <a:rPr lang="en-US" sz="2400" dirty="0" smtClean="0">
                <a:solidFill>
                  <a:srgbClr val="C00000"/>
                </a:solidFill>
              </a:rPr>
              <a:t> equation’’  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91000"/>
            <a:ext cx="8233410" cy="5676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715000"/>
            <a:ext cx="4038600" cy="5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0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eeform 115"/>
          <p:cNvSpPr/>
          <p:nvPr/>
        </p:nvSpPr>
        <p:spPr>
          <a:xfrm>
            <a:off x="2971800" y="330994"/>
            <a:ext cx="3107531" cy="6527006"/>
          </a:xfrm>
          <a:custGeom>
            <a:avLst/>
            <a:gdLst>
              <a:gd name="connsiteX0" fmla="*/ 957262 w 3107531"/>
              <a:gd name="connsiteY0" fmla="*/ 14287 h 6527006"/>
              <a:gd name="connsiteX1" fmla="*/ 300037 w 3107531"/>
              <a:gd name="connsiteY1" fmla="*/ 671512 h 6527006"/>
              <a:gd name="connsiteX2" fmla="*/ 114300 w 3107531"/>
              <a:gd name="connsiteY2" fmla="*/ 3300412 h 6527006"/>
              <a:gd name="connsiteX3" fmla="*/ 185737 w 3107531"/>
              <a:gd name="connsiteY3" fmla="*/ 5557837 h 6527006"/>
              <a:gd name="connsiteX4" fmla="*/ 1228725 w 3107531"/>
              <a:gd name="connsiteY4" fmla="*/ 6457950 h 6527006"/>
              <a:gd name="connsiteX5" fmla="*/ 2628900 w 3107531"/>
              <a:gd name="connsiteY5" fmla="*/ 5143500 h 6527006"/>
              <a:gd name="connsiteX6" fmla="*/ 3043237 w 3107531"/>
              <a:gd name="connsiteY6" fmla="*/ 2986087 h 6527006"/>
              <a:gd name="connsiteX7" fmla="*/ 3014662 w 3107531"/>
              <a:gd name="connsiteY7" fmla="*/ 1985962 h 6527006"/>
              <a:gd name="connsiteX8" fmla="*/ 3014662 w 3107531"/>
              <a:gd name="connsiteY8" fmla="*/ 2000250 h 6527006"/>
              <a:gd name="connsiteX9" fmla="*/ 2557462 w 3107531"/>
              <a:gd name="connsiteY9" fmla="*/ 1143000 h 6527006"/>
              <a:gd name="connsiteX10" fmla="*/ 1014412 w 3107531"/>
              <a:gd name="connsiteY10" fmla="*/ 0 h 6527006"/>
              <a:gd name="connsiteX11" fmla="*/ 1014412 w 3107531"/>
              <a:gd name="connsiteY11" fmla="*/ 0 h 65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07531" h="6527006">
                <a:moveTo>
                  <a:pt x="957262" y="14287"/>
                </a:moveTo>
                <a:cubicBezTo>
                  <a:pt x="698896" y="69056"/>
                  <a:pt x="440531" y="123825"/>
                  <a:pt x="300037" y="671512"/>
                </a:cubicBezTo>
                <a:cubicBezTo>
                  <a:pt x="159543" y="1219199"/>
                  <a:pt x="133350" y="2486025"/>
                  <a:pt x="114300" y="3300412"/>
                </a:cubicBezTo>
                <a:cubicBezTo>
                  <a:pt x="95250" y="4114799"/>
                  <a:pt x="0" y="5031581"/>
                  <a:pt x="185737" y="5557837"/>
                </a:cubicBezTo>
                <a:cubicBezTo>
                  <a:pt x="371474" y="6084093"/>
                  <a:pt x="821531" y="6527006"/>
                  <a:pt x="1228725" y="6457950"/>
                </a:cubicBezTo>
                <a:cubicBezTo>
                  <a:pt x="1635919" y="6388894"/>
                  <a:pt x="2326481" y="5722144"/>
                  <a:pt x="2628900" y="5143500"/>
                </a:cubicBezTo>
                <a:cubicBezTo>
                  <a:pt x="2931319" y="4564856"/>
                  <a:pt x="2978943" y="3512343"/>
                  <a:pt x="3043237" y="2986087"/>
                </a:cubicBezTo>
                <a:cubicBezTo>
                  <a:pt x="3107531" y="2459831"/>
                  <a:pt x="3019424" y="2150268"/>
                  <a:pt x="3014662" y="1985962"/>
                </a:cubicBezTo>
                <a:cubicBezTo>
                  <a:pt x="3009900" y="1821656"/>
                  <a:pt x="3090862" y="2140744"/>
                  <a:pt x="3014662" y="2000250"/>
                </a:cubicBezTo>
                <a:cubicBezTo>
                  <a:pt x="2938462" y="1859756"/>
                  <a:pt x="2890837" y="1476375"/>
                  <a:pt x="2557462" y="1143000"/>
                </a:cubicBezTo>
                <a:cubicBezTo>
                  <a:pt x="2224087" y="809625"/>
                  <a:pt x="1014412" y="0"/>
                  <a:pt x="1014412" y="0"/>
                </a:cubicBezTo>
                <a:lnTo>
                  <a:pt x="1014412" y="0"/>
                </a:lnTo>
              </a:path>
            </a:pathLst>
          </a:custGeom>
          <a:solidFill>
            <a:srgbClr val="04ECD6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343400" y="457200"/>
            <a:ext cx="3886200" cy="9906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105400" y="1981200"/>
            <a:ext cx="3733800" cy="6096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029200" y="4953000"/>
            <a:ext cx="4114800" cy="9906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620000" y="40386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467600" y="32004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239000" y="27432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7620000" y="35052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7391400" y="44196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7162800" y="47244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800600" y="5562600"/>
            <a:ext cx="3276600" cy="11430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1828800" y="533400"/>
            <a:ext cx="0" cy="6324600"/>
          </a:xfrm>
          <a:prstGeom prst="straightConnector1">
            <a:avLst/>
          </a:prstGeom>
          <a:ln w="762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752600" y="3733800"/>
            <a:ext cx="7239000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8305800" y="3886200"/>
            <a:ext cx="280458" cy="266700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Freeform 11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1905000" y="228600"/>
            <a:ext cx="228600" cy="219694"/>
          </a:xfrm>
          <a:custGeom>
            <a:avLst/>
            <a:gdLst/>
            <a:ahLst/>
            <a:cxnLst>
              <a:cxn ang="0">
                <a:pos x="2856" y="0"/>
              </a:cxn>
              <a:cxn ang="0">
                <a:pos x="2932" y="3"/>
              </a:cxn>
              <a:cxn ang="0">
                <a:pos x="3000" y="19"/>
              </a:cxn>
              <a:cxn ang="0">
                <a:pos x="3051" y="57"/>
              </a:cxn>
              <a:cxn ang="0">
                <a:pos x="3078" y="125"/>
              </a:cxn>
              <a:cxn ang="0">
                <a:pos x="3072" y="227"/>
              </a:cxn>
              <a:cxn ang="0">
                <a:pos x="3035" y="301"/>
              </a:cxn>
              <a:cxn ang="0">
                <a:pos x="2977" y="349"/>
              </a:cxn>
              <a:cxn ang="0">
                <a:pos x="2909" y="375"/>
              </a:cxn>
              <a:cxn ang="0">
                <a:pos x="2842" y="386"/>
              </a:cxn>
              <a:cxn ang="0">
                <a:pos x="2785" y="388"/>
              </a:cxn>
              <a:cxn ang="0">
                <a:pos x="1280" y="2667"/>
              </a:cxn>
              <a:cxn ang="0">
                <a:pos x="1266" y="2733"/>
              </a:cxn>
              <a:cxn ang="0">
                <a:pos x="1242" y="2806"/>
              </a:cxn>
              <a:cxn ang="0">
                <a:pos x="1201" y="2876"/>
              </a:cxn>
              <a:cxn ang="0">
                <a:pos x="1138" y="2929"/>
              </a:cxn>
              <a:cxn ang="0">
                <a:pos x="1047" y="2959"/>
              </a:cxn>
              <a:cxn ang="0">
                <a:pos x="948" y="2953"/>
              </a:cxn>
              <a:cxn ang="0">
                <a:pos x="883" y="2912"/>
              </a:cxn>
              <a:cxn ang="0">
                <a:pos x="846" y="2854"/>
              </a:cxn>
              <a:cxn ang="0">
                <a:pos x="831" y="2791"/>
              </a:cxn>
              <a:cxn ang="0">
                <a:pos x="834" y="2746"/>
              </a:cxn>
              <a:cxn ang="0">
                <a:pos x="853" y="2674"/>
              </a:cxn>
              <a:cxn ang="0">
                <a:pos x="876" y="2586"/>
              </a:cxn>
              <a:cxn ang="0">
                <a:pos x="1520" y="388"/>
              </a:cxn>
              <a:cxn ang="0">
                <a:pos x="941" y="389"/>
              </a:cxn>
              <a:cxn ang="0">
                <a:pos x="843" y="398"/>
              </a:cxn>
              <a:cxn ang="0">
                <a:pos x="720" y="427"/>
              </a:cxn>
              <a:cxn ang="0">
                <a:pos x="581" y="488"/>
              </a:cxn>
              <a:cxn ang="0">
                <a:pos x="432" y="595"/>
              </a:cxn>
              <a:cxn ang="0">
                <a:pos x="279" y="757"/>
              </a:cxn>
              <a:cxn ang="0">
                <a:pos x="164" y="923"/>
              </a:cxn>
              <a:cxn ang="0">
                <a:pos x="128" y="964"/>
              </a:cxn>
              <a:cxn ang="0">
                <a:pos x="79" y="977"/>
              </a:cxn>
              <a:cxn ang="0">
                <a:pos x="27" y="965"/>
              </a:cxn>
              <a:cxn ang="0">
                <a:pos x="5" y="940"/>
              </a:cxn>
              <a:cxn ang="0">
                <a:pos x="0" y="917"/>
              </a:cxn>
              <a:cxn ang="0">
                <a:pos x="7" y="888"/>
              </a:cxn>
              <a:cxn ang="0">
                <a:pos x="43" y="815"/>
              </a:cxn>
              <a:cxn ang="0">
                <a:pos x="104" y="708"/>
              </a:cxn>
              <a:cxn ang="0">
                <a:pos x="185" y="582"/>
              </a:cxn>
              <a:cxn ang="0">
                <a:pos x="283" y="448"/>
              </a:cxn>
              <a:cxn ang="0">
                <a:pos x="390" y="315"/>
              </a:cxn>
              <a:cxn ang="0">
                <a:pos x="554" y="161"/>
              </a:cxn>
              <a:cxn ang="0">
                <a:pos x="706" y="68"/>
              </a:cxn>
              <a:cxn ang="0">
                <a:pos x="843" y="19"/>
              </a:cxn>
              <a:cxn ang="0">
                <a:pos x="959" y="2"/>
              </a:cxn>
              <a:cxn ang="0">
                <a:pos x="1050" y="0"/>
              </a:cxn>
            </a:cxnLst>
            <a:rect l="0" t="0" r="r" b="b"/>
            <a:pathLst>
              <a:path w="3080" h="2961">
                <a:moveTo>
                  <a:pt x="1050" y="0"/>
                </a:moveTo>
                <a:lnTo>
                  <a:pt x="2830" y="0"/>
                </a:lnTo>
                <a:lnTo>
                  <a:pt x="2856" y="0"/>
                </a:lnTo>
                <a:lnTo>
                  <a:pt x="2881" y="0"/>
                </a:lnTo>
                <a:lnTo>
                  <a:pt x="2907" y="1"/>
                </a:lnTo>
                <a:lnTo>
                  <a:pt x="2932" y="3"/>
                </a:lnTo>
                <a:lnTo>
                  <a:pt x="2956" y="7"/>
                </a:lnTo>
                <a:lnTo>
                  <a:pt x="2979" y="12"/>
                </a:lnTo>
                <a:lnTo>
                  <a:pt x="3000" y="19"/>
                </a:lnTo>
                <a:lnTo>
                  <a:pt x="3020" y="29"/>
                </a:lnTo>
                <a:lnTo>
                  <a:pt x="3037" y="41"/>
                </a:lnTo>
                <a:lnTo>
                  <a:pt x="3051" y="57"/>
                </a:lnTo>
                <a:lnTo>
                  <a:pt x="3064" y="77"/>
                </a:lnTo>
                <a:lnTo>
                  <a:pt x="3072" y="99"/>
                </a:lnTo>
                <a:lnTo>
                  <a:pt x="3078" y="125"/>
                </a:lnTo>
                <a:lnTo>
                  <a:pt x="3080" y="157"/>
                </a:lnTo>
                <a:lnTo>
                  <a:pt x="3078" y="194"/>
                </a:lnTo>
                <a:lnTo>
                  <a:pt x="3072" y="227"/>
                </a:lnTo>
                <a:lnTo>
                  <a:pt x="3063" y="255"/>
                </a:lnTo>
                <a:lnTo>
                  <a:pt x="3050" y="279"/>
                </a:lnTo>
                <a:lnTo>
                  <a:pt x="3035" y="301"/>
                </a:lnTo>
                <a:lnTo>
                  <a:pt x="3017" y="320"/>
                </a:lnTo>
                <a:lnTo>
                  <a:pt x="2998" y="336"/>
                </a:lnTo>
                <a:lnTo>
                  <a:pt x="2977" y="349"/>
                </a:lnTo>
                <a:lnTo>
                  <a:pt x="2955" y="360"/>
                </a:lnTo>
                <a:lnTo>
                  <a:pt x="2932" y="369"/>
                </a:lnTo>
                <a:lnTo>
                  <a:pt x="2909" y="375"/>
                </a:lnTo>
                <a:lnTo>
                  <a:pt x="2886" y="380"/>
                </a:lnTo>
                <a:lnTo>
                  <a:pt x="2863" y="383"/>
                </a:lnTo>
                <a:lnTo>
                  <a:pt x="2842" y="386"/>
                </a:lnTo>
                <a:lnTo>
                  <a:pt x="2821" y="388"/>
                </a:lnTo>
                <a:lnTo>
                  <a:pt x="2801" y="388"/>
                </a:lnTo>
                <a:lnTo>
                  <a:pt x="2785" y="388"/>
                </a:lnTo>
                <a:lnTo>
                  <a:pt x="2770" y="388"/>
                </a:lnTo>
                <a:lnTo>
                  <a:pt x="1700" y="388"/>
                </a:lnTo>
                <a:lnTo>
                  <a:pt x="1280" y="2667"/>
                </a:lnTo>
                <a:lnTo>
                  <a:pt x="1275" y="2688"/>
                </a:lnTo>
                <a:lnTo>
                  <a:pt x="1271" y="2710"/>
                </a:lnTo>
                <a:lnTo>
                  <a:pt x="1266" y="2733"/>
                </a:lnTo>
                <a:lnTo>
                  <a:pt x="1259" y="2757"/>
                </a:lnTo>
                <a:lnTo>
                  <a:pt x="1251" y="2782"/>
                </a:lnTo>
                <a:lnTo>
                  <a:pt x="1242" y="2806"/>
                </a:lnTo>
                <a:lnTo>
                  <a:pt x="1230" y="2831"/>
                </a:lnTo>
                <a:lnTo>
                  <a:pt x="1216" y="2854"/>
                </a:lnTo>
                <a:lnTo>
                  <a:pt x="1201" y="2876"/>
                </a:lnTo>
                <a:lnTo>
                  <a:pt x="1182" y="2895"/>
                </a:lnTo>
                <a:lnTo>
                  <a:pt x="1161" y="2914"/>
                </a:lnTo>
                <a:lnTo>
                  <a:pt x="1138" y="2929"/>
                </a:lnTo>
                <a:lnTo>
                  <a:pt x="1111" y="2943"/>
                </a:lnTo>
                <a:lnTo>
                  <a:pt x="1081" y="2953"/>
                </a:lnTo>
                <a:lnTo>
                  <a:pt x="1047" y="2959"/>
                </a:lnTo>
                <a:lnTo>
                  <a:pt x="1010" y="2961"/>
                </a:lnTo>
                <a:lnTo>
                  <a:pt x="976" y="2959"/>
                </a:lnTo>
                <a:lnTo>
                  <a:pt x="948" y="2953"/>
                </a:lnTo>
                <a:lnTo>
                  <a:pt x="923" y="2942"/>
                </a:lnTo>
                <a:lnTo>
                  <a:pt x="901" y="2928"/>
                </a:lnTo>
                <a:lnTo>
                  <a:pt x="883" y="2912"/>
                </a:lnTo>
                <a:lnTo>
                  <a:pt x="867" y="2894"/>
                </a:lnTo>
                <a:lnTo>
                  <a:pt x="855" y="2874"/>
                </a:lnTo>
                <a:lnTo>
                  <a:pt x="846" y="2854"/>
                </a:lnTo>
                <a:lnTo>
                  <a:pt x="838" y="2832"/>
                </a:lnTo>
                <a:lnTo>
                  <a:pt x="833" y="2811"/>
                </a:lnTo>
                <a:lnTo>
                  <a:pt x="831" y="2791"/>
                </a:lnTo>
                <a:lnTo>
                  <a:pt x="830" y="2772"/>
                </a:lnTo>
                <a:lnTo>
                  <a:pt x="831" y="2762"/>
                </a:lnTo>
                <a:lnTo>
                  <a:pt x="834" y="2746"/>
                </a:lnTo>
                <a:lnTo>
                  <a:pt x="839" y="2727"/>
                </a:lnTo>
                <a:lnTo>
                  <a:pt x="845" y="2702"/>
                </a:lnTo>
                <a:lnTo>
                  <a:pt x="853" y="2674"/>
                </a:lnTo>
                <a:lnTo>
                  <a:pt x="860" y="2646"/>
                </a:lnTo>
                <a:lnTo>
                  <a:pt x="868" y="2615"/>
                </a:lnTo>
                <a:lnTo>
                  <a:pt x="876" y="2586"/>
                </a:lnTo>
                <a:lnTo>
                  <a:pt x="883" y="2557"/>
                </a:lnTo>
                <a:lnTo>
                  <a:pt x="890" y="2530"/>
                </a:lnTo>
                <a:lnTo>
                  <a:pt x="1520" y="388"/>
                </a:lnTo>
                <a:lnTo>
                  <a:pt x="990" y="388"/>
                </a:lnTo>
                <a:lnTo>
                  <a:pt x="967" y="389"/>
                </a:lnTo>
                <a:lnTo>
                  <a:pt x="941" y="389"/>
                </a:lnTo>
                <a:lnTo>
                  <a:pt x="911" y="391"/>
                </a:lnTo>
                <a:lnTo>
                  <a:pt x="879" y="393"/>
                </a:lnTo>
                <a:lnTo>
                  <a:pt x="843" y="398"/>
                </a:lnTo>
                <a:lnTo>
                  <a:pt x="804" y="405"/>
                </a:lnTo>
                <a:lnTo>
                  <a:pt x="763" y="414"/>
                </a:lnTo>
                <a:lnTo>
                  <a:pt x="720" y="427"/>
                </a:lnTo>
                <a:lnTo>
                  <a:pt x="676" y="443"/>
                </a:lnTo>
                <a:lnTo>
                  <a:pt x="630" y="464"/>
                </a:lnTo>
                <a:lnTo>
                  <a:pt x="581" y="488"/>
                </a:lnTo>
                <a:lnTo>
                  <a:pt x="532" y="518"/>
                </a:lnTo>
                <a:lnTo>
                  <a:pt x="482" y="553"/>
                </a:lnTo>
                <a:lnTo>
                  <a:pt x="432" y="595"/>
                </a:lnTo>
                <a:lnTo>
                  <a:pt x="381" y="641"/>
                </a:lnTo>
                <a:lnTo>
                  <a:pt x="331" y="696"/>
                </a:lnTo>
                <a:lnTo>
                  <a:pt x="279" y="757"/>
                </a:lnTo>
                <a:lnTo>
                  <a:pt x="229" y="826"/>
                </a:lnTo>
                <a:lnTo>
                  <a:pt x="180" y="902"/>
                </a:lnTo>
                <a:lnTo>
                  <a:pt x="164" y="923"/>
                </a:lnTo>
                <a:lnTo>
                  <a:pt x="151" y="940"/>
                </a:lnTo>
                <a:lnTo>
                  <a:pt x="140" y="954"/>
                </a:lnTo>
                <a:lnTo>
                  <a:pt x="128" y="964"/>
                </a:lnTo>
                <a:lnTo>
                  <a:pt x="114" y="971"/>
                </a:lnTo>
                <a:lnTo>
                  <a:pt x="99" y="976"/>
                </a:lnTo>
                <a:lnTo>
                  <a:pt x="79" y="977"/>
                </a:lnTo>
                <a:lnTo>
                  <a:pt x="58" y="975"/>
                </a:lnTo>
                <a:lnTo>
                  <a:pt x="41" y="971"/>
                </a:lnTo>
                <a:lnTo>
                  <a:pt x="27" y="965"/>
                </a:lnTo>
                <a:lnTo>
                  <a:pt x="18" y="957"/>
                </a:lnTo>
                <a:lnTo>
                  <a:pt x="9" y="949"/>
                </a:lnTo>
                <a:lnTo>
                  <a:pt x="5" y="940"/>
                </a:lnTo>
                <a:lnTo>
                  <a:pt x="2" y="932"/>
                </a:lnTo>
                <a:lnTo>
                  <a:pt x="0" y="924"/>
                </a:lnTo>
                <a:lnTo>
                  <a:pt x="0" y="917"/>
                </a:lnTo>
                <a:lnTo>
                  <a:pt x="0" y="913"/>
                </a:lnTo>
                <a:lnTo>
                  <a:pt x="1" y="904"/>
                </a:lnTo>
                <a:lnTo>
                  <a:pt x="7" y="888"/>
                </a:lnTo>
                <a:lnTo>
                  <a:pt x="16" y="867"/>
                </a:lnTo>
                <a:lnTo>
                  <a:pt x="28" y="843"/>
                </a:lnTo>
                <a:lnTo>
                  <a:pt x="43" y="815"/>
                </a:lnTo>
                <a:lnTo>
                  <a:pt x="61" y="782"/>
                </a:lnTo>
                <a:lnTo>
                  <a:pt x="82" y="747"/>
                </a:lnTo>
                <a:lnTo>
                  <a:pt x="104" y="708"/>
                </a:lnTo>
                <a:lnTo>
                  <a:pt x="129" y="669"/>
                </a:lnTo>
                <a:lnTo>
                  <a:pt x="156" y="626"/>
                </a:lnTo>
                <a:lnTo>
                  <a:pt x="185" y="582"/>
                </a:lnTo>
                <a:lnTo>
                  <a:pt x="217" y="538"/>
                </a:lnTo>
                <a:lnTo>
                  <a:pt x="249" y="493"/>
                </a:lnTo>
                <a:lnTo>
                  <a:pt x="283" y="448"/>
                </a:lnTo>
                <a:lnTo>
                  <a:pt x="318" y="403"/>
                </a:lnTo>
                <a:lnTo>
                  <a:pt x="354" y="358"/>
                </a:lnTo>
                <a:lnTo>
                  <a:pt x="390" y="315"/>
                </a:lnTo>
                <a:lnTo>
                  <a:pt x="446" y="256"/>
                </a:lnTo>
                <a:lnTo>
                  <a:pt x="500" y="205"/>
                </a:lnTo>
                <a:lnTo>
                  <a:pt x="554" y="161"/>
                </a:lnTo>
                <a:lnTo>
                  <a:pt x="606" y="124"/>
                </a:lnTo>
                <a:lnTo>
                  <a:pt x="656" y="92"/>
                </a:lnTo>
                <a:lnTo>
                  <a:pt x="706" y="68"/>
                </a:lnTo>
                <a:lnTo>
                  <a:pt x="753" y="47"/>
                </a:lnTo>
                <a:lnTo>
                  <a:pt x="798" y="31"/>
                </a:lnTo>
                <a:lnTo>
                  <a:pt x="843" y="19"/>
                </a:lnTo>
                <a:lnTo>
                  <a:pt x="883" y="12"/>
                </a:lnTo>
                <a:lnTo>
                  <a:pt x="922" y="6"/>
                </a:lnTo>
                <a:lnTo>
                  <a:pt x="959" y="2"/>
                </a:lnTo>
                <a:lnTo>
                  <a:pt x="992" y="1"/>
                </a:lnTo>
                <a:lnTo>
                  <a:pt x="1023" y="0"/>
                </a:lnTo>
                <a:lnTo>
                  <a:pt x="105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3" name="Straight Arrow Connector 82"/>
          <p:cNvCxnSpPr/>
          <p:nvPr/>
        </p:nvCxnSpPr>
        <p:spPr>
          <a:xfrm flipV="1">
            <a:off x="1828800" y="1219200"/>
            <a:ext cx="1524000" cy="685800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85800"/>
            <a:ext cx="606742" cy="74009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09800" y="3352800"/>
            <a:ext cx="152400" cy="990600"/>
            <a:chOff x="2209800" y="3352800"/>
            <a:chExt cx="152400" cy="990600"/>
          </a:xfrm>
        </p:grpSpPr>
        <p:sp>
          <p:nvSpPr>
            <p:cNvPr id="44" name="Oval 43"/>
            <p:cNvSpPr/>
            <p:nvPr/>
          </p:nvSpPr>
          <p:spPr>
            <a:xfrm>
              <a:off x="2209800" y="3352800"/>
              <a:ext cx="152400" cy="15240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2209800" y="3810000"/>
              <a:ext cx="152400" cy="15240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209800" y="4191000"/>
              <a:ext cx="152400" cy="15240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066800" y="3352800"/>
            <a:ext cx="152400" cy="990600"/>
            <a:chOff x="2209800" y="3352800"/>
            <a:chExt cx="152400" cy="990600"/>
          </a:xfrm>
        </p:grpSpPr>
        <p:sp>
          <p:nvSpPr>
            <p:cNvPr id="79" name="Oval 78"/>
            <p:cNvSpPr/>
            <p:nvPr/>
          </p:nvSpPr>
          <p:spPr>
            <a:xfrm>
              <a:off x="2209800" y="3352800"/>
              <a:ext cx="152400" cy="15240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209800" y="3810000"/>
              <a:ext cx="152400" cy="15240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2209800" y="4191000"/>
              <a:ext cx="152400" cy="15240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691515" cy="845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029200"/>
            <a:ext cx="691515" cy="851535"/>
          </a:xfrm>
          <a:prstGeom prst="rect">
            <a:avLst/>
          </a:prstGeom>
        </p:spPr>
      </p:pic>
      <p:cxnSp>
        <p:nvCxnSpPr>
          <p:cNvPr id="88" name="Straight Arrow Connector 87"/>
          <p:cNvCxnSpPr/>
          <p:nvPr/>
        </p:nvCxnSpPr>
        <p:spPr>
          <a:xfrm>
            <a:off x="1905000" y="1866900"/>
            <a:ext cx="2057400" cy="190500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1905000" y="1866900"/>
            <a:ext cx="2057400" cy="685800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1905000" y="5029200"/>
            <a:ext cx="2133600" cy="304800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1905000" y="5410200"/>
            <a:ext cx="2209800" cy="304800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1524000" y="5181600"/>
            <a:ext cx="457200" cy="381000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1600200" y="1752600"/>
            <a:ext cx="457200" cy="381000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19801"/>
            <a:ext cx="700087" cy="733425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019800"/>
            <a:ext cx="700087" cy="733425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2400"/>
            <a:ext cx="606742" cy="74009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990601"/>
            <a:ext cx="381000" cy="58244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715000"/>
            <a:ext cx="529419" cy="5334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048000"/>
            <a:ext cx="582930" cy="5743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219200"/>
            <a:ext cx="352425" cy="57626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953000" y="2514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962400" y="2514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038600" y="4953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9530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57400"/>
            <a:ext cx="352425" cy="57626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791200"/>
            <a:ext cx="352425" cy="57626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91000"/>
            <a:ext cx="352425" cy="576263"/>
          </a:xfrm>
          <a:prstGeom prst="rect">
            <a:avLst/>
          </a:prstGeom>
        </p:spPr>
      </p:pic>
      <p:sp>
        <p:nvSpPr>
          <p:cNvPr id="51" name="Oval 50"/>
          <p:cNvSpPr/>
          <p:nvPr/>
        </p:nvSpPr>
        <p:spPr>
          <a:xfrm>
            <a:off x="3962400" y="1981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352800" y="1143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191000" y="1447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114800" y="5638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00600" y="5486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1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Enhancing with  CP-Factors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504" y="1524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CP-Factors:   </a:t>
            </a:r>
            <a:r>
              <a:rPr lang="en-US" sz="2800" dirty="0" smtClean="0">
                <a:solidFill>
                  <a:srgbClr val="0000FF"/>
                </a:solidFill>
                <a:latin typeface="Mathematica7Mono" panose="00000400000000000000" pitchFamily="2" charset="0"/>
                <a:ea typeface="Mathematica7Mono" panose="00000400000000000000" pitchFamily="2" charset="0"/>
                <a:sym typeface="Mathematica1" panose="05000502060100000001" pitchFamily="2" charset="2"/>
              </a:rPr>
              <a:t> 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00200"/>
            <a:ext cx="1146810" cy="369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00200"/>
            <a:ext cx="381000" cy="43815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962400" y="1752600"/>
            <a:ext cx="762000" cy="152400"/>
          </a:xfrm>
          <a:prstGeom prst="rightArrow">
            <a:avLst/>
          </a:prstGeom>
          <a:solidFill>
            <a:srgbClr val="0000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72200" y="1447800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Z</a:t>
            </a:r>
            <a:r>
              <a:rPr lang="en-US" sz="3200" dirty="0" smtClean="0">
                <a:solidFill>
                  <a:srgbClr val="0000FF"/>
                </a:solidFill>
              </a:rPr>
              <a:t>-graded module 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124200"/>
            <a:ext cx="1882140" cy="51054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3124200" y="3276600"/>
            <a:ext cx="838200" cy="304800"/>
          </a:xfrm>
          <a:prstGeom prst="rightArrow">
            <a:avLst/>
          </a:prstGeom>
          <a:solidFill>
            <a:srgbClr val="784B48"/>
          </a:solidFill>
          <a:ln>
            <a:solidFill>
              <a:srgbClr val="784B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124200"/>
            <a:ext cx="4095750" cy="5905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343400"/>
            <a:ext cx="670560" cy="563880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3124200" y="4572000"/>
            <a:ext cx="914400" cy="3048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343400"/>
            <a:ext cx="2312670" cy="56388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681" y="57912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Enhanced A</a:t>
            </a:r>
            <a:r>
              <a:rPr lang="en-US" sz="2800" dirty="0" smtClean="0">
                <a:solidFill>
                  <a:srgbClr val="FF0000"/>
                </a:solidFill>
                <a:sym typeface="Mathematica1"/>
              </a:rPr>
              <a:t> category :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867400"/>
            <a:ext cx="4408170" cy="510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/>
      <p:bldP spid="13" grpId="0" animBg="1"/>
      <p:bldP spid="19" grpId="0" animBg="1"/>
      <p:bldP spid="2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2603369" y="5257800"/>
            <a:ext cx="4254631" cy="18399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514600" y="1447800"/>
            <a:ext cx="3048000" cy="178233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48379" y="1494263"/>
            <a:ext cx="0" cy="4906537"/>
          </a:xfrm>
          <a:prstGeom prst="straightConnector1">
            <a:avLst/>
          </a:prstGeom>
          <a:ln w="762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548379" y="4192859"/>
            <a:ext cx="5224021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7277493" y="4315522"/>
            <a:ext cx="202392" cy="214661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1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2590800" y="1219200"/>
            <a:ext cx="164969" cy="176827"/>
          </a:xfrm>
          <a:custGeom>
            <a:avLst/>
            <a:gdLst/>
            <a:ahLst/>
            <a:cxnLst>
              <a:cxn ang="0">
                <a:pos x="2856" y="0"/>
              </a:cxn>
              <a:cxn ang="0">
                <a:pos x="2932" y="3"/>
              </a:cxn>
              <a:cxn ang="0">
                <a:pos x="3000" y="19"/>
              </a:cxn>
              <a:cxn ang="0">
                <a:pos x="3051" y="57"/>
              </a:cxn>
              <a:cxn ang="0">
                <a:pos x="3078" y="125"/>
              </a:cxn>
              <a:cxn ang="0">
                <a:pos x="3072" y="227"/>
              </a:cxn>
              <a:cxn ang="0">
                <a:pos x="3035" y="301"/>
              </a:cxn>
              <a:cxn ang="0">
                <a:pos x="2977" y="349"/>
              </a:cxn>
              <a:cxn ang="0">
                <a:pos x="2909" y="375"/>
              </a:cxn>
              <a:cxn ang="0">
                <a:pos x="2842" y="386"/>
              </a:cxn>
              <a:cxn ang="0">
                <a:pos x="2785" y="388"/>
              </a:cxn>
              <a:cxn ang="0">
                <a:pos x="1280" y="2667"/>
              </a:cxn>
              <a:cxn ang="0">
                <a:pos x="1266" y="2733"/>
              </a:cxn>
              <a:cxn ang="0">
                <a:pos x="1242" y="2806"/>
              </a:cxn>
              <a:cxn ang="0">
                <a:pos x="1201" y="2876"/>
              </a:cxn>
              <a:cxn ang="0">
                <a:pos x="1138" y="2929"/>
              </a:cxn>
              <a:cxn ang="0">
                <a:pos x="1047" y="2959"/>
              </a:cxn>
              <a:cxn ang="0">
                <a:pos x="948" y="2953"/>
              </a:cxn>
              <a:cxn ang="0">
                <a:pos x="883" y="2912"/>
              </a:cxn>
              <a:cxn ang="0">
                <a:pos x="846" y="2854"/>
              </a:cxn>
              <a:cxn ang="0">
                <a:pos x="831" y="2791"/>
              </a:cxn>
              <a:cxn ang="0">
                <a:pos x="834" y="2746"/>
              </a:cxn>
              <a:cxn ang="0">
                <a:pos x="853" y="2674"/>
              </a:cxn>
              <a:cxn ang="0">
                <a:pos x="876" y="2586"/>
              </a:cxn>
              <a:cxn ang="0">
                <a:pos x="1520" y="388"/>
              </a:cxn>
              <a:cxn ang="0">
                <a:pos x="941" y="389"/>
              </a:cxn>
              <a:cxn ang="0">
                <a:pos x="843" y="398"/>
              </a:cxn>
              <a:cxn ang="0">
                <a:pos x="720" y="427"/>
              </a:cxn>
              <a:cxn ang="0">
                <a:pos x="581" y="488"/>
              </a:cxn>
              <a:cxn ang="0">
                <a:pos x="432" y="595"/>
              </a:cxn>
              <a:cxn ang="0">
                <a:pos x="279" y="757"/>
              </a:cxn>
              <a:cxn ang="0">
                <a:pos x="164" y="923"/>
              </a:cxn>
              <a:cxn ang="0">
                <a:pos x="128" y="964"/>
              </a:cxn>
              <a:cxn ang="0">
                <a:pos x="79" y="977"/>
              </a:cxn>
              <a:cxn ang="0">
                <a:pos x="27" y="965"/>
              </a:cxn>
              <a:cxn ang="0">
                <a:pos x="5" y="940"/>
              </a:cxn>
              <a:cxn ang="0">
                <a:pos x="0" y="917"/>
              </a:cxn>
              <a:cxn ang="0">
                <a:pos x="7" y="888"/>
              </a:cxn>
              <a:cxn ang="0">
                <a:pos x="43" y="815"/>
              </a:cxn>
              <a:cxn ang="0">
                <a:pos x="104" y="708"/>
              </a:cxn>
              <a:cxn ang="0">
                <a:pos x="185" y="582"/>
              </a:cxn>
              <a:cxn ang="0">
                <a:pos x="283" y="448"/>
              </a:cxn>
              <a:cxn ang="0">
                <a:pos x="390" y="315"/>
              </a:cxn>
              <a:cxn ang="0">
                <a:pos x="554" y="161"/>
              </a:cxn>
              <a:cxn ang="0">
                <a:pos x="706" y="68"/>
              </a:cxn>
              <a:cxn ang="0">
                <a:pos x="843" y="19"/>
              </a:cxn>
              <a:cxn ang="0">
                <a:pos x="959" y="2"/>
              </a:cxn>
              <a:cxn ang="0">
                <a:pos x="1050" y="0"/>
              </a:cxn>
            </a:cxnLst>
            <a:rect l="0" t="0" r="r" b="b"/>
            <a:pathLst>
              <a:path w="3080" h="2961">
                <a:moveTo>
                  <a:pt x="1050" y="0"/>
                </a:moveTo>
                <a:lnTo>
                  <a:pt x="2830" y="0"/>
                </a:lnTo>
                <a:lnTo>
                  <a:pt x="2856" y="0"/>
                </a:lnTo>
                <a:lnTo>
                  <a:pt x="2881" y="0"/>
                </a:lnTo>
                <a:lnTo>
                  <a:pt x="2907" y="1"/>
                </a:lnTo>
                <a:lnTo>
                  <a:pt x="2932" y="3"/>
                </a:lnTo>
                <a:lnTo>
                  <a:pt x="2956" y="7"/>
                </a:lnTo>
                <a:lnTo>
                  <a:pt x="2979" y="12"/>
                </a:lnTo>
                <a:lnTo>
                  <a:pt x="3000" y="19"/>
                </a:lnTo>
                <a:lnTo>
                  <a:pt x="3020" y="29"/>
                </a:lnTo>
                <a:lnTo>
                  <a:pt x="3037" y="41"/>
                </a:lnTo>
                <a:lnTo>
                  <a:pt x="3051" y="57"/>
                </a:lnTo>
                <a:lnTo>
                  <a:pt x="3064" y="77"/>
                </a:lnTo>
                <a:lnTo>
                  <a:pt x="3072" y="99"/>
                </a:lnTo>
                <a:lnTo>
                  <a:pt x="3078" y="125"/>
                </a:lnTo>
                <a:lnTo>
                  <a:pt x="3080" y="157"/>
                </a:lnTo>
                <a:lnTo>
                  <a:pt x="3078" y="194"/>
                </a:lnTo>
                <a:lnTo>
                  <a:pt x="3072" y="227"/>
                </a:lnTo>
                <a:lnTo>
                  <a:pt x="3063" y="255"/>
                </a:lnTo>
                <a:lnTo>
                  <a:pt x="3050" y="279"/>
                </a:lnTo>
                <a:lnTo>
                  <a:pt x="3035" y="301"/>
                </a:lnTo>
                <a:lnTo>
                  <a:pt x="3017" y="320"/>
                </a:lnTo>
                <a:lnTo>
                  <a:pt x="2998" y="336"/>
                </a:lnTo>
                <a:lnTo>
                  <a:pt x="2977" y="349"/>
                </a:lnTo>
                <a:lnTo>
                  <a:pt x="2955" y="360"/>
                </a:lnTo>
                <a:lnTo>
                  <a:pt x="2932" y="369"/>
                </a:lnTo>
                <a:lnTo>
                  <a:pt x="2909" y="375"/>
                </a:lnTo>
                <a:lnTo>
                  <a:pt x="2886" y="380"/>
                </a:lnTo>
                <a:lnTo>
                  <a:pt x="2863" y="383"/>
                </a:lnTo>
                <a:lnTo>
                  <a:pt x="2842" y="386"/>
                </a:lnTo>
                <a:lnTo>
                  <a:pt x="2821" y="388"/>
                </a:lnTo>
                <a:lnTo>
                  <a:pt x="2801" y="388"/>
                </a:lnTo>
                <a:lnTo>
                  <a:pt x="2785" y="388"/>
                </a:lnTo>
                <a:lnTo>
                  <a:pt x="2770" y="388"/>
                </a:lnTo>
                <a:lnTo>
                  <a:pt x="1700" y="388"/>
                </a:lnTo>
                <a:lnTo>
                  <a:pt x="1280" y="2667"/>
                </a:lnTo>
                <a:lnTo>
                  <a:pt x="1275" y="2688"/>
                </a:lnTo>
                <a:lnTo>
                  <a:pt x="1271" y="2710"/>
                </a:lnTo>
                <a:lnTo>
                  <a:pt x="1266" y="2733"/>
                </a:lnTo>
                <a:lnTo>
                  <a:pt x="1259" y="2757"/>
                </a:lnTo>
                <a:lnTo>
                  <a:pt x="1251" y="2782"/>
                </a:lnTo>
                <a:lnTo>
                  <a:pt x="1242" y="2806"/>
                </a:lnTo>
                <a:lnTo>
                  <a:pt x="1230" y="2831"/>
                </a:lnTo>
                <a:lnTo>
                  <a:pt x="1216" y="2854"/>
                </a:lnTo>
                <a:lnTo>
                  <a:pt x="1201" y="2876"/>
                </a:lnTo>
                <a:lnTo>
                  <a:pt x="1182" y="2895"/>
                </a:lnTo>
                <a:lnTo>
                  <a:pt x="1161" y="2914"/>
                </a:lnTo>
                <a:lnTo>
                  <a:pt x="1138" y="2929"/>
                </a:lnTo>
                <a:lnTo>
                  <a:pt x="1111" y="2943"/>
                </a:lnTo>
                <a:lnTo>
                  <a:pt x="1081" y="2953"/>
                </a:lnTo>
                <a:lnTo>
                  <a:pt x="1047" y="2959"/>
                </a:lnTo>
                <a:lnTo>
                  <a:pt x="1010" y="2961"/>
                </a:lnTo>
                <a:lnTo>
                  <a:pt x="976" y="2959"/>
                </a:lnTo>
                <a:lnTo>
                  <a:pt x="948" y="2953"/>
                </a:lnTo>
                <a:lnTo>
                  <a:pt x="923" y="2942"/>
                </a:lnTo>
                <a:lnTo>
                  <a:pt x="901" y="2928"/>
                </a:lnTo>
                <a:lnTo>
                  <a:pt x="883" y="2912"/>
                </a:lnTo>
                <a:lnTo>
                  <a:pt x="867" y="2894"/>
                </a:lnTo>
                <a:lnTo>
                  <a:pt x="855" y="2874"/>
                </a:lnTo>
                <a:lnTo>
                  <a:pt x="846" y="2854"/>
                </a:lnTo>
                <a:lnTo>
                  <a:pt x="838" y="2832"/>
                </a:lnTo>
                <a:lnTo>
                  <a:pt x="833" y="2811"/>
                </a:lnTo>
                <a:lnTo>
                  <a:pt x="831" y="2791"/>
                </a:lnTo>
                <a:lnTo>
                  <a:pt x="830" y="2772"/>
                </a:lnTo>
                <a:lnTo>
                  <a:pt x="831" y="2762"/>
                </a:lnTo>
                <a:lnTo>
                  <a:pt x="834" y="2746"/>
                </a:lnTo>
                <a:lnTo>
                  <a:pt x="839" y="2727"/>
                </a:lnTo>
                <a:lnTo>
                  <a:pt x="845" y="2702"/>
                </a:lnTo>
                <a:lnTo>
                  <a:pt x="853" y="2674"/>
                </a:lnTo>
                <a:lnTo>
                  <a:pt x="860" y="2646"/>
                </a:lnTo>
                <a:lnTo>
                  <a:pt x="868" y="2615"/>
                </a:lnTo>
                <a:lnTo>
                  <a:pt x="876" y="2586"/>
                </a:lnTo>
                <a:lnTo>
                  <a:pt x="883" y="2557"/>
                </a:lnTo>
                <a:lnTo>
                  <a:pt x="890" y="2530"/>
                </a:lnTo>
                <a:lnTo>
                  <a:pt x="1520" y="388"/>
                </a:lnTo>
                <a:lnTo>
                  <a:pt x="990" y="388"/>
                </a:lnTo>
                <a:lnTo>
                  <a:pt x="967" y="389"/>
                </a:lnTo>
                <a:lnTo>
                  <a:pt x="941" y="389"/>
                </a:lnTo>
                <a:lnTo>
                  <a:pt x="911" y="391"/>
                </a:lnTo>
                <a:lnTo>
                  <a:pt x="879" y="393"/>
                </a:lnTo>
                <a:lnTo>
                  <a:pt x="843" y="398"/>
                </a:lnTo>
                <a:lnTo>
                  <a:pt x="804" y="405"/>
                </a:lnTo>
                <a:lnTo>
                  <a:pt x="763" y="414"/>
                </a:lnTo>
                <a:lnTo>
                  <a:pt x="720" y="427"/>
                </a:lnTo>
                <a:lnTo>
                  <a:pt x="676" y="443"/>
                </a:lnTo>
                <a:lnTo>
                  <a:pt x="630" y="464"/>
                </a:lnTo>
                <a:lnTo>
                  <a:pt x="581" y="488"/>
                </a:lnTo>
                <a:lnTo>
                  <a:pt x="532" y="518"/>
                </a:lnTo>
                <a:lnTo>
                  <a:pt x="482" y="553"/>
                </a:lnTo>
                <a:lnTo>
                  <a:pt x="432" y="595"/>
                </a:lnTo>
                <a:lnTo>
                  <a:pt x="381" y="641"/>
                </a:lnTo>
                <a:lnTo>
                  <a:pt x="331" y="696"/>
                </a:lnTo>
                <a:lnTo>
                  <a:pt x="279" y="757"/>
                </a:lnTo>
                <a:lnTo>
                  <a:pt x="229" y="826"/>
                </a:lnTo>
                <a:lnTo>
                  <a:pt x="180" y="902"/>
                </a:lnTo>
                <a:lnTo>
                  <a:pt x="164" y="923"/>
                </a:lnTo>
                <a:lnTo>
                  <a:pt x="151" y="940"/>
                </a:lnTo>
                <a:lnTo>
                  <a:pt x="140" y="954"/>
                </a:lnTo>
                <a:lnTo>
                  <a:pt x="128" y="964"/>
                </a:lnTo>
                <a:lnTo>
                  <a:pt x="114" y="971"/>
                </a:lnTo>
                <a:lnTo>
                  <a:pt x="99" y="976"/>
                </a:lnTo>
                <a:lnTo>
                  <a:pt x="79" y="977"/>
                </a:lnTo>
                <a:lnTo>
                  <a:pt x="58" y="975"/>
                </a:lnTo>
                <a:lnTo>
                  <a:pt x="41" y="971"/>
                </a:lnTo>
                <a:lnTo>
                  <a:pt x="27" y="965"/>
                </a:lnTo>
                <a:lnTo>
                  <a:pt x="18" y="957"/>
                </a:lnTo>
                <a:lnTo>
                  <a:pt x="9" y="949"/>
                </a:lnTo>
                <a:lnTo>
                  <a:pt x="5" y="940"/>
                </a:lnTo>
                <a:lnTo>
                  <a:pt x="2" y="932"/>
                </a:lnTo>
                <a:lnTo>
                  <a:pt x="0" y="924"/>
                </a:lnTo>
                <a:lnTo>
                  <a:pt x="0" y="917"/>
                </a:lnTo>
                <a:lnTo>
                  <a:pt x="0" y="913"/>
                </a:lnTo>
                <a:lnTo>
                  <a:pt x="1" y="904"/>
                </a:lnTo>
                <a:lnTo>
                  <a:pt x="7" y="888"/>
                </a:lnTo>
                <a:lnTo>
                  <a:pt x="16" y="867"/>
                </a:lnTo>
                <a:lnTo>
                  <a:pt x="28" y="843"/>
                </a:lnTo>
                <a:lnTo>
                  <a:pt x="43" y="815"/>
                </a:lnTo>
                <a:lnTo>
                  <a:pt x="61" y="782"/>
                </a:lnTo>
                <a:lnTo>
                  <a:pt x="82" y="747"/>
                </a:lnTo>
                <a:lnTo>
                  <a:pt x="104" y="708"/>
                </a:lnTo>
                <a:lnTo>
                  <a:pt x="129" y="669"/>
                </a:lnTo>
                <a:lnTo>
                  <a:pt x="156" y="626"/>
                </a:lnTo>
                <a:lnTo>
                  <a:pt x="185" y="582"/>
                </a:lnTo>
                <a:lnTo>
                  <a:pt x="217" y="538"/>
                </a:lnTo>
                <a:lnTo>
                  <a:pt x="249" y="493"/>
                </a:lnTo>
                <a:lnTo>
                  <a:pt x="283" y="448"/>
                </a:lnTo>
                <a:lnTo>
                  <a:pt x="318" y="403"/>
                </a:lnTo>
                <a:lnTo>
                  <a:pt x="354" y="358"/>
                </a:lnTo>
                <a:lnTo>
                  <a:pt x="390" y="315"/>
                </a:lnTo>
                <a:lnTo>
                  <a:pt x="446" y="256"/>
                </a:lnTo>
                <a:lnTo>
                  <a:pt x="500" y="205"/>
                </a:lnTo>
                <a:lnTo>
                  <a:pt x="554" y="161"/>
                </a:lnTo>
                <a:lnTo>
                  <a:pt x="606" y="124"/>
                </a:lnTo>
                <a:lnTo>
                  <a:pt x="656" y="92"/>
                </a:lnTo>
                <a:lnTo>
                  <a:pt x="706" y="68"/>
                </a:lnTo>
                <a:lnTo>
                  <a:pt x="753" y="47"/>
                </a:lnTo>
                <a:lnTo>
                  <a:pt x="798" y="31"/>
                </a:lnTo>
                <a:lnTo>
                  <a:pt x="843" y="19"/>
                </a:lnTo>
                <a:lnTo>
                  <a:pt x="883" y="12"/>
                </a:lnTo>
                <a:lnTo>
                  <a:pt x="922" y="6"/>
                </a:lnTo>
                <a:lnTo>
                  <a:pt x="959" y="2"/>
                </a:lnTo>
                <a:lnTo>
                  <a:pt x="992" y="1"/>
                </a:lnTo>
                <a:lnTo>
                  <a:pt x="1023" y="0"/>
                </a:lnTo>
                <a:lnTo>
                  <a:pt x="105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514600" y="2286000"/>
            <a:ext cx="3505200" cy="92369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58359" y="5441794"/>
            <a:ext cx="3189402" cy="79731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438400" y="3048000"/>
            <a:ext cx="219959" cy="183995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38400" y="5257800"/>
            <a:ext cx="219959" cy="183995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76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3886200" y="1447800"/>
            <a:ext cx="349368" cy="398656"/>
            <a:chOff x="2825" y="3824"/>
            <a:chExt cx="1205" cy="1375"/>
          </a:xfrm>
        </p:grpSpPr>
        <p:sp>
          <p:nvSpPr>
            <p:cNvPr id="3078" name="Freeform 6"/>
            <p:cNvSpPr>
              <a:spLocks noEditPoints="1"/>
            </p:cNvSpPr>
            <p:nvPr/>
          </p:nvSpPr>
          <p:spPr bwMode="auto">
            <a:xfrm>
              <a:off x="2825" y="3824"/>
              <a:ext cx="652" cy="1375"/>
            </a:xfrm>
            <a:custGeom>
              <a:avLst/>
              <a:gdLst/>
              <a:ahLst/>
              <a:cxnLst>
                <a:cxn ang="0">
                  <a:pos x="1486" y="1064"/>
                </a:cxn>
                <a:cxn ang="0">
                  <a:pos x="1647" y="1158"/>
                </a:cxn>
                <a:cxn ang="0">
                  <a:pos x="1751" y="1320"/>
                </a:cxn>
                <a:cxn ang="0">
                  <a:pos x="1777" y="1490"/>
                </a:cxn>
                <a:cxn ang="0">
                  <a:pos x="1764" y="1612"/>
                </a:cxn>
                <a:cxn ang="0">
                  <a:pos x="1262" y="3555"/>
                </a:cxn>
                <a:cxn ang="0">
                  <a:pos x="1104" y="3802"/>
                </a:cxn>
                <a:cxn ang="0">
                  <a:pos x="890" y="3982"/>
                </a:cxn>
                <a:cxn ang="0">
                  <a:pos x="652" y="4089"/>
                </a:cxn>
                <a:cxn ang="0">
                  <a:pos x="419" y="4126"/>
                </a:cxn>
                <a:cxn ang="0">
                  <a:pos x="221" y="4097"/>
                </a:cxn>
                <a:cxn ang="0">
                  <a:pos x="74" y="4012"/>
                </a:cxn>
                <a:cxn ang="0">
                  <a:pos x="2" y="3876"/>
                </a:cxn>
                <a:cxn ang="0">
                  <a:pos x="26" y="3709"/>
                </a:cxn>
                <a:cxn ang="0">
                  <a:pos x="124" y="3601"/>
                </a:cxn>
                <a:cxn ang="0">
                  <a:pos x="254" y="3563"/>
                </a:cxn>
                <a:cxn ang="0">
                  <a:pos x="373" y="3599"/>
                </a:cxn>
                <a:cxn ang="0">
                  <a:pos x="428" y="3682"/>
                </a:cxn>
                <a:cxn ang="0">
                  <a:pos x="425" y="3789"/>
                </a:cxn>
                <a:cxn ang="0">
                  <a:pos x="360" y="3906"/>
                </a:cxn>
                <a:cxn ang="0">
                  <a:pos x="224" y="3983"/>
                </a:cxn>
                <a:cxn ang="0">
                  <a:pos x="365" y="4020"/>
                </a:cxn>
                <a:cxn ang="0">
                  <a:pos x="517" y="4005"/>
                </a:cxn>
                <a:cxn ang="0">
                  <a:pos x="723" y="3886"/>
                </a:cxn>
                <a:cxn ang="0">
                  <a:pos x="888" y="3673"/>
                </a:cxn>
                <a:cxn ang="0">
                  <a:pos x="996" y="3391"/>
                </a:cxn>
                <a:cxn ang="0">
                  <a:pos x="1460" y="1547"/>
                </a:cxn>
                <a:cxn ang="0">
                  <a:pos x="1476" y="1410"/>
                </a:cxn>
                <a:cxn ang="0">
                  <a:pos x="1465" y="1255"/>
                </a:cxn>
                <a:cxn ang="0">
                  <a:pos x="1421" y="1177"/>
                </a:cxn>
                <a:cxn ang="0">
                  <a:pos x="1359" y="1149"/>
                </a:cxn>
                <a:cxn ang="0">
                  <a:pos x="1216" y="1165"/>
                </a:cxn>
                <a:cxn ang="0">
                  <a:pos x="1016" y="1286"/>
                </a:cxn>
                <a:cxn ang="0">
                  <a:pos x="848" y="1488"/>
                </a:cxn>
                <a:cxn ang="0">
                  <a:pos x="727" y="1733"/>
                </a:cxn>
                <a:cxn ang="0">
                  <a:pos x="686" y="1807"/>
                </a:cxn>
                <a:cxn ang="0">
                  <a:pos x="651" y="1822"/>
                </a:cxn>
                <a:cxn ang="0">
                  <a:pos x="614" y="1820"/>
                </a:cxn>
                <a:cxn ang="0">
                  <a:pos x="579" y="1792"/>
                </a:cxn>
                <a:cxn ang="0">
                  <a:pos x="590" y="1729"/>
                </a:cxn>
                <a:cxn ang="0">
                  <a:pos x="652" y="1595"/>
                </a:cxn>
                <a:cxn ang="0">
                  <a:pos x="759" y="1416"/>
                </a:cxn>
                <a:cxn ang="0">
                  <a:pos x="913" y="1237"/>
                </a:cxn>
                <a:cxn ang="0">
                  <a:pos x="1108" y="1098"/>
                </a:cxn>
                <a:cxn ang="0">
                  <a:pos x="1342" y="1042"/>
                </a:cxn>
                <a:cxn ang="0">
                  <a:pos x="1874" y="24"/>
                </a:cxn>
                <a:cxn ang="0">
                  <a:pos x="1947" y="114"/>
                </a:cxn>
                <a:cxn ang="0">
                  <a:pos x="1952" y="214"/>
                </a:cxn>
                <a:cxn ang="0">
                  <a:pos x="1859" y="358"/>
                </a:cxn>
                <a:cxn ang="0">
                  <a:pos x="1694" y="420"/>
                </a:cxn>
                <a:cxn ang="0">
                  <a:pos x="1579" y="379"/>
                </a:cxn>
                <a:cxn ang="0">
                  <a:pos x="1524" y="279"/>
                </a:cxn>
                <a:cxn ang="0">
                  <a:pos x="1550" y="140"/>
                </a:cxn>
                <a:cxn ang="0">
                  <a:pos x="1651" y="38"/>
                </a:cxn>
                <a:cxn ang="0">
                  <a:pos x="1777" y="0"/>
                </a:cxn>
              </a:cxnLst>
              <a:rect l="0" t="0" r="r" b="b"/>
              <a:pathLst>
                <a:path w="1958" h="4126">
                  <a:moveTo>
                    <a:pt x="1342" y="1042"/>
                  </a:moveTo>
                  <a:lnTo>
                    <a:pt x="1392" y="1045"/>
                  </a:lnTo>
                  <a:lnTo>
                    <a:pt x="1439" y="1052"/>
                  </a:lnTo>
                  <a:lnTo>
                    <a:pt x="1486" y="1064"/>
                  </a:lnTo>
                  <a:lnTo>
                    <a:pt x="1531" y="1081"/>
                  </a:lnTo>
                  <a:lnTo>
                    <a:pt x="1571" y="1103"/>
                  </a:lnTo>
                  <a:lnTo>
                    <a:pt x="1610" y="1128"/>
                  </a:lnTo>
                  <a:lnTo>
                    <a:pt x="1647" y="1158"/>
                  </a:lnTo>
                  <a:lnTo>
                    <a:pt x="1679" y="1193"/>
                  </a:lnTo>
                  <a:lnTo>
                    <a:pt x="1707" y="1231"/>
                  </a:lnTo>
                  <a:lnTo>
                    <a:pt x="1731" y="1274"/>
                  </a:lnTo>
                  <a:lnTo>
                    <a:pt x="1751" y="1320"/>
                  </a:lnTo>
                  <a:lnTo>
                    <a:pt x="1765" y="1368"/>
                  </a:lnTo>
                  <a:lnTo>
                    <a:pt x="1774" y="1422"/>
                  </a:lnTo>
                  <a:lnTo>
                    <a:pt x="1777" y="1478"/>
                  </a:lnTo>
                  <a:lnTo>
                    <a:pt x="1777" y="1490"/>
                  </a:lnTo>
                  <a:lnTo>
                    <a:pt x="1777" y="1509"/>
                  </a:lnTo>
                  <a:lnTo>
                    <a:pt x="1774" y="1537"/>
                  </a:lnTo>
                  <a:lnTo>
                    <a:pt x="1770" y="1571"/>
                  </a:lnTo>
                  <a:lnTo>
                    <a:pt x="1764" y="1612"/>
                  </a:lnTo>
                  <a:lnTo>
                    <a:pt x="1755" y="1657"/>
                  </a:lnTo>
                  <a:lnTo>
                    <a:pt x="1312" y="3406"/>
                  </a:lnTo>
                  <a:lnTo>
                    <a:pt x="1290" y="3483"/>
                  </a:lnTo>
                  <a:lnTo>
                    <a:pt x="1262" y="3555"/>
                  </a:lnTo>
                  <a:lnTo>
                    <a:pt x="1229" y="3623"/>
                  </a:lnTo>
                  <a:lnTo>
                    <a:pt x="1191" y="3687"/>
                  </a:lnTo>
                  <a:lnTo>
                    <a:pt x="1150" y="3747"/>
                  </a:lnTo>
                  <a:lnTo>
                    <a:pt x="1104" y="3802"/>
                  </a:lnTo>
                  <a:lnTo>
                    <a:pt x="1054" y="3853"/>
                  </a:lnTo>
                  <a:lnTo>
                    <a:pt x="1002" y="3901"/>
                  </a:lnTo>
                  <a:lnTo>
                    <a:pt x="947" y="3942"/>
                  </a:lnTo>
                  <a:lnTo>
                    <a:pt x="890" y="3982"/>
                  </a:lnTo>
                  <a:lnTo>
                    <a:pt x="831" y="4014"/>
                  </a:lnTo>
                  <a:lnTo>
                    <a:pt x="772" y="4045"/>
                  </a:lnTo>
                  <a:lnTo>
                    <a:pt x="712" y="4069"/>
                  </a:lnTo>
                  <a:lnTo>
                    <a:pt x="652" y="4089"/>
                  </a:lnTo>
                  <a:lnTo>
                    <a:pt x="592" y="4105"/>
                  </a:lnTo>
                  <a:lnTo>
                    <a:pt x="533" y="4117"/>
                  </a:lnTo>
                  <a:lnTo>
                    <a:pt x="475" y="4123"/>
                  </a:lnTo>
                  <a:lnTo>
                    <a:pt x="419" y="4126"/>
                  </a:lnTo>
                  <a:lnTo>
                    <a:pt x="366" y="4124"/>
                  </a:lnTo>
                  <a:lnTo>
                    <a:pt x="315" y="4118"/>
                  </a:lnTo>
                  <a:lnTo>
                    <a:pt x="267" y="4109"/>
                  </a:lnTo>
                  <a:lnTo>
                    <a:pt x="221" y="4097"/>
                  </a:lnTo>
                  <a:lnTo>
                    <a:pt x="179" y="4080"/>
                  </a:lnTo>
                  <a:lnTo>
                    <a:pt x="140" y="4062"/>
                  </a:lnTo>
                  <a:lnTo>
                    <a:pt x="105" y="4038"/>
                  </a:lnTo>
                  <a:lnTo>
                    <a:pt x="74" y="4012"/>
                  </a:lnTo>
                  <a:lnTo>
                    <a:pt x="48" y="3982"/>
                  </a:lnTo>
                  <a:lnTo>
                    <a:pt x="27" y="3950"/>
                  </a:lnTo>
                  <a:lnTo>
                    <a:pt x="12" y="3914"/>
                  </a:lnTo>
                  <a:lnTo>
                    <a:pt x="2" y="3876"/>
                  </a:lnTo>
                  <a:lnTo>
                    <a:pt x="0" y="3834"/>
                  </a:lnTo>
                  <a:lnTo>
                    <a:pt x="2" y="3788"/>
                  </a:lnTo>
                  <a:lnTo>
                    <a:pt x="12" y="3747"/>
                  </a:lnTo>
                  <a:lnTo>
                    <a:pt x="26" y="3709"/>
                  </a:lnTo>
                  <a:lnTo>
                    <a:pt x="46" y="3675"/>
                  </a:lnTo>
                  <a:lnTo>
                    <a:pt x="69" y="3647"/>
                  </a:lnTo>
                  <a:lnTo>
                    <a:pt x="95" y="3622"/>
                  </a:lnTo>
                  <a:lnTo>
                    <a:pt x="124" y="3601"/>
                  </a:lnTo>
                  <a:lnTo>
                    <a:pt x="156" y="3585"/>
                  </a:lnTo>
                  <a:lnTo>
                    <a:pt x="188" y="3573"/>
                  </a:lnTo>
                  <a:lnTo>
                    <a:pt x="221" y="3565"/>
                  </a:lnTo>
                  <a:lnTo>
                    <a:pt x="254" y="3563"/>
                  </a:lnTo>
                  <a:lnTo>
                    <a:pt x="291" y="3565"/>
                  </a:lnTo>
                  <a:lnTo>
                    <a:pt x="322" y="3573"/>
                  </a:lnTo>
                  <a:lnTo>
                    <a:pt x="349" y="3585"/>
                  </a:lnTo>
                  <a:lnTo>
                    <a:pt x="373" y="3599"/>
                  </a:lnTo>
                  <a:lnTo>
                    <a:pt x="393" y="3618"/>
                  </a:lnTo>
                  <a:lnTo>
                    <a:pt x="407" y="3637"/>
                  </a:lnTo>
                  <a:lnTo>
                    <a:pt x="419" y="3660"/>
                  </a:lnTo>
                  <a:lnTo>
                    <a:pt x="428" y="3682"/>
                  </a:lnTo>
                  <a:lnTo>
                    <a:pt x="432" y="3705"/>
                  </a:lnTo>
                  <a:lnTo>
                    <a:pt x="435" y="3728"/>
                  </a:lnTo>
                  <a:lnTo>
                    <a:pt x="432" y="3758"/>
                  </a:lnTo>
                  <a:lnTo>
                    <a:pt x="425" y="3789"/>
                  </a:lnTo>
                  <a:lnTo>
                    <a:pt x="416" y="3819"/>
                  </a:lnTo>
                  <a:lnTo>
                    <a:pt x="402" y="3849"/>
                  </a:lnTo>
                  <a:lnTo>
                    <a:pt x="382" y="3878"/>
                  </a:lnTo>
                  <a:lnTo>
                    <a:pt x="360" y="3906"/>
                  </a:lnTo>
                  <a:lnTo>
                    <a:pt x="332" y="3931"/>
                  </a:lnTo>
                  <a:lnTo>
                    <a:pt x="301" y="3952"/>
                  </a:lnTo>
                  <a:lnTo>
                    <a:pt x="264" y="3970"/>
                  </a:lnTo>
                  <a:lnTo>
                    <a:pt x="224" y="3983"/>
                  </a:lnTo>
                  <a:lnTo>
                    <a:pt x="264" y="3999"/>
                  </a:lnTo>
                  <a:lnTo>
                    <a:pt x="302" y="4009"/>
                  </a:lnTo>
                  <a:lnTo>
                    <a:pt x="336" y="4016"/>
                  </a:lnTo>
                  <a:lnTo>
                    <a:pt x="365" y="4020"/>
                  </a:lnTo>
                  <a:lnTo>
                    <a:pt x="389" y="4021"/>
                  </a:lnTo>
                  <a:lnTo>
                    <a:pt x="404" y="4021"/>
                  </a:lnTo>
                  <a:lnTo>
                    <a:pt x="461" y="4017"/>
                  </a:lnTo>
                  <a:lnTo>
                    <a:pt x="517" y="4005"/>
                  </a:lnTo>
                  <a:lnTo>
                    <a:pt x="572" y="3986"/>
                  </a:lnTo>
                  <a:lnTo>
                    <a:pt x="624" y="3959"/>
                  </a:lnTo>
                  <a:lnTo>
                    <a:pt x="674" y="3925"/>
                  </a:lnTo>
                  <a:lnTo>
                    <a:pt x="723" y="3886"/>
                  </a:lnTo>
                  <a:lnTo>
                    <a:pt x="768" y="3840"/>
                  </a:lnTo>
                  <a:lnTo>
                    <a:pt x="810" y="3791"/>
                  </a:lnTo>
                  <a:lnTo>
                    <a:pt x="851" y="3734"/>
                  </a:lnTo>
                  <a:lnTo>
                    <a:pt x="888" y="3673"/>
                  </a:lnTo>
                  <a:lnTo>
                    <a:pt x="920" y="3609"/>
                  </a:lnTo>
                  <a:lnTo>
                    <a:pt x="949" y="3539"/>
                  </a:lnTo>
                  <a:lnTo>
                    <a:pt x="975" y="3467"/>
                  </a:lnTo>
                  <a:lnTo>
                    <a:pt x="996" y="3391"/>
                  </a:lnTo>
                  <a:lnTo>
                    <a:pt x="996" y="3391"/>
                  </a:lnTo>
                  <a:lnTo>
                    <a:pt x="1447" y="1613"/>
                  </a:lnTo>
                  <a:lnTo>
                    <a:pt x="1453" y="1579"/>
                  </a:lnTo>
                  <a:lnTo>
                    <a:pt x="1460" y="1547"/>
                  </a:lnTo>
                  <a:lnTo>
                    <a:pt x="1465" y="1516"/>
                  </a:lnTo>
                  <a:lnTo>
                    <a:pt x="1470" y="1483"/>
                  </a:lnTo>
                  <a:lnTo>
                    <a:pt x="1474" y="1449"/>
                  </a:lnTo>
                  <a:lnTo>
                    <a:pt x="1476" y="1410"/>
                  </a:lnTo>
                  <a:lnTo>
                    <a:pt x="1477" y="1365"/>
                  </a:lnTo>
                  <a:lnTo>
                    <a:pt x="1476" y="1323"/>
                  </a:lnTo>
                  <a:lnTo>
                    <a:pt x="1472" y="1287"/>
                  </a:lnTo>
                  <a:lnTo>
                    <a:pt x="1465" y="1255"/>
                  </a:lnTo>
                  <a:lnTo>
                    <a:pt x="1456" y="1229"/>
                  </a:lnTo>
                  <a:lnTo>
                    <a:pt x="1446" y="1208"/>
                  </a:lnTo>
                  <a:lnTo>
                    <a:pt x="1434" y="1190"/>
                  </a:lnTo>
                  <a:lnTo>
                    <a:pt x="1421" y="1177"/>
                  </a:lnTo>
                  <a:lnTo>
                    <a:pt x="1406" y="1166"/>
                  </a:lnTo>
                  <a:lnTo>
                    <a:pt x="1391" y="1158"/>
                  </a:lnTo>
                  <a:lnTo>
                    <a:pt x="1375" y="1153"/>
                  </a:lnTo>
                  <a:lnTo>
                    <a:pt x="1359" y="1149"/>
                  </a:lnTo>
                  <a:lnTo>
                    <a:pt x="1342" y="1148"/>
                  </a:lnTo>
                  <a:lnTo>
                    <a:pt x="1326" y="1148"/>
                  </a:lnTo>
                  <a:lnTo>
                    <a:pt x="1271" y="1152"/>
                  </a:lnTo>
                  <a:lnTo>
                    <a:pt x="1216" y="1165"/>
                  </a:lnTo>
                  <a:lnTo>
                    <a:pt x="1164" y="1185"/>
                  </a:lnTo>
                  <a:lnTo>
                    <a:pt x="1113" y="1212"/>
                  </a:lnTo>
                  <a:lnTo>
                    <a:pt x="1063" y="1246"/>
                  </a:lnTo>
                  <a:lnTo>
                    <a:pt x="1016" y="1286"/>
                  </a:lnTo>
                  <a:lnTo>
                    <a:pt x="970" y="1330"/>
                  </a:lnTo>
                  <a:lnTo>
                    <a:pt x="927" y="1380"/>
                  </a:lnTo>
                  <a:lnTo>
                    <a:pt x="886" y="1432"/>
                  </a:lnTo>
                  <a:lnTo>
                    <a:pt x="848" y="1488"/>
                  </a:lnTo>
                  <a:lnTo>
                    <a:pt x="814" y="1547"/>
                  </a:lnTo>
                  <a:lnTo>
                    <a:pt x="782" y="1608"/>
                  </a:lnTo>
                  <a:lnTo>
                    <a:pt x="753" y="1670"/>
                  </a:lnTo>
                  <a:lnTo>
                    <a:pt x="727" y="1733"/>
                  </a:lnTo>
                  <a:lnTo>
                    <a:pt x="713" y="1760"/>
                  </a:lnTo>
                  <a:lnTo>
                    <a:pt x="703" y="1780"/>
                  </a:lnTo>
                  <a:lnTo>
                    <a:pt x="694" y="1796"/>
                  </a:lnTo>
                  <a:lnTo>
                    <a:pt x="686" y="1807"/>
                  </a:lnTo>
                  <a:lnTo>
                    <a:pt x="678" y="1815"/>
                  </a:lnTo>
                  <a:lnTo>
                    <a:pt x="670" y="1820"/>
                  </a:lnTo>
                  <a:lnTo>
                    <a:pt x="661" y="1821"/>
                  </a:lnTo>
                  <a:lnTo>
                    <a:pt x="651" y="1822"/>
                  </a:lnTo>
                  <a:lnTo>
                    <a:pt x="636" y="1822"/>
                  </a:lnTo>
                  <a:lnTo>
                    <a:pt x="632" y="1822"/>
                  </a:lnTo>
                  <a:lnTo>
                    <a:pt x="624" y="1822"/>
                  </a:lnTo>
                  <a:lnTo>
                    <a:pt x="614" y="1820"/>
                  </a:lnTo>
                  <a:lnTo>
                    <a:pt x="603" y="1817"/>
                  </a:lnTo>
                  <a:lnTo>
                    <a:pt x="594" y="1812"/>
                  </a:lnTo>
                  <a:lnTo>
                    <a:pt x="585" y="1804"/>
                  </a:lnTo>
                  <a:lnTo>
                    <a:pt x="579" y="1792"/>
                  </a:lnTo>
                  <a:lnTo>
                    <a:pt x="577" y="1778"/>
                  </a:lnTo>
                  <a:lnTo>
                    <a:pt x="579" y="1769"/>
                  </a:lnTo>
                  <a:lnTo>
                    <a:pt x="583" y="1752"/>
                  </a:lnTo>
                  <a:lnTo>
                    <a:pt x="590" y="1729"/>
                  </a:lnTo>
                  <a:lnTo>
                    <a:pt x="602" y="1703"/>
                  </a:lnTo>
                  <a:lnTo>
                    <a:pt x="615" y="1670"/>
                  </a:lnTo>
                  <a:lnTo>
                    <a:pt x="632" y="1634"/>
                  </a:lnTo>
                  <a:lnTo>
                    <a:pt x="652" y="1595"/>
                  </a:lnTo>
                  <a:lnTo>
                    <a:pt x="674" y="1553"/>
                  </a:lnTo>
                  <a:lnTo>
                    <a:pt x="700" y="1508"/>
                  </a:lnTo>
                  <a:lnTo>
                    <a:pt x="729" y="1462"/>
                  </a:lnTo>
                  <a:lnTo>
                    <a:pt x="759" y="1416"/>
                  </a:lnTo>
                  <a:lnTo>
                    <a:pt x="793" y="1371"/>
                  </a:lnTo>
                  <a:lnTo>
                    <a:pt x="830" y="1323"/>
                  </a:lnTo>
                  <a:lnTo>
                    <a:pt x="871" y="1279"/>
                  </a:lnTo>
                  <a:lnTo>
                    <a:pt x="913" y="1237"/>
                  </a:lnTo>
                  <a:lnTo>
                    <a:pt x="957" y="1196"/>
                  </a:lnTo>
                  <a:lnTo>
                    <a:pt x="1004" y="1160"/>
                  </a:lnTo>
                  <a:lnTo>
                    <a:pt x="1054" y="1127"/>
                  </a:lnTo>
                  <a:lnTo>
                    <a:pt x="1108" y="1098"/>
                  </a:lnTo>
                  <a:lnTo>
                    <a:pt x="1163" y="1075"/>
                  </a:lnTo>
                  <a:lnTo>
                    <a:pt x="1220" y="1058"/>
                  </a:lnTo>
                  <a:lnTo>
                    <a:pt x="1279" y="1046"/>
                  </a:lnTo>
                  <a:lnTo>
                    <a:pt x="1342" y="1042"/>
                  </a:lnTo>
                  <a:close/>
                  <a:moveTo>
                    <a:pt x="1777" y="0"/>
                  </a:moveTo>
                  <a:lnTo>
                    <a:pt x="1813" y="2"/>
                  </a:lnTo>
                  <a:lnTo>
                    <a:pt x="1845" y="11"/>
                  </a:lnTo>
                  <a:lnTo>
                    <a:pt x="1874" y="24"/>
                  </a:lnTo>
                  <a:lnTo>
                    <a:pt x="1899" y="41"/>
                  </a:lnTo>
                  <a:lnTo>
                    <a:pt x="1920" y="64"/>
                  </a:lnTo>
                  <a:lnTo>
                    <a:pt x="1935" y="87"/>
                  </a:lnTo>
                  <a:lnTo>
                    <a:pt x="1947" y="114"/>
                  </a:lnTo>
                  <a:lnTo>
                    <a:pt x="1955" y="142"/>
                  </a:lnTo>
                  <a:lnTo>
                    <a:pt x="1958" y="172"/>
                  </a:lnTo>
                  <a:lnTo>
                    <a:pt x="1958" y="172"/>
                  </a:lnTo>
                  <a:lnTo>
                    <a:pt x="1952" y="214"/>
                  </a:lnTo>
                  <a:lnTo>
                    <a:pt x="1939" y="255"/>
                  </a:lnTo>
                  <a:lnTo>
                    <a:pt x="1920" y="293"/>
                  </a:lnTo>
                  <a:lnTo>
                    <a:pt x="1892" y="328"/>
                  </a:lnTo>
                  <a:lnTo>
                    <a:pt x="1859" y="358"/>
                  </a:lnTo>
                  <a:lnTo>
                    <a:pt x="1823" y="383"/>
                  </a:lnTo>
                  <a:lnTo>
                    <a:pt x="1782" y="403"/>
                  </a:lnTo>
                  <a:lnTo>
                    <a:pt x="1739" y="415"/>
                  </a:lnTo>
                  <a:lnTo>
                    <a:pt x="1694" y="420"/>
                  </a:lnTo>
                  <a:lnTo>
                    <a:pt x="1662" y="417"/>
                  </a:lnTo>
                  <a:lnTo>
                    <a:pt x="1630" y="409"/>
                  </a:lnTo>
                  <a:lnTo>
                    <a:pt x="1603" y="396"/>
                  </a:lnTo>
                  <a:lnTo>
                    <a:pt x="1579" y="379"/>
                  </a:lnTo>
                  <a:lnTo>
                    <a:pt x="1559" y="360"/>
                  </a:lnTo>
                  <a:lnTo>
                    <a:pt x="1544" y="335"/>
                  </a:lnTo>
                  <a:lnTo>
                    <a:pt x="1532" y="309"/>
                  </a:lnTo>
                  <a:lnTo>
                    <a:pt x="1524" y="279"/>
                  </a:lnTo>
                  <a:lnTo>
                    <a:pt x="1523" y="247"/>
                  </a:lnTo>
                  <a:lnTo>
                    <a:pt x="1525" y="209"/>
                  </a:lnTo>
                  <a:lnTo>
                    <a:pt x="1536" y="174"/>
                  </a:lnTo>
                  <a:lnTo>
                    <a:pt x="1550" y="140"/>
                  </a:lnTo>
                  <a:lnTo>
                    <a:pt x="1570" y="110"/>
                  </a:lnTo>
                  <a:lnTo>
                    <a:pt x="1595" y="82"/>
                  </a:lnTo>
                  <a:lnTo>
                    <a:pt x="1621" y="59"/>
                  </a:lnTo>
                  <a:lnTo>
                    <a:pt x="1651" y="38"/>
                  </a:lnTo>
                  <a:lnTo>
                    <a:pt x="1681" y="22"/>
                  </a:lnTo>
                  <a:lnTo>
                    <a:pt x="1714" y="10"/>
                  </a:lnTo>
                  <a:lnTo>
                    <a:pt x="1745" y="2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>
              <a:off x="3620" y="4356"/>
              <a:ext cx="410" cy="748"/>
            </a:xfrm>
            <a:custGeom>
              <a:avLst/>
              <a:gdLst/>
              <a:ahLst/>
              <a:cxnLst>
                <a:cxn ang="0">
                  <a:pos x="693" y="1"/>
                </a:cxn>
                <a:cxn ang="0">
                  <a:pos x="736" y="8"/>
                </a:cxn>
                <a:cxn ang="0">
                  <a:pos x="757" y="28"/>
                </a:cxn>
                <a:cxn ang="0">
                  <a:pos x="765" y="68"/>
                </a:cxn>
                <a:cxn ang="0">
                  <a:pos x="765" y="1966"/>
                </a:cxn>
                <a:cxn ang="0">
                  <a:pos x="766" y="2008"/>
                </a:cxn>
                <a:cxn ang="0">
                  <a:pos x="771" y="2042"/>
                </a:cxn>
                <a:cxn ang="0">
                  <a:pos x="787" y="2070"/>
                </a:cxn>
                <a:cxn ang="0">
                  <a:pos x="816" y="2091"/>
                </a:cxn>
                <a:cxn ang="0">
                  <a:pos x="864" y="2107"/>
                </a:cxn>
                <a:cxn ang="0">
                  <a:pos x="938" y="2118"/>
                </a:cxn>
                <a:cxn ang="0">
                  <a:pos x="1040" y="2123"/>
                </a:cxn>
                <a:cxn ang="0">
                  <a:pos x="1230" y="2124"/>
                </a:cxn>
                <a:cxn ang="0">
                  <a:pos x="1210" y="2243"/>
                </a:cxn>
                <a:cxn ang="0">
                  <a:pos x="1148" y="2242"/>
                </a:cxn>
                <a:cxn ang="0">
                  <a:pos x="1062" y="2239"/>
                </a:cxn>
                <a:cxn ang="0">
                  <a:pos x="964" y="2237"/>
                </a:cxn>
                <a:cxn ang="0">
                  <a:pos x="860" y="2234"/>
                </a:cxn>
                <a:cxn ang="0">
                  <a:pos x="762" y="2232"/>
                </a:cxn>
                <a:cxn ang="0">
                  <a:pos x="680" y="2229"/>
                </a:cxn>
                <a:cxn ang="0">
                  <a:pos x="622" y="2229"/>
                </a:cxn>
                <a:cxn ang="0">
                  <a:pos x="559" y="2229"/>
                </a:cxn>
                <a:cxn ang="0">
                  <a:pos x="474" y="2232"/>
                </a:cxn>
                <a:cxn ang="0">
                  <a:pos x="376" y="2234"/>
                </a:cxn>
                <a:cxn ang="0">
                  <a:pos x="274" y="2237"/>
                </a:cxn>
                <a:cxn ang="0">
                  <a:pos x="178" y="2239"/>
                </a:cxn>
                <a:cxn ang="0">
                  <a:pos x="96" y="2242"/>
                </a:cxn>
                <a:cxn ang="0">
                  <a:pos x="38" y="2243"/>
                </a:cxn>
                <a:cxn ang="0">
                  <a:pos x="22" y="2124"/>
                </a:cxn>
                <a:cxn ang="0">
                  <a:pos x="213" y="2123"/>
                </a:cxn>
                <a:cxn ang="0">
                  <a:pos x="314" y="2118"/>
                </a:cxn>
                <a:cxn ang="0">
                  <a:pos x="388" y="2107"/>
                </a:cxn>
                <a:cxn ang="0">
                  <a:pos x="436" y="2091"/>
                </a:cxn>
                <a:cxn ang="0">
                  <a:pos x="466" y="2070"/>
                </a:cxn>
                <a:cxn ang="0">
                  <a:pos x="481" y="2042"/>
                </a:cxn>
                <a:cxn ang="0">
                  <a:pos x="486" y="2008"/>
                </a:cxn>
                <a:cxn ang="0">
                  <a:pos x="487" y="1966"/>
                </a:cxn>
                <a:cxn ang="0">
                  <a:pos x="432" y="273"/>
                </a:cxn>
                <a:cxn ang="0">
                  <a:pos x="318" y="307"/>
                </a:cxn>
                <a:cxn ang="0">
                  <a:pos x="207" y="326"/>
                </a:cxn>
                <a:cxn ang="0">
                  <a:pos x="107" y="335"/>
                </a:cxn>
                <a:cxn ang="0">
                  <a:pos x="29" y="338"/>
                </a:cxn>
                <a:cxn ang="0">
                  <a:pos x="0" y="218"/>
                </a:cxn>
                <a:cxn ang="0">
                  <a:pos x="69" y="218"/>
                </a:cxn>
                <a:cxn ang="0">
                  <a:pos x="156" y="212"/>
                </a:cxn>
                <a:cxn ang="0">
                  <a:pos x="253" y="201"/>
                </a:cxn>
                <a:cxn ang="0">
                  <a:pos x="356" y="177"/>
                </a:cxn>
                <a:cxn ang="0">
                  <a:pos x="462" y="139"/>
                </a:cxn>
                <a:cxn ang="0">
                  <a:pos x="564" y="81"/>
                </a:cxn>
                <a:cxn ang="0">
                  <a:pos x="660" y="0"/>
                </a:cxn>
              </a:cxnLst>
              <a:rect l="0" t="0" r="r" b="b"/>
              <a:pathLst>
                <a:path w="1230" h="2243">
                  <a:moveTo>
                    <a:pt x="660" y="0"/>
                  </a:moveTo>
                  <a:lnTo>
                    <a:pt x="693" y="1"/>
                  </a:lnTo>
                  <a:lnTo>
                    <a:pt x="718" y="3"/>
                  </a:lnTo>
                  <a:lnTo>
                    <a:pt x="736" y="8"/>
                  </a:lnTo>
                  <a:lnTo>
                    <a:pt x="749" y="16"/>
                  </a:lnTo>
                  <a:lnTo>
                    <a:pt x="757" y="28"/>
                  </a:lnTo>
                  <a:lnTo>
                    <a:pt x="762" y="45"/>
                  </a:lnTo>
                  <a:lnTo>
                    <a:pt x="765" y="68"/>
                  </a:lnTo>
                  <a:lnTo>
                    <a:pt x="765" y="98"/>
                  </a:lnTo>
                  <a:lnTo>
                    <a:pt x="765" y="1966"/>
                  </a:lnTo>
                  <a:lnTo>
                    <a:pt x="765" y="1988"/>
                  </a:lnTo>
                  <a:lnTo>
                    <a:pt x="766" y="2008"/>
                  </a:lnTo>
                  <a:lnTo>
                    <a:pt x="767" y="2026"/>
                  </a:lnTo>
                  <a:lnTo>
                    <a:pt x="771" y="2042"/>
                  </a:lnTo>
                  <a:lnTo>
                    <a:pt x="778" y="2057"/>
                  </a:lnTo>
                  <a:lnTo>
                    <a:pt x="787" y="2070"/>
                  </a:lnTo>
                  <a:lnTo>
                    <a:pt x="799" y="2082"/>
                  </a:lnTo>
                  <a:lnTo>
                    <a:pt x="816" y="2091"/>
                  </a:lnTo>
                  <a:lnTo>
                    <a:pt x="838" y="2101"/>
                  </a:lnTo>
                  <a:lnTo>
                    <a:pt x="864" y="2107"/>
                  </a:lnTo>
                  <a:lnTo>
                    <a:pt x="898" y="2114"/>
                  </a:lnTo>
                  <a:lnTo>
                    <a:pt x="938" y="2118"/>
                  </a:lnTo>
                  <a:lnTo>
                    <a:pt x="985" y="2122"/>
                  </a:lnTo>
                  <a:lnTo>
                    <a:pt x="1040" y="2123"/>
                  </a:lnTo>
                  <a:lnTo>
                    <a:pt x="1103" y="2124"/>
                  </a:lnTo>
                  <a:lnTo>
                    <a:pt x="1230" y="2124"/>
                  </a:lnTo>
                  <a:lnTo>
                    <a:pt x="1230" y="2243"/>
                  </a:lnTo>
                  <a:lnTo>
                    <a:pt x="1210" y="2243"/>
                  </a:lnTo>
                  <a:lnTo>
                    <a:pt x="1182" y="2243"/>
                  </a:lnTo>
                  <a:lnTo>
                    <a:pt x="1148" y="2242"/>
                  </a:lnTo>
                  <a:lnTo>
                    <a:pt x="1108" y="2241"/>
                  </a:lnTo>
                  <a:lnTo>
                    <a:pt x="1062" y="2239"/>
                  </a:lnTo>
                  <a:lnTo>
                    <a:pt x="1014" y="2238"/>
                  </a:lnTo>
                  <a:lnTo>
                    <a:pt x="964" y="2237"/>
                  </a:lnTo>
                  <a:lnTo>
                    <a:pt x="911" y="2235"/>
                  </a:lnTo>
                  <a:lnTo>
                    <a:pt x="860" y="2234"/>
                  </a:lnTo>
                  <a:lnTo>
                    <a:pt x="809" y="2233"/>
                  </a:lnTo>
                  <a:lnTo>
                    <a:pt x="762" y="2232"/>
                  </a:lnTo>
                  <a:lnTo>
                    <a:pt x="719" y="2230"/>
                  </a:lnTo>
                  <a:lnTo>
                    <a:pt x="680" y="2229"/>
                  </a:lnTo>
                  <a:lnTo>
                    <a:pt x="647" y="2229"/>
                  </a:lnTo>
                  <a:lnTo>
                    <a:pt x="622" y="2229"/>
                  </a:lnTo>
                  <a:lnTo>
                    <a:pt x="595" y="2229"/>
                  </a:lnTo>
                  <a:lnTo>
                    <a:pt x="559" y="2229"/>
                  </a:lnTo>
                  <a:lnTo>
                    <a:pt x="520" y="2230"/>
                  </a:lnTo>
                  <a:lnTo>
                    <a:pt x="474" y="2232"/>
                  </a:lnTo>
                  <a:lnTo>
                    <a:pt x="427" y="2233"/>
                  </a:lnTo>
                  <a:lnTo>
                    <a:pt x="376" y="2234"/>
                  </a:lnTo>
                  <a:lnTo>
                    <a:pt x="325" y="2235"/>
                  </a:lnTo>
                  <a:lnTo>
                    <a:pt x="274" y="2237"/>
                  </a:lnTo>
                  <a:lnTo>
                    <a:pt x="225" y="2238"/>
                  </a:lnTo>
                  <a:lnTo>
                    <a:pt x="178" y="2239"/>
                  </a:lnTo>
                  <a:lnTo>
                    <a:pt x="135" y="2241"/>
                  </a:lnTo>
                  <a:lnTo>
                    <a:pt x="96" y="2242"/>
                  </a:lnTo>
                  <a:lnTo>
                    <a:pt x="64" y="2243"/>
                  </a:lnTo>
                  <a:lnTo>
                    <a:pt x="38" y="2243"/>
                  </a:lnTo>
                  <a:lnTo>
                    <a:pt x="22" y="2243"/>
                  </a:lnTo>
                  <a:lnTo>
                    <a:pt x="22" y="2124"/>
                  </a:lnTo>
                  <a:lnTo>
                    <a:pt x="149" y="2124"/>
                  </a:lnTo>
                  <a:lnTo>
                    <a:pt x="213" y="2123"/>
                  </a:lnTo>
                  <a:lnTo>
                    <a:pt x="267" y="2122"/>
                  </a:lnTo>
                  <a:lnTo>
                    <a:pt x="314" y="2118"/>
                  </a:lnTo>
                  <a:lnTo>
                    <a:pt x="354" y="2114"/>
                  </a:lnTo>
                  <a:lnTo>
                    <a:pt x="388" y="2107"/>
                  </a:lnTo>
                  <a:lnTo>
                    <a:pt x="414" y="2101"/>
                  </a:lnTo>
                  <a:lnTo>
                    <a:pt x="436" y="2091"/>
                  </a:lnTo>
                  <a:lnTo>
                    <a:pt x="453" y="2082"/>
                  </a:lnTo>
                  <a:lnTo>
                    <a:pt x="466" y="2070"/>
                  </a:lnTo>
                  <a:lnTo>
                    <a:pt x="475" y="2057"/>
                  </a:lnTo>
                  <a:lnTo>
                    <a:pt x="481" y="2042"/>
                  </a:lnTo>
                  <a:lnTo>
                    <a:pt x="485" y="2026"/>
                  </a:lnTo>
                  <a:lnTo>
                    <a:pt x="486" y="2008"/>
                  </a:lnTo>
                  <a:lnTo>
                    <a:pt x="487" y="1988"/>
                  </a:lnTo>
                  <a:lnTo>
                    <a:pt x="487" y="1966"/>
                  </a:lnTo>
                  <a:lnTo>
                    <a:pt x="487" y="248"/>
                  </a:lnTo>
                  <a:lnTo>
                    <a:pt x="432" y="273"/>
                  </a:lnTo>
                  <a:lnTo>
                    <a:pt x="376" y="292"/>
                  </a:lnTo>
                  <a:lnTo>
                    <a:pt x="318" y="307"/>
                  </a:lnTo>
                  <a:lnTo>
                    <a:pt x="262" y="318"/>
                  </a:lnTo>
                  <a:lnTo>
                    <a:pt x="207" y="326"/>
                  </a:lnTo>
                  <a:lnTo>
                    <a:pt x="155" y="333"/>
                  </a:lnTo>
                  <a:lnTo>
                    <a:pt x="107" y="335"/>
                  </a:lnTo>
                  <a:lnTo>
                    <a:pt x="64" y="337"/>
                  </a:lnTo>
                  <a:lnTo>
                    <a:pt x="29" y="338"/>
                  </a:lnTo>
                  <a:lnTo>
                    <a:pt x="0" y="338"/>
                  </a:lnTo>
                  <a:lnTo>
                    <a:pt x="0" y="218"/>
                  </a:lnTo>
                  <a:lnTo>
                    <a:pt x="33" y="218"/>
                  </a:lnTo>
                  <a:lnTo>
                    <a:pt x="69" y="218"/>
                  </a:lnTo>
                  <a:lnTo>
                    <a:pt x="111" y="216"/>
                  </a:lnTo>
                  <a:lnTo>
                    <a:pt x="156" y="212"/>
                  </a:lnTo>
                  <a:lnTo>
                    <a:pt x="203" y="208"/>
                  </a:lnTo>
                  <a:lnTo>
                    <a:pt x="253" y="201"/>
                  </a:lnTo>
                  <a:lnTo>
                    <a:pt x="304" y="191"/>
                  </a:lnTo>
                  <a:lnTo>
                    <a:pt x="356" y="177"/>
                  </a:lnTo>
                  <a:lnTo>
                    <a:pt x="410" y="160"/>
                  </a:lnTo>
                  <a:lnTo>
                    <a:pt x="462" y="139"/>
                  </a:lnTo>
                  <a:lnTo>
                    <a:pt x="513" y="113"/>
                  </a:lnTo>
                  <a:lnTo>
                    <a:pt x="564" y="81"/>
                  </a:lnTo>
                  <a:lnTo>
                    <a:pt x="613" y="43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82" name="Group 10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4572000" y="2057400"/>
            <a:ext cx="360385" cy="398656"/>
            <a:chOff x="3257" y="3248"/>
            <a:chExt cx="1243" cy="1375"/>
          </a:xfrm>
        </p:grpSpPr>
        <p:sp>
          <p:nvSpPr>
            <p:cNvPr id="3084" name="Freeform 12"/>
            <p:cNvSpPr>
              <a:spLocks noEditPoints="1"/>
            </p:cNvSpPr>
            <p:nvPr/>
          </p:nvSpPr>
          <p:spPr bwMode="auto">
            <a:xfrm>
              <a:off x="3257" y="3248"/>
              <a:ext cx="652" cy="1375"/>
            </a:xfrm>
            <a:custGeom>
              <a:avLst/>
              <a:gdLst/>
              <a:ahLst/>
              <a:cxnLst>
                <a:cxn ang="0">
                  <a:pos x="1486" y="1064"/>
                </a:cxn>
                <a:cxn ang="0">
                  <a:pos x="1647" y="1158"/>
                </a:cxn>
                <a:cxn ang="0">
                  <a:pos x="1751" y="1320"/>
                </a:cxn>
                <a:cxn ang="0">
                  <a:pos x="1777" y="1490"/>
                </a:cxn>
                <a:cxn ang="0">
                  <a:pos x="1764" y="1612"/>
                </a:cxn>
                <a:cxn ang="0">
                  <a:pos x="1262" y="3555"/>
                </a:cxn>
                <a:cxn ang="0">
                  <a:pos x="1104" y="3802"/>
                </a:cxn>
                <a:cxn ang="0">
                  <a:pos x="890" y="3982"/>
                </a:cxn>
                <a:cxn ang="0">
                  <a:pos x="652" y="4089"/>
                </a:cxn>
                <a:cxn ang="0">
                  <a:pos x="419" y="4126"/>
                </a:cxn>
                <a:cxn ang="0">
                  <a:pos x="221" y="4097"/>
                </a:cxn>
                <a:cxn ang="0">
                  <a:pos x="74" y="4012"/>
                </a:cxn>
                <a:cxn ang="0">
                  <a:pos x="2" y="3876"/>
                </a:cxn>
                <a:cxn ang="0">
                  <a:pos x="26" y="3709"/>
                </a:cxn>
                <a:cxn ang="0">
                  <a:pos x="124" y="3601"/>
                </a:cxn>
                <a:cxn ang="0">
                  <a:pos x="254" y="3563"/>
                </a:cxn>
                <a:cxn ang="0">
                  <a:pos x="373" y="3599"/>
                </a:cxn>
                <a:cxn ang="0">
                  <a:pos x="428" y="3682"/>
                </a:cxn>
                <a:cxn ang="0">
                  <a:pos x="425" y="3789"/>
                </a:cxn>
                <a:cxn ang="0">
                  <a:pos x="360" y="3906"/>
                </a:cxn>
                <a:cxn ang="0">
                  <a:pos x="224" y="3983"/>
                </a:cxn>
                <a:cxn ang="0">
                  <a:pos x="365" y="4020"/>
                </a:cxn>
                <a:cxn ang="0">
                  <a:pos x="517" y="4005"/>
                </a:cxn>
                <a:cxn ang="0">
                  <a:pos x="723" y="3886"/>
                </a:cxn>
                <a:cxn ang="0">
                  <a:pos x="888" y="3673"/>
                </a:cxn>
                <a:cxn ang="0">
                  <a:pos x="996" y="3391"/>
                </a:cxn>
                <a:cxn ang="0">
                  <a:pos x="1460" y="1547"/>
                </a:cxn>
                <a:cxn ang="0">
                  <a:pos x="1476" y="1410"/>
                </a:cxn>
                <a:cxn ang="0">
                  <a:pos x="1465" y="1255"/>
                </a:cxn>
                <a:cxn ang="0">
                  <a:pos x="1421" y="1177"/>
                </a:cxn>
                <a:cxn ang="0">
                  <a:pos x="1359" y="1149"/>
                </a:cxn>
                <a:cxn ang="0">
                  <a:pos x="1216" y="1165"/>
                </a:cxn>
                <a:cxn ang="0">
                  <a:pos x="1016" y="1286"/>
                </a:cxn>
                <a:cxn ang="0">
                  <a:pos x="848" y="1488"/>
                </a:cxn>
                <a:cxn ang="0">
                  <a:pos x="727" y="1733"/>
                </a:cxn>
                <a:cxn ang="0">
                  <a:pos x="686" y="1807"/>
                </a:cxn>
                <a:cxn ang="0">
                  <a:pos x="651" y="1822"/>
                </a:cxn>
                <a:cxn ang="0">
                  <a:pos x="614" y="1820"/>
                </a:cxn>
                <a:cxn ang="0">
                  <a:pos x="579" y="1792"/>
                </a:cxn>
                <a:cxn ang="0">
                  <a:pos x="590" y="1729"/>
                </a:cxn>
                <a:cxn ang="0">
                  <a:pos x="652" y="1595"/>
                </a:cxn>
                <a:cxn ang="0">
                  <a:pos x="759" y="1416"/>
                </a:cxn>
                <a:cxn ang="0">
                  <a:pos x="913" y="1237"/>
                </a:cxn>
                <a:cxn ang="0">
                  <a:pos x="1108" y="1098"/>
                </a:cxn>
                <a:cxn ang="0">
                  <a:pos x="1342" y="1042"/>
                </a:cxn>
                <a:cxn ang="0">
                  <a:pos x="1874" y="24"/>
                </a:cxn>
                <a:cxn ang="0">
                  <a:pos x="1947" y="114"/>
                </a:cxn>
                <a:cxn ang="0">
                  <a:pos x="1952" y="214"/>
                </a:cxn>
                <a:cxn ang="0">
                  <a:pos x="1859" y="358"/>
                </a:cxn>
                <a:cxn ang="0">
                  <a:pos x="1694" y="420"/>
                </a:cxn>
                <a:cxn ang="0">
                  <a:pos x="1579" y="379"/>
                </a:cxn>
                <a:cxn ang="0">
                  <a:pos x="1524" y="279"/>
                </a:cxn>
                <a:cxn ang="0">
                  <a:pos x="1550" y="140"/>
                </a:cxn>
                <a:cxn ang="0">
                  <a:pos x="1651" y="38"/>
                </a:cxn>
                <a:cxn ang="0">
                  <a:pos x="1777" y="0"/>
                </a:cxn>
              </a:cxnLst>
              <a:rect l="0" t="0" r="r" b="b"/>
              <a:pathLst>
                <a:path w="1958" h="4126">
                  <a:moveTo>
                    <a:pt x="1342" y="1042"/>
                  </a:moveTo>
                  <a:lnTo>
                    <a:pt x="1392" y="1045"/>
                  </a:lnTo>
                  <a:lnTo>
                    <a:pt x="1439" y="1052"/>
                  </a:lnTo>
                  <a:lnTo>
                    <a:pt x="1486" y="1064"/>
                  </a:lnTo>
                  <a:lnTo>
                    <a:pt x="1531" y="1081"/>
                  </a:lnTo>
                  <a:lnTo>
                    <a:pt x="1571" y="1103"/>
                  </a:lnTo>
                  <a:lnTo>
                    <a:pt x="1610" y="1128"/>
                  </a:lnTo>
                  <a:lnTo>
                    <a:pt x="1647" y="1158"/>
                  </a:lnTo>
                  <a:lnTo>
                    <a:pt x="1679" y="1193"/>
                  </a:lnTo>
                  <a:lnTo>
                    <a:pt x="1707" y="1231"/>
                  </a:lnTo>
                  <a:lnTo>
                    <a:pt x="1731" y="1274"/>
                  </a:lnTo>
                  <a:lnTo>
                    <a:pt x="1751" y="1320"/>
                  </a:lnTo>
                  <a:lnTo>
                    <a:pt x="1765" y="1368"/>
                  </a:lnTo>
                  <a:lnTo>
                    <a:pt x="1774" y="1422"/>
                  </a:lnTo>
                  <a:lnTo>
                    <a:pt x="1777" y="1478"/>
                  </a:lnTo>
                  <a:lnTo>
                    <a:pt x="1777" y="1490"/>
                  </a:lnTo>
                  <a:lnTo>
                    <a:pt x="1777" y="1509"/>
                  </a:lnTo>
                  <a:lnTo>
                    <a:pt x="1774" y="1537"/>
                  </a:lnTo>
                  <a:lnTo>
                    <a:pt x="1770" y="1571"/>
                  </a:lnTo>
                  <a:lnTo>
                    <a:pt x="1764" y="1612"/>
                  </a:lnTo>
                  <a:lnTo>
                    <a:pt x="1755" y="1657"/>
                  </a:lnTo>
                  <a:lnTo>
                    <a:pt x="1312" y="3406"/>
                  </a:lnTo>
                  <a:lnTo>
                    <a:pt x="1290" y="3483"/>
                  </a:lnTo>
                  <a:lnTo>
                    <a:pt x="1262" y="3555"/>
                  </a:lnTo>
                  <a:lnTo>
                    <a:pt x="1229" y="3623"/>
                  </a:lnTo>
                  <a:lnTo>
                    <a:pt x="1191" y="3687"/>
                  </a:lnTo>
                  <a:lnTo>
                    <a:pt x="1150" y="3747"/>
                  </a:lnTo>
                  <a:lnTo>
                    <a:pt x="1104" y="3802"/>
                  </a:lnTo>
                  <a:lnTo>
                    <a:pt x="1054" y="3853"/>
                  </a:lnTo>
                  <a:lnTo>
                    <a:pt x="1002" y="3901"/>
                  </a:lnTo>
                  <a:lnTo>
                    <a:pt x="947" y="3942"/>
                  </a:lnTo>
                  <a:lnTo>
                    <a:pt x="890" y="3982"/>
                  </a:lnTo>
                  <a:lnTo>
                    <a:pt x="831" y="4014"/>
                  </a:lnTo>
                  <a:lnTo>
                    <a:pt x="772" y="4045"/>
                  </a:lnTo>
                  <a:lnTo>
                    <a:pt x="712" y="4069"/>
                  </a:lnTo>
                  <a:lnTo>
                    <a:pt x="652" y="4089"/>
                  </a:lnTo>
                  <a:lnTo>
                    <a:pt x="592" y="4105"/>
                  </a:lnTo>
                  <a:lnTo>
                    <a:pt x="533" y="4117"/>
                  </a:lnTo>
                  <a:lnTo>
                    <a:pt x="475" y="4123"/>
                  </a:lnTo>
                  <a:lnTo>
                    <a:pt x="419" y="4126"/>
                  </a:lnTo>
                  <a:lnTo>
                    <a:pt x="366" y="4124"/>
                  </a:lnTo>
                  <a:lnTo>
                    <a:pt x="315" y="4118"/>
                  </a:lnTo>
                  <a:lnTo>
                    <a:pt x="267" y="4109"/>
                  </a:lnTo>
                  <a:lnTo>
                    <a:pt x="221" y="4097"/>
                  </a:lnTo>
                  <a:lnTo>
                    <a:pt x="179" y="4080"/>
                  </a:lnTo>
                  <a:lnTo>
                    <a:pt x="140" y="4062"/>
                  </a:lnTo>
                  <a:lnTo>
                    <a:pt x="105" y="4038"/>
                  </a:lnTo>
                  <a:lnTo>
                    <a:pt x="74" y="4012"/>
                  </a:lnTo>
                  <a:lnTo>
                    <a:pt x="48" y="3982"/>
                  </a:lnTo>
                  <a:lnTo>
                    <a:pt x="27" y="3950"/>
                  </a:lnTo>
                  <a:lnTo>
                    <a:pt x="12" y="3914"/>
                  </a:lnTo>
                  <a:lnTo>
                    <a:pt x="2" y="3876"/>
                  </a:lnTo>
                  <a:lnTo>
                    <a:pt x="0" y="3834"/>
                  </a:lnTo>
                  <a:lnTo>
                    <a:pt x="2" y="3788"/>
                  </a:lnTo>
                  <a:lnTo>
                    <a:pt x="12" y="3747"/>
                  </a:lnTo>
                  <a:lnTo>
                    <a:pt x="26" y="3709"/>
                  </a:lnTo>
                  <a:lnTo>
                    <a:pt x="46" y="3675"/>
                  </a:lnTo>
                  <a:lnTo>
                    <a:pt x="69" y="3647"/>
                  </a:lnTo>
                  <a:lnTo>
                    <a:pt x="95" y="3622"/>
                  </a:lnTo>
                  <a:lnTo>
                    <a:pt x="124" y="3601"/>
                  </a:lnTo>
                  <a:lnTo>
                    <a:pt x="156" y="3585"/>
                  </a:lnTo>
                  <a:lnTo>
                    <a:pt x="188" y="3573"/>
                  </a:lnTo>
                  <a:lnTo>
                    <a:pt x="221" y="3565"/>
                  </a:lnTo>
                  <a:lnTo>
                    <a:pt x="254" y="3563"/>
                  </a:lnTo>
                  <a:lnTo>
                    <a:pt x="291" y="3565"/>
                  </a:lnTo>
                  <a:lnTo>
                    <a:pt x="322" y="3573"/>
                  </a:lnTo>
                  <a:lnTo>
                    <a:pt x="349" y="3585"/>
                  </a:lnTo>
                  <a:lnTo>
                    <a:pt x="373" y="3599"/>
                  </a:lnTo>
                  <a:lnTo>
                    <a:pt x="393" y="3618"/>
                  </a:lnTo>
                  <a:lnTo>
                    <a:pt x="407" y="3637"/>
                  </a:lnTo>
                  <a:lnTo>
                    <a:pt x="419" y="3660"/>
                  </a:lnTo>
                  <a:lnTo>
                    <a:pt x="428" y="3682"/>
                  </a:lnTo>
                  <a:lnTo>
                    <a:pt x="432" y="3705"/>
                  </a:lnTo>
                  <a:lnTo>
                    <a:pt x="435" y="3728"/>
                  </a:lnTo>
                  <a:lnTo>
                    <a:pt x="432" y="3758"/>
                  </a:lnTo>
                  <a:lnTo>
                    <a:pt x="425" y="3789"/>
                  </a:lnTo>
                  <a:lnTo>
                    <a:pt x="416" y="3819"/>
                  </a:lnTo>
                  <a:lnTo>
                    <a:pt x="402" y="3849"/>
                  </a:lnTo>
                  <a:lnTo>
                    <a:pt x="382" y="3878"/>
                  </a:lnTo>
                  <a:lnTo>
                    <a:pt x="360" y="3906"/>
                  </a:lnTo>
                  <a:lnTo>
                    <a:pt x="332" y="3931"/>
                  </a:lnTo>
                  <a:lnTo>
                    <a:pt x="301" y="3952"/>
                  </a:lnTo>
                  <a:lnTo>
                    <a:pt x="264" y="3970"/>
                  </a:lnTo>
                  <a:lnTo>
                    <a:pt x="224" y="3983"/>
                  </a:lnTo>
                  <a:lnTo>
                    <a:pt x="264" y="3999"/>
                  </a:lnTo>
                  <a:lnTo>
                    <a:pt x="302" y="4009"/>
                  </a:lnTo>
                  <a:lnTo>
                    <a:pt x="336" y="4016"/>
                  </a:lnTo>
                  <a:lnTo>
                    <a:pt x="365" y="4020"/>
                  </a:lnTo>
                  <a:lnTo>
                    <a:pt x="389" y="4021"/>
                  </a:lnTo>
                  <a:lnTo>
                    <a:pt x="404" y="4021"/>
                  </a:lnTo>
                  <a:lnTo>
                    <a:pt x="461" y="4017"/>
                  </a:lnTo>
                  <a:lnTo>
                    <a:pt x="517" y="4005"/>
                  </a:lnTo>
                  <a:lnTo>
                    <a:pt x="572" y="3986"/>
                  </a:lnTo>
                  <a:lnTo>
                    <a:pt x="624" y="3959"/>
                  </a:lnTo>
                  <a:lnTo>
                    <a:pt x="674" y="3925"/>
                  </a:lnTo>
                  <a:lnTo>
                    <a:pt x="723" y="3886"/>
                  </a:lnTo>
                  <a:lnTo>
                    <a:pt x="768" y="3840"/>
                  </a:lnTo>
                  <a:lnTo>
                    <a:pt x="810" y="3791"/>
                  </a:lnTo>
                  <a:lnTo>
                    <a:pt x="851" y="3734"/>
                  </a:lnTo>
                  <a:lnTo>
                    <a:pt x="888" y="3673"/>
                  </a:lnTo>
                  <a:lnTo>
                    <a:pt x="920" y="3609"/>
                  </a:lnTo>
                  <a:lnTo>
                    <a:pt x="949" y="3539"/>
                  </a:lnTo>
                  <a:lnTo>
                    <a:pt x="975" y="3467"/>
                  </a:lnTo>
                  <a:lnTo>
                    <a:pt x="996" y="3391"/>
                  </a:lnTo>
                  <a:lnTo>
                    <a:pt x="996" y="3391"/>
                  </a:lnTo>
                  <a:lnTo>
                    <a:pt x="1447" y="1613"/>
                  </a:lnTo>
                  <a:lnTo>
                    <a:pt x="1453" y="1579"/>
                  </a:lnTo>
                  <a:lnTo>
                    <a:pt x="1460" y="1547"/>
                  </a:lnTo>
                  <a:lnTo>
                    <a:pt x="1465" y="1516"/>
                  </a:lnTo>
                  <a:lnTo>
                    <a:pt x="1470" y="1483"/>
                  </a:lnTo>
                  <a:lnTo>
                    <a:pt x="1474" y="1449"/>
                  </a:lnTo>
                  <a:lnTo>
                    <a:pt x="1476" y="1410"/>
                  </a:lnTo>
                  <a:lnTo>
                    <a:pt x="1477" y="1365"/>
                  </a:lnTo>
                  <a:lnTo>
                    <a:pt x="1476" y="1323"/>
                  </a:lnTo>
                  <a:lnTo>
                    <a:pt x="1472" y="1287"/>
                  </a:lnTo>
                  <a:lnTo>
                    <a:pt x="1465" y="1255"/>
                  </a:lnTo>
                  <a:lnTo>
                    <a:pt x="1456" y="1229"/>
                  </a:lnTo>
                  <a:lnTo>
                    <a:pt x="1446" y="1208"/>
                  </a:lnTo>
                  <a:lnTo>
                    <a:pt x="1434" y="1190"/>
                  </a:lnTo>
                  <a:lnTo>
                    <a:pt x="1421" y="1177"/>
                  </a:lnTo>
                  <a:lnTo>
                    <a:pt x="1406" y="1166"/>
                  </a:lnTo>
                  <a:lnTo>
                    <a:pt x="1391" y="1158"/>
                  </a:lnTo>
                  <a:lnTo>
                    <a:pt x="1375" y="1153"/>
                  </a:lnTo>
                  <a:lnTo>
                    <a:pt x="1359" y="1149"/>
                  </a:lnTo>
                  <a:lnTo>
                    <a:pt x="1342" y="1148"/>
                  </a:lnTo>
                  <a:lnTo>
                    <a:pt x="1326" y="1148"/>
                  </a:lnTo>
                  <a:lnTo>
                    <a:pt x="1271" y="1152"/>
                  </a:lnTo>
                  <a:lnTo>
                    <a:pt x="1216" y="1165"/>
                  </a:lnTo>
                  <a:lnTo>
                    <a:pt x="1164" y="1185"/>
                  </a:lnTo>
                  <a:lnTo>
                    <a:pt x="1113" y="1212"/>
                  </a:lnTo>
                  <a:lnTo>
                    <a:pt x="1063" y="1246"/>
                  </a:lnTo>
                  <a:lnTo>
                    <a:pt x="1016" y="1286"/>
                  </a:lnTo>
                  <a:lnTo>
                    <a:pt x="970" y="1330"/>
                  </a:lnTo>
                  <a:lnTo>
                    <a:pt x="927" y="1380"/>
                  </a:lnTo>
                  <a:lnTo>
                    <a:pt x="886" y="1432"/>
                  </a:lnTo>
                  <a:lnTo>
                    <a:pt x="848" y="1488"/>
                  </a:lnTo>
                  <a:lnTo>
                    <a:pt x="814" y="1547"/>
                  </a:lnTo>
                  <a:lnTo>
                    <a:pt x="782" y="1608"/>
                  </a:lnTo>
                  <a:lnTo>
                    <a:pt x="753" y="1670"/>
                  </a:lnTo>
                  <a:lnTo>
                    <a:pt x="727" y="1733"/>
                  </a:lnTo>
                  <a:lnTo>
                    <a:pt x="713" y="1760"/>
                  </a:lnTo>
                  <a:lnTo>
                    <a:pt x="703" y="1780"/>
                  </a:lnTo>
                  <a:lnTo>
                    <a:pt x="694" y="1796"/>
                  </a:lnTo>
                  <a:lnTo>
                    <a:pt x="686" y="1807"/>
                  </a:lnTo>
                  <a:lnTo>
                    <a:pt x="678" y="1815"/>
                  </a:lnTo>
                  <a:lnTo>
                    <a:pt x="670" y="1820"/>
                  </a:lnTo>
                  <a:lnTo>
                    <a:pt x="661" y="1821"/>
                  </a:lnTo>
                  <a:lnTo>
                    <a:pt x="651" y="1822"/>
                  </a:lnTo>
                  <a:lnTo>
                    <a:pt x="636" y="1822"/>
                  </a:lnTo>
                  <a:lnTo>
                    <a:pt x="632" y="1822"/>
                  </a:lnTo>
                  <a:lnTo>
                    <a:pt x="624" y="1822"/>
                  </a:lnTo>
                  <a:lnTo>
                    <a:pt x="614" y="1820"/>
                  </a:lnTo>
                  <a:lnTo>
                    <a:pt x="603" y="1817"/>
                  </a:lnTo>
                  <a:lnTo>
                    <a:pt x="594" y="1812"/>
                  </a:lnTo>
                  <a:lnTo>
                    <a:pt x="585" y="1804"/>
                  </a:lnTo>
                  <a:lnTo>
                    <a:pt x="579" y="1792"/>
                  </a:lnTo>
                  <a:lnTo>
                    <a:pt x="577" y="1778"/>
                  </a:lnTo>
                  <a:lnTo>
                    <a:pt x="579" y="1769"/>
                  </a:lnTo>
                  <a:lnTo>
                    <a:pt x="583" y="1752"/>
                  </a:lnTo>
                  <a:lnTo>
                    <a:pt x="590" y="1729"/>
                  </a:lnTo>
                  <a:lnTo>
                    <a:pt x="602" y="1703"/>
                  </a:lnTo>
                  <a:lnTo>
                    <a:pt x="615" y="1670"/>
                  </a:lnTo>
                  <a:lnTo>
                    <a:pt x="632" y="1634"/>
                  </a:lnTo>
                  <a:lnTo>
                    <a:pt x="652" y="1595"/>
                  </a:lnTo>
                  <a:lnTo>
                    <a:pt x="674" y="1553"/>
                  </a:lnTo>
                  <a:lnTo>
                    <a:pt x="700" y="1508"/>
                  </a:lnTo>
                  <a:lnTo>
                    <a:pt x="729" y="1462"/>
                  </a:lnTo>
                  <a:lnTo>
                    <a:pt x="759" y="1416"/>
                  </a:lnTo>
                  <a:lnTo>
                    <a:pt x="793" y="1371"/>
                  </a:lnTo>
                  <a:lnTo>
                    <a:pt x="830" y="1323"/>
                  </a:lnTo>
                  <a:lnTo>
                    <a:pt x="871" y="1279"/>
                  </a:lnTo>
                  <a:lnTo>
                    <a:pt x="913" y="1237"/>
                  </a:lnTo>
                  <a:lnTo>
                    <a:pt x="957" y="1196"/>
                  </a:lnTo>
                  <a:lnTo>
                    <a:pt x="1004" y="1160"/>
                  </a:lnTo>
                  <a:lnTo>
                    <a:pt x="1054" y="1127"/>
                  </a:lnTo>
                  <a:lnTo>
                    <a:pt x="1108" y="1098"/>
                  </a:lnTo>
                  <a:lnTo>
                    <a:pt x="1163" y="1075"/>
                  </a:lnTo>
                  <a:lnTo>
                    <a:pt x="1220" y="1058"/>
                  </a:lnTo>
                  <a:lnTo>
                    <a:pt x="1279" y="1046"/>
                  </a:lnTo>
                  <a:lnTo>
                    <a:pt x="1342" y="1042"/>
                  </a:lnTo>
                  <a:close/>
                  <a:moveTo>
                    <a:pt x="1777" y="0"/>
                  </a:moveTo>
                  <a:lnTo>
                    <a:pt x="1813" y="2"/>
                  </a:lnTo>
                  <a:lnTo>
                    <a:pt x="1845" y="11"/>
                  </a:lnTo>
                  <a:lnTo>
                    <a:pt x="1874" y="24"/>
                  </a:lnTo>
                  <a:lnTo>
                    <a:pt x="1899" y="41"/>
                  </a:lnTo>
                  <a:lnTo>
                    <a:pt x="1920" y="64"/>
                  </a:lnTo>
                  <a:lnTo>
                    <a:pt x="1935" y="87"/>
                  </a:lnTo>
                  <a:lnTo>
                    <a:pt x="1947" y="114"/>
                  </a:lnTo>
                  <a:lnTo>
                    <a:pt x="1955" y="142"/>
                  </a:lnTo>
                  <a:lnTo>
                    <a:pt x="1958" y="172"/>
                  </a:lnTo>
                  <a:lnTo>
                    <a:pt x="1958" y="172"/>
                  </a:lnTo>
                  <a:lnTo>
                    <a:pt x="1952" y="214"/>
                  </a:lnTo>
                  <a:lnTo>
                    <a:pt x="1939" y="255"/>
                  </a:lnTo>
                  <a:lnTo>
                    <a:pt x="1920" y="293"/>
                  </a:lnTo>
                  <a:lnTo>
                    <a:pt x="1892" y="328"/>
                  </a:lnTo>
                  <a:lnTo>
                    <a:pt x="1859" y="358"/>
                  </a:lnTo>
                  <a:lnTo>
                    <a:pt x="1823" y="383"/>
                  </a:lnTo>
                  <a:lnTo>
                    <a:pt x="1782" y="403"/>
                  </a:lnTo>
                  <a:lnTo>
                    <a:pt x="1739" y="415"/>
                  </a:lnTo>
                  <a:lnTo>
                    <a:pt x="1694" y="420"/>
                  </a:lnTo>
                  <a:lnTo>
                    <a:pt x="1662" y="417"/>
                  </a:lnTo>
                  <a:lnTo>
                    <a:pt x="1630" y="409"/>
                  </a:lnTo>
                  <a:lnTo>
                    <a:pt x="1603" y="396"/>
                  </a:lnTo>
                  <a:lnTo>
                    <a:pt x="1579" y="379"/>
                  </a:lnTo>
                  <a:lnTo>
                    <a:pt x="1559" y="360"/>
                  </a:lnTo>
                  <a:lnTo>
                    <a:pt x="1544" y="335"/>
                  </a:lnTo>
                  <a:lnTo>
                    <a:pt x="1532" y="309"/>
                  </a:lnTo>
                  <a:lnTo>
                    <a:pt x="1524" y="279"/>
                  </a:lnTo>
                  <a:lnTo>
                    <a:pt x="1523" y="247"/>
                  </a:lnTo>
                  <a:lnTo>
                    <a:pt x="1525" y="209"/>
                  </a:lnTo>
                  <a:lnTo>
                    <a:pt x="1536" y="174"/>
                  </a:lnTo>
                  <a:lnTo>
                    <a:pt x="1550" y="140"/>
                  </a:lnTo>
                  <a:lnTo>
                    <a:pt x="1570" y="110"/>
                  </a:lnTo>
                  <a:lnTo>
                    <a:pt x="1595" y="82"/>
                  </a:lnTo>
                  <a:lnTo>
                    <a:pt x="1621" y="59"/>
                  </a:lnTo>
                  <a:lnTo>
                    <a:pt x="1651" y="38"/>
                  </a:lnTo>
                  <a:lnTo>
                    <a:pt x="1681" y="22"/>
                  </a:lnTo>
                  <a:lnTo>
                    <a:pt x="1714" y="10"/>
                  </a:lnTo>
                  <a:lnTo>
                    <a:pt x="1745" y="2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auto">
            <a:xfrm>
              <a:off x="4000" y="3780"/>
              <a:ext cx="500" cy="748"/>
            </a:xfrm>
            <a:custGeom>
              <a:avLst/>
              <a:gdLst/>
              <a:ahLst/>
              <a:cxnLst>
                <a:cxn ang="0">
                  <a:pos x="847" y="9"/>
                </a:cxn>
                <a:cxn ang="0">
                  <a:pos x="1045" y="58"/>
                </a:cxn>
                <a:cxn ang="0">
                  <a:pos x="1216" y="143"/>
                </a:cxn>
                <a:cxn ang="0">
                  <a:pos x="1354" y="262"/>
                </a:cxn>
                <a:cxn ang="0">
                  <a:pos x="1450" y="414"/>
                </a:cxn>
                <a:cxn ang="0">
                  <a:pos x="1498" y="595"/>
                </a:cxn>
                <a:cxn ang="0">
                  <a:pos x="1488" y="785"/>
                </a:cxn>
                <a:cxn ang="0">
                  <a:pos x="1430" y="950"/>
                </a:cxn>
                <a:cxn ang="0">
                  <a:pos x="1331" y="1096"/>
                </a:cxn>
                <a:cxn ang="0">
                  <a:pos x="1204" y="1227"/>
                </a:cxn>
                <a:cxn ang="0">
                  <a:pos x="1063" y="1349"/>
                </a:cxn>
                <a:cxn ang="0">
                  <a:pos x="945" y="1442"/>
                </a:cxn>
                <a:cxn ang="0">
                  <a:pos x="848" y="1519"/>
                </a:cxn>
                <a:cxn ang="0">
                  <a:pos x="749" y="1600"/>
                </a:cxn>
                <a:cxn ang="0">
                  <a:pos x="639" y="1695"/>
                </a:cxn>
                <a:cxn ang="0">
                  <a:pos x="504" y="1811"/>
                </a:cxn>
                <a:cxn ang="0">
                  <a:pos x="337" y="1958"/>
                </a:cxn>
                <a:cxn ang="0">
                  <a:pos x="995" y="1958"/>
                </a:cxn>
                <a:cxn ang="0">
                  <a:pos x="1084" y="1958"/>
                </a:cxn>
                <a:cxn ang="0">
                  <a:pos x="1186" y="1954"/>
                </a:cxn>
                <a:cxn ang="0">
                  <a:pos x="1270" y="1945"/>
                </a:cxn>
                <a:cxn ang="0">
                  <a:pos x="1309" y="1922"/>
                </a:cxn>
                <a:cxn ang="0">
                  <a:pos x="1340" y="1836"/>
                </a:cxn>
                <a:cxn ang="0">
                  <a:pos x="1367" y="1722"/>
                </a:cxn>
                <a:cxn ang="0">
                  <a:pos x="1380" y="1629"/>
                </a:cxn>
                <a:cxn ang="0">
                  <a:pos x="1395" y="2243"/>
                </a:cxn>
                <a:cxn ang="0">
                  <a:pos x="1" y="2187"/>
                </a:cxn>
                <a:cxn ang="0">
                  <a:pos x="9" y="2142"/>
                </a:cxn>
                <a:cxn ang="0">
                  <a:pos x="38" y="2108"/>
                </a:cxn>
                <a:cxn ang="0">
                  <a:pos x="906" y="1243"/>
                </a:cxn>
                <a:cxn ang="0">
                  <a:pos x="1004" y="1121"/>
                </a:cxn>
                <a:cxn ang="0">
                  <a:pos x="1094" y="969"/>
                </a:cxn>
                <a:cxn ang="0">
                  <a:pos x="1157" y="791"/>
                </a:cxn>
                <a:cxn ang="0">
                  <a:pos x="1169" y="610"/>
                </a:cxn>
                <a:cxn ang="0">
                  <a:pos x="1138" y="462"/>
                </a:cxn>
                <a:cxn ang="0">
                  <a:pos x="1069" y="329"/>
                </a:cxn>
                <a:cxn ang="0">
                  <a:pos x="965" y="220"/>
                </a:cxn>
                <a:cxn ang="0">
                  <a:pos x="826" y="147"/>
                </a:cxn>
                <a:cxn ang="0">
                  <a:pos x="653" y="121"/>
                </a:cxn>
                <a:cxn ang="0">
                  <a:pos x="535" y="134"/>
                </a:cxn>
                <a:cxn ang="0">
                  <a:pos x="409" y="177"/>
                </a:cxn>
                <a:cxn ang="0">
                  <a:pos x="290" y="258"/>
                </a:cxn>
                <a:cxn ang="0">
                  <a:pos x="192" y="384"/>
                </a:cxn>
                <a:cxn ang="0">
                  <a:pos x="234" y="444"/>
                </a:cxn>
                <a:cxn ang="0">
                  <a:pos x="305" y="479"/>
                </a:cxn>
                <a:cxn ang="0">
                  <a:pos x="343" y="531"/>
                </a:cxn>
                <a:cxn ang="0">
                  <a:pos x="358" y="584"/>
                </a:cxn>
                <a:cxn ang="0">
                  <a:pos x="357" y="650"/>
                </a:cxn>
                <a:cxn ang="0">
                  <a:pos x="320" y="731"/>
                </a:cxn>
                <a:cxn ang="0">
                  <a:pos x="255" y="779"/>
                </a:cxn>
                <a:cxn ang="0">
                  <a:pos x="180" y="796"/>
                </a:cxn>
                <a:cxn ang="0">
                  <a:pos x="148" y="792"/>
                </a:cxn>
                <a:cxn ang="0">
                  <a:pos x="96" y="777"/>
                </a:cxn>
                <a:cxn ang="0">
                  <a:pos x="45" y="740"/>
                </a:cxn>
                <a:cxn ang="0">
                  <a:pos x="9" y="673"/>
                </a:cxn>
                <a:cxn ang="0">
                  <a:pos x="4" y="550"/>
                </a:cxn>
                <a:cxn ang="0">
                  <a:pos x="51" y="380"/>
                </a:cxn>
                <a:cxn ang="0">
                  <a:pos x="151" y="231"/>
                </a:cxn>
                <a:cxn ang="0">
                  <a:pos x="298" y="110"/>
                </a:cxn>
                <a:cxn ang="0">
                  <a:pos x="484" y="29"/>
                </a:cxn>
                <a:cxn ang="0">
                  <a:pos x="705" y="0"/>
                </a:cxn>
              </a:cxnLst>
              <a:rect l="0" t="0" r="r" b="b"/>
              <a:pathLst>
                <a:path w="1500" h="2243">
                  <a:moveTo>
                    <a:pt x="705" y="0"/>
                  </a:moveTo>
                  <a:lnTo>
                    <a:pt x="777" y="3"/>
                  </a:lnTo>
                  <a:lnTo>
                    <a:pt x="847" y="9"/>
                  </a:lnTo>
                  <a:lnTo>
                    <a:pt x="915" y="21"/>
                  </a:lnTo>
                  <a:lnTo>
                    <a:pt x="982" y="37"/>
                  </a:lnTo>
                  <a:lnTo>
                    <a:pt x="1045" y="58"/>
                  </a:lnTo>
                  <a:lnTo>
                    <a:pt x="1105" y="81"/>
                  </a:lnTo>
                  <a:lnTo>
                    <a:pt x="1162" y="110"/>
                  </a:lnTo>
                  <a:lnTo>
                    <a:pt x="1216" y="143"/>
                  </a:lnTo>
                  <a:lnTo>
                    <a:pt x="1266" y="178"/>
                  </a:lnTo>
                  <a:lnTo>
                    <a:pt x="1312" y="219"/>
                  </a:lnTo>
                  <a:lnTo>
                    <a:pt x="1354" y="262"/>
                  </a:lnTo>
                  <a:lnTo>
                    <a:pt x="1392" y="309"/>
                  </a:lnTo>
                  <a:lnTo>
                    <a:pt x="1423" y="360"/>
                  </a:lnTo>
                  <a:lnTo>
                    <a:pt x="1450" y="414"/>
                  </a:lnTo>
                  <a:lnTo>
                    <a:pt x="1471" y="472"/>
                  </a:lnTo>
                  <a:lnTo>
                    <a:pt x="1487" y="532"/>
                  </a:lnTo>
                  <a:lnTo>
                    <a:pt x="1498" y="595"/>
                  </a:lnTo>
                  <a:lnTo>
                    <a:pt x="1500" y="660"/>
                  </a:lnTo>
                  <a:lnTo>
                    <a:pt x="1498" y="724"/>
                  </a:lnTo>
                  <a:lnTo>
                    <a:pt x="1488" y="785"/>
                  </a:lnTo>
                  <a:lnTo>
                    <a:pt x="1474" y="842"/>
                  </a:lnTo>
                  <a:lnTo>
                    <a:pt x="1453" y="897"/>
                  </a:lnTo>
                  <a:lnTo>
                    <a:pt x="1430" y="950"/>
                  </a:lnTo>
                  <a:lnTo>
                    <a:pt x="1401" y="1001"/>
                  </a:lnTo>
                  <a:lnTo>
                    <a:pt x="1367" y="1049"/>
                  </a:lnTo>
                  <a:lnTo>
                    <a:pt x="1331" y="1096"/>
                  </a:lnTo>
                  <a:lnTo>
                    <a:pt x="1292" y="1141"/>
                  </a:lnTo>
                  <a:lnTo>
                    <a:pt x="1249" y="1185"/>
                  </a:lnTo>
                  <a:lnTo>
                    <a:pt x="1204" y="1227"/>
                  </a:lnTo>
                  <a:lnTo>
                    <a:pt x="1158" y="1269"/>
                  </a:lnTo>
                  <a:lnTo>
                    <a:pt x="1111" y="1310"/>
                  </a:lnTo>
                  <a:lnTo>
                    <a:pt x="1063" y="1349"/>
                  </a:lnTo>
                  <a:lnTo>
                    <a:pt x="1013" y="1388"/>
                  </a:lnTo>
                  <a:lnTo>
                    <a:pt x="978" y="1416"/>
                  </a:lnTo>
                  <a:lnTo>
                    <a:pt x="945" y="1442"/>
                  </a:lnTo>
                  <a:lnTo>
                    <a:pt x="912" y="1468"/>
                  </a:lnTo>
                  <a:lnTo>
                    <a:pt x="880" y="1493"/>
                  </a:lnTo>
                  <a:lnTo>
                    <a:pt x="848" y="1519"/>
                  </a:lnTo>
                  <a:lnTo>
                    <a:pt x="815" y="1545"/>
                  </a:lnTo>
                  <a:lnTo>
                    <a:pt x="783" y="1572"/>
                  </a:lnTo>
                  <a:lnTo>
                    <a:pt x="749" y="1600"/>
                  </a:lnTo>
                  <a:lnTo>
                    <a:pt x="715" y="1629"/>
                  </a:lnTo>
                  <a:lnTo>
                    <a:pt x="677" y="1661"/>
                  </a:lnTo>
                  <a:lnTo>
                    <a:pt x="639" y="1695"/>
                  </a:lnTo>
                  <a:lnTo>
                    <a:pt x="597" y="1730"/>
                  </a:lnTo>
                  <a:lnTo>
                    <a:pt x="552" y="1769"/>
                  </a:lnTo>
                  <a:lnTo>
                    <a:pt x="504" y="1811"/>
                  </a:lnTo>
                  <a:lnTo>
                    <a:pt x="453" y="1856"/>
                  </a:lnTo>
                  <a:lnTo>
                    <a:pt x="398" y="1905"/>
                  </a:lnTo>
                  <a:lnTo>
                    <a:pt x="337" y="1958"/>
                  </a:lnTo>
                  <a:lnTo>
                    <a:pt x="961" y="1958"/>
                  </a:lnTo>
                  <a:lnTo>
                    <a:pt x="974" y="1958"/>
                  </a:lnTo>
                  <a:lnTo>
                    <a:pt x="995" y="1958"/>
                  </a:lnTo>
                  <a:lnTo>
                    <a:pt x="1021" y="1958"/>
                  </a:lnTo>
                  <a:lnTo>
                    <a:pt x="1051" y="1958"/>
                  </a:lnTo>
                  <a:lnTo>
                    <a:pt x="1084" y="1958"/>
                  </a:lnTo>
                  <a:lnTo>
                    <a:pt x="1118" y="1957"/>
                  </a:lnTo>
                  <a:lnTo>
                    <a:pt x="1152" y="1955"/>
                  </a:lnTo>
                  <a:lnTo>
                    <a:pt x="1186" y="1954"/>
                  </a:lnTo>
                  <a:lnTo>
                    <a:pt x="1217" y="1951"/>
                  </a:lnTo>
                  <a:lnTo>
                    <a:pt x="1245" y="1949"/>
                  </a:lnTo>
                  <a:lnTo>
                    <a:pt x="1270" y="1945"/>
                  </a:lnTo>
                  <a:lnTo>
                    <a:pt x="1287" y="1941"/>
                  </a:lnTo>
                  <a:lnTo>
                    <a:pt x="1297" y="1937"/>
                  </a:lnTo>
                  <a:lnTo>
                    <a:pt x="1309" y="1922"/>
                  </a:lnTo>
                  <a:lnTo>
                    <a:pt x="1320" y="1900"/>
                  </a:lnTo>
                  <a:lnTo>
                    <a:pt x="1331" y="1870"/>
                  </a:lnTo>
                  <a:lnTo>
                    <a:pt x="1340" y="1836"/>
                  </a:lnTo>
                  <a:lnTo>
                    <a:pt x="1351" y="1799"/>
                  </a:lnTo>
                  <a:lnTo>
                    <a:pt x="1359" y="1760"/>
                  </a:lnTo>
                  <a:lnTo>
                    <a:pt x="1367" y="1722"/>
                  </a:lnTo>
                  <a:lnTo>
                    <a:pt x="1373" y="1687"/>
                  </a:lnTo>
                  <a:lnTo>
                    <a:pt x="1377" y="1654"/>
                  </a:lnTo>
                  <a:lnTo>
                    <a:pt x="1380" y="1629"/>
                  </a:lnTo>
                  <a:lnTo>
                    <a:pt x="1500" y="1629"/>
                  </a:lnTo>
                  <a:lnTo>
                    <a:pt x="1500" y="1629"/>
                  </a:lnTo>
                  <a:lnTo>
                    <a:pt x="1395" y="2243"/>
                  </a:lnTo>
                  <a:lnTo>
                    <a:pt x="0" y="2243"/>
                  </a:lnTo>
                  <a:lnTo>
                    <a:pt x="0" y="2212"/>
                  </a:lnTo>
                  <a:lnTo>
                    <a:pt x="1" y="2187"/>
                  </a:lnTo>
                  <a:lnTo>
                    <a:pt x="2" y="2169"/>
                  </a:lnTo>
                  <a:lnTo>
                    <a:pt x="5" y="2154"/>
                  </a:lnTo>
                  <a:lnTo>
                    <a:pt x="9" y="2142"/>
                  </a:lnTo>
                  <a:lnTo>
                    <a:pt x="15" y="2132"/>
                  </a:lnTo>
                  <a:lnTo>
                    <a:pt x="24" y="2122"/>
                  </a:lnTo>
                  <a:lnTo>
                    <a:pt x="38" y="2108"/>
                  </a:lnTo>
                  <a:lnTo>
                    <a:pt x="848" y="1306"/>
                  </a:lnTo>
                  <a:lnTo>
                    <a:pt x="876" y="1277"/>
                  </a:lnTo>
                  <a:lnTo>
                    <a:pt x="906" y="1243"/>
                  </a:lnTo>
                  <a:lnTo>
                    <a:pt x="937" y="1206"/>
                  </a:lnTo>
                  <a:lnTo>
                    <a:pt x="970" y="1164"/>
                  </a:lnTo>
                  <a:lnTo>
                    <a:pt x="1004" y="1121"/>
                  </a:lnTo>
                  <a:lnTo>
                    <a:pt x="1035" y="1073"/>
                  </a:lnTo>
                  <a:lnTo>
                    <a:pt x="1067" y="1023"/>
                  </a:lnTo>
                  <a:lnTo>
                    <a:pt x="1094" y="969"/>
                  </a:lnTo>
                  <a:lnTo>
                    <a:pt x="1119" y="913"/>
                  </a:lnTo>
                  <a:lnTo>
                    <a:pt x="1140" y="853"/>
                  </a:lnTo>
                  <a:lnTo>
                    <a:pt x="1157" y="791"/>
                  </a:lnTo>
                  <a:lnTo>
                    <a:pt x="1166" y="727"/>
                  </a:lnTo>
                  <a:lnTo>
                    <a:pt x="1170" y="660"/>
                  </a:lnTo>
                  <a:lnTo>
                    <a:pt x="1169" y="610"/>
                  </a:lnTo>
                  <a:lnTo>
                    <a:pt x="1162" y="561"/>
                  </a:lnTo>
                  <a:lnTo>
                    <a:pt x="1152" y="511"/>
                  </a:lnTo>
                  <a:lnTo>
                    <a:pt x="1138" y="462"/>
                  </a:lnTo>
                  <a:lnTo>
                    <a:pt x="1118" y="415"/>
                  </a:lnTo>
                  <a:lnTo>
                    <a:pt x="1096" y="371"/>
                  </a:lnTo>
                  <a:lnTo>
                    <a:pt x="1069" y="329"/>
                  </a:lnTo>
                  <a:lnTo>
                    <a:pt x="1038" y="290"/>
                  </a:lnTo>
                  <a:lnTo>
                    <a:pt x="1004" y="253"/>
                  </a:lnTo>
                  <a:lnTo>
                    <a:pt x="965" y="220"/>
                  </a:lnTo>
                  <a:lnTo>
                    <a:pt x="923" y="191"/>
                  </a:lnTo>
                  <a:lnTo>
                    <a:pt x="876" y="166"/>
                  </a:lnTo>
                  <a:lnTo>
                    <a:pt x="826" y="147"/>
                  </a:lnTo>
                  <a:lnTo>
                    <a:pt x="772" y="132"/>
                  </a:lnTo>
                  <a:lnTo>
                    <a:pt x="715" y="123"/>
                  </a:lnTo>
                  <a:lnTo>
                    <a:pt x="653" y="121"/>
                  </a:lnTo>
                  <a:lnTo>
                    <a:pt x="615" y="122"/>
                  </a:lnTo>
                  <a:lnTo>
                    <a:pt x="576" y="126"/>
                  </a:lnTo>
                  <a:lnTo>
                    <a:pt x="535" y="134"/>
                  </a:lnTo>
                  <a:lnTo>
                    <a:pt x="493" y="144"/>
                  </a:lnTo>
                  <a:lnTo>
                    <a:pt x="451" y="159"/>
                  </a:lnTo>
                  <a:lnTo>
                    <a:pt x="409" y="177"/>
                  </a:lnTo>
                  <a:lnTo>
                    <a:pt x="369" y="201"/>
                  </a:lnTo>
                  <a:lnTo>
                    <a:pt x="330" y="227"/>
                  </a:lnTo>
                  <a:lnTo>
                    <a:pt x="290" y="258"/>
                  </a:lnTo>
                  <a:lnTo>
                    <a:pt x="255" y="295"/>
                  </a:lnTo>
                  <a:lnTo>
                    <a:pt x="221" y="337"/>
                  </a:lnTo>
                  <a:lnTo>
                    <a:pt x="192" y="384"/>
                  </a:lnTo>
                  <a:lnTo>
                    <a:pt x="165" y="436"/>
                  </a:lnTo>
                  <a:lnTo>
                    <a:pt x="203" y="438"/>
                  </a:lnTo>
                  <a:lnTo>
                    <a:pt x="234" y="444"/>
                  </a:lnTo>
                  <a:lnTo>
                    <a:pt x="261" y="453"/>
                  </a:lnTo>
                  <a:lnTo>
                    <a:pt x="285" y="465"/>
                  </a:lnTo>
                  <a:lnTo>
                    <a:pt x="305" y="479"/>
                  </a:lnTo>
                  <a:lnTo>
                    <a:pt x="320" y="495"/>
                  </a:lnTo>
                  <a:lnTo>
                    <a:pt x="333" y="512"/>
                  </a:lnTo>
                  <a:lnTo>
                    <a:pt x="343" y="531"/>
                  </a:lnTo>
                  <a:lnTo>
                    <a:pt x="351" y="549"/>
                  </a:lnTo>
                  <a:lnTo>
                    <a:pt x="354" y="567"/>
                  </a:lnTo>
                  <a:lnTo>
                    <a:pt x="358" y="584"/>
                  </a:lnTo>
                  <a:lnTo>
                    <a:pt x="360" y="601"/>
                  </a:lnTo>
                  <a:lnTo>
                    <a:pt x="360" y="616"/>
                  </a:lnTo>
                  <a:lnTo>
                    <a:pt x="357" y="650"/>
                  </a:lnTo>
                  <a:lnTo>
                    <a:pt x="349" y="681"/>
                  </a:lnTo>
                  <a:lnTo>
                    <a:pt x="337" y="707"/>
                  </a:lnTo>
                  <a:lnTo>
                    <a:pt x="320" y="731"/>
                  </a:lnTo>
                  <a:lnTo>
                    <a:pt x="301" y="751"/>
                  </a:lnTo>
                  <a:lnTo>
                    <a:pt x="278" y="768"/>
                  </a:lnTo>
                  <a:lnTo>
                    <a:pt x="255" y="779"/>
                  </a:lnTo>
                  <a:lnTo>
                    <a:pt x="230" y="788"/>
                  </a:lnTo>
                  <a:lnTo>
                    <a:pt x="205" y="794"/>
                  </a:lnTo>
                  <a:lnTo>
                    <a:pt x="180" y="796"/>
                  </a:lnTo>
                  <a:lnTo>
                    <a:pt x="172" y="796"/>
                  </a:lnTo>
                  <a:lnTo>
                    <a:pt x="161" y="795"/>
                  </a:lnTo>
                  <a:lnTo>
                    <a:pt x="148" y="792"/>
                  </a:lnTo>
                  <a:lnTo>
                    <a:pt x="132" y="788"/>
                  </a:lnTo>
                  <a:lnTo>
                    <a:pt x="115" y="783"/>
                  </a:lnTo>
                  <a:lnTo>
                    <a:pt x="96" y="777"/>
                  </a:lnTo>
                  <a:lnTo>
                    <a:pt x="79" y="766"/>
                  </a:lnTo>
                  <a:lnTo>
                    <a:pt x="61" y="754"/>
                  </a:lnTo>
                  <a:lnTo>
                    <a:pt x="45" y="740"/>
                  </a:lnTo>
                  <a:lnTo>
                    <a:pt x="31" y="720"/>
                  </a:lnTo>
                  <a:lnTo>
                    <a:pt x="18" y="699"/>
                  </a:lnTo>
                  <a:lnTo>
                    <a:pt x="9" y="673"/>
                  </a:lnTo>
                  <a:lnTo>
                    <a:pt x="2" y="643"/>
                  </a:lnTo>
                  <a:lnTo>
                    <a:pt x="0" y="608"/>
                  </a:lnTo>
                  <a:lnTo>
                    <a:pt x="4" y="550"/>
                  </a:lnTo>
                  <a:lnTo>
                    <a:pt x="13" y="491"/>
                  </a:lnTo>
                  <a:lnTo>
                    <a:pt x="30" y="435"/>
                  </a:lnTo>
                  <a:lnTo>
                    <a:pt x="51" y="380"/>
                  </a:lnTo>
                  <a:lnTo>
                    <a:pt x="79" y="328"/>
                  </a:lnTo>
                  <a:lnTo>
                    <a:pt x="112" y="278"/>
                  </a:lnTo>
                  <a:lnTo>
                    <a:pt x="151" y="231"/>
                  </a:lnTo>
                  <a:lnTo>
                    <a:pt x="195" y="186"/>
                  </a:lnTo>
                  <a:lnTo>
                    <a:pt x="244" y="146"/>
                  </a:lnTo>
                  <a:lnTo>
                    <a:pt x="298" y="110"/>
                  </a:lnTo>
                  <a:lnTo>
                    <a:pt x="356" y="77"/>
                  </a:lnTo>
                  <a:lnTo>
                    <a:pt x="417" y="51"/>
                  </a:lnTo>
                  <a:lnTo>
                    <a:pt x="484" y="29"/>
                  </a:lnTo>
                  <a:lnTo>
                    <a:pt x="555" y="13"/>
                  </a:lnTo>
                  <a:lnTo>
                    <a:pt x="628" y="4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88" name="Group 16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3733800" y="3581400"/>
            <a:ext cx="363284" cy="398656"/>
            <a:chOff x="2009" y="2720"/>
            <a:chExt cx="1253" cy="1375"/>
          </a:xfrm>
        </p:grpSpPr>
        <p:sp>
          <p:nvSpPr>
            <p:cNvPr id="3090" name="Freeform 18"/>
            <p:cNvSpPr>
              <a:spLocks noEditPoints="1"/>
            </p:cNvSpPr>
            <p:nvPr/>
          </p:nvSpPr>
          <p:spPr bwMode="auto">
            <a:xfrm>
              <a:off x="2009" y="2720"/>
              <a:ext cx="652" cy="1375"/>
            </a:xfrm>
            <a:custGeom>
              <a:avLst/>
              <a:gdLst/>
              <a:ahLst/>
              <a:cxnLst>
                <a:cxn ang="0">
                  <a:pos x="1486" y="1064"/>
                </a:cxn>
                <a:cxn ang="0">
                  <a:pos x="1647" y="1158"/>
                </a:cxn>
                <a:cxn ang="0">
                  <a:pos x="1751" y="1320"/>
                </a:cxn>
                <a:cxn ang="0">
                  <a:pos x="1777" y="1490"/>
                </a:cxn>
                <a:cxn ang="0">
                  <a:pos x="1764" y="1612"/>
                </a:cxn>
                <a:cxn ang="0">
                  <a:pos x="1262" y="3555"/>
                </a:cxn>
                <a:cxn ang="0">
                  <a:pos x="1104" y="3802"/>
                </a:cxn>
                <a:cxn ang="0">
                  <a:pos x="890" y="3982"/>
                </a:cxn>
                <a:cxn ang="0">
                  <a:pos x="652" y="4089"/>
                </a:cxn>
                <a:cxn ang="0">
                  <a:pos x="419" y="4126"/>
                </a:cxn>
                <a:cxn ang="0">
                  <a:pos x="221" y="4097"/>
                </a:cxn>
                <a:cxn ang="0">
                  <a:pos x="74" y="4012"/>
                </a:cxn>
                <a:cxn ang="0">
                  <a:pos x="2" y="3876"/>
                </a:cxn>
                <a:cxn ang="0">
                  <a:pos x="26" y="3709"/>
                </a:cxn>
                <a:cxn ang="0">
                  <a:pos x="124" y="3601"/>
                </a:cxn>
                <a:cxn ang="0">
                  <a:pos x="254" y="3563"/>
                </a:cxn>
                <a:cxn ang="0">
                  <a:pos x="373" y="3599"/>
                </a:cxn>
                <a:cxn ang="0">
                  <a:pos x="428" y="3682"/>
                </a:cxn>
                <a:cxn ang="0">
                  <a:pos x="425" y="3789"/>
                </a:cxn>
                <a:cxn ang="0">
                  <a:pos x="360" y="3906"/>
                </a:cxn>
                <a:cxn ang="0">
                  <a:pos x="224" y="3983"/>
                </a:cxn>
                <a:cxn ang="0">
                  <a:pos x="365" y="4020"/>
                </a:cxn>
                <a:cxn ang="0">
                  <a:pos x="517" y="4005"/>
                </a:cxn>
                <a:cxn ang="0">
                  <a:pos x="723" y="3886"/>
                </a:cxn>
                <a:cxn ang="0">
                  <a:pos x="888" y="3673"/>
                </a:cxn>
                <a:cxn ang="0">
                  <a:pos x="996" y="3391"/>
                </a:cxn>
                <a:cxn ang="0">
                  <a:pos x="1460" y="1547"/>
                </a:cxn>
                <a:cxn ang="0">
                  <a:pos x="1476" y="1410"/>
                </a:cxn>
                <a:cxn ang="0">
                  <a:pos x="1465" y="1255"/>
                </a:cxn>
                <a:cxn ang="0">
                  <a:pos x="1421" y="1177"/>
                </a:cxn>
                <a:cxn ang="0">
                  <a:pos x="1359" y="1149"/>
                </a:cxn>
                <a:cxn ang="0">
                  <a:pos x="1216" y="1165"/>
                </a:cxn>
                <a:cxn ang="0">
                  <a:pos x="1016" y="1286"/>
                </a:cxn>
                <a:cxn ang="0">
                  <a:pos x="848" y="1488"/>
                </a:cxn>
                <a:cxn ang="0">
                  <a:pos x="727" y="1733"/>
                </a:cxn>
                <a:cxn ang="0">
                  <a:pos x="686" y="1807"/>
                </a:cxn>
                <a:cxn ang="0">
                  <a:pos x="651" y="1822"/>
                </a:cxn>
                <a:cxn ang="0">
                  <a:pos x="614" y="1820"/>
                </a:cxn>
                <a:cxn ang="0">
                  <a:pos x="579" y="1792"/>
                </a:cxn>
                <a:cxn ang="0">
                  <a:pos x="590" y="1729"/>
                </a:cxn>
                <a:cxn ang="0">
                  <a:pos x="652" y="1595"/>
                </a:cxn>
                <a:cxn ang="0">
                  <a:pos x="759" y="1416"/>
                </a:cxn>
                <a:cxn ang="0">
                  <a:pos x="913" y="1237"/>
                </a:cxn>
                <a:cxn ang="0">
                  <a:pos x="1108" y="1098"/>
                </a:cxn>
                <a:cxn ang="0">
                  <a:pos x="1342" y="1042"/>
                </a:cxn>
                <a:cxn ang="0">
                  <a:pos x="1874" y="24"/>
                </a:cxn>
                <a:cxn ang="0">
                  <a:pos x="1947" y="114"/>
                </a:cxn>
                <a:cxn ang="0">
                  <a:pos x="1952" y="214"/>
                </a:cxn>
                <a:cxn ang="0">
                  <a:pos x="1859" y="358"/>
                </a:cxn>
                <a:cxn ang="0">
                  <a:pos x="1694" y="420"/>
                </a:cxn>
                <a:cxn ang="0">
                  <a:pos x="1579" y="379"/>
                </a:cxn>
                <a:cxn ang="0">
                  <a:pos x="1524" y="279"/>
                </a:cxn>
                <a:cxn ang="0">
                  <a:pos x="1550" y="140"/>
                </a:cxn>
                <a:cxn ang="0">
                  <a:pos x="1651" y="38"/>
                </a:cxn>
                <a:cxn ang="0">
                  <a:pos x="1777" y="0"/>
                </a:cxn>
              </a:cxnLst>
              <a:rect l="0" t="0" r="r" b="b"/>
              <a:pathLst>
                <a:path w="1958" h="4126">
                  <a:moveTo>
                    <a:pt x="1342" y="1042"/>
                  </a:moveTo>
                  <a:lnTo>
                    <a:pt x="1392" y="1045"/>
                  </a:lnTo>
                  <a:lnTo>
                    <a:pt x="1439" y="1052"/>
                  </a:lnTo>
                  <a:lnTo>
                    <a:pt x="1486" y="1064"/>
                  </a:lnTo>
                  <a:lnTo>
                    <a:pt x="1531" y="1081"/>
                  </a:lnTo>
                  <a:lnTo>
                    <a:pt x="1571" y="1103"/>
                  </a:lnTo>
                  <a:lnTo>
                    <a:pt x="1610" y="1128"/>
                  </a:lnTo>
                  <a:lnTo>
                    <a:pt x="1647" y="1158"/>
                  </a:lnTo>
                  <a:lnTo>
                    <a:pt x="1679" y="1193"/>
                  </a:lnTo>
                  <a:lnTo>
                    <a:pt x="1707" y="1231"/>
                  </a:lnTo>
                  <a:lnTo>
                    <a:pt x="1731" y="1274"/>
                  </a:lnTo>
                  <a:lnTo>
                    <a:pt x="1751" y="1320"/>
                  </a:lnTo>
                  <a:lnTo>
                    <a:pt x="1765" y="1368"/>
                  </a:lnTo>
                  <a:lnTo>
                    <a:pt x="1774" y="1422"/>
                  </a:lnTo>
                  <a:lnTo>
                    <a:pt x="1777" y="1478"/>
                  </a:lnTo>
                  <a:lnTo>
                    <a:pt x="1777" y="1490"/>
                  </a:lnTo>
                  <a:lnTo>
                    <a:pt x="1777" y="1509"/>
                  </a:lnTo>
                  <a:lnTo>
                    <a:pt x="1774" y="1537"/>
                  </a:lnTo>
                  <a:lnTo>
                    <a:pt x="1770" y="1571"/>
                  </a:lnTo>
                  <a:lnTo>
                    <a:pt x="1764" y="1612"/>
                  </a:lnTo>
                  <a:lnTo>
                    <a:pt x="1755" y="1657"/>
                  </a:lnTo>
                  <a:lnTo>
                    <a:pt x="1312" y="3406"/>
                  </a:lnTo>
                  <a:lnTo>
                    <a:pt x="1290" y="3483"/>
                  </a:lnTo>
                  <a:lnTo>
                    <a:pt x="1262" y="3555"/>
                  </a:lnTo>
                  <a:lnTo>
                    <a:pt x="1229" y="3623"/>
                  </a:lnTo>
                  <a:lnTo>
                    <a:pt x="1191" y="3687"/>
                  </a:lnTo>
                  <a:lnTo>
                    <a:pt x="1150" y="3747"/>
                  </a:lnTo>
                  <a:lnTo>
                    <a:pt x="1104" y="3802"/>
                  </a:lnTo>
                  <a:lnTo>
                    <a:pt x="1054" y="3853"/>
                  </a:lnTo>
                  <a:lnTo>
                    <a:pt x="1002" y="3901"/>
                  </a:lnTo>
                  <a:lnTo>
                    <a:pt x="947" y="3942"/>
                  </a:lnTo>
                  <a:lnTo>
                    <a:pt x="890" y="3982"/>
                  </a:lnTo>
                  <a:lnTo>
                    <a:pt x="831" y="4014"/>
                  </a:lnTo>
                  <a:lnTo>
                    <a:pt x="772" y="4045"/>
                  </a:lnTo>
                  <a:lnTo>
                    <a:pt x="712" y="4069"/>
                  </a:lnTo>
                  <a:lnTo>
                    <a:pt x="652" y="4089"/>
                  </a:lnTo>
                  <a:lnTo>
                    <a:pt x="592" y="4105"/>
                  </a:lnTo>
                  <a:lnTo>
                    <a:pt x="533" y="4117"/>
                  </a:lnTo>
                  <a:lnTo>
                    <a:pt x="475" y="4123"/>
                  </a:lnTo>
                  <a:lnTo>
                    <a:pt x="419" y="4126"/>
                  </a:lnTo>
                  <a:lnTo>
                    <a:pt x="366" y="4124"/>
                  </a:lnTo>
                  <a:lnTo>
                    <a:pt x="315" y="4118"/>
                  </a:lnTo>
                  <a:lnTo>
                    <a:pt x="267" y="4109"/>
                  </a:lnTo>
                  <a:lnTo>
                    <a:pt x="221" y="4097"/>
                  </a:lnTo>
                  <a:lnTo>
                    <a:pt x="179" y="4080"/>
                  </a:lnTo>
                  <a:lnTo>
                    <a:pt x="140" y="4062"/>
                  </a:lnTo>
                  <a:lnTo>
                    <a:pt x="105" y="4038"/>
                  </a:lnTo>
                  <a:lnTo>
                    <a:pt x="74" y="4012"/>
                  </a:lnTo>
                  <a:lnTo>
                    <a:pt x="48" y="3982"/>
                  </a:lnTo>
                  <a:lnTo>
                    <a:pt x="27" y="3950"/>
                  </a:lnTo>
                  <a:lnTo>
                    <a:pt x="12" y="3914"/>
                  </a:lnTo>
                  <a:lnTo>
                    <a:pt x="2" y="3876"/>
                  </a:lnTo>
                  <a:lnTo>
                    <a:pt x="0" y="3834"/>
                  </a:lnTo>
                  <a:lnTo>
                    <a:pt x="2" y="3788"/>
                  </a:lnTo>
                  <a:lnTo>
                    <a:pt x="12" y="3747"/>
                  </a:lnTo>
                  <a:lnTo>
                    <a:pt x="26" y="3709"/>
                  </a:lnTo>
                  <a:lnTo>
                    <a:pt x="46" y="3675"/>
                  </a:lnTo>
                  <a:lnTo>
                    <a:pt x="69" y="3647"/>
                  </a:lnTo>
                  <a:lnTo>
                    <a:pt x="95" y="3622"/>
                  </a:lnTo>
                  <a:lnTo>
                    <a:pt x="124" y="3601"/>
                  </a:lnTo>
                  <a:lnTo>
                    <a:pt x="156" y="3585"/>
                  </a:lnTo>
                  <a:lnTo>
                    <a:pt x="188" y="3573"/>
                  </a:lnTo>
                  <a:lnTo>
                    <a:pt x="221" y="3565"/>
                  </a:lnTo>
                  <a:lnTo>
                    <a:pt x="254" y="3563"/>
                  </a:lnTo>
                  <a:lnTo>
                    <a:pt x="291" y="3565"/>
                  </a:lnTo>
                  <a:lnTo>
                    <a:pt x="322" y="3573"/>
                  </a:lnTo>
                  <a:lnTo>
                    <a:pt x="349" y="3585"/>
                  </a:lnTo>
                  <a:lnTo>
                    <a:pt x="373" y="3599"/>
                  </a:lnTo>
                  <a:lnTo>
                    <a:pt x="393" y="3618"/>
                  </a:lnTo>
                  <a:lnTo>
                    <a:pt x="407" y="3637"/>
                  </a:lnTo>
                  <a:lnTo>
                    <a:pt x="419" y="3660"/>
                  </a:lnTo>
                  <a:lnTo>
                    <a:pt x="428" y="3682"/>
                  </a:lnTo>
                  <a:lnTo>
                    <a:pt x="432" y="3705"/>
                  </a:lnTo>
                  <a:lnTo>
                    <a:pt x="435" y="3728"/>
                  </a:lnTo>
                  <a:lnTo>
                    <a:pt x="432" y="3758"/>
                  </a:lnTo>
                  <a:lnTo>
                    <a:pt x="425" y="3789"/>
                  </a:lnTo>
                  <a:lnTo>
                    <a:pt x="416" y="3819"/>
                  </a:lnTo>
                  <a:lnTo>
                    <a:pt x="402" y="3849"/>
                  </a:lnTo>
                  <a:lnTo>
                    <a:pt x="382" y="3878"/>
                  </a:lnTo>
                  <a:lnTo>
                    <a:pt x="360" y="3906"/>
                  </a:lnTo>
                  <a:lnTo>
                    <a:pt x="332" y="3931"/>
                  </a:lnTo>
                  <a:lnTo>
                    <a:pt x="301" y="3952"/>
                  </a:lnTo>
                  <a:lnTo>
                    <a:pt x="264" y="3970"/>
                  </a:lnTo>
                  <a:lnTo>
                    <a:pt x="224" y="3983"/>
                  </a:lnTo>
                  <a:lnTo>
                    <a:pt x="264" y="3999"/>
                  </a:lnTo>
                  <a:lnTo>
                    <a:pt x="302" y="4009"/>
                  </a:lnTo>
                  <a:lnTo>
                    <a:pt x="336" y="4016"/>
                  </a:lnTo>
                  <a:lnTo>
                    <a:pt x="365" y="4020"/>
                  </a:lnTo>
                  <a:lnTo>
                    <a:pt x="389" y="4021"/>
                  </a:lnTo>
                  <a:lnTo>
                    <a:pt x="404" y="4021"/>
                  </a:lnTo>
                  <a:lnTo>
                    <a:pt x="461" y="4017"/>
                  </a:lnTo>
                  <a:lnTo>
                    <a:pt x="517" y="4005"/>
                  </a:lnTo>
                  <a:lnTo>
                    <a:pt x="572" y="3986"/>
                  </a:lnTo>
                  <a:lnTo>
                    <a:pt x="624" y="3959"/>
                  </a:lnTo>
                  <a:lnTo>
                    <a:pt x="674" y="3925"/>
                  </a:lnTo>
                  <a:lnTo>
                    <a:pt x="723" y="3886"/>
                  </a:lnTo>
                  <a:lnTo>
                    <a:pt x="768" y="3840"/>
                  </a:lnTo>
                  <a:lnTo>
                    <a:pt x="810" y="3791"/>
                  </a:lnTo>
                  <a:lnTo>
                    <a:pt x="851" y="3734"/>
                  </a:lnTo>
                  <a:lnTo>
                    <a:pt x="888" y="3673"/>
                  </a:lnTo>
                  <a:lnTo>
                    <a:pt x="920" y="3609"/>
                  </a:lnTo>
                  <a:lnTo>
                    <a:pt x="949" y="3539"/>
                  </a:lnTo>
                  <a:lnTo>
                    <a:pt x="975" y="3467"/>
                  </a:lnTo>
                  <a:lnTo>
                    <a:pt x="996" y="3391"/>
                  </a:lnTo>
                  <a:lnTo>
                    <a:pt x="996" y="3391"/>
                  </a:lnTo>
                  <a:lnTo>
                    <a:pt x="1447" y="1613"/>
                  </a:lnTo>
                  <a:lnTo>
                    <a:pt x="1453" y="1579"/>
                  </a:lnTo>
                  <a:lnTo>
                    <a:pt x="1460" y="1547"/>
                  </a:lnTo>
                  <a:lnTo>
                    <a:pt x="1465" y="1516"/>
                  </a:lnTo>
                  <a:lnTo>
                    <a:pt x="1470" y="1483"/>
                  </a:lnTo>
                  <a:lnTo>
                    <a:pt x="1474" y="1449"/>
                  </a:lnTo>
                  <a:lnTo>
                    <a:pt x="1476" y="1410"/>
                  </a:lnTo>
                  <a:lnTo>
                    <a:pt x="1477" y="1365"/>
                  </a:lnTo>
                  <a:lnTo>
                    <a:pt x="1476" y="1323"/>
                  </a:lnTo>
                  <a:lnTo>
                    <a:pt x="1472" y="1287"/>
                  </a:lnTo>
                  <a:lnTo>
                    <a:pt x="1465" y="1255"/>
                  </a:lnTo>
                  <a:lnTo>
                    <a:pt x="1456" y="1229"/>
                  </a:lnTo>
                  <a:lnTo>
                    <a:pt x="1446" y="1208"/>
                  </a:lnTo>
                  <a:lnTo>
                    <a:pt x="1434" y="1190"/>
                  </a:lnTo>
                  <a:lnTo>
                    <a:pt x="1421" y="1177"/>
                  </a:lnTo>
                  <a:lnTo>
                    <a:pt x="1406" y="1166"/>
                  </a:lnTo>
                  <a:lnTo>
                    <a:pt x="1391" y="1158"/>
                  </a:lnTo>
                  <a:lnTo>
                    <a:pt x="1375" y="1153"/>
                  </a:lnTo>
                  <a:lnTo>
                    <a:pt x="1359" y="1149"/>
                  </a:lnTo>
                  <a:lnTo>
                    <a:pt x="1342" y="1148"/>
                  </a:lnTo>
                  <a:lnTo>
                    <a:pt x="1326" y="1148"/>
                  </a:lnTo>
                  <a:lnTo>
                    <a:pt x="1271" y="1152"/>
                  </a:lnTo>
                  <a:lnTo>
                    <a:pt x="1216" y="1165"/>
                  </a:lnTo>
                  <a:lnTo>
                    <a:pt x="1164" y="1185"/>
                  </a:lnTo>
                  <a:lnTo>
                    <a:pt x="1113" y="1212"/>
                  </a:lnTo>
                  <a:lnTo>
                    <a:pt x="1063" y="1246"/>
                  </a:lnTo>
                  <a:lnTo>
                    <a:pt x="1016" y="1286"/>
                  </a:lnTo>
                  <a:lnTo>
                    <a:pt x="970" y="1330"/>
                  </a:lnTo>
                  <a:lnTo>
                    <a:pt x="927" y="1380"/>
                  </a:lnTo>
                  <a:lnTo>
                    <a:pt x="886" y="1432"/>
                  </a:lnTo>
                  <a:lnTo>
                    <a:pt x="848" y="1488"/>
                  </a:lnTo>
                  <a:lnTo>
                    <a:pt x="814" y="1547"/>
                  </a:lnTo>
                  <a:lnTo>
                    <a:pt x="782" y="1608"/>
                  </a:lnTo>
                  <a:lnTo>
                    <a:pt x="753" y="1670"/>
                  </a:lnTo>
                  <a:lnTo>
                    <a:pt x="727" y="1733"/>
                  </a:lnTo>
                  <a:lnTo>
                    <a:pt x="713" y="1760"/>
                  </a:lnTo>
                  <a:lnTo>
                    <a:pt x="703" y="1780"/>
                  </a:lnTo>
                  <a:lnTo>
                    <a:pt x="694" y="1796"/>
                  </a:lnTo>
                  <a:lnTo>
                    <a:pt x="686" y="1807"/>
                  </a:lnTo>
                  <a:lnTo>
                    <a:pt x="678" y="1815"/>
                  </a:lnTo>
                  <a:lnTo>
                    <a:pt x="670" y="1820"/>
                  </a:lnTo>
                  <a:lnTo>
                    <a:pt x="661" y="1821"/>
                  </a:lnTo>
                  <a:lnTo>
                    <a:pt x="651" y="1822"/>
                  </a:lnTo>
                  <a:lnTo>
                    <a:pt x="636" y="1822"/>
                  </a:lnTo>
                  <a:lnTo>
                    <a:pt x="632" y="1822"/>
                  </a:lnTo>
                  <a:lnTo>
                    <a:pt x="624" y="1822"/>
                  </a:lnTo>
                  <a:lnTo>
                    <a:pt x="614" y="1820"/>
                  </a:lnTo>
                  <a:lnTo>
                    <a:pt x="603" y="1817"/>
                  </a:lnTo>
                  <a:lnTo>
                    <a:pt x="594" y="1812"/>
                  </a:lnTo>
                  <a:lnTo>
                    <a:pt x="585" y="1804"/>
                  </a:lnTo>
                  <a:lnTo>
                    <a:pt x="579" y="1792"/>
                  </a:lnTo>
                  <a:lnTo>
                    <a:pt x="577" y="1778"/>
                  </a:lnTo>
                  <a:lnTo>
                    <a:pt x="579" y="1769"/>
                  </a:lnTo>
                  <a:lnTo>
                    <a:pt x="583" y="1752"/>
                  </a:lnTo>
                  <a:lnTo>
                    <a:pt x="590" y="1729"/>
                  </a:lnTo>
                  <a:lnTo>
                    <a:pt x="602" y="1703"/>
                  </a:lnTo>
                  <a:lnTo>
                    <a:pt x="615" y="1670"/>
                  </a:lnTo>
                  <a:lnTo>
                    <a:pt x="632" y="1634"/>
                  </a:lnTo>
                  <a:lnTo>
                    <a:pt x="652" y="1595"/>
                  </a:lnTo>
                  <a:lnTo>
                    <a:pt x="674" y="1553"/>
                  </a:lnTo>
                  <a:lnTo>
                    <a:pt x="700" y="1508"/>
                  </a:lnTo>
                  <a:lnTo>
                    <a:pt x="729" y="1462"/>
                  </a:lnTo>
                  <a:lnTo>
                    <a:pt x="759" y="1416"/>
                  </a:lnTo>
                  <a:lnTo>
                    <a:pt x="793" y="1371"/>
                  </a:lnTo>
                  <a:lnTo>
                    <a:pt x="830" y="1323"/>
                  </a:lnTo>
                  <a:lnTo>
                    <a:pt x="871" y="1279"/>
                  </a:lnTo>
                  <a:lnTo>
                    <a:pt x="913" y="1237"/>
                  </a:lnTo>
                  <a:lnTo>
                    <a:pt x="957" y="1196"/>
                  </a:lnTo>
                  <a:lnTo>
                    <a:pt x="1004" y="1160"/>
                  </a:lnTo>
                  <a:lnTo>
                    <a:pt x="1054" y="1127"/>
                  </a:lnTo>
                  <a:lnTo>
                    <a:pt x="1108" y="1098"/>
                  </a:lnTo>
                  <a:lnTo>
                    <a:pt x="1163" y="1075"/>
                  </a:lnTo>
                  <a:lnTo>
                    <a:pt x="1220" y="1058"/>
                  </a:lnTo>
                  <a:lnTo>
                    <a:pt x="1279" y="1046"/>
                  </a:lnTo>
                  <a:lnTo>
                    <a:pt x="1342" y="1042"/>
                  </a:lnTo>
                  <a:close/>
                  <a:moveTo>
                    <a:pt x="1777" y="0"/>
                  </a:moveTo>
                  <a:lnTo>
                    <a:pt x="1813" y="2"/>
                  </a:lnTo>
                  <a:lnTo>
                    <a:pt x="1845" y="11"/>
                  </a:lnTo>
                  <a:lnTo>
                    <a:pt x="1874" y="24"/>
                  </a:lnTo>
                  <a:lnTo>
                    <a:pt x="1899" y="41"/>
                  </a:lnTo>
                  <a:lnTo>
                    <a:pt x="1920" y="64"/>
                  </a:lnTo>
                  <a:lnTo>
                    <a:pt x="1935" y="87"/>
                  </a:lnTo>
                  <a:lnTo>
                    <a:pt x="1947" y="114"/>
                  </a:lnTo>
                  <a:lnTo>
                    <a:pt x="1955" y="142"/>
                  </a:lnTo>
                  <a:lnTo>
                    <a:pt x="1958" y="172"/>
                  </a:lnTo>
                  <a:lnTo>
                    <a:pt x="1958" y="172"/>
                  </a:lnTo>
                  <a:lnTo>
                    <a:pt x="1952" y="214"/>
                  </a:lnTo>
                  <a:lnTo>
                    <a:pt x="1939" y="255"/>
                  </a:lnTo>
                  <a:lnTo>
                    <a:pt x="1920" y="293"/>
                  </a:lnTo>
                  <a:lnTo>
                    <a:pt x="1892" y="328"/>
                  </a:lnTo>
                  <a:lnTo>
                    <a:pt x="1859" y="358"/>
                  </a:lnTo>
                  <a:lnTo>
                    <a:pt x="1823" y="383"/>
                  </a:lnTo>
                  <a:lnTo>
                    <a:pt x="1782" y="403"/>
                  </a:lnTo>
                  <a:lnTo>
                    <a:pt x="1739" y="415"/>
                  </a:lnTo>
                  <a:lnTo>
                    <a:pt x="1694" y="420"/>
                  </a:lnTo>
                  <a:lnTo>
                    <a:pt x="1662" y="417"/>
                  </a:lnTo>
                  <a:lnTo>
                    <a:pt x="1630" y="409"/>
                  </a:lnTo>
                  <a:lnTo>
                    <a:pt x="1603" y="396"/>
                  </a:lnTo>
                  <a:lnTo>
                    <a:pt x="1579" y="379"/>
                  </a:lnTo>
                  <a:lnTo>
                    <a:pt x="1559" y="360"/>
                  </a:lnTo>
                  <a:lnTo>
                    <a:pt x="1544" y="335"/>
                  </a:lnTo>
                  <a:lnTo>
                    <a:pt x="1532" y="309"/>
                  </a:lnTo>
                  <a:lnTo>
                    <a:pt x="1524" y="279"/>
                  </a:lnTo>
                  <a:lnTo>
                    <a:pt x="1523" y="247"/>
                  </a:lnTo>
                  <a:lnTo>
                    <a:pt x="1525" y="209"/>
                  </a:lnTo>
                  <a:lnTo>
                    <a:pt x="1536" y="174"/>
                  </a:lnTo>
                  <a:lnTo>
                    <a:pt x="1550" y="140"/>
                  </a:lnTo>
                  <a:lnTo>
                    <a:pt x="1570" y="110"/>
                  </a:lnTo>
                  <a:lnTo>
                    <a:pt x="1595" y="82"/>
                  </a:lnTo>
                  <a:lnTo>
                    <a:pt x="1621" y="59"/>
                  </a:lnTo>
                  <a:lnTo>
                    <a:pt x="1651" y="38"/>
                  </a:lnTo>
                  <a:lnTo>
                    <a:pt x="1681" y="22"/>
                  </a:lnTo>
                  <a:lnTo>
                    <a:pt x="1714" y="10"/>
                  </a:lnTo>
                  <a:lnTo>
                    <a:pt x="1745" y="2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auto">
            <a:xfrm>
              <a:off x="2742" y="3252"/>
              <a:ext cx="520" cy="771"/>
            </a:xfrm>
            <a:custGeom>
              <a:avLst/>
              <a:gdLst/>
              <a:ahLst/>
              <a:cxnLst>
                <a:cxn ang="0">
                  <a:pos x="1053" y="41"/>
                </a:cxn>
                <a:cxn ang="0">
                  <a:pos x="1322" y="189"/>
                </a:cxn>
                <a:cxn ang="0">
                  <a:pos x="1451" y="414"/>
                </a:cxn>
                <a:cxn ang="0">
                  <a:pos x="1426" y="641"/>
                </a:cxn>
                <a:cxn ang="0">
                  <a:pos x="1294" y="855"/>
                </a:cxn>
                <a:cxn ang="0">
                  <a:pos x="1036" y="1031"/>
                </a:cxn>
                <a:cxn ang="0">
                  <a:pos x="1232" y="1155"/>
                </a:cxn>
                <a:cxn ang="0">
                  <a:pos x="1459" y="1355"/>
                </a:cxn>
                <a:cxn ang="0">
                  <a:pos x="1557" y="1606"/>
                </a:cxn>
                <a:cxn ang="0">
                  <a:pos x="1507" y="1890"/>
                </a:cxn>
                <a:cxn ang="0">
                  <a:pos x="1311" y="2132"/>
                </a:cxn>
                <a:cxn ang="0">
                  <a:pos x="996" y="2284"/>
                </a:cxn>
                <a:cxn ang="0">
                  <a:pos x="622" y="2304"/>
                </a:cxn>
                <a:cxn ang="0">
                  <a:pos x="305" y="2215"/>
                </a:cxn>
                <a:cxn ang="0">
                  <a:pos x="84" y="2038"/>
                </a:cxn>
                <a:cxn ang="0">
                  <a:pos x="0" y="1786"/>
                </a:cxn>
                <a:cxn ang="0">
                  <a:pos x="60" y="1638"/>
                </a:cxn>
                <a:cxn ang="0">
                  <a:pos x="194" y="1591"/>
                </a:cxn>
                <a:cxn ang="0">
                  <a:pos x="334" y="1657"/>
                </a:cxn>
                <a:cxn ang="0">
                  <a:pos x="373" y="1797"/>
                </a:cxn>
                <a:cxn ang="0">
                  <a:pos x="336" y="1895"/>
                </a:cxn>
                <a:cxn ang="0">
                  <a:pos x="216" y="1962"/>
                </a:cxn>
                <a:cxn ang="0">
                  <a:pos x="332" y="2102"/>
                </a:cxn>
                <a:cxn ang="0">
                  <a:pos x="564" y="2186"/>
                </a:cxn>
                <a:cxn ang="0">
                  <a:pos x="757" y="2207"/>
                </a:cxn>
                <a:cxn ang="0">
                  <a:pos x="924" y="2173"/>
                </a:cxn>
                <a:cxn ang="0">
                  <a:pos x="1075" y="2060"/>
                </a:cxn>
                <a:cxn ang="0">
                  <a:pos x="1173" y="1845"/>
                </a:cxn>
                <a:cxn ang="0">
                  <a:pos x="1182" y="1524"/>
                </a:cxn>
                <a:cxn ang="0">
                  <a:pos x="1080" y="1272"/>
                </a:cxn>
                <a:cxn ang="0">
                  <a:pos x="889" y="1139"/>
                </a:cxn>
                <a:cxn ang="0">
                  <a:pos x="538" y="1118"/>
                </a:cxn>
                <a:cxn ang="0">
                  <a:pos x="474" y="1086"/>
                </a:cxn>
                <a:cxn ang="0">
                  <a:pos x="490" y="1032"/>
                </a:cxn>
                <a:cxn ang="0">
                  <a:pos x="520" y="1023"/>
                </a:cxn>
                <a:cxn ang="0">
                  <a:pos x="614" y="1014"/>
                </a:cxn>
                <a:cxn ang="0">
                  <a:pos x="840" y="980"/>
                </a:cxn>
                <a:cxn ang="0">
                  <a:pos x="1021" y="829"/>
                </a:cxn>
                <a:cxn ang="0">
                  <a:pos x="1115" y="575"/>
                </a:cxn>
                <a:cxn ang="0">
                  <a:pos x="1104" y="324"/>
                </a:cxn>
                <a:cxn ang="0">
                  <a:pos x="1000" y="172"/>
                </a:cxn>
                <a:cxn ang="0">
                  <a:pos x="850" y="106"/>
                </a:cxn>
                <a:cxn ang="0">
                  <a:pos x="689" y="101"/>
                </a:cxn>
                <a:cxn ang="0">
                  <a:pos x="476" y="151"/>
                </a:cxn>
                <a:cxn ang="0">
                  <a:pos x="284" y="286"/>
                </a:cxn>
                <a:cxn ang="0">
                  <a:pos x="429" y="363"/>
                </a:cxn>
                <a:cxn ang="0">
                  <a:pos x="448" y="519"/>
                </a:cxn>
                <a:cxn ang="0">
                  <a:pos x="348" y="621"/>
                </a:cxn>
                <a:cxn ang="0">
                  <a:pos x="191" y="612"/>
                </a:cxn>
                <a:cxn ang="0">
                  <a:pos x="107" y="494"/>
                </a:cxn>
                <a:cxn ang="0">
                  <a:pos x="162" y="262"/>
                </a:cxn>
                <a:cxn ang="0">
                  <a:pos x="374" y="84"/>
                </a:cxn>
                <a:cxn ang="0">
                  <a:pos x="698" y="3"/>
                </a:cxn>
              </a:cxnLst>
              <a:rect l="0" t="0" r="r" b="b"/>
              <a:pathLst>
                <a:path w="1559" h="2311">
                  <a:moveTo>
                    <a:pt x="772" y="0"/>
                  </a:moveTo>
                  <a:lnTo>
                    <a:pt x="846" y="3"/>
                  </a:lnTo>
                  <a:lnTo>
                    <a:pt x="918" y="11"/>
                  </a:lnTo>
                  <a:lnTo>
                    <a:pt x="987" y="24"/>
                  </a:lnTo>
                  <a:lnTo>
                    <a:pt x="1053" y="41"/>
                  </a:lnTo>
                  <a:lnTo>
                    <a:pt x="1115" y="63"/>
                  </a:lnTo>
                  <a:lnTo>
                    <a:pt x="1174" y="89"/>
                  </a:lnTo>
                  <a:lnTo>
                    <a:pt x="1228" y="118"/>
                  </a:lnTo>
                  <a:lnTo>
                    <a:pt x="1278" y="152"/>
                  </a:lnTo>
                  <a:lnTo>
                    <a:pt x="1322" y="189"/>
                  </a:lnTo>
                  <a:lnTo>
                    <a:pt x="1360" y="228"/>
                  </a:lnTo>
                  <a:lnTo>
                    <a:pt x="1393" y="271"/>
                  </a:lnTo>
                  <a:lnTo>
                    <a:pt x="1419" y="317"/>
                  </a:lnTo>
                  <a:lnTo>
                    <a:pt x="1439" y="364"/>
                  </a:lnTo>
                  <a:lnTo>
                    <a:pt x="1451" y="414"/>
                  </a:lnTo>
                  <a:lnTo>
                    <a:pt x="1455" y="466"/>
                  </a:lnTo>
                  <a:lnTo>
                    <a:pt x="1453" y="508"/>
                  </a:lnTo>
                  <a:lnTo>
                    <a:pt x="1448" y="551"/>
                  </a:lnTo>
                  <a:lnTo>
                    <a:pt x="1439" y="596"/>
                  </a:lnTo>
                  <a:lnTo>
                    <a:pt x="1426" y="641"/>
                  </a:lnTo>
                  <a:lnTo>
                    <a:pt x="1407" y="685"/>
                  </a:lnTo>
                  <a:lnTo>
                    <a:pt x="1387" y="728"/>
                  </a:lnTo>
                  <a:lnTo>
                    <a:pt x="1360" y="771"/>
                  </a:lnTo>
                  <a:lnTo>
                    <a:pt x="1330" y="815"/>
                  </a:lnTo>
                  <a:lnTo>
                    <a:pt x="1294" y="855"/>
                  </a:lnTo>
                  <a:lnTo>
                    <a:pt x="1253" y="895"/>
                  </a:lnTo>
                  <a:lnTo>
                    <a:pt x="1207" y="933"/>
                  </a:lnTo>
                  <a:lnTo>
                    <a:pt x="1156" y="968"/>
                  </a:lnTo>
                  <a:lnTo>
                    <a:pt x="1098" y="1001"/>
                  </a:lnTo>
                  <a:lnTo>
                    <a:pt x="1036" y="1031"/>
                  </a:lnTo>
                  <a:lnTo>
                    <a:pt x="966" y="1058"/>
                  </a:lnTo>
                  <a:lnTo>
                    <a:pt x="1039" y="1075"/>
                  </a:lnTo>
                  <a:lnTo>
                    <a:pt x="1109" y="1098"/>
                  </a:lnTo>
                  <a:lnTo>
                    <a:pt x="1173" y="1125"/>
                  </a:lnTo>
                  <a:lnTo>
                    <a:pt x="1232" y="1155"/>
                  </a:lnTo>
                  <a:lnTo>
                    <a:pt x="1287" y="1189"/>
                  </a:lnTo>
                  <a:lnTo>
                    <a:pt x="1338" y="1227"/>
                  </a:lnTo>
                  <a:lnTo>
                    <a:pt x="1383" y="1266"/>
                  </a:lnTo>
                  <a:lnTo>
                    <a:pt x="1423" y="1310"/>
                  </a:lnTo>
                  <a:lnTo>
                    <a:pt x="1459" y="1355"/>
                  </a:lnTo>
                  <a:lnTo>
                    <a:pt x="1490" y="1403"/>
                  </a:lnTo>
                  <a:lnTo>
                    <a:pt x="1515" y="1452"/>
                  </a:lnTo>
                  <a:lnTo>
                    <a:pt x="1534" y="1502"/>
                  </a:lnTo>
                  <a:lnTo>
                    <a:pt x="1548" y="1555"/>
                  </a:lnTo>
                  <a:lnTo>
                    <a:pt x="1557" y="1606"/>
                  </a:lnTo>
                  <a:lnTo>
                    <a:pt x="1559" y="1658"/>
                  </a:lnTo>
                  <a:lnTo>
                    <a:pt x="1557" y="1718"/>
                  </a:lnTo>
                  <a:lnTo>
                    <a:pt x="1546" y="1776"/>
                  </a:lnTo>
                  <a:lnTo>
                    <a:pt x="1529" y="1833"/>
                  </a:lnTo>
                  <a:lnTo>
                    <a:pt x="1507" y="1890"/>
                  </a:lnTo>
                  <a:lnTo>
                    <a:pt x="1479" y="1943"/>
                  </a:lnTo>
                  <a:lnTo>
                    <a:pt x="1445" y="1995"/>
                  </a:lnTo>
                  <a:lnTo>
                    <a:pt x="1405" y="2044"/>
                  </a:lnTo>
                  <a:lnTo>
                    <a:pt x="1360" y="2090"/>
                  </a:lnTo>
                  <a:lnTo>
                    <a:pt x="1311" y="2132"/>
                  </a:lnTo>
                  <a:lnTo>
                    <a:pt x="1257" y="2171"/>
                  </a:lnTo>
                  <a:lnTo>
                    <a:pt x="1198" y="2207"/>
                  </a:lnTo>
                  <a:lnTo>
                    <a:pt x="1135" y="2237"/>
                  </a:lnTo>
                  <a:lnTo>
                    <a:pt x="1067" y="2263"/>
                  </a:lnTo>
                  <a:lnTo>
                    <a:pt x="996" y="2284"/>
                  </a:lnTo>
                  <a:lnTo>
                    <a:pt x="923" y="2298"/>
                  </a:lnTo>
                  <a:lnTo>
                    <a:pt x="844" y="2309"/>
                  </a:lnTo>
                  <a:lnTo>
                    <a:pt x="765" y="2311"/>
                  </a:lnTo>
                  <a:lnTo>
                    <a:pt x="692" y="2309"/>
                  </a:lnTo>
                  <a:lnTo>
                    <a:pt x="622" y="2304"/>
                  </a:lnTo>
                  <a:lnTo>
                    <a:pt x="552" y="2293"/>
                  </a:lnTo>
                  <a:lnTo>
                    <a:pt x="487" y="2279"/>
                  </a:lnTo>
                  <a:lnTo>
                    <a:pt x="423" y="2260"/>
                  </a:lnTo>
                  <a:lnTo>
                    <a:pt x="362" y="2239"/>
                  </a:lnTo>
                  <a:lnTo>
                    <a:pt x="305" y="2215"/>
                  </a:lnTo>
                  <a:lnTo>
                    <a:pt x="252" y="2186"/>
                  </a:lnTo>
                  <a:lnTo>
                    <a:pt x="203" y="2153"/>
                  </a:lnTo>
                  <a:lnTo>
                    <a:pt x="158" y="2118"/>
                  </a:lnTo>
                  <a:lnTo>
                    <a:pt x="118" y="2080"/>
                  </a:lnTo>
                  <a:lnTo>
                    <a:pt x="84" y="2038"/>
                  </a:lnTo>
                  <a:lnTo>
                    <a:pt x="53" y="1993"/>
                  </a:lnTo>
                  <a:lnTo>
                    <a:pt x="30" y="1945"/>
                  </a:lnTo>
                  <a:lnTo>
                    <a:pt x="13" y="1895"/>
                  </a:lnTo>
                  <a:lnTo>
                    <a:pt x="2" y="1841"/>
                  </a:lnTo>
                  <a:lnTo>
                    <a:pt x="0" y="1786"/>
                  </a:lnTo>
                  <a:lnTo>
                    <a:pt x="2" y="1748"/>
                  </a:lnTo>
                  <a:lnTo>
                    <a:pt x="10" y="1714"/>
                  </a:lnTo>
                  <a:lnTo>
                    <a:pt x="23" y="1684"/>
                  </a:lnTo>
                  <a:lnTo>
                    <a:pt x="40" y="1659"/>
                  </a:lnTo>
                  <a:lnTo>
                    <a:pt x="60" y="1638"/>
                  </a:lnTo>
                  <a:lnTo>
                    <a:pt x="84" y="1621"/>
                  </a:lnTo>
                  <a:lnTo>
                    <a:pt x="108" y="1608"/>
                  </a:lnTo>
                  <a:lnTo>
                    <a:pt x="136" y="1599"/>
                  </a:lnTo>
                  <a:lnTo>
                    <a:pt x="165" y="1593"/>
                  </a:lnTo>
                  <a:lnTo>
                    <a:pt x="194" y="1591"/>
                  </a:lnTo>
                  <a:lnTo>
                    <a:pt x="228" y="1594"/>
                  </a:lnTo>
                  <a:lnTo>
                    <a:pt x="259" y="1603"/>
                  </a:lnTo>
                  <a:lnTo>
                    <a:pt x="288" y="1616"/>
                  </a:lnTo>
                  <a:lnTo>
                    <a:pt x="313" y="1634"/>
                  </a:lnTo>
                  <a:lnTo>
                    <a:pt x="334" y="1657"/>
                  </a:lnTo>
                  <a:lnTo>
                    <a:pt x="351" y="1683"/>
                  </a:lnTo>
                  <a:lnTo>
                    <a:pt x="364" y="1713"/>
                  </a:lnTo>
                  <a:lnTo>
                    <a:pt x="372" y="1744"/>
                  </a:lnTo>
                  <a:lnTo>
                    <a:pt x="374" y="1778"/>
                  </a:lnTo>
                  <a:lnTo>
                    <a:pt x="373" y="1797"/>
                  </a:lnTo>
                  <a:lnTo>
                    <a:pt x="370" y="1815"/>
                  </a:lnTo>
                  <a:lnTo>
                    <a:pt x="366" y="1835"/>
                  </a:lnTo>
                  <a:lnTo>
                    <a:pt x="359" y="1856"/>
                  </a:lnTo>
                  <a:lnTo>
                    <a:pt x="348" y="1875"/>
                  </a:lnTo>
                  <a:lnTo>
                    <a:pt x="336" y="1895"/>
                  </a:lnTo>
                  <a:lnTo>
                    <a:pt x="319" y="1913"/>
                  </a:lnTo>
                  <a:lnTo>
                    <a:pt x="300" y="1929"/>
                  </a:lnTo>
                  <a:lnTo>
                    <a:pt x="276" y="1943"/>
                  </a:lnTo>
                  <a:lnTo>
                    <a:pt x="249" y="1954"/>
                  </a:lnTo>
                  <a:lnTo>
                    <a:pt x="216" y="1962"/>
                  </a:lnTo>
                  <a:lnTo>
                    <a:pt x="179" y="1966"/>
                  </a:lnTo>
                  <a:lnTo>
                    <a:pt x="212" y="2008"/>
                  </a:lnTo>
                  <a:lnTo>
                    <a:pt x="249" y="2043"/>
                  </a:lnTo>
                  <a:lnTo>
                    <a:pt x="289" y="2074"/>
                  </a:lnTo>
                  <a:lnTo>
                    <a:pt x="332" y="2102"/>
                  </a:lnTo>
                  <a:lnTo>
                    <a:pt x="378" y="2125"/>
                  </a:lnTo>
                  <a:lnTo>
                    <a:pt x="424" y="2145"/>
                  </a:lnTo>
                  <a:lnTo>
                    <a:pt x="471" y="2162"/>
                  </a:lnTo>
                  <a:lnTo>
                    <a:pt x="518" y="2175"/>
                  </a:lnTo>
                  <a:lnTo>
                    <a:pt x="564" y="2186"/>
                  </a:lnTo>
                  <a:lnTo>
                    <a:pt x="609" y="2194"/>
                  </a:lnTo>
                  <a:lnTo>
                    <a:pt x="651" y="2200"/>
                  </a:lnTo>
                  <a:lnTo>
                    <a:pt x="690" y="2204"/>
                  </a:lnTo>
                  <a:lnTo>
                    <a:pt x="725" y="2205"/>
                  </a:lnTo>
                  <a:lnTo>
                    <a:pt x="757" y="2207"/>
                  </a:lnTo>
                  <a:lnTo>
                    <a:pt x="789" y="2205"/>
                  </a:lnTo>
                  <a:lnTo>
                    <a:pt x="823" y="2201"/>
                  </a:lnTo>
                  <a:lnTo>
                    <a:pt x="856" y="2195"/>
                  </a:lnTo>
                  <a:lnTo>
                    <a:pt x="890" y="2186"/>
                  </a:lnTo>
                  <a:lnTo>
                    <a:pt x="924" y="2173"/>
                  </a:lnTo>
                  <a:lnTo>
                    <a:pt x="956" y="2158"/>
                  </a:lnTo>
                  <a:lnTo>
                    <a:pt x="988" y="2139"/>
                  </a:lnTo>
                  <a:lnTo>
                    <a:pt x="1019" y="2116"/>
                  </a:lnTo>
                  <a:lnTo>
                    <a:pt x="1047" y="2090"/>
                  </a:lnTo>
                  <a:lnTo>
                    <a:pt x="1075" y="2060"/>
                  </a:lnTo>
                  <a:lnTo>
                    <a:pt x="1100" y="2026"/>
                  </a:lnTo>
                  <a:lnTo>
                    <a:pt x="1122" y="1987"/>
                  </a:lnTo>
                  <a:lnTo>
                    <a:pt x="1143" y="1945"/>
                  </a:lnTo>
                  <a:lnTo>
                    <a:pt x="1160" y="1896"/>
                  </a:lnTo>
                  <a:lnTo>
                    <a:pt x="1173" y="1845"/>
                  </a:lnTo>
                  <a:lnTo>
                    <a:pt x="1184" y="1788"/>
                  </a:lnTo>
                  <a:lnTo>
                    <a:pt x="1190" y="1726"/>
                  </a:lnTo>
                  <a:lnTo>
                    <a:pt x="1191" y="1658"/>
                  </a:lnTo>
                  <a:lnTo>
                    <a:pt x="1189" y="1589"/>
                  </a:lnTo>
                  <a:lnTo>
                    <a:pt x="1182" y="1524"/>
                  </a:lnTo>
                  <a:lnTo>
                    <a:pt x="1170" y="1464"/>
                  </a:lnTo>
                  <a:lnTo>
                    <a:pt x="1153" y="1409"/>
                  </a:lnTo>
                  <a:lnTo>
                    <a:pt x="1134" y="1358"/>
                  </a:lnTo>
                  <a:lnTo>
                    <a:pt x="1109" y="1312"/>
                  </a:lnTo>
                  <a:lnTo>
                    <a:pt x="1080" y="1272"/>
                  </a:lnTo>
                  <a:lnTo>
                    <a:pt x="1049" y="1236"/>
                  </a:lnTo>
                  <a:lnTo>
                    <a:pt x="1013" y="1205"/>
                  </a:lnTo>
                  <a:lnTo>
                    <a:pt x="975" y="1179"/>
                  </a:lnTo>
                  <a:lnTo>
                    <a:pt x="933" y="1156"/>
                  </a:lnTo>
                  <a:lnTo>
                    <a:pt x="889" y="1139"/>
                  </a:lnTo>
                  <a:lnTo>
                    <a:pt x="843" y="1128"/>
                  </a:lnTo>
                  <a:lnTo>
                    <a:pt x="793" y="1121"/>
                  </a:lnTo>
                  <a:lnTo>
                    <a:pt x="742" y="1118"/>
                  </a:lnTo>
                  <a:lnTo>
                    <a:pt x="562" y="1118"/>
                  </a:lnTo>
                  <a:lnTo>
                    <a:pt x="538" y="1118"/>
                  </a:lnTo>
                  <a:lnTo>
                    <a:pt x="518" y="1117"/>
                  </a:lnTo>
                  <a:lnTo>
                    <a:pt x="501" y="1115"/>
                  </a:lnTo>
                  <a:lnTo>
                    <a:pt x="488" y="1108"/>
                  </a:lnTo>
                  <a:lnTo>
                    <a:pt x="479" y="1099"/>
                  </a:lnTo>
                  <a:lnTo>
                    <a:pt x="474" y="1086"/>
                  </a:lnTo>
                  <a:lnTo>
                    <a:pt x="471" y="1066"/>
                  </a:lnTo>
                  <a:lnTo>
                    <a:pt x="474" y="1052"/>
                  </a:lnTo>
                  <a:lnTo>
                    <a:pt x="478" y="1043"/>
                  </a:lnTo>
                  <a:lnTo>
                    <a:pt x="483" y="1036"/>
                  </a:lnTo>
                  <a:lnTo>
                    <a:pt x="490" y="1032"/>
                  </a:lnTo>
                  <a:lnTo>
                    <a:pt x="496" y="1029"/>
                  </a:lnTo>
                  <a:lnTo>
                    <a:pt x="500" y="1028"/>
                  </a:lnTo>
                  <a:lnTo>
                    <a:pt x="501" y="1028"/>
                  </a:lnTo>
                  <a:lnTo>
                    <a:pt x="510" y="1025"/>
                  </a:lnTo>
                  <a:lnTo>
                    <a:pt x="520" y="1023"/>
                  </a:lnTo>
                  <a:lnTo>
                    <a:pt x="529" y="1022"/>
                  </a:lnTo>
                  <a:lnTo>
                    <a:pt x="542" y="1020"/>
                  </a:lnTo>
                  <a:lnTo>
                    <a:pt x="560" y="1019"/>
                  </a:lnTo>
                  <a:lnTo>
                    <a:pt x="584" y="1016"/>
                  </a:lnTo>
                  <a:lnTo>
                    <a:pt x="614" y="1014"/>
                  </a:lnTo>
                  <a:lnTo>
                    <a:pt x="666" y="1011"/>
                  </a:lnTo>
                  <a:lnTo>
                    <a:pt x="715" y="1007"/>
                  </a:lnTo>
                  <a:lnTo>
                    <a:pt x="761" y="1002"/>
                  </a:lnTo>
                  <a:lnTo>
                    <a:pt x="801" y="993"/>
                  </a:lnTo>
                  <a:lnTo>
                    <a:pt x="840" y="980"/>
                  </a:lnTo>
                  <a:lnTo>
                    <a:pt x="878" y="963"/>
                  </a:lnTo>
                  <a:lnTo>
                    <a:pt x="915" y="939"/>
                  </a:lnTo>
                  <a:lnTo>
                    <a:pt x="952" y="909"/>
                  </a:lnTo>
                  <a:lnTo>
                    <a:pt x="990" y="871"/>
                  </a:lnTo>
                  <a:lnTo>
                    <a:pt x="1021" y="829"/>
                  </a:lnTo>
                  <a:lnTo>
                    <a:pt x="1049" y="783"/>
                  </a:lnTo>
                  <a:lnTo>
                    <a:pt x="1072" y="733"/>
                  </a:lnTo>
                  <a:lnTo>
                    <a:pt x="1091" y="682"/>
                  </a:lnTo>
                  <a:lnTo>
                    <a:pt x="1105" y="629"/>
                  </a:lnTo>
                  <a:lnTo>
                    <a:pt x="1115" y="575"/>
                  </a:lnTo>
                  <a:lnTo>
                    <a:pt x="1122" y="520"/>
                  </a:lnTo>
                  <a:lnTo>
                    <a:pt x="1125" y="466"/>
                  </a:lnTo>
                  <a:lnTo>
                    <a:pt x="1122" y="414"/>
                  </a:lnTo>
                  <a:lnTo>
                    <a:pt x="1115" y="366"/>
                  </a:lnTo>
                  <a:lnTo>
                    <a:pt x="1104" y="324"/>
                  </a:lnTo>
                  <a:lnTo>
                    <a:pt x="1089" y="284"/>
                  </a:lnTo>
                  <a:lnTo>
                    <a:pt x="1071" y="250"/>
                  </a:lnTo>
                  <a:lnTo>
                    <a:pt x="1050" y="221"/>
                  </a:lnTo>
                  <a:lnTo>
                    <a:pt x="1025" y="195"/>
                  </a:lnTo>
                  <a:lnTo>
                    <a:pt x="1000" y="172"/>
                  </a:lnTo>
                  <a:lnTo>
                    <a:pt x="971" y="153"/>
                  </a:lnTo>
                  <a:lnTo>
                    <a:pt x="943" y="138"/>
                  </a:lnTo>
                  <a:lnTo>
                    <a:pt x="912" y="125"/>
                  </a:lnTo>
                  <a:lnTo>
                    <a:pt x="881" y="114"/>
                  </a:lnTo>
                  <a:lnTo>
                    <a:pt x="850" y="106"/>
                  </a:lnTo>
                  <a:lnTo>
                    <a:pt x="818" y="102"/>
                  </a:lnTo>
                  <a:lnTo>
                    <a:pt x="787" y="98"/>
                  </a:lnTo>
                  <a:lnTo>
                    <a:pt x="757" y="98"/>
                  </a:lnTo>
                  <a:lnTo>
                    <a:pt x="725" y="98"/>
                  </a:lnTo>
                  <a:lnTo>
                    <a:pt x="689" y="101"/>
                  </a:lnTo>
                  <a:lnTo>
                    <a:pt x="649" y="106"/>
                  </a:lnTo>
                  <a:lnTo>
                    <a:pt x="607" y="113"/>
                  </a:lnTo>
                  <a:lnTo>
                    <a:pt x="564" y="123"/>
                  </a:lnTo>
                  <a:lnTo>
                    <a:pt x="521" y="135"/>
                  </a:lnTo>
                  <a:lnTo>
                    <a:pt x="476" y="151"/>
                  </a:lnTo>
                  <a:lnTo>
                    <a:pt x="433" y="170"/>
                  </a:lnTo>
                  <a:lnTo>
                    <a:pt x="391" y="193"/>
                  </a:lnTo>
                  <a:lnTo>
                    <a:pt x="352" y="220"/>
                  </a:lnTo>
                  <a:lnTo>
                    <a:pt x="317" y="250"/>
                  </a:lnTo>
                  <a:lnTo>
                    <a:pt x="284" y="286"/>
                  </a:lnTo>
                  <a:lnTo>
                    <a:pt x="322" y="291"/>
                  </a:lnTo>
                  <a:lnTo>
                    <a:pt x="356" y="303"/>
                  </a:lnTo>
                  <a:lnTo>
                    <a:pt x="385" y="318"/>
                  </a:lnTo>
                  <a:lnTo>
                    <a:pt x="410" y="338"/>
                  </a:lnTo>
                  <a:lnTo>
                    <a:pt x="429" y="363"/>
                  </a:lnTo>
                  <a:lnTo>
                    <a:pt x="445" y="390"/>
                  </a:lnTo>
                  <a:lnTo>
                    <a:pt x="454" y="423"/>
                  </a:lnTo>
                  <a:lnTo>
                    <a:pt x="457" y="458"/>
                  </a:lnTo>
                  <a:lnTo>
                    <a:pt x="454" y="490"/>
                  </a:lnTo>
                  <a:lnTo>
                    <a:pt x="448" y="519"/>
                  </a:lnTo>
                  <a:lnTo>
                    <a:pt x="436" y="546"/>
                  </a:lnTo>
                  <a:lnTo>
                    <a:pt x="419" y="570"/>
                  </a:lnTo>
                  <a:lnTo>
                    <a:pt x="399" y="591"/>
                  </a:lnTo>
                  <a:lnTo>
                    <a:pt x="376" y="608"/>
                  </a:lnTo>
                  <a:lnTo>
                    <a:pt x="348" y="621"/>
                  </a:lnTo>
                  <a:lnTo>
                    <a:pt x="318" y="629"/>
                  </a:lnTo>
                  <a:lnTo>
                    <a:pt x="284" y="631"/>
                  </a:lnTo>
                  <a:lnTo>
                    <a:pt x="250" y="629"/>
                  </a:lnTo>
                  <a:lnTo>
                    <a:pt x="218" y="622"/>
                  </a:lnTo>
                  <a:lnTo>
                    <a:pt x="191" y="612"/>
                  </a:lnTo>
                  <a:lnTo>
                    <a:pt x="166" y="596"/>
                  </a:lnTo>
                  <a:lnTo>
                    <a:pt x="145" y="576"/>
                  </a:lnTo>
                  <a:lnTo>
                    <a:pt x="127" y="553"/>
                  </a:lnTo>
                  <a:lnTo>
                    <a:pt x="115" y="525"/>
                  </a:lnTo>
                  <a:lnTo>
                    <a:pt x="107" y="494"/>
                  </a:lnTo>
                  <a:lnTo>
                    <a:pt x="105" y="458"/>
                  </a:lnTo>
                  <a:lnTo>
                    <a:pt x="107" y="405"/>
                  </a:lnTo>
                  <a:lnTo>
                    <a:pt x="119" y="355"/>
                  </a:lnTo>
                  <a:lnTo>
                    <a:pt x="137" y="307"/>
                  </a:lnTo>
                  <a:lnTo>
                    <a:pt x="162" y="262"/>
                  </a:lnTo>
                  <a:lnTo>
                    <a:pt x="194" y="219"/>
                  </a:lnTo>
                  <a:lnTo>
                    <a:pt x="232" y="181"/>
                  </a:lnTo>
                  <a:lnTo>
                    <a:pt x="273" y="144"/>
                  </a:lnTo>
                  <a:lnTo>
                    <a:pt x="322" y="113"/>
                  </a:lnTo>
                  <a:lnTo>
                    <a:pt x="374" y="84"/>
                  </a:lnTo>
                  <a:lnTo>
                    <a:pt x="432" y="59"/>
                  </a:lnTo>
                  <a:lnTo>
                    <a:pt x="493" y="38"/>
                  </a:lnTo>
                  <a:lnTo>
                    <a:pt x="559" y="22"/>
                  </a:lnTo>
                  <a:lnTo>
                    <a:pt x="627" y="11"/>
                  </a:lnTo>
                  <a:lnTo>
                    <a:pt x="698" y="3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00" name="Group 28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1600200" y="1600200"/>
            <a:ext cx="619950" cy="571500"/>
            <a:chOff x="1162" y="3772"/>
            <a:chExt cx="1753" cy="1616"/>
          </a:xfrm>
        </p:grpSpPr>
        <p:sp>
          <p:nvSpPr>
            <p:cNvPr id="3102" name="Freeform 30"/>
            <p:cNvSpPr>
              <a:spLocks/>
            </p:cNvSpPr>
            <p:nvPr/>
          </p:nvSpPr>
          <p:spPr bwMode="auto">
            <a:xfrm>
              <a:off x="1162" y="3772"/>
              <a:ext cx="855" cy="1182"/>
            </a:xfrm>
            <a:custGeom>
              <a:avLst/>
              <a:gdLst/>
              <a:ahLst/>
              <a:cxnLst>
                <a:cxn ang="0">
                  <a:pos x="1464" y="8"/>
                </a:cxn>
                <a:cxn ang="0">
                  <a:pos x="1608" y="52"/>
                </a:cxn>
                <a:cxn ang="0">
                  <a:pos x="1701" y="156"/>
                </a:cxn>
                <a:cxn ang="0">
                  <a:pos x="1683" y="338"/>
                </a:cxn>
                <a:cxn ang="0">
                  <a:pos x="1555" y="479"/>
                </a:cxn>
                <a:cxn ang="0">
                  <a:pos x="1415" y="532"/>
                </a:cxn>
                <a:cxn ang="0">
                  <a:pos x="1387" y="520"/>
                </a:cxn>
                <a:cxn ang="0">
                  <a:pos x="1400" y="476"/>
                </a:cxn>
                <a:cxn ang="0">
                  <a:pos x="1441" y="358"/>
                </a:cxn>
                <a:cxn ang="0">
                  <a:pos x="1388" y="246"/>
                </a:cxn>
                <a:cxn ang="0">
                  <a:pos x="1273" y="194"/>
                </a:cxn>
                <a:cxn ang="0">
                  <a:pos x="1164" y="179"/>
                </a:cxn>
                <a:cxn ang="0">
                  <a:pos x="974" y="197"/>
                </a:cxn>
                <a:cxn ang="0">
                  <a:pos x="790" y="289"/>
                </a:cxn>
                <a:cxn ang="0">
                  <a:pos x="689" y="419"/>
                </a:cxn>
                <a:cxn ang="0">
                  <a:pos x="647" y="542"/>
                </a:cxn>
                <a:cxn ang="0">
                  <a:pos x="641" y="629"/>
                </a:cxn>
                <a:cxn ang="0">
                  <a:pos x="676" y="749"/>
                </a:cxn>
                <a:cxn ang="0">
                  <a:pos x="783" y="870"/>
                </a:cxn>
                <a:cxn ang="0">
                  <a:pos x="993" y="958"/>
                </a:cxn>
                <a:cxn ang="0">
                  <a:pos x="1198" y="983"/>
                </a:cxn>
                <a:cxn ang="0">
                  <a:pos x="1200" y="1028"/>
                </a:cxn>
                <a:cxn ang="0">
                  <a:pos x="1095" y="1117"/>
                </a:cxn>
                <a:cxn ang="0">
                  <a:pos x="887" y="1166"/>
                </a:cxn>
                <a:cxn ang="0">
                  <a:pos x="622" y="1256"/>
                </a:cxn>
                <a:cxn ang="0">
                  <a:pos x="438" y="1419"/>
                </a:cxn>
                <a:cxn ang="0">
                  <a:pos x="325" y="1608"/>
                </a:cxn>
                <a:cxn ang="0">
                  <a:pos x="275" y="1772"/>
                </a:cxn>
                <a:cxn ang="0">
                  <a:pos x="295" y="1943"/>
                </a:cxn>
                <a:cxn ang="0">
                  <a:pos x="424" y="2092"/>
                </a:cxn>
                <a:cxn ang="0">
                  <a:pos x="618" y="2170"/>
                </a:cxn>
                <a:cxn ang="0">
                  <a:pos x="852" y="2174"/>
                </a:cxn>
                <a:cxn ang="0">
                  <a:pos x="1054" y="2088"/>
                </a:cxn>
                <a:cxn ang="0">
                  <a:pos x="1182" y="1967"/>
                </a:cxn>
                <a:cxn ang="0">
                  <a:pos x="1286" y="1843"/>
                </a:cxn>
                <a:cxn ang="0">
                  <a:pos x="1428" y="1765"/>
                </a:cxn>
                <a:cxn ang="0">
                  <a:pos x="1490" y="1763"/>
                </a:cxn>
                <a:cxn ang="0">
                  <a:pos x="1476" y="1825"/>
                </a:cxn>
                <a:cxn ang="0">
                  <a:pos x="1365" y="1962"/>
                </a:cxn>
                <a:cxn ang="0">
                  <a:pos x="1172" y="2131"/>
                </a:cxn>
                <a:cxn ang="0">
                  <a:pos x="911" y="2281"/>
                </a:cxn>
                <a:cxn ang="0">
                  <a:pos x="602" y="2360"/>
                </a:cxn>
                <a:cxn ang="0">
                  <a:pos x="312" y="2330"/>
                </a:cxn>
                <a:cxn ang="0">
                  <a:pos x="103" y="2206"/>
                </a:cxn>
                <a:cxn ang="0">
                  <a:pos x="4" y="2006"/>
                </a:cxn>
                <a:cxn ang="0">
                  <a:pos x="8" y="1880"/>
                </a:cxn>
                <a:cxn ang="0">
                  <a:pos x="64" y="1703"/>
                </a:cxn>
                <a:cxn ang="0">
                  <a:pos x="214" y="1469"/>
                </a:cxn>
                <a:cxn ang="0">
                  <a:pos x="505" y="1211"/>
                </a:cxn>
                <a:cxn ang="0">
                  <a:pos x="601" y="1079"/>
                </a:cxn>
                <a:cxn ang="0">
                  <a:pos x="449" y="966"/>
                </a:cxn>
                <a:cxn ang="0">
                  <a:pos x="373" y="790"/>
                </a:cxn>
                <a:cxn ang="0">
                  <a:pos x="431" y="515"/>
                </a:cxn>
                <a:cxn ang="0">
                  <a:pos x="641" y="266"/>
                </a:cxn>
                <a:cxn ang="0">
                  <a:pos x="945" y="85"/>
                </a:cxn>
                <a:cxn ang="0">
                  <a:pos x="1280" y="2"/>
                </a:cxn>
              </a:cxnLst>
              <a:rect l="0" t="0" r="r" b="b"/>
              <a:pathLst>
                <a:path w="1711" h="2362">
                  <a:moveTo>
                    <a:pt x="1345" y="0"/>
                  </a:moveTo>
                  <a:lnTo>
                    <a:pt x="1373" y="0"/>
                  </a:lnTo>
                  <a:lnTo>
                    <a:pt x="1402" y="1"/>
                  </a:lnTo>
                  <a:lnTo>
                    <a:pt x="1433" y="3"/>
                  </a:lnTo>
                  <a:lnTo>
                    <a:pt x="1464" y="8"/>
                  </a:lnTo>
                  <a:lnTo>
                    <a:pt x="1494" y="13"/>
                  </a:lnTo>
                  <a:lnTo>
                    <a:pt x="1525" y="20"/>
                  </a:lnTo>
                  <a:lnTo>
                    <a:pt x="1554" y="28"/>
                  </a:lnTo>
                  <a:lnTo>
                    <a:pt x="1583" y="39"/>
                  </a:lnTo>
                  <a:lnTo>
                    <a:pt x="1608" y="52"/>
                  </a:lnTo>
                  <a:lnTo>
                    <a:pt x="1633" y="66"/>
                  </a:lnTo>
                  <a:lnTo>
                    <a:pt x="1655" y="84"/>
                  </a:lnTo>
                  <a:lnTo>
                    <a:pt x="1674" y="106"/>
                  </a:lnTo>
                  <a:lnTo>
                    <a:pt x="1690" y="129"/>
                  </a:lnTo>
                  <a:lnTo>
                    <a:pt x="1701" y="156"/>
                  </a:lnTo>
                  <a:lnTo>
                    <a:pt x="1708" y="187"/>
                  </a:lnTo>
                  <a:lnTo>
                    <a:pt x="1711" y="220"/>
                  </a:lnTo>
                  <a:lnTo>
                    <a:pt x="1707" y="262"/>
                  </a:lnTo>
                  <a:lnTo>
                    <a:pt x="1698" y="301"/>
                  </a:lnTo>
                  <a:lnTo>
                    <a:pt x="1683" y="338"/>
                  </a:lnTo>
                  <a:lnTo>
                    <a:pt x="1663" y="371"/>
                  </a:lnTo>
                  <a:lnTo>
                    <a:pt x="1640" y="403"/>
                  </a:lnTo>
                  <a:lnTo>
                    <a:pt x="1612" y="432"/>
                  </a:lnTo>
                  <a:lnTo>
                    <a:pt x="1584" y="457"/>
                  </a:lnTo>
                  <a:lnTo>
                    <a:pt x="1555" y="479"/>
                  </a:lnTo>
                  <a:lnTo>
                    <a:pt x="1525" y="497"/>
                  </a:lnTo>
                  <a:lnTo>
                    <a:pt x="1494" y="511"/>
                  </a:lnTo>
                  <a:lnTo>
                    <a:pt x="1465" y="522"/>
                  </a:lnTo>
                  <a:lnTo>
                    <a:pt x="1440" y="529"/>
                  </a:lnTo>
                  <a:lnTo>
                    <a:pt x="1415" y="532"/>
                  </a:lnTo>
                  <a:lnTo>
                    <a:pt x="1409" y="532"/>
                  </a:lnTo>
                  <a:lnTo>
                    <a:pt x="1404" y="531"/>
                  </a:lnTo>
                  <a:lnTo>
                    <a:pt x="1397" y="529"/>
                  </a:lnTo>
                  <a:lnTo>
                    <a:pt x="1391" y="526"/>
                  </a:lnTo>
                  <a:lnTo>
                    <a:pt x="1387" y="520"/>
                  </a:lnTo>
                  <a:lnTo>
                    <a:pt x="1385" y="511"/>
                  </a:lnTo>
                  <a:lnTo>
                    <a:pt x="1387" y="502"/>
                  </a:lnTo>
                  <a:lnTo>
                    <a:pt x="1391" y="494"/>
                  </a:lnTo>
                  <a:lnTo>
                    <a:pt x="1397" y="484"/>
                  </a:lnTo>
                  <a:lnTo>
                    <a:pt x="1400" y="476"/>
                  </a:lnTo>
                  <a:lnTo>
                    <a:pt x="1411" y="460"/>
                  </a:lnTo>
                  <a:lnTo>
                    <a:pt x="1421" y="440"/>
                  </a:lnTo>
                  <a:lnTo>
                    <a:pt x="1430" y="415"/>
                  </a:lnTo>
                  <a:lnTo>
                    <a:pt x="1437" y="388"/>
                  </a:lnTo>
                  <a:lnTo>
                    <a:pt x="1441" y="358"/>
                  </a:lnTo>
                  <a:lnTo>
                    <a:pt x="1438" y="329"/>
                  </a:lnTo>
                  <a:lnTo>
                    <a:pt x="1431" y="304"/>
                  </a:lnTo>
                  <a:lnTo>
                    <a:pt x="1420" y="282"/>
                  </a:lnTo>
                  <a:lnTo>
                    <a:pt x="1406" y="263"/>
                  </a:lnTo>
                  <a:lnTo>
                    <a:pt x="1388" y="246"/>
                  </a:lnTo>
                  <a:lnTo>
                    <a:pt x="1367" y="232"/>
                  </a:lnTo>
                  <a:lnTo>
                    <a:pt x="1345" y="220"/>
                  </a:lnTo>
                  <a:lnTo>
                    <a:pt x="1322" y="209"/>
                  </a:lnTo>
                  <a:lnTo>
                    <a:pt x="1299" y="201"/>
                  </a:lnTo>
                  <a:lnTo>
                    <a:pt x="1273" y="194"/>
                  </a:lnTo>
                  <a:lnTo>
                    <a:pt x="1249" y="189"/>
                  </a:lnTo>
                  <a:lnTo>
                    <a:pt x="1226" y="185"/>
                  </a:lnTo>
                  <a:lnTo>
                    <a:pt x="1203" y="182"/>
                  </a:lnTo>
                  <a:lnTo>
                    <a:pt x="1182" y="181"/>
                  </a:lnTo>
                  <a:lnTo>
                    <a:pt x="1164" y="179"/>
                  </a:lnTo>
                  <a:lnTo>
                    <a:pt x="1148" y="179"/>
                  </a:lnTo>
                  <a:lnTo>
                    <a:pt x="1136" y="178"/>
                  </a:lnTo>
                  <a:lnTo>
                    <a:pt x="1078" y="181"/>
                  </a:lnTo>
                  <a:lnTo>
                    <a:pt x="1024" y="187"/>
                  </a:lnTo>
                  <a:lnTo>
                    <a:pt x="974" y="197"/>
                  </a:lnTo>
                  <a:lnTo>
                    <a:pt x="930" y="210"/>
                  </a:lnTo>
                  <a:lnTo>
                    <a:pt x="889" y="226"/>
                  </a:lnTo>
                  <a:lnTo>
                    <a:pt x="852" y="245"/>
                  </a:lnTo>
                  <a:lnTo>
                    <a:pt x="819" y="265"/>
                  </a:lnTo>
                  <a:lnTo>
                    <a:pt x="790" y="289"/>
                  </a:lnTo>
                  <a:lnTo>
                    <a:pt x="764" y="313"/>
                  </a:lnTo>
                  <a:lnTo>
                    <a:pt x="741" y="339"/>
                  </a:lnTo>
                  <a:lnTo>
                    <a:pt x="722" y="365"/>
                  </a:lnTo>
                  <a:lnTo>
                    <a:pt x="704" y="391"/>
                  </a:lnTo>
                  <a:lnTo>
                    <a:pt x="689" y="419"/>
                  </a:lnTo>
                  <a:lnTo>
                    <a:pt x="677" y="445"/>
                  </a:lnTo>
                  <a:lnTo>
                    <a:pt x="667" y="471"/>
                  </a:lnTo>
                  <a:lnTo>
                    <a:pt x="659" y="497"/>
                  </a:lnTo>
                  <a:lnTo>
                    <a:pt x="652" y="521"/>
                  </a:lnTo>
                  <a:lnTo>
                    <a:pt x="647" y="542"/>
                  </a:lnTo>
                  <a:lnTo>
                    <a:pt x="644" y="563"/>
                  </a:lnTo>
                  <a:lnTo>
                    <a:pt x="643" y="580"/>
                  </a:lnTo>
                  <a:lnTo>
                    <a:pt x="641" y="596"/>
                  </a:lnTo>
                  <a:lnTo>
                    <a:pt x="640" y="608"/>
                  </a:lnTo>
                  <a:lnTo>
                    <a:pt x="641" y="629"/>
                  </a:lnTo>
                  <a:lnTo>
                    <a:pt x="644" y="652"/>
                  </a:lnTo>
                  <a:lnTo>
                    <a:pt x="648" y="675"/>
                  </a:lnTo>
                  <a:lnTo>
                    <a:pt x="655" y="699"/>
                  </a:lnTo>
                  <a:lnTo>
                    <a:pt x="665" y="723"/>
                  </a:lnTo>
                  <a:lnTo>
                    <a:pt x="676" y="749"/>
                  </a:lnTo>
                  <a:lnTo>
                    <a:pt x="690" y="774"/>
                  </a:lnTo>
                  <a:lnTo>
                    <a:pt x="709" y="798"/>
                  </a:lnTo>
                  <a:lnTo>
                    <a:pt x="730" y="823"/>
                  </a:lnTo>
                  <a:lnTo>
                    <a:pt x="754" y="847"/>
                  </a:lnTo>
                  <a:lnTo>
                    <a:pt x="783" y="870"/>
                  </a:lnTo>
                  <a:lnTo>
                    <a:pt x="816" y="891"/>
                  </a:lnTo>
                  <a:lnTo>
                    <a:pt x="853" y="910"/>
                  </a:lnTo>
                  <a:lnTo>
                    <a:pt x="895" y="928"/>
                  </a:lnTo>
                  <a:lnTo>
                    <a:pt x="942" y="945"/>
                  </a:lnTo>
                  <a:lnTo>
                    <a:pt x="993" y="958"/>
                  </a:lnTo>
                  <a:lnTo>
                    <a:pt x="1050" y="968"/>
                  </a:lnTo>
                  <a:lnTo>
                    <a:pt x="1113" y="977"/>
                  </a:lnTo>
                  <a:lnTo>
                    <a:pt x="1180" y="982"/>
                  </a:lnTo>
                  <a:lnTo>
                    <a:pt x="1189" y="982"/>
                  </a:lnTo>
                  <a:lnTo>
                    <a:pt x="1198" y="983"/>
                  </a:lnTo>
                  <a:lnTo>
                    <a:pt x="1205" y="986"/>
                  </a:lnTo>
                  <a:lnTo>
                    <a:pt x="1209" y="992"/>
                  </a:lnTo>
                  <a:lnTo>
                    <a:pt x="1210" y="1002"/>
                  </a:lnTo>
                  <a:lnTo>
                    <a:pt x="1208" y="1014"/>
                  </a:lnTo>
                  <a:lnTo>
                    <a:pt x="1200" y="1028"/>
                  </a:lnTo>
                  <a:lnTo>
                    <a:pt x="1187" y="1045"/>
                  </a:lnTo>
                  <a:lnTo>
                    <a:pt x="1170" y="1062"/>
                  </a:lnTo>
                  <a:lnTo>
                    <a:pt x="1149" y="1082"/>
                  </a:lnTo>
                  <a:lnTo>
                    <a:pt x="1123" y="1101"/>
                  </a:lnTo>
                  <a:lnTo>
                    <a:pt x="1095" y="1117"/>
                  </a:lnTo>
                  <a:lnTo>
                    <a:pt x="1063" y="1133"/>
                  </a:lnTo>
                  <a:lnTo>
                    <a:pt x="1028" y="1146"/>
                  </a:lnTo>
                  <a:lnTo>
                    <a:pt x="990" y="1155"/>
                  </a:lnTo>
                  <a:lnTo>
                    <a:pt x="951" y="1160"/>
                  </a:lnTo>
                  <a:lnTo>
                    <a:pt x="887" y="1166"/>
                  </a:lnTo>
                  <a:lnTo>
                    <a:pt x="828" y="1176"/>
                  </a:lnTo>
                  <a:lnTo>
                    <a:pt x="771" y="1190"/>
                  </a:lnTo>
                  <a:lnTo>
                    <a:pt x="718" y="1209"/>
                  </a:lnTo>
                  <a:lnTo>
                    <a:pt x="668" y="1231"/>
                  </a:lnTo>
                  <a:lnTo>
                    <a:pt x="622" y="1256"/>
                  </a:lnTo>
                  <a:lnTo>
                    <a:pt x="579" y="1285"/>
                  </a:lnTo>
                  <a:lnTo>
                    <a:pt x="539" y="1316"/>
                  </a:lnTo>
                  <a:lnTo>
                    <a:pt x="502" y="1349"/>
                  </a:lnTo>
                  <a:lnTo>
                    <a:pt x="468" y="1384"/>
                  </a:lnTo>
                  <a:lnTo>
                    <a:pt x="438" y="1419"/>
                  </a:lnTo>
                  <a:lnTo>
                    <a:pt x="410" y="1458"/>
                  </a:lnTo>
                  <a:lnTo>
                    <a:pt x="384" y="1494"/>
                  </a:lnTo>
                  <a:lnTo>
                    <a:pt x="362" y="1533"/>
                  </a:lnTo>
                  <a:lnTo>
                    <a:pt x="342" y="1571"/>
                  </a:lnTo>
                  <a:lnTo>
                    <a:pt x="325" y="1608"/>
                  </a:lnTo>
                  <a:lnTo>
                    <a:pt x="310" y="1644"/>
                  </a:lnTo>
                  <a:lnTo>
                    <a:pt x="298" y="1679"/>
                  </a:lnTo>
                  <a:lnTo>
                    <a:pt x="288" y="1712"/>
                  </a:lnTo>
                  <a:lnTo>
                    <a:pt x="281" y="1743"/>
                  </a:lnTo>
                  <a:lnTo>
                    <a:pt x="275" y="1772"/>
                  </a:lnTo>
                  <a:lnTo>
                    <a:pt x="271" y="1798"/>
                  </a:lnTo>
                  <a:lnTo>
                    <a:pt x="270" y="1821"/>
                  </a:lnTo>
                  <a:lnTo>
                    <a:pt x="274" y="1863"/>
                  </a:lnTo>
                  <a:lnTo>
                    <a:pt x="282" y="1905"/>
                  </a:lnTo>
                  <a:lnTo>
                    <a:pt x="295" y="1943"/>
                  </a:lnTo>
                  <a:lnTo>
                    <a:pt x="313" y="1979"/>
                  </a:lnTo>
                  <a:lnTo>
                    <a:pt x="335" y="2011"/>
                  </a:lnTo>
                  <a:lnTo>
                    <a:pt x="362" y="2041"/>
                  </a:lnTo>
                  <a:lnTo>
                    <a:pt x="391" y="2068"/>
                  </a:lnTo>
                  <a:lnTo>
                    <a:pt x="424" y="2092"/>
                  </a:lnTo>
                  <a:lnTo>
                    <a:pt x="459" y="2113"/>
                  </a:lnTo>
                  <a:lnTo>
                    <a:pt x="496" y="2132"/>
                  </a:lnTo>
                  <a:lnTo>
                    <a:pt x="535" y="2148"/>
                  </a:lnTo>
                  <a:lnTo>
                    <a:pt x="576" y="2161"/>
                  </a:lnTo>
                  <a:lnTo>
                    <a:pt x="618" y="2170"/>
                  </a:lnTo>
                  <a:lnTo>
                    <a:pt x="660" y="2178"/>
                  </a:lnTo>
                  <a:lnTo>
                    <a:pt x="703" y="2182"/>
                  </a:lnTo>
                  <a:lnTo>
                    <a:pt x="745" y="2184"/>
                  </a:lnTo>
                  <a:lnTo>
                    <a:pt x="801" y="2181"/>
                  </a:lnTo>
                  <a:lnTo>
                    <a:pt x="852" y="2174"/>
                  </a:lnTo>
                  <a:lnTo>
                    <a:pt x="900" y="2163"/>
                  </a:lnTo>
                  <a:lnTo>
                    <a:pt x="943" y="2148"/>
                  </a:lnTo>
                  <a:lnTo>
                    <a:pt x="983" y="2131"/>
                  </a:lnTo>
                  <a:lnTo>
                    <a:pt x="1021" y="2111"/>
                  </a:lnTo>
                  <a:lnTo>
                    <a:pt x="1054" y="2088"/>
                  </a:lnTo>
                  <a:lnTo>
                    <a:pt x="1086" y="2066"/>
                  </a:lnTo>
                  <a:lnTo>
                    <a:pt x="1114" y="2041"/>
                  </a:lnTo>
                  <a:lnTo>
                    <a:pt x="1139" y="2016"/>
                  </a:lnTo>
                  <a:lnTo>
                    <a:pt x="1163" y="1991"/>
                  </a:lnTo>
                  <a:lnTo>
                    <a:pt x="1182" y="1967"/>
                  </a:lnTo>
                  <a:lnTo>
                    <a:pt x="1201" y="1943"/>
                  </a:lnTo>
                  <a:lnTo>
                    <a:pt x="1216" y="1922"/>
                  </a:lnTo>
                  <a:lnTo>
                    <a:pt x="1230" y="1901"/>
                  </a:lnTo>
                  <a:lnTo>
                    <a:pt x="1257" y="1871"/>
                  </a:lnTo>
                  <a:lnTo>
                    <a:pt x="1286" y="1843"/>
                  </a:lnTo>
                  <a:lnTo>
                    <a:pt x="1316" y="1819"/>
                  </a:lnTo>
                  <a:lnTo>
                    <a:pt x="1347" y="1800"/>
                  </a:lnTo>
                  <a:lnTo>
                    <a:pt x="1376" y="1785"/>
                  </a:lnTo>
                  <a:lnTo>
                    <a:pt x="1404" y="1773"/>
                  </a:lnTo>
                  <a:lnTo>
                    <a:pt x="1428" y="1765"/>
                  </a:lnTo>
                  <a:lnTo>
                    <a:pt x="1449" y="1760"/>
                  </a:lnTo>
                  <a:lnTo>
                    <a:pt x="1465" y="1759"/>
                  </a:lnTo>
                  <a:lnTo>
                    <a:pt x="1475" y="1759"/>
                  </a:lnTo>
                  <a:lnTo>
                    <a:pt x="1483" y="1760"/>
                  </a:lnTo>
                  <a:lnTo>
                    <a:pt x="1490" y="1763"/>
                  </a:lnTo>
                  <a:lnTo>
                    <a:pt x="1494" y="1769"/>
                  </a:lnTo>
                  <a:lnTo>
                    <a:pt x="1495" y="1779"/>
                  </a:lnTo>
                  <a:lnTo>
                    <a:pt x="1493" y="1791"/>
                  </a:lnTo>
                  <a:lnTo>
                    <a:pt x="1487" y="1806"/>
                  </a:lnTo>
                  <a:lnTo>
                    <a:pt x="1476" y="1825"/>
                  </a:lnTo>
                  <a:lnTo>
                    <a:pt x="1462" y="1847"/>
                  </a:lnTo>
                  <a:lnTo>
                    <a:pt x="1443" y="1873"/>
                  </a:lnTo>
                  <a:lnTo>
                    <a:pt x="1421" y="1900"/>
                  </a:lnTo>
                  <a:lnTo>
                    <a:pt x="1395" y="1930"/>
                  </a:lnTo>
                  <a:lnTo>
                    <a:pt x="1365" y="1962"/>
                  </a:lnTo>
                  <a:lnTo>
                    <a:pt x="1333" y="1995"/>
                  </a:lnTo>
                  <a:lnTo>
                    <a:pt x="1296" y="2029"/>
                  </a:lnTo>
                  <a:lnTo>
                    <a:pt x="1258" y="2063"/>
                  </a:lnTo>
                  <a:lnTo>
                    <a:pt x="1216" y="2098"/>
                  </a:lnTo>
                  <a:lnTo>
                    <a:pt x="1172" y="2131"/>
                  </a:lnTo>
                  <a:lnTo>
                    <a:pt x="1124" y="2164"/>
                  </a:lnTo>
                  <a:lnTo>
                    <a:pt x="1074" y="2197"/>
                  </a:lnTo>
                  <a:lnTo>
                    <a:pt x="1022" y="2226"/>
                  </a:lnTo>
                  <a:lnTo>
                    <a:pt x="968" y="2255"/>
                  </a:lnTo>
                  <a:lnTo>
                    <a:pt x="911" y="2281"/>
                  </a:lnTo>
                  <a:lnTo>
                    <a:pt x="853" y="2304"/>
                  </a:lnTo>
                  <a:lnTo>
                    <a:pt x="793" y="2324"/>
                  </a:lnTo>
                  <a:lnTo>
                    <a:pt x="731" y="2339"/>
                  </a:lnTo>
                  <a:lnTo>
                    <a:pt x="667" y="2353"/>
                  </a:lnTo>
                  <a:lnTo>
                    <a:pt x="602" y="2360"/>
                  </a:lnTo>
                  <a:lnTo>
                    <a:pt x="535" y="2362"/>
                  </a:lnTo>
                  <a:lnTo>
                    <a:pt x="476" y="2360"/>
                  </a:lnTo>
                  <a:lnTo>
                    <a:pt x="419" y="2354"/>
                  </a:lnTo>
                  <a:lnTo>
                    <a:pt x="364" y="2344"/>
                  </a:lnTo>
                  <a:lnTo>
                    <a:pt x="312" y="2330"/>
                  </a:lnTo>
                  <a:lnTo>
                    <a:pt x="263" y="2312"/>
                  </a:lnTo>
                  <a:lnTo>
                    <a:pt x="218" y="2291"/>
                  </a:lnTo>
                  <a:lnTo>
                    <a:pt x="175" y="2266"/>
                  </a:lnTo>
                  <a:lnTo>
                    <a:pt x="136" y="2238"/>
                  </a:lnTo>
                  <a:lnTo>
                    <a:pt x="103" y="2206"/>
                  </a:lnTo>
                  <a:lnTo>
                    <a:pt x="72" y="2172"/>
                  </a:lnTo>
                  <a:lnTo>
                    <a:pt x="48" y="2135"/>
                  </a:lnTo>
                  <a:lnTo>
                    <a:pt x="27" y="2094"/>
                  </a:lnTo>
                  <a:lnTo>
                    <a:pt x="13" y="2051"/>
                  </a:lnTo>
                  <a:lnTo>
                    <a:pt x="4" y="2006"/>
                  </a:lnTo>
                  <a:lnTo>
                    <a:pt x="0" y="1959"/>
                  </a:lnTo>
                  <a:lnTo>
                    <a:pt x="1" y="1946"/>
                  </a:lnTo>
                  <a:lnTo>
                    <a:pt x="3" y="1928"/>
                  </a:lnTo>
                  <a:lnTo>
                    <a:pt x="5" y="1905"/>
                  </a:lnTo>
                  <a:lnTo>
                    <a:pt x="8" y="1880"/>
                  </a:lnTo>
                  <a:lnTo>
                    <a:pt x="14" y="1850"/>
                  </a:lnTo>
                  <a:lnTo>
                    <a:pt x="22" y="1818"/>
                  </a:lnTo>
                  <a:lnTo>
                    <a:pt x="33" y="1782"/>
                  </a:lnTo>
                  <a:lnTo>
                    <a:pt x="47" y="1744"/>
                  </a:lnTo>
                  <a:lnTo>
                    <a:pt x="64" y="1703"/>
                  </a:lnTo>
                  <a:lnTo>
                    <a:pt x="85" y="1660"/>
                  </a:lnTo>
                  <a:lnTo>
                    <a:pt x="111" y="1615"/>
                  </a:lnTo>
                  <a:lnTo>
                    <a:pt x="140" y="1567"/>
                  </a:lnTo>
                  <a:lnTo>
                    <a:pt x="175" y="1518"/>
                  </a:lnTo>
                  <a:lnTo>
                    <a:pt x="214" y="1469"/>
                  </a:lnTo>
                  <a:lnTo>
                    <a:pt x="260" y="1418"/>
                  </a:lnTo>
                  <a:lnTo>
                    <a:pt x="311" y="1367"/>
                  </a:lnTo>
                  <a:lnTo>
                    <a:pt x="369" y="1315"/>
                  </a:lnTo>
                  <a:lnTo>
                    <a:pt x="433" y="1264"/>
                  </a:lnTo>
                  <a:lnTo>
                    <a:pt x="505" y="1211"/>
                  </a:lnTo>
                  <a:lnTo>
                    <a:pt x="584" y="1160"/>
                  </a:lnTo>
                  <a:lnTo>
                    <a:pt x="670" y="1109"/>
                  </a:lnTo>
                  <a:lnTo>
                    <a:pt x="670" y="1109"/>
                  </a:lnTo>
                  <a:lnTo>
                    <a:pt x="636" y="1096"/>
                  </a:lnTo>
                  <a:lnTo>
                    <a:pt x="601" y="1079"/>
                  </a:lnTo>
                  <a:lnTo>
                    <a:pt x="567" y="1061"/>
                  </a:lnTo>
                  <a:lnTo>
                    <a:pt x="534" y="1041"/>
                  </a:lnTo>
                  <a:lnTo>
                    <a:pt x="504" y="1018"/>
                  </a:lnTo>
                  <a:lnTo>
                    <a:pt x="475" y="993"/>
                  </a:lnTo>
                  <a:lnTo>
                    <a:pt x="449" y="966"/>
                  </a:lnTo>
                  <a:lnTo>
                    <a:pt x="427" y="935"/>
                  </a:lnTo>
                  <a:lnTo>
                    <a:pt x="407" y="903"/>
                  </a:lnTo>
                  <a:lnTo>
                    <a:pt x="392" y="868"/>
                  </a:lnTo>
                  <a:lnTo>
                    <a:pt x="381" y="830"/>
                  </a:lnTo>
                  <a:lnTo>
                    <a:pt x="373" y="790"/>
                  </a:lnTo>
                  <a:lnTo>
                    <a:pt x="370" y="746"/>
                  </a:lnTo>
                  <a:lnTo>
                    <a:pt x="375" y="686"/>
                  </a:lnTo>
                  <a:lnTo>
                    <a:pt x="387" y="628"/>
                  </a:lnTo>
                  <a:lnTo>
                    <a:pt x="405" y="571"/>
                  </a:lnTo>
                  <a:lnTo>
                    <a:pt x="431" y="515"/>
                  </a:lnTo>
                  <a:lnTo>
                    <a:pt x="462" y="461"/>
                  </a:lnTo>
                  <a:lnTo>
                    <a:pt x="499" y="409"/>
                  </a:lnTo>
                  <a:lnTo>
                    <a:pt x="542" y="359"/>
                  </a:lnTo>
                  <a:lnTo>
                    <a:pt x="590" y="312"/>
                  </a:lnTo>
                  <a:lnTo>
                    <a:pt x="641" y="266"/>
                  </a:lnTo>
                  <a:lnTo>
                    <a:pt x="697" y="223"/>
                  </a:lnTo>
                  <a:lnTo>
                    <a:pt x="755" y="184"/>
                  </a:lnTo>
                  <a:lnTo>
                    <a:pt x="816" y="147"/>
                  </a:lnTo>
                  <a:lnTo>
                    <a:pt x="880" y="115"/>
                  </a:lnTo>
                  <a:lnTo>
                    <a:pt x="945" y="85"/>
                  </a:lnTo>
                  <a:lnTo>
                    <a:pt x="1011" y="60"/>
                  </a:lnTo>
                  <a:lnTo>
                    <a:pt x="1079" y="39"/>
                  </a:lnTo>
                  <a:lnTo>
                    <a:pt x="1146" y="22"/>
                  </a:lnTo>
                  <a:lnTo>
                    <a:pt x="1214" y="10"/>
                  </a:lnTo>
                  <a:lnTo>
                    <a:pt x="1280" y="2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3" name="Freeform 31"/>
            <p:cNvSpPr>
              <a:spLocks noEditPoints="1"/>
            </p:cNvSpPr>
            <p:nvPr/>
          </p:nvSpPr>
          <p:spPr bwMode="auto">
            <a:xfrm>
              <a:off x="1962" y="4391"/>
              <a:ext cx="495" cy="997"/>
            </a:xfrm>
            <a:custGeom>
              <a:avLst/>
              <a:gdLst/>
              <a:ahLst/>
              <a:cxnLst>
                <a:cxn ang="0">
                  <a:pos x="743" y="522"/>
                </a:cxn>
                <a:cxn ang="0">
                  <a:pos x="836" y="570"/>
                </a:cxn>
                <a:cxn ang="0">
                  <a:pos x="894" y="655"/>
                </a:cxn>
                <a:cxn ang="0">
                  <a:pos x="904" y="750"/>
                </a:cxn>
                <a:cxn ang="0">
                  <a:pos x="895" y="808"/>
                </a:cxn>
                <a:cxn ang="0">
                  <a:pos x="655" y="1727"/>
                </a:cxn>
                <a:cxn ang="0">
                  <a:pos x="579" y="1840"/>
                </a:cxn>
                <a:cxn ang="0">
                  <a:pos x="482" y="1919"/>
                </a:cxn>
                <a:cxn ang="0">
                  <a:pos x="380" y="1968"/>
                </a:cxn>
                <a:cxn ang="0">
                  <a:pos x="282" y="1990"/>
                </a:cxn>
                <a:cxn ang="0">
                  <a:pos x="182" y="1993"/>
                </a:cxn>
                <a:cxn ang="0">
                  <a:pos x="76" y="1963"/>
                </a:cxn>
                <a:cxn ang="0">
                  <a:pos x="13" y="1902"/>
                </a:cxn>
                <a:cxn ang="0">
                  <a:pos x="4" y="1816"/>
                </a:cxn>
                <a:cxn ang="0">
                  <a:pos x="50" y="1743"/>
                </a:cxn>
                <a:cxn ang="0">
                  <a:pos x="131" y="1713"/>
                </a:cxn>
                <a:cxn ang="0">
                  <a:pos x="183" y="1730"/>
                </a:cxn>
                <a:cxn ang="0">
                  <a:pos x="213" y="1777"/>
                </a:cxn>
                <a:cxn ang="0">
                  <a:pos x="211" y="1832"/>
                </a:cxn>
                <a:cxn ang="0">
                  <a:pos x="182" y="1884"/>
                </a:cxn>
                <a:cxn ang="0">
                  <a:pos x="165" y="1921"/>
                </a:cxn>
                <a:cxn ang="0">
                  <a:pos x="261" y="1925"/>
                </a:cxn>
                <a:cxn ang="0">
                  <a:pos x="370" y="1871"/>
                </a:cxn>
                <a:cxn ang="0">
                  <a:pos x="458" y="1769"/>
                </a:cxn>
                <a:cxn ang="0">
                  <a:pos x="511" y="1637"/>
                </a:cxn>
                <a:cxn ang="0">
                  <a:pos x="731" y="743"/>
                </a:cxn>
                <a:cxn ang="0">
                  <a:pos x="736" y="686"/>
                </a:cxn>
                <a:cxn ang="0">
                  <a:pos x="723" y="611"/>
                </a:cxn>
                <a:cxn ang="0">
                  <a:pos x="682" y="575"/>
                </a:cxn>
                <a:cxn ang="0">
                  <a:pos x="589" y="586"/>
                </a:cxn>
                <a:cxn ang="0">
                  <a:pos x="492" y="647"/>
                </a:cxn>
                <a:cxn ang="0">
                  <a:pos x="413" y="741"/>
                </a:cxn>
                <a:cxn ang="0">
                  <a:pos x="355" y="849"/>
                </a:cxn>
                <a:cxn ang="0">
                  <a:pos x="336" y="883"/>
                </a:cxn>
                <a:cxn ang="0">
                  <a:pos x="311" y="891"/>
                </a:cxn>
                <a:cxn ang="0">
                  <a:pos x="291" y="888"/>
                </a:cxn>
                <a:cxn ang="0">
                  <a:pos x="272" y="870"/>
                </a:cxn>
                <a:cxn ang="0">
                  <a:pos x="276" y="837"/>
                </a:cxn>
                <a:cxn ang="0">
                  <a:pos x="307" y="773"/>
                </a:cxn>
                <a:cxn ang="0">
                  <a:pos x="363" y="688"/>
                </a:cxn>
                <a:cxn ang="0">
                  <a:pos x="442" y="604"/>
                </a:cxn>
                <a:cxn ang="0">
                  <a:pos x="544" y="537"/>
                </a:cxn>
                <a:cxn ang="0">
                  <a:pos x="666" y="511"/>
                </a:cxn>
                <a:cxn ang="0">
                  <a:pos x="945" y="10"/>
                </a:cxn>
                <a:cxn ang="0">
                  <a:pos x="983" y="52"/>
                </a:cxn>
                <a:cxn ang="0">
                  <a:pos x="990" y="87"/>
                </a:cxn>
                <a:cxn ang="0">
                  <a:pos x="960" y="166"/>
                </a:cxn>
                <a:cxn ang="0">
                  <a:pos x="892" y="211"/>
                </a:cxn>
                <a:cxn ang="0">
                  <a:pos x="824" y="206"/>
                </a:cxn>
                <a:cxn ang="0">
                  <a:pos x="787" y="169"/>
                </a:cxn>
                <a:cxn ang="0">
                  <a:pos x="775" y="123"/>
                </a:cxn>
                <a:cxn ang="0">
                  <a:pos x="804" y="49"/>
                </a:cxn>
                <a:cxn ang="0">
                  <a:pos x="873" y="4"/>
                </a:cxn>
              </a:cxnLst>
              <a:rect l="0" t="0" r="r" b="b"/>
              <a:pathLst>
                <a:path w="990" h="1995">
                  <a:moveTo>
                    <a:pt x="666" y="511"/>
                  </a:moveTo>
                  <a:lnTo>
                    <a:pt x="705" y="515"/>
                  </a:lnTo>
                  <a:lnTo>
                    <a:pt x="743" y="522"/>
                  </a:lnTo>
                  <a:lnTo>
                    <a:pt x="776" y="534"/>
                  </a:lnTo>
                  <a:lnTo>
                    <a:pt x="808" y="550"/>
                  </a:lnTo>
                  <a:lnTo>
                    <a:pt x="836" y="570"/>
                  </a:lnTo>
                  <a:lnTo>
                    <a:pt x="860" y="595"/>
                  </a:lnTo>
                  <a:lnTo>
                    <a:pt x="879" y="624"/>
                  </a:lnTo>
                  <a:lnTo>
                    <a:pt x="894" y="655"/>
                  </a:lnTo>
                  <a:lnTo>
                    <a:pt x="902" y="689"/>
                  </a:lnTo>
                  <a:lnTo>
                    <a:pt x="906" y="726"/>
                  </a:lnTo>
                  <a:lnTo>
                    <a:pt x="904" y="750"/>
                  </a:lnTo>
                  <a:lnTo>
                    <a:pt x="902" y="772"/>
                  </a:lnTo>
                  <a:lnTo>
                    <a:pt x="900" y="789"/>
                  </a:lnTo>
                  <a:lnTo>
                    <a:pt x="895" y="808"/>
                  </a:lnTo>
                  <a:lnTo>
                    <a:pt x="690" y="1631"/>
                  </a:lnTo>
                  <a:lnTo>
                    <a:pt x="675" y="1682"/>
                  </a:lnTo>
                  <a:lnTo>
                    <a:pt x="655" y="1727"/>
                  </a:lnTo>
                  <a:lnTo>
                    <a:pt x="633" y="1769"/>
                  </a:lnTo>
                  <a:lnTo>
                    <a:pt x="608" y="1807"/>
                  </a:lnTo>
                  <a:lnTo>
                    <a:pt x="579" y="1840"/>
                  </a:lnTo>
                  <a:lnTo>
                    <a:pt x="548" y="1870"/>
                  </a:lnTo>
                  <a:lnTo>
                    <a:pt x="516" y="1896"/>
                  </a:lnTo>
                  <a:lnTo>
                    <a:pt x="482" y="1919"/>
                  </a:lnTo>
                  <a:lnTo>
                    <a:pt x="448" y="1938"/>
                  </a:lnTo>
                  <a:lnTo>
                    <a:pt x="413" y="1953"/>
                  </a:lnTo>
                  <a:lnTo>
                    <a:pt x="380" y="1968"/>
                  </a:lnTo>
                  <a:lnTo>
                    <a:pt x="346" y="1977"/>
                  </a:lnTo>
                  <a:lnTo>
                    <a:pt x="312" y="1985"/>
                  </a:lnTo>
                  <a:lnTo>
                    <a:pt x="282" y="1990"/>
                  </a:lnTo>
                  <a:lnTo>
                    <a:pt x="253" y="1994"/>
                  </a:lnTo>
                  <a:lnTo>
                    <a:pt x="226" y="1995"/>
                  </a:lnTo>
                  <a:lnTo>
                    <a:pt x="182" y="1993"/>
                  </a:lnTo>
                  <a:lnTo>
                    <a:pt x="142" y="1987"/>
                  </a:lnTo>
                  <a:lnTo>
                    <a:pt x="107" y="1977"/>
                  </a:lnTo>
                  <a:lnTo>
                    <a:pt x="76" y="1963"/>
                  </a:lnTo>
                  <a:lnTo>
                    <a:pt x="50" y="1946"/>
                  </a:lnTo>
                  <a:lnTo>
                    <a:pt x="29" y="1926"/>
                  </a:lnTo>
                  <a:lnTo>
                    <a:pt x="13" y="1902"/>
                  </a:lnTo>
                  <a:lnTo>
                    <a:pt x="4" y="1876"/>
                  </a:lnTo>
                  <a:lnTo>
                    <a:pt x="0" y="1846"/>
                  </a:lnTo>
                  <a:lnTo>
                    <a:pt x="4" y="1816"/>
                  </a:lnTo>
                  <a:lnTo>
                    <a:pt x="14" y="1789"/>
                  </a:lnTo>
                  <a:lnTo>
                    <a:pt x="29" y="1764"/>
                  </a:lnTo>
                  <a:lnTo>
                    <a:pt x="50" y="1743"/>
                  </a:lnTo>
                  <a:lnTo>
                    <a:pt x="74" y="1727"/>
                  </a:lnTo>
                  <a:lnTo>
                    <a:pt x="101" y="1717"/>
                  </a:lnTo>
                  <a:lnTo>
                    <a:pt x="131" y="1713"/>
                  </a:lnTo>
                  <a:lnTo>
                    <a:pt x="149" y="1715"/>
                  </a:lnTo>
                  <a:lnTo>
                    <a:pt x="167" y="1720"/>
                  </a:lnTo>
                  <a:lnTo>
                    <a:pt x="183" y="1730"/>
                  </a:lnTo>
                  <a:lnTo>
                    <a:pt x="196" y="1743"/>
                  </a:lnTo>
                  <a:lnTo>
                    <a:pt x="206" y="1758"/>
                  </a:lnTo>
                  <a:lnTo>
                    <a:pt x="213" y="1777"/>
                  </a:lnTo>
                  <a:lnTo>
                    <a:pt x="215" y="1800"/>
                  </a:lnTo>
                  <a:lnTo>
                    <a:pt x="214" y="1815"/>
                  </a:lnTo>
                  <a:lnTo>
                    <a:pt x="211" y="1832"/>
                  </a:lnTo>
                  <a:lnTo>
                    <a:pt x="205" y="1850"/>
                  </a:lnTo>
                  <a:lnTo>
                    <a:pt x="196" y="1868"/>
                  </a:lnTo>
                  <a:lnTo>
                    <a:pt x="182" y="1884"/>
                  </a:lnTo>
                  <a:lnTo>
                    <a:pt x="163" y="1900"/>
                  </a:lnTo>
                  <a:lnTo>
                    <a:pt x="140" y="1913"/>
                  </a:lnTo>
                  <a:lnTo>
                    <a:pt x="165" y="1921"/>
                  </a:lnTo>
                  <a:lnTo>
                    <a:pt x="192" y="1926"/>
                  </a:lnTo>
                  <a:lnTo>
                    <a:pt x="220" y="1928"/>
                  </a:lnTo>
                  <a:lnTo>
                    <a:pt x="261" y="1925"/>
                  </a:lnTo>
                  <a:lnTo>
                    <a:pt x="299" y="1913"/>
                  </a:lnTo>
                  <a:lnTo>
                    <a:pt x="336" y="1895"/>
                  </a:lnTo>
                  <a:lnTo>
                    <a:pt x="370" y="1871"/>
                  </a:lnTo>
                  <a:lnTo>
                    <a:pt x="403" y="1841"/>
                  </a:lnTo>
                  <a:lnTo>
                    <a:pt x="432" y="1808"/>
                  </a:lnTo>
                  <a:lnTo>
                    <a:pt x="458" y="1769"/>
                  </a:lnTo>
                  <a:lnTo>
                    <a:pt x="480" y="1727"/>
                  </a:lnTo>
                  <a:lnTo>
                    <a:pt x="497" y="1683"/>
                  </a:lnTo>
                  <a:lnTo>
                    <a:pt x="511" y="1637"/>
                  </a:lnTo>
                  <a:lnTo>
                    <a:pt x="511" y="1637"/>
                  </a:lnTo>
                  <a:lnTo>
                    <a:pt x="731" y="757"/>
                  </a:lnTo>
                  <a:lnTo>
                    <a:pt x="731" y="743"/>
                  </a:lnTo>
                  <a:lnTo>
                    <a:pt x="733" y="725"/>
                  </a:lnTo>
                  <a:lnTo>
                    <a:pt x="734" y="705"/>
                  </a:lnTo>
                  <a:lnTo>
                    <a:pt x="736" y="686"/>
                  </a:lnTo>
                  <a:lnTo>
                    <a:pt x="734" y="656"/>
                  </a:lnTo>
                  <a:lnTo>
                    <a:pt x="730" y="632"/>
                  </a:lnTo>
                  <a:lnTo>
                    <a:pt x="723" y="611"/>
                  </a:lnTo>
                  <a:lnTo>
                    <a:pt x="714" y="594"/>
                  </a:lnTo>
                  <a:lnTo>
                    <a:pt x="700" y="582"/>
                  </a:lnTo>
                  <a:lnTo>
                    <a:pt x="682" y="575"/>
                  </a:lnTo>
                  <a:lnTo>
                    <a:pt x="660" y="573"/>
                  </a:lnTo>
                  <a:lnTo>
                    <a:pt x="624" y="576"/>
                  </a:lnTo>
                  <a:lnTo>
                    <a:pt x="589" y="586"/>
                  </a:lnTo>
                  <a:lnTo>
                    <a:pt x="555" y="601"/>
                  </a:lnTo>
                  <a:lnTo>
                    <a:pt x="523" y="623"/>
                  </a:lnTo>
                  <a:lnTo>
                    <a:pt x="492" y="647"/>
                  </a:lnTo>
                  <a:lnTo>
                    <a:pt x="464" y="675"/>
                  </a:lnTo>
                  <a:lnTo>
                    <a:pt x="438" y="707"/>
                  </a:lnTo>
                  <a:lnTo>
                    <a:pt x="413" y="741"/>
                  </a:lnTo>
                  <a:lnTo>
                    <a:pt x="391" y="776"/>
                  </a:lnTo>
                  <a:lnTo>
                    <a:pt x="371" y="813"/>
                  </a:lnTo>
                  <a:lnTo>
                    <a:pt x="355" y="849"/>
                  </a:lnTo>
                  <a:lnTo>
                    <a:pt x="348" y="864"/>
                  </a:lnTo>
                  <a:lnTo>
                    <a:pt x="342" y="875"/>
                  </a:lnTo>
                  <a:lnTo>
                    <a:pt x="336" y="883"/>
                  </a:lnTo>
                  <a:lnTo>
                    <a:pt x="330" y="887"/>
                  </a:lnTo>
                  <a:lnTo>
                    <a:pt x="321" y="889"/>
                  </a:lnTo>
                  <a:lnTo>
                    <a:pt x="311" y="891"/>
                  </a:lnTo>
                  <a:lnTo>
                    <a:pt x="305" y="889"/>
                  </a:lnTo>
                  <a:lnTo>
                    <a:pt x="298" y="889"/>
                  </a:lnTo>
                  <a:lnTo>
                    <a:pt x="291" y="888"/>
                  </a:lnTo>
                  <a:lnTo>
                    <a:pt x="283" y="885"/>
                  </a:lnTo>
                  <a:lnTo>
                    <a:pt x="277" y="879"/>
                  </a:lnTo>
                  <a:lnTo>
                    <a:pt x="272" y="870"/>
                  </a:lnTo>
                  <a:lnTo>
                    <a:pt x="270" y="860"/>
                  </a:lnTo>
                  <a:lnTo>
                    <a:pt x="272" y="851"/>
                  </a:lnTo>
                  <a:lnTo>
                    <a:pt x="276" y="837"/>
                  </a:lnTo>
                  <a:lnTo>
                    <a:pt x="284" y="819"/>
                  </a:lnTo>
                  <a:lnTo>
                    <a:pt x="295" y="798"/>
                  </a:lnTo>
                  <a:lnTo>
                    <a:pt x="307" y="773"/>
                  </a:lnTo>
                  <a:lnTo>
                    <a:pt x="323" y="747"/>
                  </a:lnTo>
                  <a:lnTo>
                    <a:pt x="341" y="718"/>
                  </a:lnTo>
                  <a:lnTo>
                    <a:pt x="363" y="688"/>
                  </a:lnTo>
                  <a:lnTo>
                    <a:pt x="387" y="660"/>
                  </a:lnTo>
                  <a:lnTo>
                    <a:pt x="413" y="631"/>
                  </a:lnTo>
                  <a:lnTo>
                    <a:pt x="442" y="604"/>
                  </a:lnTo>
                  <a:lnTo>
                    <a:pt x="474" y="579"/>
                  </a:lnTo>
                  <a:lnTo>
                    <a:pt x="508" y="556"/>
                  </a:lnTo>
                  <a:lnTo>
                    <a:pt x="544" y="537"/>
                  </a:lnTo>
                  <a:lnTo>
                    <a:pt x="582" y="524"/>
                  </a:lnTo>
                  <a:lnTo>
                    <a:pt x="623" y="515"/>
                  </a:lnTo>
                  <a:lnTo>
                    <a:pt x="666" y="511"/>
                  </a:lnTo>
                  <a:close/>
                  <a:moveTo>
                    <a:pt x="901" y="0"/>
                  </a:moveTo>
                  <a:lnTo>
                    <a:pt x="924" y="3"/>
                  </a:lnTo>
                  <a:lnTo>
                    <a:pt x="945" y="10"/>
                  </a:lnTo>
                  <a:lnTo>
                    <a:pt x="961" y="22"/>
                  </a:lnTo>
                  <a:lnTo>
                    <a:pt x="974" y="36"/>
                  </a:lnTo>
                  <a:lnTo>
                    <a:pt x="983" y="52"/>
                  </a:lnTo>
                  <a:lnTo>
                    <a:pt x="989" y="69"/>
                  </a:lnTo>
                  <a:lnTo>
                    <a:pt x="990" y="87"/>
                  </a:lnTo>
                  <a:lnTo>
                    <a:pt x="990" y="87"/>
                  </a:lnTo>
                  <a:lnTo>
                    <a:pt x="987" y="115"/>
                  </a:lnTo>
                  <a:lnTo>
                    <a:pt x="976" y="142"/>
                  </a:lnTo>
                  <a:lnTo>
                    <a:pt x="960" y="166"/>
                  </a:lnTo>
                  <a:lnTo>
                    <a:pt x="940" y="186"/>
                  </a:lnTo>
                  <a:lnTo>
                    <a:pt x="917" y="202"/>
                  </a:lnTo>
                  <a:lnTo>
                    <a:pt x="892" y="211"/>
                  </a:lnTo>
                  <a:lnTo>
                    <a:pt x="866" y="215"/>
                  </a:lnTo>
                  <a:lnTo>
                    <a:pt x="843" y="212"/>
                  </a:lnTo>
                  <a:lnTo>
                    <a:pt x="824" y="206"/>
                  </a:lnTo>
                  <a:lnTo>
                    <a:pt x="809" y="197"/>
                  </a:lnTo>
                  <a:lnTo>
                    <a:pt x="796" y="184"/>
                  </a:lnTo>
                  <a:lnTo>
                    <a:pt x="787" y="169"/>
                  </a:lnTo>
                  <a:lnTo>
                    <a:pt x="781" y="155"/>
                  </a:lnTo>
                  <a:lnTo>
                    <a:pt x="776" y="138"/>
                  </a:lnTo>
                  <a:lnTo>
                    <a:pt x="775" y="123"/>
                  </a:lnTo>
                  <a:lnTo>
                    <a:pt x="779" y="97"/>
                  </a:lnTo>
                  <a:lnTo>
                    <a:pt x="789" y="72"/>
                  </a:lnTo>
                  <a:lnTo>
                    <a:pt x="804" y="49"/>
                  </a:lnTo>
                  <a:lnTo>
                    <a:pt x="824" y="29"/>
                  </a:lnTo>
                  <a:lnTo>
                    <a:pt x="847" y="14"/>
                  </a:lnTo>
                  <a:lnTo>
                    <a:pt x="873" y="4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4" name="Freeform 32"/>
            <p:cNvSpPr>
              <a:spLocks/>
            </p:cNvSpPr>
            <p:nvPr/>
          </p:nvSpPr>
          <p:spPr bwMode="auto">
            <a:xfrm>
              <a:off x="2592" y="4779"/>
              <a:ext cx="323" cy="531"/>
            </a:xfrm>
            <a:custGeom>
              <a:avLst/>
              <a:gdLst/>
              <a:ahLst/>
              <a:cxnLst>
                <a:cxn ang="0">
                  <a:pos x="364" y="0"/>
                </a:cxn>
                <a:cxn ang="0">
                  <a:pos x="391" y="6"/>
                </a:cxn>
                <a:cxn ang="0">
                  <a:pos x="399" y="26"/>
                </a:cxn>
                <a:cxn ang="0">
                  <a:pos x="400" y="47"/>
                </a:cxn>
                <a:cxn ang="0">
                  <a:pos x="400" y="938"/>
                </a:cxn>
                <a:cxn ang="0">
                  <a:pos x="403" y="959"/>
                </a:cxn>
                <a:cxn ang="0">
                  <a:pos x="415" y="975"/>
                </a:cxn>
                <a:cxn ang="0">
                  <a:pos x="442" y="984"/>
                </a:cxn>
                <a:cxn ang="0">
                  <a:pos x="491" y="990"/>
                </a:cxn>
                <a:cxn ang="0">
                  <a:pos x="565" y="991"/>
                </a:cxn>
                <a:cxn ang="0">
                  <a:pos x="644" y="1063"/>
                </a:cxn>
                <a:cxn ang="0">
                  <a:pos x="543" y="1061"/>
                </a:cxn>
                <a:cxn ang="0">
                  <a:pos x="430" y="1059"/>
                </a:cxn>
                <a:cxn ang="0">
                  <a:pos x="324" y="1058"/>
                </a:cxn>
                <a:cxn ang="0">
                  <a:pos x="238" y="1058"/>
                </a:cxn>
                <a:cxn ang="0">
                  <a:pos x="142" y="1059"/>
                </a:cxn>
                <a:cxn ang="0">
                  <a:pos x="50" y="1062"/>
                </a:cxn>
                <a:cxn ang="0">
                  <a:pos x="10" y="991"/>
                </a:cxn>
                <a:cxn ang="0">
                  <a:pos x="131" y="991"/>
                </a:cxn>
                <a:cxn ang="0">
                  <a:pos x="192" y="988"/>
                </a:cxn>
                <a:cxn ang="0">
                  <a:pos x="228" y="981"/>
                </a:cxn>
                <a:cxn ang="0">
                  <a:pos x="246" y="968"/>
                </a:cxn>
                <a:cxn ang="0">
                  <a:pos x="253" y="950"/>
                </a:cxn>
                <a:cxn ang="0">
                  <a:pos x="254" y="925"/>
                </a:cxn>
                <a:cxn ang="0">
                  <a:pos x="216" y="142"/>
                </a:cxn>
                <a:cxn ang="0">
                  <a:pos x="137" y="158"/>
                </a:cxn>
                <a:cxn ang="0">
                  <a:pos x="69" y="167"/>
                </a:cxn>
                <a:cxn ang="0">
                  <a:pos x="25" y="169"/>
                </a:cxn>
                <a:cxn ang="0">
                  <a:pos x="0" y="103"/>
                </a:cxn>
                <a:cxn ang="0">
                  <a:pos x="37" y="103"/>
                </a:cxn>
                <a:cxn ang="0">
                  <a:pos x="78" y="100"/>
                </a:cxn>
                <a:cxn ang="0">
                  <a:pos x="136" y="93"/>
                </a:cxn>
                <a:cxn ang="0">
                  <a:pos x="204" y="76"/>
                </a:cxn>
                <a:cxn ang="0">
                  <a:pos x="274" y="47"/>
                </a:cxn>
                <a:cxn ang="0">
                  <a:pos x="339" y="0"/>
                </a:cxn>
              </a:cxnLst>
              <a:rect l="0" t="0" r="r" b="b"/>
              <a:pathLst>
                <a:path w="644" h="1063">
                  <a:moveTo>
                    <a:pt x="339" y="0"/>
                  </a:moveTo>
                  <a:lnTo>
                    <a:pt x="364" y="0"/>
                  </a:lnTo>
                  <a:lnTo>
                    <a:pt x="380" y="1"/>
                  </a:lnTo>
                  <a:lnTo>
                    <a:pt x="391" y="6"/>
                  </a:lnTo>
                  <a:lnTo>
                    <a:pt x="396" y="13"/>
                  </a:lnTo>
                  <a:lnTo>
                    <a:pt x="399" y="26"/>
                  </a:lnTo>
                  <a:lnTo>
                    <a:pt x="400" y="47"/>
                  </a:lnTo>
                  <a:lnTo>
                    <a:pt x="400" y="47"/>
                  </a:lnTo>
                  <a:lnTo>
                    <a:pt x="400" y="925"/>
                  </a:lnTo>
                  <a:lnTo>
                    <a:pt x="400" y="938"/>
                  </a:lnTo>
                  <a:lnTo>
                    <a:pt x="401" y="950"/>
                  </a:lnTo>
                  <a:lnTo>
                    <a:pt x="403" y="959"/>
                  </a:lnTo>
                  <a:lnTo>
                    <a:pt x="408" y="968"/>
                  </a:lnTo>
                  <a:lnTo>
                    <a:pt x="415" y="975"/>
                  </a:lnTo>
                  <a:lnTo>
                    <a:pt x="427" y="981"/>
                  </a:lnTo>
                  <a:lnTo>
                    <a:pt x="442" y="984"/>
                  </a:lnTo>
                  <a:lnTo>
                    <a:pt x="463" y="988"/>
                  </a:lnTo>
                  <a:lnTo>
                    <a:pt x="491" y="990"/>
                  </a:lnTo>
                  <a:lnTo>
                    <a:pt x="523" y="991"/>
                  </a:lnTo>
                  <a:lnTo>
                    <a:pt x="565" y="991"/>
                  </a:lnTo>
                  <a:lnTo>
                    <a:pt x="644" y="991"/>
                  </a:lnTo>
                  <a:lnTo>
                    <a:pt x="644" y="1063"/>
                  </a:lnTo>
                  <a:lnTo>
                    <a:pt x="597" y="1062"/>
                  </a:lnTo>
                  <a:lnTo>
                    <a:pt x="543" y="1061"/>
                  </a:lnTo>
                  <a:lnTo>
                    <a:pt x="487" y="1059"/>
                  </a:lnTo>
                  <a:lnTo>
                    <a:pt x="430" y="1059"/>
                  </a:lnTo>
                  <a:lnTo>
                    <a:pt x="375" y="1058"/>
                  </a:lnTo>
                  <a:lnTo>
                    <a:pt x="324" y="1058"/>
                  </a:lnTo>
                  <a:lnTo>
                    <a:pt x="284" y="1058"/>
                  </a:lnTo>
                  <a:lnTo>
                    <a:pt x="238" y="1058"/>
                  </a:lnTo>
                  <a:lnTo>
                    <a:pt x="189" y="1059"/>
                  </a:lnTo>
                  <a:lnTo>
                    <a:pt x="142" y="1059"/>
                  </a:lnTo>
                  <a:lnTo>
                    <a:pt x="94" y="1061"/>
                  </a:lnTo>
                  <a:lnTo>
                    <a:pt x="50" y="1062"/>
                  </a:lnTo>
                  <a:lnTo>
                    <a:pt x="10" y="1063"/>
                  </a:lnTo>
                  <a:lnTo>
                    <a:pt x="10" y="991"/>
                  </a:lnTo>
                  <a:lnTo>
                    <a:pt x="90" y="991"/>
                  </a:lnTo>
                  <a:lnTo>
                    <a:pt x="131" y="991"/>
                  </a:lnTo>
                  <a:lnTo>
                    <a:pt x="165" y="990"/>
                  </a:lnTo>
                  <a:lnTo>
                    <a:pt x="192" y="988"/>
                  </a:lnTo>
                  <a:lnTo>
                    <a:pt x="213" y="984"/>
                  </a:lnTo>
                  <a:lnTo>
                    <a:pt x="228" y="981"/>
                  </a:lnTo>
                  <a:lnTo>
                    <a:pt x="239" y="975"/>
                  </a:lnTo>
                  <a:lnTo>
                    <a:pt x="246" y="968"/>
                  </a:lnTo>
                  <a:lnTo>
                    <a:pt x="251" y="959"/>
                  </a:lnTo>
                  <a:lnTo>
                    <a:pt x="253" y="950"/>
                  </a:lnTo>
                  <a:lnTo>
                    <a:pt x="254" y="938"/>
                  </a:lnTo>
                  <a:lnTo>
                    <a:pt x="254" y="925"/>
                  </a:lnTo>
                  <a:lnTo>
                    <a:pt x="254" y="127"/>
                  </a:lnTo>
                  <a:lnTo>
                    <a:pt x="216" y="142"/>
                  </a:lnTo>
                  <a:lnTo>
                    <a:pt x="176" y="151"/>
                  </a:lnTo>
                  <a:lnTo>
                    <a:pt x="137" y="158"/>
                  </a:lnTo>
                  <a:lnTo>
                    <a:pt x="102" y="164"/>
                  </a:lnTo>
                  <a:lnTo>
                    <a:pt x="69" y="167"/>
                  </a:lnTo>
                  <a:lnTo>
                    <a:pt x="44" y="168"/>
                  </a:lnTo>
                  <a:lnTo>
                    <a:pt x="25" y="169"/>
                  </a:lnTo>
                  <a:lnTo>
                    <a:pt x="0" y="169"/>
                  </a:lnTo>
                  <a:lnTo>
                    <a:pt x="0" y="103"/>
                  </a:lnTo>
                  <a:lnTo>
                    <a:pt x="25" y="103"/>
                  </a:lnTo>
                  <a:lnTo>
                    <a:pt x="37" y="103"/>
                  </a:lnTo>
                  <a:lnTo>
                    <a:pt x="54" y="101"/>
                  </a:lnTo>
                  <a:lnTo>
                    <a:pt x="78" y="100"/>
                  </a:lnTo>
                  <a:lnTo>
                    <a:pt x="104" y="98"/>
                  </a:lnTo>
                  <a:lnTo>
                    <a:pt x="136" y="93"/>
                  </a:lnTo>
                  <a:lnTo>
                    <a:pt x="169" y="86"/>
                  </a:lnTo>
                  <a:lnTo>
                    <a:pt x="204" y="76"/>
                  </a:lnTo>
                  <a:lnTo>
                    <a:pt x="239" y="63"/>
                  </a:lnTo>
                  <a:lnTo>
                    <a:pt x="274" y="47"/>
                  </a:lnTo>
                  <a:lnTo>
                    <a:pt x="308" y="25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07" name="Group 35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1600200" y="3810000"/>
            <a:ext cx="619920" cy="571500"/>
            <a:chOff x="1062" y="2860"/>
            <a:chExt cx="1754" cy="1617"/>
          </a:xfrm>
        </p:grpSpPr>
        <p:sp>
          <p:nvSpPr>
            <p:cNvPr id="3109" name="Freeform 37"/>
            <p:cNvSpPr>
              <a:spLocks/>
            </p:cNvSpPr>
            <p:nvPr/>
          </p:nvSpPr>
          <p:spPr bwMode="auto">
            <a:xfrm>
              <a:off x="1062" y="2860"/>
              <a:ext cx="839" cy="1182"/>
            </a:xfrm>
            <a:custGeom>
              <a:avLst/>
              <a:gdLst/>
              <a:ahLst/>
              <a:cxnLst>
                <a:cxn ang="0">
                  <a:pos x="1443" y="9"/>
                </a:cxn>
                <a:cxn ang="0">
                  <a:pos x="1593" y="60"/>
                </a:cxn>
                <a:cxn ang="0">
                  <a:pos x="1674" y="184"/>
                </a:cxn>
                <a:cxn ang="0">
                  <a:pos x="1630" y="372"/>
                </a:cxn>
                <a:cxn ang="0">
                  <a:pos x="1495" y="498"/>
                </a:cxn>
                <a:cxn ang="0">
                  <a:pos x="1381" y="532"/>
                </a:cxn>
                <a:cxn ang="0">
                  <a:pos x="1362" y="500"/>
                </a:cxn>
                <a:cxn ang="0">
                  <a:pos x="1404" y="415"/>
                </a:cxn>
                <a:cxn ang="0">
                  <a:pos x="1390" y="278"/>
                </a:cxn>
                <a:cxn ang="0">
                  <a:pos x="1285" y="205"/>
                </a:cxn>
                <a:cxn ang="0">
                  <a:pos x="1163" y="182"/>
                </a:cxn>
                <a:cxn ang="0">
                  <a:pos x="999" y="188"/>
                </a:cxn>
                <a:cxn ang="0">
                  <a:pos x="794" y="273"/>
                </a:cxn>
                <a:cxn ang="0">
                  <a:pos x="682" y="407"/>
                </a:cxn>
                <a:cxn ang="0">
                  <a:pos x="636" y="539"/>
                </a:cxn>
                <a:cxn ang="0">
                  <a:pos x="629" y="629"/>
                </a:cxn>
                <a:cxn ang="0">
                  <a:pos x="663" y="749"/>
                </a:cxn>
                <a:cxn ang="0">
                  <a:pos x="768" y="870"/>
                </a:cxn>
                <a:cxn ang="0">
                  <a:pos x="973" y="958"/>
                </a:cxn>
                <a:cxn ang="0">
                  <a:pos x="1174" y="984"/>
                </a:cxn>
                <a:cxn ang="0">
                  <a:pos x="1176" y="1029"/>
                </a:cxn>
                <a:cxn ang="0">
                  <a:pos x="1074" y="1118"/>
                </a:cxn>
                <a:cxn ang="0">
                  <a:pos x="867" y="1167"/>
                </a:cxn>
                <a:cxn ang="0">
                  <a:pos x="598" y="1265"/>
                </a:cxn>
                <a:cxn ang="0">
                  <a:pos x="415" y="1439"/>
                </a:cxn>
                <a:cxn ang="0">
                  <a:pos x="307" y="1635"/>
                </a:cxn>
                <a:cxn ang="0">
                  <a:pos x="266" y="1797"/>
                </a:cxn>
                <a:cxn ang="0">
                  <a:pos x="312" y="1988"/>
                </a:cxn>
                <a:cxn ang="0">
                  <a:pos x="471" y="2125"/>
                </a:cxn>
                <a:cxn ang="0">
                  <a:pos x="687" y="2183"/>
                </a:cxn>
                <a:cxn ang="0">
                  <a:pos x="925" y="2149"/>
                </a:cxn>
                <a:cxn ang="0">
                  <a:pos x="1092" y="2041"/>
                </a:cxn>
                <a:cxn ang="0">
                  <a:pos x="1194" y="1922"/>
                </a:cxn>
                <a:cxn ang="0">
                  <a:pos x="1320" y="1801"/>
                </a:cxn>
                <a:cxn ang="0">
                  <a:pos x="1437" y="1760"/>
                </a:cxn>
                <a:cxn ang="0">
                  <a:pos x="1467" y="1779"/>
                </a:cxn>
                <a:cxn ang="0">
                  <a:pos x="1411" y="1879"/>
                </a:cxn>
                <a:cxn ang="0">
                  <a:pos x="1255" y="2045"/>
                </a:cxn>
                <a:cxn ang="0">
                  <a:pos x="1020" y="2218"/>
                </a:cxn>
                <a:cxn ang="0">
                  <a:pos x="724" y="2339"/>
                </a:cxn>
                <a:cxn ang="0">
                  <a:pos x="403" y="2353"/>
                </a:cxn>
                <a:cxn ang="0">
                  <a:pos x="153" y="2252"/>
                </a:cxn>
                <a:cxn ang="0">
                  <a:pos x="14" y="2059"/>
                </a:cxn>
                <a:cxn ang="0">
                  <a:pos x="4" y="1903"/>
                </a:cxn>
                <a:cxn ang="0">
                  <a:pos x="52" y="1729"/>
                </a:cxn>
                <a:cxn ang="0">
                  <a:pos x="196" y="1488"/>
                </a:cxn>
                <a:cxn ang="0">
                  <a:pos x="488" y="1217"/>
                </a:cxn>
                <a:cxn ang="0">
                  <a:pos x="583" y="1077"/>
                </a:cxn>
                <a:cxn ang="0">
                  <a:pos x="428" y="949"/>
                </a:cxn>
                <a:cxn ang="0">
                  <a:pos x="363" y="746"/>
                </a:cxn>
                <a:cxn ang="0">
                  <a:pos x="463" y="447"/>
                </a:cxn>
                <a:cxn ang="0">
                  <a:pos x="713" y="202"/>
                </a:cxn>
                <a:cxn ang="0">
                  <a:pos x="1044" y="44"/>
                </a:cxn>
              </a:cxnLst>
              <a:rect l="0" t="0" r="r" b="b"/>
              <a:pathLst>
                <a:path w="1678" h="2363">
                  <a:moveTo>
                    <a:pt x="1320" y="0"/>
                  </a:moveTo>
                  <a:lnTo>
                    <a:pt x="1349" y="1"/>
                  </a:lnTo>
                  <a:lnTo>
                    <a:pt x="1379" y="2"/>
                  </a:lnTo>
                  <a:lnTo>
                    <a:pt x="1411" y="5"/>
                  </a:lnTo>
                  <a:lnTo>
                    <a:pt x="1443" y="9"/>
                  </a:lnTo>
                  <a:lnTo>
                    <a:pt x="1475" y="15"/>
                  </a:lnTo>
                  <a:lnTo>
                    <a:pt x="1506" y="23"/>
                  </a:lnTo>
                  <a:lnTo>
                    <a:pt x="1537" y="33"/>
                  </a:lnTo>
                  <a:lnTo>
                    <a:pt x="1566" y="46"/>
                  </a:lnTo>
                  <a:lnTo>
                    <a:pt x="1593" y="60"/>
                  </a:lnTo>
                  <a:lnTo>
                    <a:pt x="1616" y="79"/>
                  </a:lnTo>
                  <a:lnTo>
                    <a:pt x="1637" y="100"/>
                  </a:lnTo>
                  <a:lnTo>
                    <a:pt x="1653" y="125"/>
                  </a:lnTo>
                  <a:lnTo>
                    <a:pt x="1667" y="152"/>
                  </a:lnTo>
                  <a:lnTo>
                    <a:pt x="1674" y="184"/>
                  </a:lnTo>
                  <a:lnTo>
                    <a:pt x="1678" y="220"/>
                  </a:lnTo>
                  <a:lnTo>
                    <a:pt x="1674" y="262"/>
                  </a:lnTo>
                  <a:lnTo>
                    <a:pt x="1665" y="300"/>
                  </a:lnTo>
                  <a:lnTo>
                    <a:pt x="1650" y="338"/>
                  </a:lnTo>
                  <a:lnTo>
                    <a:pt x="1630" y="372"/>
                  </a:lnTo>
                  <a:lnTo>
                    <a:pt x="1608" y="403"/>
                  </a:lnTo>
                  <a:lnTo>
                    <a:pt x="1582" y="432"/>
                  </a:lnTo>
                  <a:lnTo>
                    <a:pt x="1553" y="458"/>
                  </a:lnTo>
                  <a:lnTo>
                    <a:pt x="1525" y="480"/>
                  </a:lnTo>
                  <a:lnTo>
                    <a:pt x="1495" y="498"/>
                  </a:lnTo>
                  <a:lnTo>
                    <a:pt x="1466" y="513"/>
                  </a:lnTo>
                  <a:lnTo>
                    <a:pt x="1437" y="523"/>
                  </a:lnTo>
                  <a:lnTo>
                    <a:pt x="1411" y="530"/>
                  </a:lnTo>
                  <a:lnTo>
                    <a:pt x="1388" y="532"/>
                  </a:lnTo>
                  <a:lnTo>
                    <a:pt x="1381" y="532"/>
                  </a:lnTo>
                  <a:lnTo>
                    <a:pt x="1374" y="531"/>
                  </a:lnTo>
                  <a:lnTo>
                    <a:pt x="1367" y="527"/>
                  </a:lnTo>
                  <a:lnTo>
                    <a:pt x="1360" y="522"/>
                  </a:lnTo>
                  <a:lnTo>
                    <a:pt x="1359" y="512"/>
                  </a:lnTo>
                  <a:lnTo>
                    <a:pt x="1362" y="500"/>
                  </a:lnTo>
                  <a:lnTo>
                    <a:pt x="1368" y="487"/>
                  </a:lnTo>
                  <a:lnTo>
                    <a:pt x="1374" y="476"/>
                  </a:lnTo>
                  <a:lnTo>
                    <a:pt x="1383" y="460"/>
                  </a:lnTo>
                  <a:lnTo>
                    <a:pt x="1394" y="441"/>
                  </a:lnTo>
                  <a:lnTo>
                    <a:pt x="1404" y="415"/>
                  </a:lnTo>
                  <a:lnTo>
                    <a:pt x="1410" y="388"/>
                  </a:lnTo>
                  <a:lnTo>
                    <a:pt x="1412" y="358"/>
                  </a:lnTo>
                  <a:lnTo>
                    <a:pt x="1410" y="329"/>
                  </a:lnTo>
                  <a:lnTo>
                    <a:pt x="1402" y="302"/>
                  </a:lnTo>
                  <a:lnTo>
                    <a:pt x="1390" y="278"/>
                  </a:lnTo>
                  <a:lnTo>
                    <a:pt x="1374" y="259"/>
                  </a:lnTo>
                  <a:lnTo>
                    <a:pt x="1355" y="242"/>
                  </a:lnTo>
                  <a:lnTo>
                    <a:pt x="1333" y="227"/>
                  </a:lnTo>
                  <a:lnTo>
                    <a:pt x="1310" y="215"/>
                  </a:lnTo>
                  <a:lnTo>
                    <a:pt x="1285" y="205"/>
                  </a:lnTo>
                  <a:lnTo>
                    <a:pt x="1259" y="197"/>
                  </a:lnTo>
                  <a:lnTo>
                    <a:pt x="1234" y="191"/>
                  </a:lnTo>
                  <a:lnTo>
                    <a:pt x="1208" y="187"/>
                  </a:lnTo>
                  <a:lnTo>
                    <a:pt x="1185" y="183"/>
                  </a:lnTo>
                  <a:lnTo>
                    <a:pt x="1163" y="182"/>
                  </a:lnTo>
                  <a:lnTo>
                    <a:pt x="1143" y="180"/>
                  </a:lnTo>
                  <a:lnTo>
                    <a:pt x="1127" y="179"/>
                  </a:lnTo>
                  <a:lnTo>
                    <a:pt x="1113" y="179"/>
                  </a:lnTo>
                  <a:lnTo>
                    <a:pt x="1054" y="182"/>
                  </a:lnTo>
                  <a:lnTo>
                    <a:pt x="999" y="188"/>
                  </a:lnTo>
                  <a:lnTo>
                    <a:pt x="949" y="198"/>
                  </a:lnTo>
                  <a:lnTo>
                    <a:pt x="904" y="214"/>
                  </a:lnTo>
                  <a:lnTo>
                    <a:pt x="863" y="231"/>
                  </a:lnTo>
                  <a:lnTo>
                    <a:pt x="826" y="251"/>
                  </a:lnTo>
                  <a:lnTo>
                    <a:pt x="794" y="273"/>
                  </a:lnTo>
                  <a:lnTo>
                    <a:pt x="765" y="298"/>
                  </a:lnTo>
                  <a:lnTo>
                    <a:pt x="740" y="323"/>
                  </a:lnTo>
                  <a:lnTo>
                    <a:pt x="718" y="352"/>
                  </a:lnTo>
                  <a:lnTo>
                    <a:pt x="698" y="379"/>
                  </a:lnTo>
                  <a:lnTo>
                    <a:pt x="682" y="407"/>
                  </a:lnTo>
                  <a:lnTo>
                    <a:pt x="668" y="436"/>
                  </a:lnTo>
                  <a:lnTo>
                    <a:pt x="657" y="463"/>
                  </a:lnTo>
                  <a:lnTo>
                    <a:pt x="648" y="490"/>
                  </a:lnTo>
                  <a:lnTo>
                    <a:pt x="641" y="516"/>
                  </a:lnTo>
                  <a:lnTo>
                    <a:pt x="636" y="539"/>
                  </a:lnTo>
                  <a:lnTo>
                    <a:pt x="632" y="561"/>
                  </a:lnTo>
                  <a:lnTo>
                    <a:pt x="630" y="580"/>
                  </a:lnTo>
                  <a:lnTo>
                    <a:pt x="629" y="596"/>
                  </a:lnTo>
                  <a:lnTo>
                    <a:pt x="629" y="608"/>
                  </a:lnTo>
                  <a:lnTo>
                    <a:pt x="629" y="629"/>
                  </a:lnTo>
                  <a:lnTo>
                    <a:pt x="631" y="652"/>
                  </a:lnTo>
                  <a:lnTo>
                    <a:pt x="636" y="675"/>
                  </a:lnTo>
                  <a:lnTo>
                    <a:pt x="642" y="700"/>
                  </a:lnTo>
                  <a:lnTo>
                    <a:pt x="651" y="724"/>
                  </a:lnTo>
                  <a:lnTo>
                    <a:pt x="663" y="749"/>
                  </a:lnTo>
                  <a:lnTo>
                    <a:pt x="677" y="775"/>
                  </a:lnTo>
                  <a:lnTo>
                    <a:pt x="695" y="799"/>
                  </a:lnTo>
                  <a:lnTo>
                    <a:pt x="715" y="824"/>
                  </a:lnTo>
                  <a:lnTo>
                    <a:pt x="740" y="847"/>
                  </a:lnTo>
                  <a:lnTo>
                    <a:pt x="768" y="870"/>
                  </a:lnTo>
                  <a:lnTo>
                    <a:pt x="800" y="891"/>
                  </a:lnTo>
                  <a:lnTo>
                    <a:pt x="836" y="911"/>
                  </a:lnTo>
                  <a:lnTo>
                    <a:pt x="878" y="930"/>
                  </a:lnTo>
                  <a:lnTo>
                    <a:pt x="923" y="945"/>
                  </a:lnTo>
                  <a:lnTo>
                    <a:pt x="973" y="958"/>
                  </a:lnTo>
                  <a:lnTo>
                    <a:pt x="1029" y="969"/>
                  </a:lnTo>
                  <a:lnTo>
                    <a:pt x="1091" y="977"/>
                  </a:lnTo>
                  <a:lnTo>
                    <a:pt x="1158" y="982"/>
                  </a:lnTo>
                  <a:lnTo>
                    <a:pt x="1166" y="982"/>
                  </a:lnTo>
                  <a:lnTo>
                    <a:pt x="1174" y="984"/>
                  </a:lnTo>
                  <a:lnTo>
                    <a:pt x="1181" y="986"/>
                  </a:lnTo>
                  <a:lnTo>
                    <a:pt x="1185" y="993"/>
                  </a:lnTo>
                  <a:lnTo>
                    <a:pt x="1187" y="1003"/>
                  </a:lnTo>
                  <a:lnTo>
                    <a:pt x="1185" y="1015"/>
                  </a:lnTo>
                  <a:lnTo>
                    <a:pt x="1176" y="1029"/>
                  </a:lnTo>
                  <a:lnTo>
                    <a:pt x="1164" y="1046"/>
                  </a:lnTo>
                  <a:lnTo>
                    <a:pt x="1148" y="1064"/>
                  </a:lnTo>
                  <a:lnTo>
                    <a:pt x="1127" y="1082"/>
                  </a:lnTo>
                  <a:lnTo>
                    <a:pt x="1102" y="1101"/>
                  </a:lnTo>
                  <a:lnTo>
                    <a:pt x="1074" y="1118"/>
                  </a:lnTo>
                  <a:lnTo>
                    <a:pt x="1043" y="1133"/>
                  </a:lnTo>
                  <a:lnTo>
                    <a:pt x="1008" y="1146"/>
                  </a:lnTo>
                  <a:lnTo>
                    <a:pt x="971" y="1156"/>
                  </a:lnTo>
                  <a:lnTo>
                    <a:pt x="933" y="1162"/>
                  </a:lnTo>
                  <a:lnTo>
                    <a:pt x="867" y="1167"/>
                  </a:lnTo>
                  <a:lnTo>
                    <a:pt x="807" y="1177"/>
                  </a:lnTo>
                  <a:lnTo>
                    <a:pt x="748" y="1193"/>
                  </a:lnTo>
                  <a:lnTo>
                    <a:pt x="695" y="1213"/>
                  </a:lnTo>
                  <a:lnTo>
                    <a:pt x="645" y="1238"/>
                  </a:lnTo>
                  <a:lnTo>
                    <a:pt x="598" y="1265"/>
                  </a:lnTo>
                  <a:lnTo>
                    <a:pt x="554" y="1296"/>
                  </a:lnTo>
                  <a:lnTo>
                    <a:pt x="515" y="1328"/>
                  </a:lnTo>
                  <a:lnTo>
                    <a:pt x="479" y="1364"/>
                  </a:lnTo>
                  <a:lnTo>
                    <a:pt x="446" y="1400"/>
                  </a:lnTo>
                  <a:lnTo>
                    <a:pt x="415" y="1439"/>
                  </a:lnTo>
                  <a:lnTo>
                    <a:pt x="387" y="1479"/>
                  </a:lnTo>
                  <a:lnTo>
                    <a:pt x="363" y="1517"/>
                  </a:lnTo>
                  <a:lnTo>
                    <a:pt x="342" y="1557"/>
                  </a:lnTo>
                  <a:lnTo>
                    <a:pt x="323" y="1597"/>
                  </a:lnTo>
                  <a:lnTo>
                    <a:pt x="307" y="1635"/>
                  </a:lnTo>
                  <a:lnTo>
                    <a:pt x="295" y="1672"/>
                  </a:lnTo>
                  <a:lnTo>
                    <a:pt x="284" y="1707"/>
                  </a:lnTo>
                  <a:lnTo>
                    <a:pt x="275" y="1739"/>
                  </a:lnTo>
                  <a:lnTo>
                    <a:pt x="270" y="1770"/>
                  </a:lnTo>
                  <a:lnTo>
                    <a:pt x="266" y="1797"/>
                  </a:lnTo>
                  <a:lnTo>
                    <a:pt x="265" y="1820"/>
                  </a:lnTo>
                  <a:lnTo>
                    <a:pt x="269" y="1867"/>
                  </a:lnTo>
                  <a:lnTo>
                    <a:pt x="277" y="1911"/>
                  </a:lnTo>
                  <a:lnTo>
                    <a:pt x="292" y="1951"/>
                  </a:lnTo>
                  <a:lnTo>
                    <a:pt x="312" y="1988"/>
                  </a:lnTo>
                  <a:lnTo>
                    <a:pt x="337" y="2022"/>
                  </a:lnTo>
                  <a:lnTo>
                    <a:pt x="365" y="2053"/>
                  </a:lnTo>
                  <a:lnTo>
                    <a:pt x="399" y="2080"/>
                  </a:lnTo>
                  <a:lnTo>
                    <a:pt x="433" y="2104"/>
                  </a:lnTo>
                  <a:lnTo>
                    <a:pt x="471" y="2125"/>
                  </a:lnTo>
                  <a:lnTo>
                    <a:pt x="512" y="2143"/>
                  </a:lnTo>
                  <a:lnTo>
                    <a:pt x="554" y="2158"/>
                  </a:lnTo>
                  <a:lnTo>
                    <a:pt x="598" y="2170"/>
                  </a:lnTo>
                  <a:lnTo>
                    <a:pt x="642" y="2178"/>
                  </a:lnTo>
                  <a:lnTo>
                    <a:pt x="687" y="2183"/>
                  </a:lnTo>
                  <a:lnTo>
                    <a:pt x="731" y="2184"/>
                  </a:lnTo>
                  <a:lnTo>
                    <a:pt x="786" y="2182"/>
                  </a:lnTo>
                  <a:lnTo>
                    <a:pt x="835" y="2175"/>
                  </a:lnTo>
                  <a:lnTo>
                    <a:pt x="882" y="2163"/>
                  </a:lnTo>
                  <a:lnTo>
                    <a:pt x="925" y="2149"/>
                  </a:lnTo>
                  <a:lnTo>
                    <a:pt x="965" y="2131"/>
                  </a:lnTo>
                  <a:lnTo>
                    <a:pt x="1001" y="2112"/>
                  </a:lnTo>
                  <a:lnTo>
                    <a:pt x="1034" y="2090"/>
                  </a:lnTo>
                  <a:lnTo>
                    <a:pt x="1065" y="2065"/>
                  </a:lnTo>
                  <a:lnTo>
                    <a:pt x="1092" y="2041"/>
                  </a:lnTo>
                  <a:lnTo>
                    <a:pt x="1117" y="2016"/>
                  </a:lnTo>
                  <a:lnTo>
                    <a:pt x="1139" y="1992"/>
                  </a:lnTo>
                  <a:lnTo>
                    <a:pt x="1160" y="1967"/>
                  </a:lnTo>
                  <a:lnTo>
                    <a:pt x="1177" y="1944"/>
                  </a:lnTo>
                  <a:lnTo>
                    <a:pt x="1194" y="1922"/>
                  </a:lnTo>
                  <a:lnTo>
                    <a:pt x="1207" y="1903"/>
                  </a:lnTo>
                  <a:lnTo>
                    <a:pt x="1233" y="1871"/>
                  </a:lnTo>
                  <a:lnTo>
                    <a:pt x="1262" y="1844"/>
                  </a:lnTo>
                  <a:lnTo>
                    <a:pt x="1290" y="1820"/>
                  </a:lnTo>
                  <a:lnTo>
                    <a:pt x="1320" y="1801"/>
                  </a:lnTo>
                  <a:lnTo>
                    <a:pt x="1349" y="1786"/>
                  </a:lnTo>
                  <a:lnTo>
                    <a:pt x="1377" y="1774"/>
                  </a:lnTo>
                  <a:lnTo>
                    <a:pt x="1401" y="1766"/>
                  </a:lnTo>
                  <a:lnTo>
                    <a:pt x="1421" y="1761"/>
                  </a:lnTo>
                  <a:lnTo>
                    <a:pt x="1437" y="1760"/>
                  </a:lnTo>
                  <a:lnTo>
                    <a:pt x="1446" y="1760"/>
                  </a:lnTo>
                  <a:lnTo>
                    <a:pt x="1454" y="1761"/>
                  </a:lnTo>
                  <a:lnTo>
                    <a:pt x="1461" y="1764"/>
                  </a:lnTo>
                  <a:lnTo>
                    <a:pt x="1466" y="1770"/>
                  </a:lnTo>
                  <a:lnTo>
                    <a:pt x="1467" y="1779"/>
                  </a:lnTo>
                  <a:lnTo>
                    <a:pt x="1464" y="1792"/>
                  </a:lnTo>
                  <a:lnTo>
                    <a:pt x="1457" y="1808"/>
                  </a:lnTo>
                  <a:lnTo>
                    <a:pt x="1446" y="1828"/>
                  </a:lnTo>
                  <a:lnTo>
                    <a:pt x="1431" y="1851"/>
                  </a:lnTo>
                  <a:lnTo>
                    <a:pt x="1411" y="1879"/>
                  </a:lnTo>
                  <a:lnTo>
                    <a:pt x="1388" y="1908"/>
                  </a:lnTo>
                  <a:lnTo>
                    <a:pt x="1359" y="1940"/>
                  </a:lnTo>
                  <a:lnTo>
                    <a:pt x="1328" y="1974"/>
                  </a:lnTo>
                  <a:lnTo>
                    <a:pt x="1294" y="2009"/>
                  </a:lnTo>
                  <a:lnTo>
                    <a:pt x="1255" y="2045"/>
                  </a:lnTo>
                  <a:lnTo>
                    <a:pt x="1215" y="2080"/>
                  </a:lnTo>
                  <a:lnTo>
                    <a:pt x="1170" y="2116"/>
                  </a:lnTo>
                  <a:lnTo>
                    <a:pt x="1123" y="2151"/>
                  </a:lnTo>
                  <a:lnTo>
                    <a:pt x="1074" y="2185"/>
                  </a:lnTo>
                  <a:lnTo>
                    <a:pt x="1020" y="2218"/>
                  </a:lnTo>
                  <a:lnTo>
                    <a:pt x="966" y="2247"/>
                  </a:lnTo>
                  <a:lnTo>
                    <a:pt x="908" y="2276"/>
                  </a:lnTo>
                  <a:lnTo>
                    <a:pt x="849" y="2300"/>
                  </a:lnTo>
                  <a:lnTo>
                    <a:pt x="788" y="2321"/>
                  </a:lnTo>
                  <a:lnTo>
                    <a:pt x="724" y="2339"/>
                  </a:lnTo>
                  <a:lnTo>
                    <a:pt x="659" y="2352"/>
                  </a:lnTo>
                  <a:lnTo>
                    <a:pt x="593" y="2359"/>
                  </a:lnTo>
                  <a:lnTo>
                    <a:pt x="525" y="2363"/>
                  </a:lnTo>
                  <a:lnTo>
                    <a:pt x="463" y="2361"/>
                  </a:lnTo>
                  <a:lnTo>
                    <a:pt x="403" y="2353"/>
                  </a:lnTo>
                  <a:lnTo>
                    <a:pt x="347" y="2341"/>
                  </a:lnTo>
                  <a:lnTo>
                    <a:pt x="292" y="2326"/>
                  </a:lnTo>
                  <a:lnTo>
                    <a:pt x="242" y="2305"/>
                  </a:lnTo>
                  <a:lnTo>
                    <a:pt x="195" y="2281"/>
                  </a:lnTo>
                  <a:lnTo>
                    <a:pt x="153" y="2252"/>
                  </a:lnTo>
                  <a:lnTo>
                    <a:pt x="114" y="2221"/>
                  </a:lnTo>
                  <a:lnTo>
                    <a:pt x="81" y="2185"/>
                  </a:lnTo>
                  <a:lnTo>
                    <a:pt x="52" y="2147"/>
                  </a:lnTo>
                  <a:lnTo>
                    <a:pt x="30" y="2104"/>
                  </a:lnTo>
                  <a:lnTo>
                    <a:pt x="14" y="2059"/>
                  </a:lnTo>
                  <a:lnTo>
                    <a:pt x="4" y="2010"/>
                  </a:lnTo>
                  <a:lnTo>
                    <a:pt x="0" y="1958"/>
                  </a:lnTo>
                  <a:lnTo>
                    <a:pt x="0" y="1944"/>
                  </a:lnTo>
                  <a:lnTo>
                    <a:pt x="2" y="1926"/>
                  </a:lnTo>
                  <a:lnTo>
                    <a:pt x="4" y="1903"/>
                  </a:lnTo>
                  <a:lnTo>
                    <a:pt x="9" y="1875"/>
                  </a:lnTo>
                  <a:lnTo>
                    <a:pt x="15" y="1844"/>
                  </a:lnTo>
                  <a:lnTo>
                    <a:pt x="25" y="1809"/>
                  </a:lnTo>
                  <a:lnTo>
                    <a:pt x="36" y="1770"/>
                  </a:lnTo>
                  <a:lnTo>
                    <a:pt x="52" y="1729"/>
                  </a:lnTo>
                  <a:lnTo>
                    <a:pt x="72" y="1684"/>
                  </a:lnTo>
                  <a:lnTo>
                    <a:pt x="96" y="1637"/>
                  </a:lnTo>
                  <a:lnTo>
                    <a:pt x="124" y="1590"/>
                  </a:lnTo>
                  <a:lnTo>
                    <a:pt x="157" y="1539"/>
                  </a:lnTo>
                  <a:lnTo>
                    <a:pt x="196" y="1488"/>
                  </a:lnTo>
                  <a:lnTo>
                    <a:pt x="240" y="1434"/>
                  </a:lnTo>
                  <a:lnTo>
                    <a:pt x="292" y="1381"/>
                  </a:lnTo>
                  <a:lnTo>
                    <a:pt x="350" y="1327"/>
                  </a:lnTo>
                  <a:lnTo>
                    <a:pt x="415" y="1271"/>
                  </a:lnTo>
                  <a:lnTo>
                    <a:pt x="488" y="1217"/>
                  </a:lnTo>
                  <a:lnTo>
                    <a:pt x="568" y="1163"/>
                  </a:lnTo>
                  <a:lnTo>
                    <a:pt x="658" y="1110"/>
                  </a:lnTo>
                  <a:lnTo>
                    <a:pt x="658" y="1110"/>
                  </a:lnTo>
                  <a:lnTo>
                    <a:pt x="620" y="1095"/>
                  </a:lnTo>
                  <a:lnTo>
                    <a:pt x="583" y="1077"/>
                  </a:lnTo>
                  <a:lnTo>
                    <a:pt x="547" y="1057"/>
                  </a:lnTo>
                  <a:lnTo>
                    <a:pt x="514" y="1034"/>
                  </a:lnTo>
                  <a:lnTo>
                    <a:pt x="483" y="1008"/>
                  </a:lnTo>
                  <a:lnTo>
                    <a:pt x="453" y="980"/>
                  </a:lnTo>
                  <a:lnTo>
                    <a:pt x="428" y="949"/>
                  </a:lnTo>
                  <a:lnTo>
                    <a:pt x="406" y="915"/>
                  </a:lnTo>
                  <a:lnTo>
                    <a:pt x="387" y="878"/>
                  </a:lnTo>
                  <a:lnTo>
                    <a:pt x="374" y="837"/>
                  </a:lnTo>
                  <a:lnTo>
                    <a:pt x="366" y="794"/>
                  </a:lnTo>
                  <a:lnTo>
                    <a:pt x="363" y="746"/>
                  </a:lnTo>
                  <a:lnTo>
                    <a:pt x="368" y="685"/>
                  </a:lnTo>
                  <a:lnTo>
                    <a:pt x="380" y="623"/>
                  </a:lnTo>
                  <a:lnTo>
                    <a:pt x="401" y="563"/>
                  </a:lnTo>
                  <a:lnTo>
                    <a:pt x="428" y="504"/>
                  </a:lnTo>
                  <a:lnTo>
                    <a:pt x="463" y="447"/>
                  </a:lnTo>
                  <a:lnTo>
                    <a:pt x="502" y="393"/>
                  </a:lnTo>
                  <a:lnTo>
                    <a:pt x="548" y="342"/>
                  </a:lnTo>
                  <a:lnTo>
                    <a:pt x="599" y="293"/>
                  </a:lnTo>
                  <a:lnTo>
                    <a:pt x="654" y="246"/>
                  </a:lnTo>
                  <a:lnTo>
                    <a:pt x="713" y="202"/>
                  </a:lnTo>
                  <a:lnTo>
                    <a:pt x="776" y="162"/>
                  </a:lnTo>
                  <a:lnTo>
                    <a:pt x="840" y="128"/>
                  </a:lnTo>
                  <a:lnTo>
                    <a:pt x="907" y="95"/>
                  </a:lnTo>
                  <a:lnTo>
                    <a:pt x="975" y="67"/>
                  </a:lnTo>
                  <a:lnTo>
                    <a:pt x="1044" y="44"/>
                  </a:lnTo>
                  <a:lnTo>
                    <a:pt x="1114" y="26"/>
                  </a:lnTo>
                  <a:lnTo>
                    <a:pt x="1184" y="11"/>
                  </a:lnTo>
                  <a:lnTo>
                    <a:pt x="1252" y="2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0" name="Freeform 38"/>
            <p:cNvSpPr>
              <a:spLocks noEditPoints="1"/>
            </p:cNvSpPr>
            <p:nvPr/>
          </p:nvSpPr>
          <p:spPr bwMode="auto">
            <a:xfrm>
              <a:off x="1847" y="3479"/>
              <a:ext cx="486" cy="998"/>
            </a:xfrm>
            <a:custGeom>
              <a:avLst/>
              <a:gdLst/>
              <a:ahLst/>
              <a:cxnLst>
                <a:cxn ang="0">
                  <a:pos x="729" y="521"/>
                </a:cxn>
                <a:cxn ang="0">
                  <a:pos x="820" y="571"/>
                </a:cxn>
                <a:cxn ang="0">
                  <a:pos x="877" y="655"/>
                </a:cxn>
                <a:cxn ang="0">
                  <a:pos x="887" y="750"/>
                </a:cxn>
                <a:cxn ang="0">
                  <a:pos x="878" y="808"/>
                </a:cxn>
                <a:cxn ang="0">
                  <a:pos x="643" y="1727"/>
                </a:cxn>
                <a:cxn ang="0">
                  <a:pos x="568" y="1840"/>
                </a:cxn>
                <a:cxn ang="0">
                  <a:pos x="473" y="1918"/>
                </a:cxn>
                <a:cxn ang="0">
                  <a:pos x="371" y="1967"/>
                </a:cxn>
                <a:cxn ang="0">
                  <a:pos x="276" y="1991"/>
                </a:cxn>
                <a:cxn ang="0">
                  <a:pos x="178" y="1992"/>
                </a:cxn>
                <a:cxn ang="0">
                  <a:pos x="75" y="1963"/>
                </a:cxn>
                <a:cxn ang="0">
                  <a:pos x="13" y="1902"/>
                </a:cxn>
                <a:cxn ang="0">
                  <a:pos x="4" y="1816"/>
                </a:cxn>
                <a:cxn ang="0">
                  <a:pos x="49" y="1743"/>
                </a:cxn>
                <a:cxn ang="0">
                  <a:pos x="128" y="1713"/>
                </a:cxn>
                <a:cxn ang="0">
                  <a:pos x="180" y="1730"/>
                </a:cxn>
                <a:cxn ang="0">
                  <a:pos x="209" y="1778"/>
                </a:cxn>
                <a:cxn ang="0">
                  <a:pos x="207" y="1832"/>
                </a:cxn>
                <a:cxn ang="0">
                  <a:pos x="178" y="1885"/>
                </a:cxn>
                <a:cxn ang="0">
                  <a:pos x="162" y="1921"/>
                </a:cxn>
                <a:cxn ang="0">
                  <a:pos x="255" y="1923"/>
                </a:cxn>
                <a:cxn ang="0">
                  <a:pos x="364" y="1871"/>
                </a:cxn>
                <a:cxn ang="0">
                  <a:pos x="449" y="1769"/>
                </a:cxn>
                <a:cxn ang="0">
                  <a:pos x="501" y="1636"/>
                </a:cxn>
                <a:cxn ang="0">
                  <a:pos x="717" y="742"/>
                </a:cxn>
                <a:cxn ang="0">
                  <a:pos x="721" y="686"/>
                </a:cxn>
                <a:cxn ang="0">
                  <a:pos x="710" y="611"/>
                </a:cxn>
                <a:cxn ang="0">
                  <a:pos x="669" y="575"/>
                </a:cxn>
                <a:cxn ang="0">
                  <a:pos x="572" y="589"/>
                </a:cxn>
                <a:cxn ang="0">
                  <a:pos x="469" y="661"/>
                </a:cxn>
                <a:cxn ang="0">
                  <a:pos x="387" y="769"/>
                </a:cxn>
                <a:cxn ang="0">
                  <a:pos x="340" y="866"/>
                </a:cxn>
                <a:cxn ang="0">
                  <a:pos x="317" y="889"/>
                </a:cxn>
                <a:cxn ang="0">
                  <a:pos x="290" y="888"/>
                </a:cxn>
                <a:cxn ang="0">
                  <a:pos x="267" y="871"/>
                </a:cxn>
                <a:cxn ang="0">
                  <a:pos x="272" y="835"/>
                </a:cxn>
                <a:cxn ang="0">
                  <a:pos x="306" y="764"/>
                </a:cxn>
                <a:cxn ang="0">
                  <a:pos x="368" y="674"/>
                </a:cxn>
                <a:cxn ang="0">
                  <a:pos x="454" y="585"/>
                </a:cxn>
                <a:cxn ang="0">
                  <a:pos x="565" y="524"/>
                </a:cxn>
                <a:cxn ang="0">
                  <a:pos x="883" y="0"/>
                </a:cxn>
                <a:cxn ang="0">
                  <a:pos x="942" y="22"/>
                </a:cxn>
                <a:cxn ang="0">
                  <a:pos x="970" y="69"/>
                </a:cxn>
                <a:cxn ang="0">
                  <a:pos x="968" y="114"/>
                </a:cxn>
                <a:cxn ang="0">
                  <a:pos x="921" y="185"/>
                </a:cxn>
                <a:cxn ang="0">
                  <a:pos x="849" y="215"/>
                </a:cxn>
                <a:cxn ang="0">
                  <a:pos x="793" y="196"/>
                </a:cxn>
                <a:cxn ang="0">
                  <a:pos x="766" y="154"/>
                </a:cxn>
                <a:cxn ang="0">
                  <a:pos x="764" y="96"/>
                </a:cxn>
                <a:cxn ang="0">
                  <a:pos x="808" y="29"/>
                </a:cxn>
                <a:cxn ang="0">
                  <a:pos x="883" y="0"/>
                </a:cxn>
              </a:cxnLst>
              <a:rect l="0" t="0" r="r" b="b"/>
              <a:pathLst>
                <a:path w="972" h="1994">
                  <a:moveTo>
                    <a:pt x="653" y="512"/>
                  </a:moveTo>
                  <a:lnTo>
                    <a:pt x="692" y="514"/>
                  </a:lnTo>
                  <a:lnTo>
                    <a:pt x="729" y="521"/>
                  </a:lnTo>
                  <a:lnTo>
                    <a:pt x="762" y="533"/>
                  </a:lnTo>
                  <a:lnTo>
                    <a:pt x="793" y="550"/>
                  </a:lnTo>
                  <a:lnTo>
                    <a:pt x="820" y="571"/>
                  </a:lnTo>
                  <a:lnTo>
                    <a:pt x="844" y="595"/>
                  </a:lnTo>
                  <a:lnTo>
                    <a:pt x="862" y="624"/>
                  </a:lnTo>
                  <a:lnTo>
                    <a:pt x="877" y="655"/>
                  </a:lnTo>
                  <a:lnTo>
                    <a:pt x="886" y="690"/>
                  </a:lnTo>
                  <a:lnTo>
                    <a:pt x="888" y="726"/>
                  </a:lnTo>
                  <a:lnTo>
                    <a:pt x="887" y="750"/>
                  </a:lnTo>
                  <a:lnTo>
                    <a:pt x="886" y="771"/>
                  </a:lnTo>
                  <a:lnTo>
                    <a:pt x="882" y="789"/>
                  </a:lnTo>
                  <a:lnTo>
                    <a:pt x="878" y="808"/>
                  </a:lnTo>
                  <a:lnTo>
                    <a:pt x="677" y="1631"/>
                  </a:lnTo>
                  <a:lnTo>
                    <a:pt x="662" y="1681"/>
                  </a:lnTo>
                  <a:lnTo>
                    <a:pt x="643" y="1727"/>
                  </a:lnTo>
                  <a:lnTo>
                    <a:pt x="621" y="1769"/>
                  </a:lnTo>
                  <a:lnTo>
                    <a:pt x="595" y="1806"/>
                  </a:lnTo>
                  <a:lnTo>
                    <a:pt x="568" y="1840"/>
                  </a:lnTo>
                  <a:lnTo>
                    <a:pt x="538" y="1869"/>
                  </a:lnTo>
                  <a:lnTo>
                    <a:pt x="506" y="1895"/>
                  </a:lnTo>
                  <a:lnTo>
                    <a:pt x="473" y="1918"/>
                  </a:lnTo>
                  <a:lnTo>
                    <a:pt x="439" y="1938"/>
                  </a:lnTo>
                  <a:lnTo>
                    <a:pt x="406" y="1953"/>
                  </a:lnTo>
                  <a:lnTo>
                    <a:pt x="371" y="1967"/>
                  </a:lnTo>
                  <a:lnTo>
                    <a:pt x="339" y="1978"/>
                  </a:lnTo>
                  <a:lnTo>
                    <a:pt x="307" y="1985"/>
                  </a:lnTo>
                  <a:lnTo>
                    <a:pt x="276" y="1991"/>
                  </a:lnTo>
                  <a:lnTo>
                    <a:pt x="248" y="1993"/>
                  </a:lnTo>
                  <a:lnTo>
                    <a:pt x="222" y="1994"/>
                  </a:lnTo>
                  <a:lnTo>
                    <a:pt x="178" y="1992"/>
                  </a:lnTo>
                  <a:lnTo>
                    <a:pt x="140" y="1987"/>
                  </a:lnTo>
                  <a:lnTo>
                    <a:pt x="105" y="1976"/>
                  </a:lnTo>
                  <a:lnTo>
                    <a:pt x="75" y="1963"/>
                  </a:lnTo>
                  <a:lnTo>
                    <a:pt x="49" y="1945"/>
                  </a:lnTo>
                  <a:lnTo>
                    <a:pt x="29" y="1926"/>
                  </a:lnTo>
                  <a:lnTo>
                    <a:pt x="13" y="1902"/>
                  </a:lnTo>
                  <a:lnTo>
                    <a:pt x="4" y="1876"/>
                  </a:lnTo>
                  <a:lnTo>
                    <a:pt x="0" y="1846"/>
                  </a:lnTo>
                  <a:lnTo>
                    <a:pt x="4" y="1816"/>
                  </a:lnTo>
                  <a:lnTo>
                    <a:pt x="14" y="1788"/>
                  </a:lnTo>
                  <a:lnTo>
                    <a:pt x="29" y="1764"/>
                  </a:lnTo>
                  <a:lnTo>
                    <a:pt x="49" y="1743"/>
                  </a:lnTo>
                  <a:lnTo>
                    <a:pt x="72" y="1726"/>
                  </a:lnTo>
                  <a:lnTo>
                    <a:pt x="99" y="1717"/>
                  </a:lnTo>
                  <a:lnTo>
                    <a:pt x="128" y="1713"/>
                  </a:lnTo>
                  <a:lnTo>
                    <a:pt x="146" y="1715"/>
                  </a:lnTo>
                  <a:lnTo>
                    <a:pt x="164" y="1720"/>
                  </a:lnTo>
                  <a:lnTo>
                    <a:pt x="180" y="1730"/>
                  </a:lnTo>
                  <a:lnTo>
                    <a:pt x="192" y="1742"/>
                  </a:lnTo>
                  <a:lnTo>
                    <a:pt x="203" y="1758"/>
                  </a:lnTo>
                  <a:lnTo>
                    <a:pt x="209" y="1778"/>
                  </a:lnTo>
                  <a:lnTo>
                    <a:pt x="212" y="1800"/>
                  </a:lnTo>
                  <a:lnTo>
                    <a:pt x="211" y="1815"/>
                  </a:lnTo>
                  <a:lnTo>
                    <a:pt x="207" y="1832"/>
                  </a:lnTo>
                  <a:lnTo>
                    <a:pt x="201" y="1849"/>
                  </a:lnTo>
                  <a:lnTo>
                    <a:pt x="192" y="1867"/>
                  </a:lnTo>
                  <a:lnTo>
                    <a:pt x="178" y="1885"/>
                  </a:lnTo>
                  <a:lnTo>
                    <a:pt x="160" y="1900"/>
                  </a:lnTo>
                  <a:lnTo>
                    <a:pt x="138" y="1913"/>
                  </a:lnTo>
                  <a:lnTo>
                    <a:pt x="162" y="1921"/>
                  </a:lnTo>
                  <a:lnTo>
                    <a:pt x="188" y="1926"/>
                  </a:lnTo>
                  <a:lnTo>
                    <a:pt x="217" y="1927"/>
                  </a:lnTo>
                  <a:lnTo>
                    <a:pt x="255" y="1923"/>
                  </a:lnTo>
                  <a:lnTo>
                    <a:pt x="293" y="1913"/>
                  </a:lnTo>
                  <a:lnTo>
                    <a:pt x="329" y="1895"/>
                  </a:lnTo>
                  <a:lnTo>
                    <a:pt x="364" y="1871"/>
                  </a:lnTo>
                  <a:lnTo>
                    <a:pt x="395" y="1841"/>
                  </a:lnTo>
                  <a:lnTo>
                    <a:pt x="424" y="1807"/>
                  </a:lnTo>
                  <a:lnTo>
                    <a:pt x="449" y="1769"/>
                  </a:lnTo>
                  <a:lnTo>
                    <a:pt x="470" y="1727"/>
                  </a:lnTo>
                  <a:lnTo>
                    <a:pt x="488" y="1682"/>
                  </a:lnTo>
                  <a:lnTo>
                    <a:pt x="501" y="1636"/>
                  </a:lnTo>
                  <a:lnTo>
                    <a:pt x="501" y="1636"/>
                  </a:lnTo>
                  <a:lnTo>
                    <a:pt x="716" y="757"/>
                  </a:lnTo>
                  <a:lnTo>
                    <a:pt x="717" y="742"/>
                  </a:lnTo>
                  <a:lnTo>
                    <a:pt x="719" y="724"/>
                  </a:lnTo>
                  <a:lnTo>
                    <a:pt x="721" y="705"/>
                  </a:lnTo>
                  <a:lnTo>
                    <a:pt x="721" y="686"/>
                  </a:lnTo>
                  <a:lnTo>
                    <a:pt x="720" y="656"/>
                  </a:lnTo>
                  <a:lnTo>
                    <a:pt x="716" y="631"/>
                  </a:lnTo>
                  <a:lnTo>
                    <a:pt x="710" y="611"/>
                  </a:lnTo>
                  <a:lnTo>
                    <a:pt x="699" y="594"/>
                  </a:lnTo>
                  <a:lnTo>
                    <a:pt x="687" y="582"/>
                  </a:lnTo>
                  <a:lnTo>
                    <a:pt x="669" y="575"/>
                  </a:lnTo>
                  <a:lnTo>
                    <a:pt x="648" y="572"/>
                  </a:lnTo>
                  <a:lnTo>
                    <a:pt x="609" y="577"/>
                  </a:lnTo>
                  <a:lnTo>
                    <a:pt x="572" y="589"/>
                  </a:lnTo>
                  <a:lnTo>
                    <a:pt x="534" y="607"/>
                  </a:lnTo>
                  <a:lnTo>
                    <a:pt x="501" y="631"/>
                  </a:lnTo>
                  <a:lnTo>
                    <a:pt x="469" y="661"/>
                  </a:lnTo>
                  <a:lnTo>
                    <a:pt x="439" y="693"/>
                  </a:lnTo>
                  <a:lnTo>
                    <a:pt x="412" y="731"/>
                  </a:lnTo>
                  <a:lnTo>
                    <a:pt x="387" y="769"/>
                  </a:lnTo>
                  <a:lnTo>
                    <a:pt x="366" y="808"/>
                  </a:lnTo>
                  <a:lnTo>
                    <a:pt x="349" y="849"/>
                  </a:lnTo>
                  <a:lnTo>
                    <a:pt x="340" y="866"/>
                  </a:lnTo>
                  <a:lnTo>
                    <a:pt x="334" y="879"/>
                  </a:lnTo>
                  <a:lnTo>
                    <a:pt x="327" y="885"/>
                  </a:lnTo>
                  <a:lnTo>
                    <a:pt x="317" y="889"/>
                  </a:lnTo>
                  <a:lnTo>
                    <a:pt x="305" y="889"/>
                  </a:lnTo>
                  <a:lnTo>
                    <a:pt x="298" y="889"/>
                  </a:lnTo>
                  <a:lnTo>
                    <a:pt x="290" y="888"/>
                  </a:lnTo>
                  <a:lnTo>
                    <a:pt x="281" y="885"/>
                  </a:lnTo>
                  <a:lnTo>
                    <a:pt x="274" y="880"/>
                  </a:lnTo>
                  <a:lnTo>
                    <a:pt x="267" y="871"/>
                  </a:lnTo>
                  <a:lnTo>
                    <a:pt x="265" y="858"/>
                  </a:lnTo>
                  <a:lnTo>
                    <a:pt x="267" y="849"/>
                  </a:lnTo>
                  <a:lnTo>
                    <a:pt x="272" y="835"/>
                  </a:lnTo>
                  <a:lnTo>
                    <a:pt x="280" y="816"/>
                  </a:lnTo>
                  <a:lnTo>
                    <a:pt x="291" y="791"/>
                  </a:lnTo>
                  <a:lnTo>
                    <a:pt x="306" y="764"/>
                  </a:lnTo>
                  <a:lnTo>
                    <a:pt x="323" y="736"/>
                  </a:lnTo>
                  <a:lnTo>
                    <a:pt x="344" y="705"/>
                  </a:lnTo>
                  <a:lnTo>
                    <a:pt x="368" y="674"/>
                  </a:lnTo>
                  <a:lnTo>
                    <a:pt x="394" y="643"/>
                  </a:lnTo>
                  <a:lnTo>
                    <a:pt x="422" y="613"/>
                  </a:lnTo>
                  <a:lnTo>
                    <a:pt x="454" y="585"/>
                  </a:lnTo>
                  <a:lnTo>
                    <a:pt x="489" y="561"/>
                  </a:lnTo>
                  <a:lnTo>
                    <a:pt x="526" y="540"/>
                  </a:lnTo>
                  <a:lnTo>
                    <a:pt x="565" y="524"/>
                  </a:lnTo>
                  <a:lnTo>
                    <a:pt x="607" y="514"/>
                  </a:lnTo>
                  <a:lnTo>
                    <a:pt x="653" y="512"/>
                  </a:lnTo>
                  <a:close/>
                  <a:moveTo>
                    <a:pt x="883" y="0"/>
                  </a:moveTo>
                  <a:lnTo>
                    <a:pt x="907" y="2"/>
                  </a:lnTo>
                  <a:lnTo>
                    <a:pt x="926" y="10"/>
                  </a:lnTo>
                  <a:lnTo>
                    <a:pt x="942" y="22"/>
                  </a:lnTo>
                  <a:lnTo>
                    <a:pt x="955" y="36"/>
                  </a:lnTo>
                  <a:lnTo>
                    <a:pt x="965" y="51"/>
                  </a:lnTo>
                  <a:lnTo>
                    <a:pt x="970" y="69"/>
                  </a:lnTo>
                  <a:lnTo>
                    <a:pt x="972" y="87"/>
                  </a:lnTo>
                  <a:lnTo>
                    <a:pt x="972" y="87"/>
                  </a:lnTo>
                  <a:lnTo>
                    <a:pt x="968" y="114"/>
                  </a:lnTo>
                  <a:lnTo>
                    <a:pt x="957" y="142"/>
                  </a:lnTo>
                  <a:lnTo>
                    <a:pt x="942" y="165"/>
                  </a:lnTo>
                  <a:lnTo>
                    <a:pt x="921" y="185"/>
                  </a:lnTo>
                  <a:lnTo>
                    <a:pt x="899" y="201"/>
                  </a:lnTo>
                  <a:lnTo>
                    <a:pt x="874" y="211"/>
                  </a:lnTo>
                  <a:lnTo>
                    <a:pt x="849" y="215"/>
                  </a:lnTo>
                  <a:lnTo>
                    <a:pt x="826" y="212"/>
                  </a:lnTo>
                  <a:lnTo>
                    <a:pt x="808" y="206"/>
                  </a:lnTo>
                  <a:lnTo>
                    <a:pt x="793" y="196"/>
                  </a:lnTo>
                  <a:lnTo>
                    <a:pt x="781" y="184"/>
                  </a:lnTo>
                  <a:lnTo>
                    <a:pt x="772" y="170"/>
                  </a:lnTo>
                  <a:lnTo>
                    <a:pt x="766" y="154"/>
                  </a:lnTo>
                  <a:lnTo>
                    <a:pt x="762" y="138"/>
                  </a:lnTo>
                  <a:lnTo>
                    <a:pt x="761" y="122"/>
                  </a:lnTo>
                  <a:lnTo>
                    <a:pt x="764" y="96"/>
                  </a:lnTo>
                  <a:lnTo>
                    <a:pt x="774" y="72"/>
                  </a:lnTo>
                  <a:lnTo>
                    <a:pt x="789" y="49"/>
                  </a:lnTo>
                  <a:lnTo>
                    <a:pt x="808" y="29"/>
                  </a:lnTo>
                  <a:lnTo>
                    <a:pt x="831" y="14"/>
                  </a:lnTo>
                  <a:lnTo>
                    <a:pt x="856" y="4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1" name="Freeform 39"/>
            <p:cNvSpPr>
              <a:spLocks/>
            </p:cNvSpPr>
            <p:nvPr/>
          </p:nvSpPr>
          <p:spPr bwMode="auto">
            <a:xfrm>
              <a:off x="2416" y="3867"/>
              <a:ext cx="400" cy="550"/>
            </a:xfrm>
            <a:custGeom>
              <a:avLst/>
              <a:gdLst/>
              <a:ahLst/>
              <a:cxnLst>
                <a:cxn ang="0">
                  <a:pos x="544" y="20"/>
                </a:cxn>
                <a:cxn ang="0">
                  <a:pos x="690" y="100"/>
                </a:cxn>
                <a:cxn ang="0">
                  <a:pos x="746" y="225"/>
                </a:cxn>
                <a:cxn ang="0">
                  <a:pos x="722" y="332"/>
                </a:cxn>
                <a:cxn ang="0">
                  <a:pos x="634" y="439"/>
                </a:cxn>
                <a:cxn ang="0">
                  <a:pos x="566" y="517"/>
                </a:cxn>
                <a:cxn ang="0">
                  <a:pos x="737" y="626"/>
                </a:cxn>
                <a:cxn ang="0">
                  <a:pos x="800" y="787"/>
                </a:cxn>
                <a:cxn ang="0">
                  <a:pos x="757" y="925"/>
                </a:cxn>
                <a:cxn ang="0">
                  <a:pos x="637" y="1038"/>
                </a:cxn>
                <a:cxn ang="0">
                  <a:pos x="449" y="1097"/>
                </a:cxn>
                <a:cxn ang="0">
                  <a:pos x="254" y="1087"/>
                </a:cxn>
                <a:cxn ang="0">
                  <a:pos x="101" y="1030"/>
                </a:cxn>
                <a:cxn ang="0">
                  <a:pos x="12" y="925"/>
                </a:cxn>
                <a:cxn ang="0">
                  <a:pos x="10" y="805"/>
                </a:cxn>
                <a:cxn ang="0">
                  <a:pos x="75" y="759"/>
                </a:cxn>
                <a:cxn ang="0">
                  <a:pos x="156" y="776"/>
                </a:cxn>
                <a:cxn ang="0">
                  <a:pos x="192" y="853"/>
                </a:cxn>
                <a:cxn ang="0">
                  <a:pos x="174" y="911"/>
                </a:cxn>
                <a:cxn ang="0">
                  <a:pos x="109" y="951"/>
                </a:cxn>
                <a:cxn ang="0">
                  <a:pos x="223" y="1012"/>
                </a:cxn>
                <a:cxn ang="0">
                  <a:pos x="341" y="1031"/>
                </a:cxn>
                <a:cxn ang="0">
                  <a:pos x="424" y="1030"/>
                </a:cxn>
                <a:cxn ang="0">
                  <a:pos x="543" y="980"/>
                </a:cxn>
                <a:cxn ang="0">
                  <a:pos x="610" y="864"/>
                </a:cxn>
                <a:cxn ang="0">
                  <a:pos x="607" y="695"/>
                </a:cxn>
                <a:cxn ang="0">
                  <a:pos x="528" y="573"/>
                </a:cxn>
                <a:cxn ang="0">
                  <a:pos x="383" y="531"/>
                </a:cxn>
                <a:cxn ang="0">
                  <a:pos x="256" y="530"/>
                </a:cxn>
                <a:cxn ang="0">
                  <a:pos x="242" y="493"/>
                </a:cxn>
                <a:cxn ang="0">
                  <a:pos x="276" y="481"/>
                </a:cxn>
                <a:cxn ang="0">
                  <a:pos x="341" y="475"/>
                </a:cxn>
                <a:cxn ang="0">
                  <a:pos x="466" y="444"/>
                </a:cxn>
                <a:cxn ang="0">
                  <a:pos x="550" y="355"/>
                </a:cxn>
                <a:cxn ang="0">
                  <a:pos x="582" y="248"/>
                </a:cxn>
                <a:cxn ang="0">
                  <a:pos x="559" y="134"/>
                </a:cxn>
                <a:cxn ang="0">
                  <a:pos x="462" y="65"/>
                </a:cxn>
                <a:cxn ang="0">
                  <a:pos x="361" y="56"/>
                </a:cxn>
                <a:cxn ang="0">
                  <a:pos x="258" y="76"/>
                </a:cxn>
                <a:cxn ang="0">
                  <a:pos x="157" y="138"/>
                </a:cxn>
                <a:cxn ang="0">
                  <a:pos x="219" y="179"/>
                </a:cxn>
                <a:cxn ang="0">
                  <a:pos x="229" y="252"/>
                </a:cxn>
                <a:cxn ang="0">
                  <a:pos x="179" y="309"/>
                </a:cxn>
                <a:cxn ang="0">
                  <a:pos x="120" y="314"/>
                </a:cxn>
                <a:cxn ang="0">
                  <a:pos x="71" y="282"/>
                </a:cxn>
                <a:cxn ang="0">
                  <a:pos x="58" y="190"/>
                </a:cxn>
                <a:cxn ang="0">
                  <a:pos x="125" y="80"/>
                </a:cxn>
                <a:cxn ang="0">
                  <a:pos x="263" y="15"/>
                </a:cxn>
              </a:cxnLst>
              <a:rect l="0" t="0" r="r" b="b"/>
              <a:pathLst>
                <a:path w="800" h="1099">
                  <a:moveTo>
                    <a:pt x="398" y="0"/>
                  </a:moveTo>
                  <a:lnTo>
                    <a:pt x="449" y="2"/>
                  </a:lnTo>
                  <a:lnTo>
                    <a:pt x="498" y="9"/>
                  </a:lnTo>
                  <a:lnTo>
                    <a:pt x="544" y="20"/>
                  </a:lnTo>
                  <a:lnTo>
                    <a:pt x="587" y="34"/>
                  </a:lnTo>
                  <a:lnTo>
                    <a:pt x="626" y="54"/>
                  </a:lnTo>
                  <a:lnTo>
                    <a:pt x="660" y="76"/>
                  </a:lnTo>
                  <a:lnTo>
                    <a:pt x="690" y="100"/>
                  </a:lnTo>
                  <a:lnTo>
                    <a:pt x="713" y="129"/>
                  </a:lnTo>
                  <a:lnTo>
                    <a:pt x="731" y="158"/>
                  </a:lnTo>
                  <a:lnTo>
                    <a:pt x="742" y="190"/>
                  </a:lnTo>
                  <a:lnTo>
                    <a:pt x="746" y="225"/>
                  </a:lnTo>
                  <a:lnTo>
                    <a:pt x="744" y="251"/>
                  </a:lnTo>
                  <a:lnTo>
                    <a:pt x="741" y="277"/>
                  </a:lnTo>
                  <a:lnTo>
                    <a:pt x="733" y="305"/>
                  </a:lnTo>
                  <a:lnTo>
                    <a:pt x="722" y="332"/>
                  </a:lnTo>
                  <a:lnTo>
                    <a:pt x="707" y="361"/>
                  </a:lnTo>
                  <a:lnTo>
                    <a:pt x="687" y="388"/>
                  </a:lnTo>
                  <a:lnTo>
                    <a:pt x="664" y="414"/>
                  </a:lnTo>
                  <a:lnTo>
                    <a:pt x="634" y="439"/>
                  </a:lnTo>
                  <a:lnTo>
                    <a:pt x="600" y="461"/>
                  </a:lnTo>
                  <a:lnTo>
                    <a:pt x="558" y="482"/>
                  </a:lnTo>
                  <a:lnTo>
                    <a:pt x="511" y="501"/>
                  </a:lnTo>
                  <a:lnTo>
                    <a:pt x="566" y="517"/>
                  </a:lnTo>
                  <a:lnTo>
                    <a:pt x="618" y="539"/>
                  </a:lnTo>
                  <a:lnTo>
                    <a:pt x="664" y="563"/>
                  </a:lnTo>
                  <a:lnTo>
                    <a:pt x="704" y="593"/>
                  </a:lnTo>
                  <a:lnTo>
                    <a:pt x="737" y="626"/>
                  </a:lnTo>
                  <a:lnTo>
                    <a:pt x="764" y="662"/>
                  </a:lnTo>
                  <a:lnTo>
                    <a:pt x="784" y="702"/>
                  </a:lnTo>
                  <a:lnTo>
                    <a:pt x="796" y="744"/>
                  </a:lnTo>
                  <a:lnTo>
                    <a:pt x="800" y="787"/>
                  </a:lnTo>
                  <a:lnTo>
                    <a:pt x="798" y="822"/>
                  </a:lnTo>
                  <a:lnTo>
                    <a:pt x="789" y="857"/>
                  </a:lnTo>
                  <a:lnTo>
                    <a:pt x="775" y="892"/>
                  </a:lnTo>
                  <a:lnTo>
                    <a:pt x="757" y="925"/>
                  </a:lnTo>
                  <a:lnTo>
                    <a:pt x="734" y="958"/>
                  </a:lnTo>
                  <a:lnTo>
                    <a:pt x="706" y="987"/>
                  </a:lnTo>
                  <a:lnTo>
                    <a:pt x="674" y="1014"/>
                  </a:lnTo>
                  <a:lnTo>
                    <a:pt x="637" y="1038"/>
                  </a:lnTo>
                  <a:lnTo>
                    <a:pt x="596" y="1059"/>
                  </a:lnTo>
                  <a:lnTo>
                    <a:pt x="550" y="1076"/>
                  </a:lnTo>
                  <a:lnTo>
                    <a:pt x="502" y="1089"/>
                  </a:lnTo>
                  <a:lnTo>
                    <a:pt x="449" y="1097"/>
                  </a:lnTo>
                  <a:lnTo>
                    <a:pt x="393" y="1099"/>
                  </a:lnTo>
                  <a:lnTo>
                    <a:pt x="345" y="1098"/>
                  </a:lnTo>
                  <a:lnTo>
                    <a:pt x="298" y="1094"/>
                  </a:lnTo>
                  <a:lnTo>
                    <a:pt x="254" y="1087"/>
                  </a:lnTo>
                  <a:lnTo>
                    <a:pt x="211" y="1078"/>
                  </a:lnTo>
                  <a:lnTo>
                    <a:pt x="171" y="1065"/>
                  </a:lnTo>
                  <a:lnTo>
                    <a:pt x="135" y="1049"/>
                  </a:lnTo>
                  <a:lnTo>
                    <a:pt x="101" y="1030"/>
                  </a:lnTo>
                  <a:lnTo>
                    <a:pt x="73" y="1008"/>
                  </a:lnTo>
                  <a:lnTo>
                    <a:pt x="47" y="983"/>
                  </a:lnTo>
                  <a:lnTo>
                    <a:pt x="27" y="956"/>
                  </a:lnTo>
                  <a:lnTo>
                    <a:pt x="12" y="925"/>
                  </a:lnTo>
                  <a:lnTo>
                    <a:pt x="4" y="891"/>
                  </a:lnTo>
                  <a:lnTo>
                    <a:pt x="0" y="853"/>
                  </a:lnTo>
                  <a:lnTo>
                    <a:pt x="3" y="827"/>
                  </a:lnTo>
                  <a:lnTo>
                    <a:pt x="10" y="805"/>
                  </a:lnTo>
                  <a:lnTo>
                    <a:pt x="22" y="787"/>
                  </a:lnTo>
                  <a:lnTo>
                    <a:pt x="37" y="773"/>
                  </a:lnTo>
                  <a:lnTo>
                    <a:pt x="56" y="764"/>
                  </a:lnTo>
                  <a:lnTo>
                    <a:pt x="75" y="759"/>
                  </a:lnTo>
                  <a:lnTo>
                    <a:pt x="99" y="756"/>
                  </a:lnTo>
                  <a:lnTo>
                    <a:pt x="119" y="759"/>
                  </a:lnTo>
                  <a:lnTo>
                    <a:pt x="139" y="766"/>
                  </a:lnTo>
                  <a:lnTo>
                    <a:pt x="156" y="776"/>
                  </a:lnTo>
                  <a:lnTo>
                    <a:pt x="171" y="790"/>
                  </a:lnTo>
                  <a:lnTo>
                    <a:pt x="182" y="808"/>
                  </a:lnTo>
                  <a:lnTo>
                    <a:pt x="189" y="829"/>
                  </a:lnTo>
                  <a:lnTo>
                    <a:pt x="192" y="853"/>
                  </a:lnTo>
                  <a:lnTo>
                    <a:pt x="190" y="867"/>
                  </a:lnTo>
                  <a:lnTo>
                    <a:pt x="188" y="883"/>
                  </a:lnTo>
                  <a:lnTo>
                    <a:pt x="182" y="897"/>
                  </a:lnTo>
                  <a:lnTo>
                    <a:pt x="174" y="911"/>
                  </a:lnTo>
                  <a:lnTo>
                    <a:pt x="163" y="925"/>
                  </a:lnTo>
                  <a:lnTo>
                    <a:pt x="148" y="936"/>
                  </a:lnTo>
                  <a:lnTo>
                    <a:pt x="130" y="945"/>
                  </a:lnTo>
                  <a:lnTo>
                    <a:pt x="109" y="951"/>
                  </a:lnTo>
                  <a:lnTo>
                    <a:pt x="132" y="971"/>
                  </a:lnTo>
                  <a:lnTo>
                    <a:pt x="160" y="987"/>
                  </a:lnTo>
                  <a:lnTo>
                    <a:pt x="190" y="1001"/>
                  </a:lnTo>
                  <a:lnTo>
                    <a:pt x="223" y="1012"/>
                  </a:lnTo>
                  <a:lnTo>
                    <a:pt x="255" y="1020"/>
                  </a:lnTo>
                  <a:lnTo>
                    <a:pt x="286" y="1025"/>
                  </a:lnTo>
                  <a:lnTo>
                    <a:pt x="315" y="1029"/>
                  </a:lnTo>
                  <a:lnTo>
                    <a:pt x="341" y="1031"/>
                  </a:lnTo>
                  <a:lnTo>
                    <a:pt x="362" y="1032"/>
                  </a:lnTo>
                  <a:lnTo>
                    <a:pt x="378" y="1032"/>
                  </a:lnTo>
                  <a:lnTo>
                    <a:pt x="388" y="1032"/>
                  </a:lnTo>
                  <a:lnTo>
                    <a:pt x="424" y="1030"/>
                  </a:lnTo>
                  <a:lnTo>
                    <a:pt x="458" y="1023"/>
                  </a:lnTo>
                  <a:lnTo>
                    <a:pt x="490" y="1013"/>
                  </a:lnTo>
                  <a:lnTo>
                    <a:pt x="518" y="999"/>
                  </a:lnTo>
                  <a:lnTo>
                    <a:pt x="543" y="980"/>
                  </a:lnTo>
                  <a:lnTo>
                    <a:pt x="565" y="956"/>
                  </a:lnTo>
                  <a:lnTo>
                    <a:pt x="584" y="929"/>
                  </a:lnTo>
                  <a:lnTo>
                    <a:pt x="598" y="898"/>
                  </a:lnTo>
                  <a:lnTo>
                    <a:pt x="610" y="864"/>
                  </a:lnTo>
                  <a:lnTo>
                    <a:pt x="616" y="825"/>
                  </a:lnTo>
                  <a:lnTo>
                    <a:pt x="618" y="782"/>
                  </a:lnTo>
                  <a:lnTo>
                    <a:pt x="616" y="737"/>
                  </a:lnTo>
                  <a:lnTo>
                    <a:pt x="607" y="695"/>
                  </a:lnTo>
                  <a:lnTo>
                    <a:pt x="595" y="658"/>
                  </a:lnTo>
                  <a:lnTo>
                    <a:pt x="576" y="625"/>
                  </a:lnTo>
                  <a:lnTo>
                    <a:pt x="554" y="597"/>
                  </a:lnTo>
                  <a:lnTo>
                    <a:pt x="528" y="573"/>
                  </a:lnTo>
                  <a:lnTo>
                    <a:pt x="497" y="555"/>
                  </a:lnTo>
                  <a:lnTo>
                    <a:pt x="462" y="542"/>
                  </a:lnTo>
                  <a:lnTo>
                    <a:pt x="424" y="535"/>
                  </a:lnTo>
                  <a:lnTo>
                    <a:pt x="383" y="531"/>
                  </a:lnTo>
                  <a:lnTo>
                    <a:pt x="383" y="531"/>
                  </a:lnTo>
                  <a:lnTo>
                    <a:pt x="284" y="531"/>
                  </a:lnTo>
                  <a:lnTo>
                    <a:pt x="268" y="531"/>
                  </a:lnTo>
                  <a:lnTo>
                    <a:pt x="256" y="530"/>
                  </a:lnTo>
                  <a:lnTo>
                    <a:pt x="247" y="526"/>
                  </a:lnTo>
                  <a:lnTo>
                    <a:pt x="242" y="518"/>
                  </a:lnTo>
                  <a:lnTo>
                    <a:pt x="241" y="506"/>
                  </a:lnTo>
                  <a:lnTo>
                    <a:pt x="242" y="493"/>
                  </a:lnTo>
                  <a:lnTo>
                    <a:pt x="247" y="486"/>
                  </a:lnTo>
                  <a:lnTo>
                    <a:pt x="255" y="482"/>
                  </a:lnTo>
                  <a:lnTo>
                    <a:pt x="263" y="481"/>
                  </a:lnTo>
                  <a:lnTo>
                    <a:pt x="276" y="481"/>
                  </a:lnTo>
                  <a:lnTo>
                    <a:pt x="296" y="478"/>
                  </a:lnTo>
                  <a:lnTo>
                    <a:pt x="310" y="477"/>
                  </a:lnTo>
                  <a:lnTo>
                    <a:pt x="324" y="475"/>
                  </a:lnTo>
                  <a:lnTo>
                    <a:pt x="341" y="475"/>
                  </a:lnTo>
                  <a:lnTo>
                    <a:pt x="364" y="475"/>
                  </a:lnTo>
                  <a:lnTo>
                    <a:pt x="402" y="470"/>
                  </a:lnTo>
                  <a:lnTo>
                    <a:pt x="437" y="460"/>
                  </a:lnTo>
                  <a:lnTo>
                    <a:pt x="466" y="444"/>
                  </a:lnTo>
                  <a:lnTo>
                    <a:pt x="492" y="426"/>
                  </a:lnTo>
                  <a:lnTo>
                    <a:pt x="516" y="404"/>
                  </a:lnTo>
                  <a:lnTo>
                    <a:pt x="534" y="380"/>
                  </a:lnTo>
                  <a:lnTo>
                    <a:pt x="550" y="355"/>
                  </a:lnTo>
                  <a:lnTo>
                    <a:pt x="563" y="328"/>
                  </a:lnTo>
                  <a:lnTo>
                    <a:pt x="573" y="301"/>
                  </a:lnTo>
                  <a:lnTo>
                    <a:pt x="579" y="274"/>
                  </a:lnTo>
                  <a:lnTo>
                    <a:pt x="582" y="248"/>
                  </a:lnTo>
                  <a:lnTo>
                    <a:pt x="584" y="225"/>
                  </a:lnTo>
                  <a:lnTo>
                    <a:pt x="581" y="190"/>
                  </a:lnTo>
                  <a:lnTo>
                    <a:pt x="573" y="159"/>
                  </a:lnTo>
                  <a:lnTo>
                    <a:pt x="559" y="134"/>
                  </a:lnTo>
                  <a:lnTo>
                    <a:pt x="542" y="110"/>
                  </a:lnTo>
                  <a:lnTo>
                    <a:pt x="519" y="91"/>
                  </a:lnTo>
                  <a:lnTo>
                    <a:pt x="492" y="76"/>
                  </a:lnTo>
                  <a:lnTo>
                    <a:pt x="462" y="65"/>
                  </a:lnTo>
                  <a:lnTo>
                    <a:pt x="429" y="58"/>
                  </a:lnTo>
                  <a:lnTo>
                    <a:pt x="393" y="56"/>
                  </a:lnTo>
                  <a:lnTo>
                    <a:pt x="380" y="56"/>
                  </a:lnTo>
                  <a:lnTo>
                    <a:pt x="361" y="56"/>
                  </a:lnTo>
                  <a:lnTo>
                    <a:pt x="339" y="59"/>
                  </a:lnTo>
                  <a:lnTo>
                    <a:pt x="313" y="63"/>
                  </a:lnTo>
                  <a:lnTo>
                    <a:pt x="286" y="68"/>
                  </a:lnTo>
                  <a:lnTo>
                    <a:pt x="258" y="76"/>
                  </a:lnTo>
                  <a:lnTo>
                    <a:pt x="230" y="86"/>
                  </a:lnTo>
                  <a:lnTo>
                    <a:pt x="203" y="100"/>
                  </a:lnTo>
                  <a:lnTo>
                    <a:pt x="178" y="117"/>
                  </a:lnTo>
                  <a:lnTo>
                    <a:pt x="157" y="138"/>
                  </a:lnTo>
                  <a:lnTo>
                    <a:pt x="178" y="144"/>
                  </a:lnTo>
                  <a:lnTo>
                    <a:pt x="195" y="153"/>
                  </a:lnTo>
                  <a:lnTo>
                    <a:pt x="209" y="165"/>
                  </a:lnTo>
                  <a:lnTo>
                    <a:pt x="219" y="179"/>
                  </a:lnTo>
                  <a:lnTo>
                    <a:pt x="226" y="196"/>
                  </a:lnTo>
                  <a:lnTo>
                    <a:pt x="230" y="212"/>
                  </a:lnTo>
                  <a:lnTo>
                    <a:pt x="231" y="229"/>
                  </a:lnTo>
                  <a:lnTo>
                    <a:pt x="229" y="252"/>
                  </a:lnTo>
                  <a:lnTo>
                    <a:pt x="221" y="272"/>
                  </a:lnTo>
                  <a:lnTo>
                    <a:pt x="210" y="287"/>
                  </a:lnTo>
                  <a:lnTo>
                    <a:pt x="195" y="300"/>
                  </a:lnTo>
                  <a:lnTo>
                    <a:pt x="179" y="309"/>
                  </a:lnTo>
                  <a:lnTo>
                    <a:pt x="162" y="314"/>
                  </a:lnTo>
                  <a:lnTo>
                    <a:pt x="142" y="317"/>
                  </a:lnTo>
                  <a:lnTo>
                    <a:pt x="132" y="316"/>
                  </a:lnTo>
                  <a:lnTo>
                    <a:pt x="120" y="314"/>
                  </a:lnTo>
                  <a:lnTo>
                    <a:pt x="106" y="310"/>
                  </a:lnTo>
                  <a:lnTo>
                    <a:pt x="94" y="304"/>
                  </a:lnTo>
                  <a:lnTo>
                    <a:pt x="82" y="295"/>
                  </a:lnTo>
                  <a:lnTo>
                    <a:pt x="71" y="282"/>
                  </a:lnTo>
                  <a:lnTo>
                    <a:pt x="62" y="268"/>
                  </a:lnTo>
                  <a:lnTo>
                    <a:pt x="57" y="248"/>
                  </a:lnTo>
                  <a:lnTo>
                    <a:pt x="54" y="225"/>
                  </a:lnTo>
                  <a:lnTo>
                    <a:pt x="58" y="190"/>
                  </a:lnTo>
                  <a:lnTo>
                    <a:pt x="67" y="158"/>
                  </a:lnTo>
                  <a:lnTo>
                    <a:pt x="82" y="129"/>
                  </a:lnTo>
                  <a:lnTo>
                    <a:pt x="101" y="103"/>
                  </a:lnTo>
                  <a:lnTo>
                    <a:pt x="125" y="80"/>
                  </a:lnTo>
                  <a:lnTo>
                    <a:pt x="155" y="59"/>
                  </a:lnTo>
                  <a:lnTo>
                    <a:pt x="187" y="41"/>
                  </a:lnTo>
                  <a:lnTo>
                    <a:pt x="224" y="25"/>
                  </a:lnTo>
                  <a:lnTo>
                    <a:pt x="263" y="15"/>
                  </a:lnTo>
                  <a:lnTo>
                    <a:pt x="305" y="6"/>
                  </a:lnTo>
                  <a:lnTo>
                    <a:pt x="351" y="1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9" name="Straight Arrow Connector 38"/>
          <p:cNvCxnSpPr/>
          <p:nvPr/>
        </p:nvCxnSpPr>
        <p:spPr>
          <a:xfrm>
            <a:off x="2667000" y="5410200"/>
            <a:ext cx="4495800" cy="40516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7008"/>
            <a:ext cx="9144000" cy="1143000"/>
          </a:xfrm>
        </p:spPr>
        <p:txBody>
          <a:bodyPr/>
          <a:lstStyle/>
          <a:p>
            <a:r>
              <a:rPr lang="en-US" sz="3600" dirty="0" smtClean="0"/>
              <a:t>Example: </a:t>
            </a:r>
            <a:r>
              <a:rPr lang="en-US" sz="3600" dirty="0"/>
              <a:t>C</a:t>
            </a:r>
            <a:r>
              <a:rPr lang="en-US" sz="3600" dirty="0" smtClean="0"/>
              <a:t>omposition of two morphisms</a:t>
            </a:r>
            <a:endParaRPr lang="en-US" sz="3600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19400"/>
            <a:ext cx="1478280" cy="48387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029200"/>
            <a:ext cx="1478280" cy="5143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981200"/>
            <a:ext cx="598170" cy="5638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514600"/>
            <a:ext cx="601980" cy="571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110" y="1371600"/>
            <a:ext cx="2701290" cy="5191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265235"/>
            <a:ext cx="4053840" cy="5622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800600"/>
            <a:ext cx="609600" cy="571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410200"/>
            <a:ext cx="598170" cy="5715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638800"/>
            <a:ext cx="601980" cy="571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096000"/>
            <a:ext cx="400050" cy="4381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019800"/>
            <a:ext cx="575310" cy="506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Proof of A</a:t>
            </a:r>
            <a:r>
              <a:rPr lang="en-US" baseline="-25000" dirty="0" smtClean="0">
                <a:sym typeface="Mathematica1"/>
              </a:rPr>
              <a:t></a:t>
            </a:r>
            <a:r>
              <a:rPr lang="en-US" dirty="0" smtClean="0">
                <a:sym typeface="Mathematica1"/>
              </a:rPr>
              <a:t> Relations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5" y="2209800"/>
            <a:ext cx="7833815" cy="533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07" y="3124200"/>
            <a:ext cx="7208520" cy="529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05400"/>
            <a:ext cx="3657600" cy="567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257800"/>
            <a:ext cx="3870960" cy="4305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67200"/>
            <a:ext cx="3657600" cy="50673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43400"/>
            <a:ext cx="2988014" cy="4951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219200"/>
            <a:ext cx="5624513" cy="60483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629400" y="1143000"/>
            <a:ext cx="1447800" cy="6858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096000"/>
            <a:ext cx="1931670" cy="5029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019800"/>
            <a:ext cx="268986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3434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Hence we obtain the A</a:t>
            </a:r>
            <a:r>
              <a:rPr lang="en-US" sz="2800" dirty="0" smtClean="0">
                <a:solidFill>
                  <a:srgbClr val="009900"/>
                </a:solidFill>
                <a:sym typeface="Mathematica1"/>
              </a:rPr>
              <a:t> relations for : 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800" y="3581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and the second line vanishes.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7833815" cy="533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42" y="1600200"/>
            <a:ext cx="7208520" cy="5295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2743200"/>
            <a:ext cx="3868439" cy="60960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381000" y="1828800"/>
            <a:ext cx="6781800" cy="0"/>
          </a:xfrm>
          <a:prstGeom prst="line">
            <a:avLst/>
          </a:prstGeom>
          <a:ln w="76200">
            <a:solidFill>
              <a:srgbClr val="FF00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105400"/>
            <a:ext cx="4747260" cy="5600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2059" y="60960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Defining an A</a:t>
            </a:r>
            <a:r>
              <a:rPr lang="en-US" sz="2800" dirty="0" smtClean="0">
                <a:solidFill>
                  <a:srgbClr val="0000FF"/>
                </a:solidFill>
                <a:sym typeface="Mathematica1"/>
              </a:rPr>
              <a:t> category :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096000"/>
            <a:ext cx="4408170" cy="51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3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638800"/>
            <a:ext cx="922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(A</a:t>
            </a:r>
            <a:r>
              <a:rPr lang="en-US" sz="24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  and </a:t>
            </a:r>
            <a:r>
              <a:rPr lang="en-US" sz="2400" dirty="0">
                <a:solidFill>
                  <a:srgbClr val="7030A0"/>
                </a:solidFill>
              </a:rPr>
              <a:t>L</a:t>
            </a:r>
            <a:r>
              <a:rPr lang="en-US" sz="24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  are mathematical structures which play an important role in open and closed string field theory, respectively.  )  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solidFill>
                  <a:srgbClr val="FF0066"/>
                </a:solidFill>
              </a:rPr>
              <a:t>Goals &amp; Results - 2  </a:t>
            </a:r>
            <a:endParaRPr lang="en-US" kern="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295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BPS states have ``interaction amplitudes’’ governed by an L</a:t>
            </a:r>
            <a:r>
              <a:rPr lang="en-US" sz="28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 algebra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8862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There is an A</a:t>
            </a:r>
            <a:r>
              <a:rPr lang="en-US" sz="28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 category of </a:t>
            </a:r>
            <a:r>
              <a:rPr lang="en-US" sz="2800" dirty="0" err="1" smtClean="0">
                <a:solidFill>
                  <a:srgbClr val="0000FF"/>
                </a:solidFill>
                <a:sym typeface="Mathematica1" panose="05000502060100000001" pitchFamily="2" charset="2"/>
              </a:rPr>
              <a:t>branes</a:t>
            </a:r>
            <a:r>
              <a:rPr lang="en-US" sz="28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/boundary conditions, with amplitudes for emission of BPS particles from the boundary governed by solutions to the MC equation.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514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A5246"/>
                </a:solidFill>
              </a:rPr>
              <a:t>(Using just IR data we can define an L</a:t>
            </a:r>
            <a:r>
              <a:rPr lang="en-US" sz="2400" dirty="0" smtClean="0">
                <a:solidFill>
                  <a:srgbClr val="7A5246"/>
                </a:solidFill>
                <a:sym typeface="Mathematica1" panose="05000502060100000001" pitchFamily="2" charset="2"/>
              </a:rPr>
              <a:t>  - algebra and there are ``interaction amplitudes’’ of BPS states that define a solution to the Maurer-</a:t>
            </a:r>
            <a:r>
              <a:rPr lang="en-US" sz="2400" dirty="0" err="1" smtClean="0">
                <a:solidFill>
                  <a:srgbClr val="7A5246"/>
                </a:solidFill>
                <a:sym typeface="Mathematica1" panose="05000502060100000001" pitchFamily="2" charset="2"/>
              </a:rPr>
              <a:t>Cartan</a:t>
            </a:r>
            <a:r>
              <a:rPr lang="en-US" sz="2400" dirty="0" smtClean="0">
                <a:solidFill>
                  <a:srgbClr val="7A5246"/>
                </a:solidFill>
                <a:sym typeface="Mathematica1" panose="05000502060100000001" pitchFamily="2" charset="2"/>
              </a:rPr>
              <a:t> equation of that algebra.)      </a:t>
            </a:r>
            <a:endParaRPr lang="en-US" sz="2400" dirty="0">
              <a:solidFill>
                <a:srgbClr val="7A52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3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894"/>
            <a:ext cx="8229600" cy="1143000"/>
          </a:xfrm>
        </p:spPr>
        <p:txBody>
          <a:bodyPr/>
          <a:lstStyle/>
          <a:p>
            <a:r>
              <a:rPr lang="en-US" dirty="0" smtClean="0"/>
              <a:t>Boundary Amplitudes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 Boundary </a:t>
            </a:r>
            <a:r>
              <a:rPr lang="en-US" sz="3200" dirty="0">
                <a:solidFill>
                  <a:srgbClr val="C00000"/>
                </a:solidFill>
              </a:rPr>
              <a:t>A</a:t>
            </a:r>
            <a:r>
              <a:rPr lang="en-US" sz="3200" dirty="0" smtClean="0">
                <a:solidFill>
                  <a:srgbClr val="C00000"/>
                </a:solidFill>
              </a:rPr>
              <a:t>mplitude  </a:t>
            </a:r>
            <a:r>
              <a:rPr lang="en-US" sz="32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B   </a:t>
            </a:r>
            <a:r>
              <a:rPr lang="en-US" sz="3200" dirty="0" smtClean="0">
                <a:solidFill>
                  <a:srgbClr val="C00000"/>
                </a:solidFill>
              </a:rPr>
              <a:t>(defining a </a:t>
            </a:r>
            <a:r>
              <a:rPr lang="en-US" sz="3200" dirty="0" err="1" smtClean="0">
                <a:solidFill>
                  <a:srgbClr val="C00000"/>
                </a:solidFill>
              </a:rPr>
              <a:t>Brane</a:t>
            </a:r>
            <a:r>
              <a:rPr lang="en-US" sz="3200" dirty="0" smtClean="0">
                <a:solidFill>
                  <a:srgbClr val="C00000"/>
                </a:solidFill>
              </a:rPr>
              <a:t>) is a solution of the A</a:t>
            </a:r>
            <a:r>
              <a:rPr lang="en-US" sz="3200" baseline="-250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</a:t>
            </a:r>
            <a:r>
              <a:rPr lang="en-US" sz="3200" dirty="0" smtClean="0">
                <a:solidFill>
                  <a:srgbClr val="C00000"/>
                </a:solidFill>
              </a:rPr>
              <a:t>  MC:  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114800"/>
            <a:ext cx="4232910" cy="590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971800"/>
            <a:ext cx="6103620" cy="708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029200"/>
            <a:ext cx="4027170" cy="6210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09800"/>
            <a:ext cx="3996690" cy="61722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858000" y="4572000"/>
            <a:ext cx="2057400" cy="2057400"/>
            <a:chOff x="1600200" y="228600"/>
            <a:chExt cx="7391400" cy="6248400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1752600" y="1219200"/>
              <a:ext cx="3048000" cy="30480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1828800" y="2590800"/>
              <a:ext cx="3505200" cy="16002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828800" y="4191000"/>
              <a:ext cx="4343400" cy="17526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43"/>
            <p:cNvGrpSpPr/>
            <p:nvPr/>
          </p:nvGrpSpPr>
          <p:grpSpPr>
            <a:xfrm>
              <a:off x="4953000" y="3048000"/>
              <a:ext cx="533400" cy="2057400"/>
              <a:chOff x="7162800" y="2743200"/>
              <a:chExt cx="533400" cy="2057400"/>
            </a:xfrm>
          </p:grpSpPr>
          <p:sp>
            <p:nvSpPr>
              <p:cNvPr id="34" name="Oval 5"/>
              <p:cNvSpPr/>
              <p:nvPr/>
            </p:nvSpPr>
            <p:spPr>
              <a:xfrm>
                <a:off x="7620000" y="4038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6"/>
              <p:cNvSpPr/>
              <p:nvPr/>
            </p:nvSpPr>
            <p:spPr>
              <a:xfrm>
                <a:off x="7467600" y="3200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7"/>
              <p:cNvSpPr/>
              <p:nvPr/>
            </p:nvSpPr>
            <p:spPr>
              <a:xfrm>
                <a:off x="7239000" y="2743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8"/>
              <p:cNvSpPr/>
              <p:nvPr/>
            </p:nvSpPr>
            <p:spPr>
              <a:xfrm>
                <a:off x="7620000" y="3505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9"/>
              <p:cNvSpPr/>
              <p:nvPr/>
            </p:nvSpPr>
            <p:spPr>
              <a:xfrm>
                <a:off x="7391400" y="4419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Oval 10"/>
              <p:cNvSpPr/>
              <p:nvPr/>
            </p:nvSpPr>
            <p:spPr>
              <a:xfrm>
                <a:off x="7162800" y="4724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4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3200400" y="1143000"/>
              <a:ext cx="416749" cy="495300"/>
              <a:chOff x="2270" y="752"/>
              <a:chExt cx="1077" cy="1280"/>
            </a:xfrm>
          </p:grpSpPr>
          <p:sp>
            <p:nvSpPr>
              <p:cNvPr id="32" name="Freeform 6"/>
              <p:cNvSpPr>
                <a:spLocks noEditPoints="1"/>
              </p:cNvSpPr>
              <p:nvPr/>
            </p:nvSpPr>
            <p:spPr bwMode="auto">
              <a:xfrm>
                <a:off x="2270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7"/>
              <p:cNvSpPr>
                <a:spLocks/>
              </p:cNvSpPr>
              <p:nvPr/>
            </p:nvSpPr>
            <p:spPr bwMode="auto">
              <a:xfrm>
                <a:off x="2925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>
              <a:off x="1752600" y="4191000"/>
              <a:ext cx="2971800" cy="22860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0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4419600" y="1905000"/>
              <a:ext cx="431840" cy="495300"/>
              <a:chOff x="4094" y="1952"/>
              <a:chExt cx="1116" cy="1280"/>
            </a:xfrm>
          </p:grpSpPr>
          <p:sp>
            <p:nvSpPr>
              <p:cNvPr id="30" name="Freeform 12"/>
              <p:cNvSpPr>
                <a:spLocks noEditPoints="1"/>
              </p:cNvSpPr>
              <p:nvPr/>
            </p:nvSpPr>
            <p:spPr bwMode="auto">
              <a:xfrm>
                <a:off x="4094" y="19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3"/>
              <p:cNvSpPr>
                <a:spLocks/>
              </p:cNvSpPr>
              <p:nvPr/>
            </p:nvSpPr>
            <p:spPr bwMode="auto">
              <a:xfrm>
                <a:off x="4694" y="248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10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4724400" y="5791200"/>
              <a:ext cx="1072382" cy="495300"/>
              <a:chOff x="3847" y="1375"/>
              <a:chExt cx="2793" cy="1290"/>
            </a:xfrm>
          </p:grpSpPr>
          <p:sp>
            <p:nvSpPr>
              <p:cNvPr id="26" name="Freeform 12"/>
              <p:cNvSpPr>
                <a:spLocks noEditPoints="1"/>
              </p:cNvSpPr>
              <p:nvPr/>
            </p:nvSpPr>
            <p:spPr bwMode="auto">
              <a:xfrm>
                <a:off x="3847" y="1375"/>
                <a:ext cx="417" cy="1068"/>
              </a:xfrm>
              <a:custGeom>
                <a:avLst/>
                <a:gdLst/>
                <a:ahLst/>
                <a:cxnLst>
                  <a:cxn ang="0">
                    <a:pos x="513" y="711"/>
                  </a:cxn>
                  <a:cxn ang="0">
                    <a:pos x="620" y="788"/>
                  </a:cxn>
                  <a:cxn ang="0">
                    <a:pos x="673" y="910"/>
                  </a:cxn>
                  <a:cxn ang="0">
                    <a:pos x="666" y="1039"/>
                  </a:cxn>
                  <a:cxn ang="0">
                    <a:pos x="622" y="1153"/>
                  </a:cxn>
                  <a:cxn ang="0">
                    <a:pos x="600" y="1214"/>
                  </a:cxn>
                  <a:cxn ang="0">
                    <a:pos x="575" y="1278"/>
                  </a:cxn>
                  <a:cxn ang="0">
                    <a:pos x="444" y="1640"/>
                  </a:cxn>
                  <a:cxn ang="0">
                    <a:pos x="391" y="1780"/>
                  </a:cxn>
                  <a:cxn ang="0">
                    <a:pos x="362" y="1868"/>
                  </a:cxn>
                  <a:cxn ang="0">
                    <a:pos x="351" y="1936"/>
                  </a:cxn>
                  <a:cxn ang="0">
                    <a:pos x="358" y="2021"/>
                  </a:cxn>
                  <a:cxn ang="0">
                    <a:pos x="402" y="2062"/>
                  </a:cxn>
                  <a:cxn ang="0">
                    <a:pos x="507" y="2047"/>
                  </a:cxn>
                  <a:cxn ang="0">
                    <a:pos x="611" y="1962"/>
                  </a:cxn>
                  <a:cxn ang="0">
                    <a:pos x="689" y="1829"/>
                  </a:cxn>
                  <a:cxn ang="0">
                    <a:pos x="746" y="1669"/>
                  </a:cxn>
                  <a:cxn ang="0">
                    <a:pos x="769" y="1621"/>
                  </a:cxn>
                  <a:cxn ang="0">
                    <a:pos x="802" y="1616"/>
                  </a:cxn>
                  <a:cxn ang="0">
                    <a:pos x="831" y="1630"/>
                  </a:cxn>
                  <a:cxn ang="0">
                    <a:pos x="829" y="1673"/>
                  </a:cxn>
                  <a:cxn ang="0">
                    <a:pos x="802" y="1761"/>
                  </a:cxn>
                  <a:cxn ang="0">
                    <a:pos x="749" y="1881"/>
                  </a:cxn>
                  <a:cxn ang="0">
                    <a:pos x="669" y="2003"/>
                  </a:cxn>
                  <a:cxn ang="0">
                    <a:pos x="560" y="2097"/>
                  </a:cxn>
                  <a:cxn ang="0">
                    <a:pos x="420" y="2135"/>
                  </a:cxn>
                  <a:cxn ang="0">
                    <a:pos x="273" y="2093"/>
                  </a:cxn>
                  <a:cxn ang="0">
                    <a:pos x="182" y="1979"/>
                  </a:cxn>
                  <a:cxn ang="0">
                    <a:pos x="165" y="1839"/>
                  </a:cxn>
                  <a:cxn ang="0">
                    <a:pos x="202" y="1710"/>
                  </a:cxn>
                  <a:cxn ang="0">
                    <a:pos x="249" y="1584"/>
                  </a:cxn>
                  <a:cxn ang="0">
                    <a:pos x="302" y="1444"/>
                  </a:cxn>
                  <a:cxn ang="0">
                    <a:pos x="364" y="1278"/>
                  </a:cxn>
                  <a:cxn ang="0">
                    <a:pos x="418" y="1127"/>
                  </a:cxn>
                  <a:cxn ang="0">
                    <a:pos x="453" y="1030"/>
                  </a:cxn>
                  <a:cxn ang="0">
                    <a:pos x="478" y="945"/>
                  </a:cxn>
                  <a:cxn ang="0">
                    <a:pos x="486" y="833"/>
                  </a:cxn>
                  <a:cxn ang="0">
                    <a:pos x="458" y="777"/>
                  </a:cxn>
                  <a:cxn ang="0">
                    <a:pos x="420" y="764"/>
                  </a:cxn>
                  <a:cxn ang="0">
                    <a:pos x="349" y="775"/>
                  </a:cxn>
                  <a:cxn ang="0">
                    <a:pos x="255" y="834"/>
                  </a:cxn>
                  <a:cxn ang="0">
                    <a:pos x="165" y="958"/>
                  </a:cxn>
                  <a:cxn ang="0">
                    <a:pos x="89" y="1160"/>
                  </a:cxn>
                  <a:cxn ang="0">
                    <a:pos x="65" y="1210"/>
                  </a:cxn>
                  <a:cxn ang="0">
                    <a:pos x="34" y="1214"/>
                  </a:cxn>
                  <a:cxn ang="0">
                    <a:pos x="9" y="1207"/>
                  </a:cxn>
                  <a:cxn ang="0">
                    <a:pos x="2" y="1175"/>
                  </a:cxn>
                  <a:cxn ang="0">
                    <a:pos x="22" y="1103"/>
                  </a:cxn>
                  <a:cxn ang="0">
                    <a:pos x="65" y="991"/>
                  </a:cxn>
                  <a:cxn ang="0">
                    <a:pos x="138" y="868"/>
                  </a:cxn>
                  <a:cxn ang="0">
                    <a:pos x="238" y="759"/>
                  </a:cxn>
                  <a:cxn ang="0">
                    <a:pos x="369" y="700"/>
                  </a:cxn>
                  <a:cxn ang="0">
                    <a:pos x="720" y="3"/>
                  </a:cxn>
                  <a:cxn ang="0">
                    <a:pos x="789" y="57"/>
                  </a:cxn>
                  <a:cxn ang="0">
                    <a:pos x="798" y="154"/>
                  </a:cxn>
                  <a:cxn ang="0">
                    <a:pos x="733" y="245"/>
                  </a:cxn>
                  <a:cxn ang="0">
                    <a:pos x="636" y="280"/>
                  </a:cxn>
                  <a:cxn ang="0">
                    <a:pos x="549" y="247"/>
                  </a:cxn>
                  <a:cxn ang="0">
                    <a:pos x="518" y="165"/>
                  </a:cxn>
                  <a:cxn ang="0">
                    <a:pos x="558" y="64"/>
                  </a:cxn>
                  <a:cxn ang="0">
                    <a:pos x="649" y="5"/>
                  </a:cxn>
                </a:cxnLst>
                <a:rect l="0" t="0" r="r" b="b"/>
                <a:pathLst>
                  <a:path w="835" h="2135">
                    <a:moveTo>
                      <a:pt x="420" y="694"/>
                    </a:moveTo>
                    <a:lnTo>
                      <a:pt x="469" y="700"/>
                    </a:lnTo>
                    <a:lnTo>
                      <a:pt x="513" y="711"/>
                    </a:lnTo>
                    <a:lnTo>
                      <a:pt x="555" y="731"/>
                    </a:lnTo>
                    <a:lnTo>
                      <a:pt x="589" y="757"/>
                    </a:lnTo>
                    <a:lnTo>
                      <a:pt x="620" y="788"/>
                    </a:lnTo>
                    <a:lnTo>
                      <a:pt x="644" y="825"/>
                    </a:lnTo>
                    <a:lnTo>
                      <a:pt x="662" y="866"/>
                    </a:lnTo>
                    <a:lnTo>
                      <a:pt x="673" y="910"/>
                    </a:lnTo>
                    <a:lnTo>
                      <a:pt x="676" y="954"/>
                    </a:lnTo>
                    <a:lnTo>
                      <a:pt x="673" y="998"/>
                    </a:lnTo>
                    <a:lnTo>
                      <a:pt x="666" y="1039"/>
                    </a:lnTo>
                    <a:lnTo>
                      <a:pt x="651" y="1079"/>
                    </a:lnTo>
                    <a:lnTo>
                      <a:pt x="631" y="1125"/>
                    </a:lnTo>
                    <a:lnTo>
                      <a:pt x="622" y="1153"/>
                    </a:lnTo>
                    <a:lnTo>
                      <a:pt x="615" y="1177"/>
                    </a:lnTo>
                    <a:lnTo>
                      <a:pt x="607" y="1196"/>
                    </a:lnTo>
                    <a:lnTo>
                      <a:pt x="600" y="1214"/>
                    </a:lnTo>
                    <a:lnTo>
                      <a:pt x="595" y="1232"/>
                    </a:lnTo>
                    <a:lnTo>
                      <a:pt x="586" y="1253"/>
                    </a:lnTo>
                    <a:lnTo>
                      <a:pt x="575" y="1278"/>
                    </a:lnTo>
                    <a:lnTo>
                      <a:pt x="562" y="1310"/>
                    </a:lnTo>
                    <a:lnTo>
                      <a:pt x="562" y="1310"/>
                    </a:lnTo>
                    <a:lnTo>
                      <a:pt x="444" y="1640"/>
                    </a:lnTo>
                    <a:lnTo>
                      <a:pt x="424" y="1695"/>
                    </a:lnTo>
                    <a:lnTo>
                      <a:pt x="405" y="1741"/>
                    </a:lnTo>
                    <a:lnTo>
                      <a:pt x="391" y="1780"/>
                    </a:lnTo>
                    <a:lnTo>
                      <a:pt x="378" y="1815"/>
                    </a:lnTo>
                    <a:lnTo>
                      <a:pt x="369" y="1842"/>
                    </a:lnTo>
                    <a:lnTo>
                      <a:pt x="362" y="1868"/>
                    </a:lnTo>
                    <a:lnTo>
                      <a:pt x="356" y="1892"/>
                    </a:lnTo>
                    <a:lnTo>
                      <a:pt x="353" y="1914"/>
                    </a:lnTo>
                    <a:lnTo>
                      <a:pt x="351" y="1936"/>
                    </a:lnTo>
                    <a:lnTo>
                      <a:pt x="351" y="1960"/>
                    </a:lnTo>
                    <a:lnTo>
                      <a:pt x="353" y="1993"/>
                    </a:lnTo>
                    <a:lnTo>
                      <a:pt x="358" y="2021"/>
                    </a:lnTo>
                    <a:lnTo>
                      <a:pt x="369" y="2041"/>
                    </a:lnTo>
                    <a:lnTo>
                      <a:pt x="384" y="2054"/>
                    </a:lnTo>
                    <a:lnTo>
                      <a:pt x="402" y="2062"/>
                    </a:lnTo>
                    <a:lnTo>
                      <a:pt x="424" y="2065"/>
                    </a:lnTo>
                    <a:lnTo>
                      <a:pt x="467" y="2060"/>
                    </a:lnTo>
                    <a:lnTo>
                      <a:pt x="507" y="2047"/>
                    </a:lnTo>
                    <a:lnTo>
                      <a:pt x="544" y="2025"/>
                    </a:lnTo>
                    <a:lnTo>
                      <a:pt x="578" y="1997"/>
                    </a:lnTo>
                    <a:lnTo>
                      <a:pt x="611" y="1962"/>
                    </a:lnTo>
                    <a:lnTo>
                      <a:pt x="640" y="1921"/>
                    </a:lnTo>
                    <a:lnTo>
                      <a:pt x="666" y="1877"/>
                    </a:lnTo>
                    <a:lnTo>
                      <a:pt x="689" y="1829"/>
                    </a:lnTo>
                    <a:lnTo>
                      <a:pt x="711" y="1778"/>
                    </a:lnTo>
                    <a:lnTo>
                      <a:pt x="729" y="1724"/>
                    </a:lnTo>
                    <a:lnTo>
                      <a:pt x="746" y="1669"/>
                    </a:lnTo>
                    <a:lnTo>
                      <a:pt x="755" y="1647"/>
                    </a:lnTo>
                    <a:lnTo>
                      <a:pt x="762" y="1630"/>
                    </a:lnTo>
                    <a:lnTo>
                      <a:pt x="769" y="1621"/>
                    </a:lnTo>
                    <a:lnTo>
                      <a:pt x="780" y="1616"/>
                    </a:lnTo>
                    <a:lnTo>
                      <a:pt x="795" y="1616"/>
                    </a:lnTo>
                    <a:lnTo>
                      <a:pt x="802" y="1616"/>
                    </a:lnTo>
                    <a:lnTo>
                      <a:pt x="813" y="1617"/>
                    </a:lnTo>
                    <a:lnTo>
                      <a:pt x="824" y="1621"/>
                    </a:lnTo>
                    <a:lnTo>
                      <a:pt x="831" y="1630"/>
                    </a:lnTo>
                    <a:lnTo>
                      <a:pt x="835" y="1645"/>
                    </a:lnTo>
                    <a:lnTo>
                      <a:pt x="833" y="1654"/>
                    </a:lnTo>
                    <a:lnTo>
                      <a:pt x="829" y="1673"/>
                    </a:lnTo>
                    <a:lnTo>
                      <a:pt x="822" y="1697"/>
                    </a:lnTo>
                    <a:lnTo>
                      <a:pt x="813" y="1726"/>
                    </a:lnTo>
                    <a:lnTo>
                      <a:pt x="802" y="1761"/>
                    </a:lnTo>
                    <a:lnTo>
                      <a:pt x="787" y="1798"/>
                    </a:lnTo>
                    <a:lnTo>
                      <a:pt x="769" y="1839"/>
                    </a:lnTo>
                    <a:lnTo>
                      <a:pt x="749" y="1881"/>
                    </a:lnTo>
                    <a:lnTo>
                      <a:pt x="726" y="1921"/>
                    </a:lnTo>
                    <a:lnTo>
                      <a:pt x="698" y="1964"/>
                    </a:lnTo>
                    <a:lnTo>
                      <a:pt x="669" y="2003"/>
                    </a:lnTo>
                    <a:lnTo>
                      <a:pt x="636" y="2038"/>
                    </a:lnTo>
                    <a:lnTo>
                      <a:pt x="600" y="2071"/>
                    </a:lnTo>
                    <a:lnTo>
                      <a:pt x="560" y="2097"/>
                    </a:lnTo>
                    <a:lnTo>
                      <a:pt x="516" y="2117"/>
                    </a:lnTo>
                    <a:lnTo>
                      <a:pt x="469" y="2130"/>
                    </a:lnTo>
                    <a:lnTo>
                      <a:pt x="420" y="2135"/>
                    </a:lnTo>
                    <a:lnTo>
                      <a:pt x="365" y="2130"/>
                    </a:lnTo>
                    <a:lnTo>
                      <a:pt x="316" y="2115"/>
                    </a:lnTo>
                    <a:lnTo>
                      <a:pt x="273" y="2093"/>
                    </a:lnTo>
                    <a:lnTo>
                      <a:pt x="236" y="2062"/>
                    </a:lnTo>
                    <a:lnTo>
                      <a:pt x="205" y="2023"/>
                    </a:lnTo>
                    <a:lnTo>
                      <a:pt x="182" y="1979"/>
                    </a:lnTo>
                    <a:lnTo>
                      <a:pt x="167" y="1929"/>
                    </a:lnTo>
                    <a:lnTo>
                      <a:pt x="164" y="1875"/>
                    </a:lnTo>
                    <a:lnTo>
                      <a:pt x="165" y="1839"/>
                    </a:lnTo>
                    <a:lnTo>
                      <a:pt x="175" y="1798"/>
                    </a:lnTo>
                    <a:lnTo>
                      <a:pt x="187" y="1756"/>
                    </a:lnTo>
                    <a:lnTo>
                      <a:pt x="202" y="1710"/>
                    </a:lnTo>
                    <a:lnTo>
                      <a:pt x="220" y="1664"/>
                    </a:lnTo>
                    <a:lnTo>
                      <a:pt x="236" y="1619"/>
                    </a:lnTo>
                    <a:lnTo>
                      <a:pt x="249" y="1584"/>
                    </a:lnTo>
                    <a:lnTo>
                      <a:pt x="265" y="1544"/>
                    </a:lnTo>
                    <a:lnTo>
                      <a:pt x="282" y="1496"/>
                    </a:lnTo>
                    <a:lnTo>
                      <a:pt x="302" y="1444"/>
                    </a:lnTo>
                    <a:lnTo>
                      <a:pt x="322" y="1389"/>
                    </a:lnTo>
                    <a:lnTo>
                      <a:pt x="342" y="1334"/>
                    </a:lnTo>
                    <a:lnTo>
                      <a:pt x="364" y="1278"/>
                    </a:lnTo>
                    <a:lnTo>
                      <a:pt x="382" y="1225"/>
                    </a:lnTo>
                    <a:lnTo>
                      <a:pt x="402" y="1173"/>
                    </a:lnTo>
                    <a:lnTo>
                      <a:pt x="418" y="1127"/>
                    </a:lnTo>
                    <a:lnTo>
                      <a:pt x="433" y="1087"/>
                    </a:lnTo>
                    <a:lnTo>
                      <a:pt x="445" y="1054"/>
                    </a:lnTo>
                    <a:lnTo>
                      <a:pt x="453" y="1030"/>
                    </a:lnTo>
                    <a:lnTo>
                      <a:pt x="462" y="1008"/>
                    </a:lnTo>
                    <a:lnTo>
                      <a:pt x="471" y="978"/>
                    </a:lnTo>
                    <a:lnTo>
                      <a:pt x="478" y="945"/>
                    </a:lnTo>
                    <a:lnTo>
                      <a:pt x="486" y="906"/>
                    </a:lnTo>
                    <a:lnTo>
                      <a:pt x="489" y="864"/>
                    </a:lnTo>
                    <a:lnTo>
                      <a:pt x="486" y="833"/>
                    </a:lnTo>
                    <a:lnTo>
                      <a:pt x="480" y="807"/>
                    </a:lnTo>
                    <a:lnTo>
                      <a:pt x="469" y="788"/>
                    </a:lnTo>
                    <a:lnTo>
                      <a:pt x="458" y="777"/>
                    </a:lnTo>
                    <a:lnTo>
                      <a:pt x="445" y="770"/>
                    </a:lnTo>
                    <a:lnTo>
                      <a:pt x="433" y="766"/>
                    </a:lnTo>
                    <a:lnTo>
                      <a:pt x="420" y="764"/>
                    </a:lnTo>
                    <a:lnTo>
                      <a:pt x="409" y="764"/>
                    </a:lnTo>
                    <a:lnTo>
                      <a:pt x="380" y="768"/>
                    </a:lnTo>
                    <a:lnTo>
                      <a:pt x="349" y="775"/>
                    </a:lnTo>
                    <a:lnTo>
                      <a:pt x="318" y="788"/>
                    </a:lnTo>
                    <a:lnTo>
                      <a:pt x="285" y="809"/>
                    </a:lnTo>
                    <a:lnTo>
                      <a:pt x="255" y="834"/>
                    </a:lnTo>
                    <a:lnTo>
                      <a:pt x="224" y="868"/>
                    </a:lnTo>
                    <a:lnTo>
                      <a:pt x="195" y="908"/>
                    </a:lnTo>
                    <a:lnTo>
                      <a:pt x="165" y="958"/>
                    </a:lnTo>
                    <a:lnTo>
                      <a:pt x="138" y="1015"/>
                    </a:lnTo>
                    <a:lnTo>
                      <a:pt x="113" y="1083"/>
                    </a:lnTo>
                    <a:lnTo>
                      <a:pt x="89" y="1160"/>
                    </a:lnTo>
                    <a:lnTo>
                      <a:pt x="80" y="1184"/>
                    </a:lnTo>
                    <a:lnTo>
                      <a:pt x="73" y="1201"/>
                    </a:lnTo>
                    <a:lnTo>
                      <a:pt x="65" y="1210"/>
                    </a:lnTo>
                    <a:lnTo>
                      <a:pt x="54" y="1214"/>
                    </a:lnTo>
                    <a:lnTo>
                      <a:pt x="40" y="1214"/>
                    </a:lnTo>
                    <a:lnTo>
                      <a:pt x="34" y="1214"/>
                    </a:lnTo>
                    <a:lnTo>
                      <a:pt x="27" y="1214"/>
                    </a:lnTo>
                    <a:lnTo>
                      <a:pt x="18" y="1210"/>
                    </a:lnTo>
                    <a:lnTo>
                      <a:pt x="9" y="1207"/>
                    </a:lnTo>
                    <a:lnTo>
                      <a:pt x="2" y="1197"/>
                    </a:lnTo>
                    <a:lnTo>
                      <a:pt x="0" y="1184"/>
                    </a:lnTo>
                    <a:lnTo>
                      <a:pt x="2" y="1175"/>
                    </a:lnTo>
                    <a:lnTo>
                      <a:pt x="5" y="1159"/>
                    </a:lnTo>
                    <a:lnTo>
                      <a:pt x="11" y="1133"/>
                    </a:lnTo>
                    <a:lnTo>
                      <a:pt x="22" y="1103"/>
                    </a:lnTo>
                    <a:lnTo>
                      <a:pt x="33" y="1070"/>
                    </a:lnTo>
                    <a:lnTo>
                      <a:pt x="47" y="1032"/>
                    </a:lnTo>
                    <a:lnTo>
                      <a:pt x="65" y="991"/>
                    </a:lnTo>
                    <a:lnTo>
                      <a:pt x="87" y="950"/>
                    </a:lnTo>
                    <a:lnTo>
                      <a:pt x="111" y="908"/>
                    </a:lnTo>
                    <a:lnTo>
                      <a:pt x="138" y="868"/>
                    </a:lnTo>
                    <a:lnTo>
                      <a:pt x="169" y="827"/>
                    </a:lnTo>
                    <a:lnTo>
                      <a:pt x="202" y="792"/>
                    </a:lnTo>
                    <a:lnTo>
                      <a:pt x="238" y="759"/>
                    </a:lnTo>
                    <a:lnTo>
                      <a:pt x="278" y="733"/>
                    </a:lnTo>
                    <a:lnTo>
                      <a:pt x="322" y="713"/>
                    </a:lnTo>
                    <a:lnTo>
                      <a:pt x="369" y="700"/>
                    </a:lnTo>
                    <a:lnTo>
                      <a:pt x="420" y="694"/>
                    </a:lnTo>
                    <a:close/>
                    <a:moveTo>
                      <a:pt x="686" y="0"/>
                    </a:moveTo>
                    <a:lnTo>
                      <a:pt x="720" y="3"/>
                    </a:lnTo>
                    <a:lnTo>
                      <a:pt x="749" y="14"/>
                    </a:lnTo>
                    <a:lnTo>
                      <a:pt x="773" y="33"/>
                    </a:lnTo>
                    <a:lnTo>
                      <a:pt x="789" y="57"/>
                    </a:lnTo>
                    <a:lnTo>
                      <a:pt x="800" y="84"/>
                    </a:lnTo>
                    <a:lnTo>
                      <a:pt x="804" y="116"/>
                    </a:lnTo>
                    <a:lnTo>
                      <a:pt x="798" y="154"/>
                    </a:lnTo>
                    <a:lnTo>
                      <a:pt x="784" y="189"/>
                    </a:lnTo>
                    <a:lnTo>
                      <a:pt x="762" y="219"/>
                    </a:lnTo>
                    <a:lnTo>
                      <a:pt x="733" y="245"/>
                    </a:lnTo>
                    <a:lnTo>
                      <a:pt x="702" y="263"/>
                    </a:lnTo>
                    <a:lnTo>
                      <a:pt x="669" y="276"/>
                    </a:lnTo>
                    <a:lnTo>
                      <a:pt x="636" y="280"/>
                    </a:lnTo>
                    <a:lnTo>
                      <a:pt x="602" y="276"/>
                    </a:lnTo>
                    <a:lnTo>
                      <a:pt x="573" y="265"/>
                    </a:lnTo>
                    <a:lnTo>
                      <a:pt x="549" y="247"/>
                    </a:lnTo>
                    <a:lnTo>
                      <a:pt x="533" y="223"/>
                    </a:lnTo>
                    <a:lnTo>
                      <a:pt x="522" y="195"/>
                    </a:lnTo>
                    <a:lnTo>
                      <a:pt x="518" y="165"/>
                    </a:lnTo>
                    <a:lnTo>
                      <a:pt x="524" y="129"/>
                    </a:lnTo>
                    <a:lnTo>
                      <a:pt x="536" y="95"/>
                    </a:lnTo>
                    <a:lnTo>
                      <a:pt x="558" y="64"/>
                    </a:lnTo>
                    <a:lnTo>
                      <a:pt x="584" y="38"/>
                    </a:lnTo>
                    <a:lnTo>
                      <a:pt x="616" y="18"/>
                    </a:lnTo>
                    <a:lnTo>
                      <a:pt x="649" y="5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4403" y="2160"/>
                <a:ext cx="683" cy="505"/>
              </a:xfrm>
              <a:custGeom>
                <a:avLst/>
                <a:gdLst/>
                <a:ahLst/>
                <a:cxnLst>
                  <a:cxn ang="0">
                    <a:pos x="346" y="14"/>
                  </a:cxn>
                  <a:cxn ang="0">
                    <a:pos x="453" y="90"/>
                  </a:cxn>
                  <a:cxn ang="0">
                    <a:pos x="520" y="175"/>
                  </a:cxn>
                  <a:cxn ang="0">
                    <a:pos x="660" y="55"/>
                  </a:cxn>
                  <a:cxn ang="0">
                    <a:pos x="869" y="0"/>
                  </a:cxn>
                  <a:cxn ang="0">
                    <a:pos x="988" y="14"/>
                  </a:cxn>
                  <a:cxn ang="0">
                    <a:pos x="1097" y="75"/>
                  </a:cxn>
                  <a:cxn ang="0">
                    <a:pos x="1159" y="208"/>
                  </a:cxn>
                  <a:cxn ang="0">
                    <a:pos x="1140" y="390"/>
                  </a:cxn>
                  <a:cxn ang="0">
                    <a:pos x="1078" y="589"/>
                  </a:cxn>
                  <a:cxn ang="0">
                    <a:pos x="1028" y="729"/>
                  </a:cxn>
                  <a:cxn ang="0">
                    <a:pos x="997" y="831"/>
                  </a:cxn>
                  <a:cxn ang="0">
                    <a:pos x="997" y="913"/>
                  </a:cxn>
                  <a:cxn ang="0">
                    <a:pos x="1048" y="950"/>
                  </a:cxn>
                  <a:cxn ang="0">
                    <a:pos x="1179" y="880"/>
                  </a:cxn>
                  <a:cxn ang="0">
                    <a:pos x="1284" y="676"/>
                  </a:cxn>
                  <a:cxn ang="0">
                    <a:pos x="1309" y="641"/>
                  </a:cxn>
                  <a:cxn ang="0">
                    <a:pos x="1353" y="646"/>
                  </a:cxn>
                  <a:cxn ang="0">
                    <a:pos x="1357" y="698"/>
                  </a:cxn>
                  <a:cxn ang="0">
                    <a:pos x="1308" y="816"/>
                  </a:cxn>
                  <a:cxn ang="0">
                    <a:pos x="1204" y="948"/>
                  </a:cxn>
                  <a:cxn ang="0">
                    <a:pos x="1042" y="1009"/>
                  </a:cxn>
                  <a:cxn ang="0">
                    <a:pos x="893" y="960"/>
                  </a:cxn>
                  <a:cxn ang="0">
                    <a:pos x="829" y="820"/>
                  </a:cxn>
                  <a:cxn ang="0">
                    <a:pos x="851" y="731"/>
                  </a:cxn>
                  <a:cxn ang="0">
                    <a:pos x="908" y="580"/>
                  </a:cxn>
                  <a:cxn ang="0">
                    <a:pos x="971" y="364"/>
                  </a:cxn>
                  <a:cxn ang="0">
                    <a:pos x="993" y="204"/>
                  </a:cxn>
                  <a:cxn ang="0">
                    <a:pos x="977" y="123"/>
                  </a:cxn>
                  <a:cxn ang="0">
                    <a:pos x="900" y="62"/>
                  </a:cxn>
                  <a:cxn ang="0">
                    <a:pos x="717" y="94"/>
                  </a:cxn>
                  <a:cxn ang="0">
                    <a:pos x="578" y="208"/>
                  </a:cxn>
                  <a:cxn ang="0">
                    <a:pos x="491" y="326"/>
                  </a:cxn>
                  <a:cxn ang="0">
                    <a:pos x="451" y="414"/>
                  </a:cxn>
                  <a:cxn ang="0">
                    <a:pos x="396" y="621"/>
                  </a:cxn>
                  <a:cxn ang="0">
                    <a:pos x="364" y="764"/>
                  </a:cxn>
                  <a:cxn ang="0">
                    <a:pos x="333" y="888"/>
                  </a:cxn>
                  <a:cxn ang="0">
                    <a:pos x="295" y="980"/>
                  </a:cxn>
                  <a:cxn ang="0">
                    <a:pos x="205" y="1007"/>
                  </a:cxn>
                  <a:cxn ang="0">
                    <a:pos x="147" y="963"/>
                  </a:cxn>
                  <a:cxn ang="0">
                    <a:pos x="153" y="904"/>
                  </a:cxn>
                  <a:cxn ang="0">
                    <a:pos x="169" y="851"/>
                  </a:cxn>
                  <a:cxn ang="0">
                    <a:pos x="267" y="442"/>
                  </a:cxn>
                  <a:cxn ang="0">
                    <a:pos x="307" y="278"/>
                  </a:cxn>
                  <a:cxn ang="0">
                    <a:pos x="326" y="141"/>
                  </a:cxn>
                  <a:cxn ang="0">
                    <a:pos x="276" y="64"/>
                  </a:cxn>
                  <a:cxn ang="0">
                    <a:pos x="178" y="94"/>
                  </a:cxn>
                  <a:cxn ang="0">
                    <a:pos x="115" y="219"/>
                  </a:cxn>
                  <a:cxn ang="0">
                    <a:pos x="76" y="348"/>
                  </a:cxn>
                  <a:cxn ang="0">
                    <a:pos x="40" y="370"/>
                  </a:cxn>
                  <a:cxn ang="0">
                    <a:pos x="4" y="355"/>
                  </a:cxn>
                  <a:cxn ang="0">
                    <a:pos x="13" y="289"/>
                  </a:cxn>
                  <a:cxn ang="0">
                    <a:pos x="62" y="152"/>
                  </a:cxn>
                  <a:cxn ang="0">
                    <a:pos x="133" y="51"/>
                  </a:cxn>
                  <a:cxn ang="0">
                    <a:pos x="258" y="0"/>
                  </a:cxn>
                </a:cxnLst>
                <a:rect l="0" t="0" r="r" b="b"/>
                <a:pathLst>
                  <a:path w="1364" h="1009">
                    <a:moveTo>
                      <a:pt x="258" y="0"/>
                    </a:moveTo>
                    <a:lnTo>
                      <a:pt x="286" y="1"/>
                    </a:lnTo>
                    <a:lnTo>
                      <a:pt x="315" y="5"/>
                    </a:lnTo>
                    <a:lnTo>
                      <a:pt x="346" y="14"/>
                    </a:lnTo>
                    <a:lnTo>
                      <a:pt x="375" y="25"/>
                    </a:lnTo>
                    <a:lnTo>
                      <a:pt x="404" y="42"/>
                    </a:lnTo>
                    <a:lnTo>
                      <a:pt x="431" y="64"/>
                    </a:lnTo>
                    <a:lnTo>
                      <a:pt x="453" y="90"/>
                    </a:lnTo>
                    <a:lnTo>
                      <a:pt x="473" y="121"/>
                    </a:lnTo>
                    <a:lnTo>
                      <a:pt x="487" y="160"/>
                    </a:lnTo>
                    <a:lnTo>
                      <a:pt x="495" y="204"/>
                    </a:lnTo>
                    <a:lnTo>
                      <a:pt x="520" y="175"/>
                    </a:lnTo>
                    <a:lnTo>
                      <a:pt x="549" y="143"/>
                    </a:lnTo>
                    <a:lnTo>
                      <a:pt x="582" y="112"/>
                    </a:lnTo>
                    <a:lnTo>
                      <a:pt x="620" y="82"/>
                    </a:lnTo>
                    <a:lnTo>
                      <a:pt x="660" y="55"/>
                    </a:lnTo>
                    <a:lnTo>
                      <a:pt x="707" y="33"/>
                    </a:lnTo>
                    <a:lnTo>
                      <a:pt x="757" y="14"/>
                    </a:lnTo>
                    <a:lnTo>
                      <a:pt x="811" y="3"/>
                    </a:lnTo>
                    <a:lnTo>
                      <a:pt x="869" y="0"/>
                    </a:lnTo>
                    <a:lnTo>
                      <a:pt x="898" y="0"/>
                    </a:lnTo>
                    <a:lnTo>
                      <a:pt x="928" y="3"/>
                    </a:lnTo>
                    <a:lnTo>
                      <a:pt x="957" y="7"/>
                    </a:lnTo>
                    <a:lnTo>
                      <a:pt x="988" y="14"/>
                    </a:lnTo>
                    <a:lnTo>
                      <a:pt x="1017" y="24"/>
                    </a:lnTo>
                    <a:lnTo>
                      <a:pt x="1046" y="36"/>
                    </a:lnTo>
                    <a:lnTo>
                      <a:pt x="1073" y="53"/>
                    </a:lnTo>
                    <a:lnTo>
                      <a:pt x="1097" y="75"/>
                    </a:lnTo>
                    <a:lnTo>
                      <a:pt x="1118" y="99"/>
                    </a:lnTo>
                    <a:lnTo>
                      <a:pt x="1137" y="130"/>
                    </a:lnTo>
                    <a:lnTo>
                      <a:pt x="1149" y="165"/>
                    </a:lnTo>
                    <a:lnTo>
                      <a:pt x="1159" y="208"/>
                    </a:lnTo>
                    <a:lnTo>
                      <a:pt x="1160" y="254"/>
                    </a:lnTo>
                    <a:lnTo>
                      <a:pt x="1159" y="296"/>
                    </a:lnTo>
                    <a:lnTo>
                      <a:pt x="1151" y="340"/>
                    </a:lnTo>
                    <a:lnTo>
                      <a:pt x="1140" y="390"/>
                    </a:lnTo>
                    <a:lnTo>
                      <a:pt x="1126" y="442"/>
                    </a:lnTo>
                    <a:lnTo>
                      <a:pt x="1111" y="493"/>
                    </a:lnTo>
                    <a:lnTo>
                      <a:pt x="1095" y="543"/>
                    </a:lnTo>
                    <a:lnTo>
                      <a:pt x="1078" y="589"/>
                    </a:lnTo>
                    <a:lnTo>
                      <a:pt x="1064" y="630"/>
                    </a:lnTo>
                    <a:lnTo>
                      <a:pt x="1051" y="665"/>
                    </a:lnTo>
                    <a:lnTo>
                      <a:pt x="1042" y="691"/>
                    </a:lnTo>
                    <a:lnTo>
                      <a:pt x="1028" y="729"/>
                    </a:lnTo>
                    <a:lnTo>
                      <a:pt x="1015" y="761"/>
                    </a:lnTo>
                    <a:lnTo>
                      <a:pt x="1006" y="786"/>
                    </a:lnTo>
                    <a:lnTo>
                      <a:pt x="1000" y="810"/>
                    </a:lnTo>
                    <a:lnTo>
                      <a:pt x="997" y="831"/>
                    </a:lnTo>
                    <a:lnTo>
                      <a:pt x="993" y="849"/>
                    </a:lnTo>
                    <a:lnTo>
                      <a:pt x="993" y="869"/>
                    </a:lnTo>
                    <a:lnTo>
                      <a:pt x="995" y="893"/>
                    </a:lnTo>
                    <a:lnTo>
                      <a:pt x="997" y="913"/>
                    </a:lnTo>
                    <a:lnTo>
                      <a:pt x="1004" y="928"/>
                    </a:lnTo>
                    <a:lnTo>
                      <a:pt x="1013" y="941"/>
                    </a:lnTo>
                    <a:lnTo>
                      <a:pt x="1028" y="947"/>
                    </a:lnTo>
                    <a:lnTo>
                      <a:pt x="1048" y="950"/>
                    </a:lnTo>
                    <a:lnTo>
                      <a:pt x="1080" y="945"/>
                    </a:lnTo>
                    <a:lnTo>
                      <a:pt x="1115" y="932"/>
                    </a:lnTo>
                    <a:lnTo>
                      <a:pt x="1148" y="910"/>
                    </a:lnTo>
                    <a:lnTo>
                      <a:pt x="1179" y="880"/>
                    </a:lnTo>
                    <a:lnTo>
                      <a:pt x="1209" y="842"/>
                    </a:lnTo>
                    <a:lnTo>
                      <a:pt x="1237" y="794"/>
                    </a:lnTo>
                    <a:lnTo>
                      <a:pt x="1262" y="738"/>
                    </a:lnTo>
                    <a:lnTo>
                      <a:pt x="1284" y="676"/>
                    </a:lnTo>
                    <a:lnTo>
                      <a:pt x="1289" y="663"/>
                    </a:lnTo>
                    <a:lnTo>
                      <a:pt x="1293" y="654"/>
                    </a:lnTo>
                    <a:lnTo>
                      <a:pt x="1300" y="646"/>
                    </a:lnTo>
                    <a:lnTo>
                      <a:pt x="1309" y="641"/>
                    </a:lnTo>
                    <a:lnTo>
                      <a:pt x="1324" y="639"/>
                    </a:lnTo>
                    <a:lnTo>
                      <a:pt x="1331" y="641"/>
                    </a:lnTo>
                    <a:lnTo>
                      <a:pt x="1342" y="641"/>
                    </a:lnTo>
                    <a:lnTo>
                      <a:pt x="1353" y="646"/>
                    </a:lnTo>
                    <a:lnTo>
                      <a:pt x="1360" y="656"/>
                    </a:lnTo>
                    <a:lnTo>
                      <a:pt x="1364" y="670"/>
                    </a:lnTo>
                    <a:lnTo>
                      <a:pt x="1362" y="679"/>
                    </a:lnTo>
                    <a:lnTo>
                      <a:pt x="1357" y="698"/>
                    </a:lnTo>
                    <a:lnTo>
                      <a:pt x="1349" y="722"/>
                    </a:lnTo>
                    <a:lnTo>
                      <a:pt x="1339" y="751"/>
                    </a:lnTo>
                    <a:lnTo>
                      <a:pt x="1324" y="783"/>
                    </a:lnTo>
                    <a:lnTo>
                      <a:pt x="1308" y="816"/>
                    </a:lnTo>
                    <a:lnTo>
                      <a:pt x="1286" y="851"/>
                    </a:lnTo>
                    <a:lnTo>
                      <a:pt x="1262" y="886"/>
                    </a:lnTo>
                    <a:lnTo>
                      <a:pt x="1235" y="919"/>
                    </a:lnTo>
                    <a:lnTo>
                      <a:pt x="1204" y="948"/>
                    </a:lnTo>
                    <a:lnTo>
                      <a:pt x="1168" y="972"/>
                    </a:lnTo>
                    <a:lnTo>
                      <a:pt x="1129" y="993"/>
                    </a:lnTo>
                    <a:lnTo>
                      <a:pt x="1088" y="1006"/>
                    </a:lnTo>
                    <a:lnTo>
                      <a:pt x="1042" y="1009"/>
                    </a:lnTo>
                    <a:lnTo>
                      <a:pt x="1000" y="1007"/>
                    </a:lnTo>
                    <a:lnTo>
                      <a:pt x="962" y="996"/>
                    </a:lnTo>
                    <a:lnTo>
                      <a:pt x="926" y="982"/>
                    </a:lnTo>
                    <a:lnTo>
                      <a:pt x="893" y="960"/>
                    </a:lnTo>
                    <a:lnTo>
                      <a:pt x="868" y="932"/>
                    </a:lnTo>
                    <a:lnTo>
                      <a:pt x="848" y="901"/>
                    </a:lnTo>
                    <a:lnTo>
                      <a:pt x="835" y="862"/>
                    </a:lnTo>
                    <a:lnTo>
                      <a:pt x="829" y="820"/>
                    </a:lnTo>
                    <a:lnTo>
                      <a:pt x="831" y="797"/>
                    </a:lnTo>
                    <a:lnTo>
                      <a:pt x="835" y="777"/>
                    </a:lnTo>
                    <a:lnTo>
                      <a:pt x="842" y="757"/>
                    </a:lnTo>
                    <a:lnTo>
                      <a:pt x="851" y="731"/>
                    </a:lnTo>
                    <a:lnTo>
                      <a:pt x="866" y="700"/>
                    </a:lnTo>
                    <a:lnTo>
                      <a:pt x="877" y="667"/>
                    </a:lnTo>
                    <a:lnTo>
                      <a:pt x="891" y="626"/>
                    </a:lnTo>
                    <a:lnTo>
                      <a:pt x="908" y="580"/>
                    </a:lnTo>
                    <a:lnTo>
                      <a:pt x="926" y="528"/>
                    </a:lnTo>
                    <a:lnTo>
                      <a:pt x="942" y="475"/>
                    </a:lnTo>
                    <a:lnTo>
                      <a:pt x="958" y="420"/>
                    </a:lnTo>
                    <a:lnTo>
                      <a:pt x="971" y="364"/>
                    </a:lnTo>
                    <a:lnTo>
                      <a:pt x="984" y="313"/>
                    </a:lnTo>
                    <a:lnTo>
                      <a:pt x="991" y="263"/>
                    </a:lnTo>
                    <a:lnTo>
                      <a:pt x="993" y="221"/>
                    </a:lnTo>
                    <a:lnTo>
                      <a:pt x="993" y="204"/>
                    </a:lnTo>
                    <a:lnTo>
                      <a:pt x="991" y="186"/>
                    </a:lnTo>
                    <a:lnTo>
                      <a:pt x="989" y="165"/>
                    </a:lnTo>
                    <a:lnTo>
                      <a:pt x="986" y="143"/>
                    </a:lnTo>
                    <a:lnTo>
                      <a:pt x="977" y="123"/>
                    </a:lnTo>
                    <a:lnTo>
                      <a:pt x="966" y="103"/>
                    </a:lnTo>
                    <a:lnTo>
                      <a:pt x="949" y="86"/>
                    </a:lnTo>
                    <a:lnTo>
                      <a:pt x="928" y="71"/>
                    </a:lnTo>
                    <a:lnTo>
                      <a:pt x="900" y="62"/>
                    </a:lnTo>
                    <a:lnTo>
                      <a:pt x="866" y="60"/>
                    </a:lnTo>
                    <a:lnTo>
                      <a:pt x="811" y="64"/>
                    </a:lnTo>
                    <a:lnTo>
                      <a:pt x="762" y="75"/>
                    </a:lnTo>
                    <a:lnTo>
                      <a:pt x="717" y="94"/>
                    </a:lnTo>
                    <a:lnTo>
                      <a:pt x="677" y="117"/>
                    </a:lnTo>
                    <a:lnTo>
                      <a:pt x="640" y="145"/>
                    </a:lnTo>
                    <a:lnTo>
                      <a:pt x="607" y="175"/>
                    </a:lnTo>
                    <a:lnTo>
                      <a:pt x="578" y="208"/>
                    </a:lnTo>
                    <a:lnTo>
                      <a:pt x="551" y="239"/>
                    </a:lnTo>
                    <a:lnTo>
                      <a:pt x="529" y="270"/>
                    </a:lnTo>
                    <a:lnTo>
                      <a:pt x="507" y="300"/>
                    </a:lnTo>
                    <a:lnTo>
                      <a:pt x="491" y="326"/>
                    </a:lnTo>
                    <a:lnTo>
                      <a:pt x="478" y="350"/>
                    </a:lnTo>
                    <a:lnTo>
                      <a:pt x="467" y="370"/>
                    </a:lnTo>
                    <a:lnTo>
                      <a:pt x="458" y="390"/>
                    </a:lnTo>
                    <a:lnTo>
                      <a:pt x="451" y="414"/>
                    </a:lnTo>
                    <a:lnTo>
                      <a:pt x="444" y="440"/>
                    </a:lnTo>
                    <a:lnTo>
                      <a:pt x="435" y="469"/>
                    </a:lnTo>
                    <a:lnTo>
                      <a:pt x="416" y="545"/>
                    </a:lnTo>
                    <a:lnTo>
                      <a:pt x="396" y="621"/>
                    </a:lnTo>
                    <a:lnTo>
                      <a:pt x="389" y="652"/>
                    </a:lnTo>
                    <a:lnTo>
                      <a:pt x="382" y="687"/>
                    </a:lnTo>
                    <a:lnTo>
                      <a:pt x="373" y="726"/>
                    </a:lnTo>
                    <a:lnTo>
                      <a:pt x="364" y="764"/>
                    </a:lnTo>
                    <a:lnTo>
                      <a:pt x="355" y="797"/>
                    </a:lnTo>
                    <a:lnTo>
                      <a:pt x="347" y="825"/>
                    </a:lnTo>
                    <a:lnTo>
                      <a:pt x="340" y="855"/>
                    </a:lnTo>
                    <a:lnTo>
                      <a:pt x="333" y="888"/>
                    </a:lnTo>
                    <a:lnTo>
                      <a:pt x="324" y="921"/>
                    </a:lnTo>
                    <a:lnTo>
                      <a:pt x="316" y="947"/>
                    </a:lnTo>
                    <a:lnTo>
                      <a:pt x="307" y="965"/>
                    </a:lnTo>
                    <a:lnTo>
                      <a:pt x="295" y="980"/>
                    </a:lnTo>
                    <a:lnTo>
                      <a:pt x="276" y="995"/>
                    </a:lnTo>
                    <a:lnTo>
                      <a:pt x="251" y="1006"/>
                    </a:lnTo>
                    <a:lnTo>
                      <a:pt x="224" y="1009"/>
                    </a:lnTo>
                    <a:lnTo>
                      <a:pt x="205" y="1007"/>
                    </a:lnTo>
                    <a:lnTo>
                      <a:pt x="187" y="1004"/>
                    </a:lnTo>
                    <a:lnTo>
                      <a:pt x="171" y="995"/>
                    </a:lnTo>
                    <a:lnTo>
                      <a:pt x="156" y="980"/>
                    </a:lnTo>
                    <a:lnTo>
                      <a:pt x="147" y="963"/>
                    </a:lnTo>
                    <a:lnTo>
                      <a:pt x="144" y="939"/>
                    </a:lnTo>
                    <a:lnTo>
                      <a:pt x="145" y="934"/>
                    </a:lnTo>
                    <a:lnTo>
                      <a:pt x="147" y="921"/>
                    </a:lnTo>
                    <a:lnTo>
                      <a:pt x="153" y="904"/>
                    </a:lnTo>
                    <a:lnTo>
                      <a:pt x="158" y="886"/>
                    </a:lnTo>
                    <a:lnTo>
                      <a:pt x="164" y="867"/>
                    </a:lnTo>
                    <a:lnTo>
                      <a:pt x="169" y="851"/>
                    </a:lnTo>
                    <a:lnTo>
                      <a:pt x="169" y="851"/>
                    </a:lnTo>
                    <a:lnTo>
                      <a:pt x="238" y="560"/>
                    </a:lnTo>
                    <a:lnTo>
                      <a:pt x="247" y="525"/>
                    </a:lnTo>
                    <a:lnTo>
                      <a:pt x="258" y="484"/>
                    </a:lnTo>
                    <a:lnTo>
                      <a:pt x="267" y="442"/>
                    </a:lnTo>
                    <a:lnTo>
                      <a:pt x="278" y="399"/>
                    </a:lnTo>
                    <a:lnTo>
                      <a:pt x="287" y="359"/>
                    </a:lnTo>
                    <a:lnTo>
                      <a:pt x="296" y="320"/>
                    </a:lnTo>
                    <a:lnTo>
                      <a:pt x="307" y="278"/>
                    </a:lnTo>
                    <a:lnTo>
                      <a:pt x="316" y="237"/>
                    </a:lnTo>
                    <a:lnTo>
                      <a:pt x="324" y="200"/>
                    </a:lnTo>
                    <a:lnTo>
                      <a:pt x="327" y="169"/>
                    </a:lnTo>
                    <a:lnTo>
                      <a:pt x="326" y="141"/>
                    </a:lnTo>
                    <a:lnTo>
                      <a:pt x="320" y="114"/>
                    </a:lnTo>
                    <a:lnTo>
                      <a:pt x="311" y="92"/>
                    </a:lnTo>
                    <a:lnTo>
                      <a:pt x="296" y="75"/>
                    </a:lnTo>
                    <a:lnTo>
                      <a:pt x="276" y="64"/>
                    </a:lnTo>
                    <a:lnTo>
                      <a:pt x="253" y="60"/>
                    </a:lnTo>
                    <a:lnTo>
                      <a:pt x="225" y="64"/>
                    </a:lnTo>
                    <a:lnTo>
                      <a:pt x="200" y="75"/>
                    </a:lnTo>
                    <a:lnTo>
                      <a:pt x="178" y="94"/>
                    </a:lnTo>
                    <a:lnTo>
                      <a:pt x="160" y="117"/>
                    </a:lnTo>
                    <a:lnTo>
                      <a:pt x="142" y="147"/>
                    </a:lnTo>
                    <a:lnTo>
                      <a:pt x="127" y="182"/>
                    </a:lnTo>
                    <a:lnTo>
                      <a:pt x="115" y="219"/>
                    </a:lnTo>
                    <a:lnTo>
                      <a:pt x="102" y="261"/>
                    </a:lnTo>
                    <a:lnTo>
                      <a:pt x="89" y="305"/>
                    </a:lnTo>
                    <a:lnTo>
                      <a:pt x="84" y="331"/>
                    </a:lnTo>
                    <a:lnTo>
                      <a:pt x="76" y="348"/>
                    </a:lnTo>
                    <a:lnTo>
                      <a:pt x="71" y="361"/>
                    </a:lnTo>
                    <a:lnTo>
                      <a:pt x="64" y="366"/>
                    </a:lnTo>
                    <a:lnTo>
                      <a:pt x="53" y="370"/>
                    </a:lnTo>
                    <a:lnTo>
                      <a:pt x="40" y="370"/>
                    </a:lnTo>
                    <a:lnTo>
                      <a:pt x="33" y="370"/>
                    </a:lnTo>
                    <a:lnTo>
                      <a:pt x="22" y="368"/>
                    </a:lnTo>
                    <a:lnTo>
                      <a:pt x="13" y="363"/>
                    </a:lnTo>
                    <a:lnTo>
                      <a:pt x="4" y="355"/>
                    </a:lnTo>
                    <a:lnTo>
                      <a:pt x="0" y="340"/>
                    </a:lnTo>
                    <a:lnTo>
                      <a:pt x="2" y="331"/>
                    </a:lnTo>
                    <a:lnTo>
                      <a:pt x="5" y="313"/>
                    </a:lnTo>
                    <a:lnTo>
                      <a:pt x="13" y="289"/>
                    </a:lnTo>
                    <a:lnTo>
                      <a:pt x="22" y="258"/>
                    </a:lnTo>
                    <a:lnTo>
                      <a:pt x="33" y="224"/>
                    </a:lnTo>
                    <a:lnTo>
                      <a:pt x="47" y="189"/>
                    </a:lnTo>
                    <a:lnTo>
                      <a:pt x="62" y="152"/>
                    </a:lnTo>
                    <a:lnTo>
                      <a:pt x="80" y="119"/>
                    </a:lnTo>
                    <a:lnTo>
                      <a:pt x="95" y="97"/>
                    </a:lnTo>
                    <a:lnTo>
                      <a:pt x="111" y="73"/>
                    </a:lnTo>
                    <a:lnTo>
                      <a:pt x="133" y="51"/>
                    </a:lnTo>
                    <a:lnTo>
                      <a:pt x="158" y="31"/>
                    </a:lnTo>
                    <a:lnTo>
                      <a:pt x="187" y="14"/>
                    </a:lnTo>
                    <a:lnTo>
                      <a:pt x="220" y="3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5250" y="2345"/>
                <a:ext cx="750" cy="56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412" y="0"/>
                  </a:cxn>
                  <a:cxn ang="0">
                    <a:pos x="1428" y="0"/>
                  </a:cxn>
                  <a:cxn ang="0">
                    <a:pos x="1446" y="2"/>
                  </a:cxn>
                  <a:cxn ang="0">
                    <a:pos x="1462" y="5"/>
                  </a:cxn>
                  <a:cxn ang="0">
                    <a:pos x="1477" y="11"/>
                  </a:cxn>
                  <a:cxn ang="0">
                    <a:pos x="1490" y="22"/>
                  </a:cxn>
                  <a:cxn ang="0">
                    <a:pos x="1497" y="37"/>
                  </a:cxn>
                  <a:cxn ang="0">
                    <a:pos x="1501" y="61"/>
                  </a:cxn>
                  <a:cxn ang="0">
                    <a:pos x="1497" y="79"/>
                  </a:cxn>
                  <a:cxn ang="0">
                    <a:pos x="1488" y="92"/>
                  </a:cxn>
                  <a:cxn ang="0">
                    <a:pos x="1477" y="101"/>
                  </a:cxn>
                  <a:cxn ang="0">
                    <a:pos x="1461" y="105"/>
                  </a:cxn>
                  <a:cxn ang="0">
                    <a:pos x="1444" y="109"/>
                  </a:cxn>
                  <a:cxn ang="0">
                    <a:pos x="1428" y="110"/>
                  </a:cxn>
                  <a:cxn ang="0">
                    <a:pos x="1412" y="110"/>
                  </a:cxn>
                  <a:cxn ang="0">
                    <a:pos x="89" y="110"/>
                  </a:cxn>
                  <a:cxn ang="0">
                    <a:pos x="71" y="110"/>
                  </a:cxn>
                  <a:cxn ang="0">
                    <a:pos x="53" y="109"/>
                  </a:cxn>
                  <a:cxn ang="0">
                    <a:pos x="37" y="105"/>
                  </a:cxn>
                  <a:cxn ang="0">
                    <a:pos x="22" y="99"/>
                  </a:cxn>
                  <a:cxn ang="0">
                    <a:pos x="11" y="90"/>
                  </a:cxn>
                  <a:cxn ang="0">
                    <a:pos x="2" y="75"/>
                  </a:cxn>
                  <a:cxn ang="0">
                    <a:pos x="0" y="55"/>
                  </a:cxn>
                  <a:cxn ang="0">
                    <a:pos x="2" y="35"/>
                  </a:cxn>
                  <a:cxn ang="0">
                    <a:pos x="11" y="20"/>
                  </a:cxn>
                  <a:cxn ang="0">
                    <a:pos x="22" y="11"/>
                  </a:cxn>
                  <a:cxn ang="0">
                    <a:pos x="37" y="4"/>
                  </a:cxn>
                  <a:cxn ang="0">
                    <a:pos x="53" y="2"/>
                  </a:cxn>
                  <a:cxn ang="0">
                    <a:pos x="71" y="0"/>
                  </a:cxn>
                  <a:cxn ang="0">
                    <a:pos x="89" y="0"/>
                  </a:cxn>
                </a:cxnLst>
                <a:rect l="0" t="0" r="r" b="b"/>
                <a:pathLst>
                  <a:path w="1501" h="110">
                    <a:moveTo>
                      <a:pt x="89" y="0"/>
                    </a:moveTo>
                    <a:lnTo>
                      <a:pt x="1412" y="0"/>
                    </a:lnTo>
                    <a:lnTo>
                      <a:pt x="1428" y="0"/>
                    </a:lnTo>
                    <a:lnTo>
                      <a:pt x="1446" y="2"/>
                    </a:lnTo>
                    <a:lnTo>
                      <a:pt x="1462" y="5"/>
                    </a:lnTo>
                    <a:lnTo>
                      <a:pt x="1477" y="11"/>
                    </a:lnTo>
                    <a:lnTo>
                      <a:pt x="1490" y="22"/>
                    </a:lnTo>
                    <a:lnTo>
                      <a:pt x="1497" y="37"/>
                    </a:lnTo>
                    <a:lnTo>
                      <a:pt x="1501" y="61"/>
                    </a:lnTo>
                    <a:lnTo>
                      <a:pt x="1497" y="79"/>
                    </a:lnTo>
                    <a:lnTo>
                      <a:pt x="1488" y="92"/>
                    </a:lnTo>
                    <a:lnTo>
                      <a:pt x="1477" y="101"/>
                    </a:lnTo>
                    <a:lnTo>
                      <a:pt x="1461" y="105"/>
                    </a:lnTo>
                    <a:lnTo>
                      <a:pt x="1444" y="109"/>
                    </a:lnTo>
                    <a:lnTo>
                      <a:pt x="1428" y="110"/>
                    </a:lnTo>
                    <a:lnTo>
                      <a:pt x="1412" y="110"/>
                    </a:lnTo>
                    <a:lnTo>
                      <a:pt x="89" y="110"/>
                    </a:lnTo>
                    <a:lnTo>
                      <a:pt x="71" y="110"/>
                    </a:lnTo>
                    <a:lnTo>
                      <a:pt x="53" y="109"/>
                    </a:lnTo>
                    <a:lnTo>
                      <a:pt x="37" y="105"/>
                    </a:lnTo>
                    <a:lnTo>
                      <a:pt x="22" y="99"/>
                    </a:lnTo>
                    <a:lnTo>
                      <a:pt x="11" y="90"/>
                    </a:lnTo>
                    <a:lnTo>
                      <a:pt x="2" y="75"/>
                    </a:lnTo>
                    <a:lnTo>
                      <a:pt x="0" y="55"/>
                    </a:lnTo>
                    <a:lnTo>
                      <a:pt x="2" y="35"/>
                    </a:lnTo>
                    <a:lnTo>
                      <a:pt x="11" y="20"/>
                    </a:lnTo>
                    <a:lnTo>
                      <a:pt x="22" y="11"/>
                    </a:lnTo>
                    <a:lnTo>
                      <a:pt x="37" y="4"/>
                    </a:lnTo>
                    <a:lnTo>
                      <a:pt x="53" y="2"/>
                    </a:lnTo>
                    <a:lnTo>
                      <a:pt x="71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6235" y="1908"/>
                <a:ext cx="405" cy="747"/>
              </a:xfrm>
              <a:custGeom>
                <a:avLst/>
                <a:gdLst/>
                <a:ahLst/>
                <a:cxnLst>
                  <a:cxn ang="0">
                    <a:pos x="462" y="0"/>
                  </a:cxn>
                  <a:cxn ang="0">
                    <a:pos x="493" y="9"/>
                  </a:cxn>
                  <a:cxn ang="0">
                    <a:pos x="504" y="38"/>
                  </a:cxn>
                  <a:cxn ang="0">
                    <a:pos x="504" y="1310"/>
                  </a:cxn>
                  <a:cxn ang="0">
                    <a:pos x="506" y="1347"/>
                  </a:cxn>
                  <a:cxn ang="0">
                    <a:pos x="515" y="1374"/>
                  </a:cxn>
                  <a:cxn ang="0">
                    <a:pos x="540" y="1395"/>
                  </a:cxn>
                  <a:cxn ang="0">
                    <a:pos x="589" y="1407"/>
                  </a:cxn>
                  <a:cxn ang="0">
                    <a:pos x="671" y="1415"/>
                  </a:cxn>
                  <a:cxn ang="0">
                    <a:pos x="809" y="1415"/>
                  </a:cxn>
                  <a:cxn ang="0">
                    <a:pos x="789" y="1494"/>
                  </a:cxn>
                  <a:cxn ang="0">
                    <a:pos x="715" y="1492"/>
                  </a:cxn>
                  <a:cxn ang="0">
                    <a:pos x="616" y="1490"/>
                  </a:cxn>
                  <a:cxn ang="0">
                    <a:pos x="518" y="1487"/>
                  </a:cxn>
                  <a:cxn ang="0">
                    <a:pos x="436" y="1485"/>
                  </a:cxn>
                  <a:cxn ang="0">
                    <a:pos x="384" y="1485"/>
                  </a:cxn>
                  <a:cxn ang="0">
                    <a:pos x="311" y="1487"/>
                  </a:cxn>
                  <a:cxn ang="0">
                    <a:pos x="220" y="1489"/>
                  </a:cxn>
                  <a:cxn ang="0">
                    <a:pos x="131" y="1492"/>
                  </a:cxn>
                  <a:cxn ang="0">
                    <a:pos x="58" y="1494"/>
                  </a:cxn>
                  <a:cxn ang="0">
                    <a:pos x="14" y="1494"/>
                  </a:cxn>
                  <a:cxn ang="0">
                    <a:pos x="100" y="1415"/>
                  </a:cxn>
                  <a:cxn ang="0">
                    <a:pos x="200" y="1411"/>
                  </a:cxn>
                  <a:cxn ang="0">
                    <a:pos x="264" y="1402"/>
                  </a:cxn>
                  <a:cxn ang="0">
                    <a:pos x="300" y="1385"/>
                  </a:cxn>
                  <a:cxn ang="0">
                    <a:pos x="316" y="1361"/>
                  </a:cxn>
                  <a:cxn ang="0">
                    <a:pos x="322" y="1330"/>
                  </a:cxn>
                  <a:cxn ang="0">
                    <a:pos x="322" y="166"/>
                  </a:cxn>
                  <a:cxn ang="0">
                    <a:pos x="215" y="202"/>
                  </a:cxn>
                  <a:cxn ang="0">
                    <a:pos x="113" y="221"/>
                  </a:cxn>
                  <a:cxn ang="0">
                    <a:pos x="29" y="224"/>
                  </a:cxn>
                  <a:cxn ang="0">
                    <a:pos x="0" y="145"/>
                  </a:cxn>
                  <a:cxn ang="0">
                    <a:pos x="69" y="143"/>
                  </a:cxn>
                  <a:cxn ang="0">
                    <a:pos x="154" y="136"/>
                  </a:cxn>
                  <a:cxn ang="0">
                    <a:pos x="249" y="114"/>
                  </a:cxn>
                  <a:cxn ang="0">
                    <a:pos x="345" y="70"/>
                  </a:cxn>
                  <a:cxn ang="0">
                    <a:pos x="435" y="0"/>
                  </a:cxn>
                </a:cxnLst>
                <a:rect l="0" t="0" r="r" b="b"/>
                <a:pathLst>
                  <a:path w="809" h="1494">
                    <a:moveTo>
                      <a:pt x="435" y="0"/>
                    </a:moveTo>
                    <a:lnTo>
                      <a:pt x="462" y="0"/>
                    </a:lnTo>
                    <a:lnTo>
                      <a:pt x="482" y="3"/>
                    </a:lnTo>
                    <a:lnTo>
                      <a:pt x="493" y="9"/>
                    </a:lnTo>
                    <a:lnTo>
                      <a:pt x="500" y="22"/>
                    </a:lnTo>
                    <a:lnTo>
                      <a:pt x="504" y="38"/>
                    </a:lnTo>
                    <a:lnTo>
                      <a:pt x="504" y="64"/>
                    </a:lnTo>
                    <a:lnTo>
                      <a:pt x="504" y="1310"/>
                    </a:lnTo>
                    <a:lnTo>
                      <a:pt x="504" y="1330"/>
                    </a:lnTo>
                    <a:lnTo>
                      <a:pt x="506" y="1347"/>
                    </a:lnTo>
                    <a:lnTo>
                      <a:pt x="509" y="1361"/>
                    </a:lnTo>
                    <a:lnTo>
                      <a:pt x="515" y="1374"/>
                    </a:lnTo>
                    <a:lnTo>
                      <a:pt x="526" y="1385"/>
                    </a:lnTo>
                    <a:lnTo>
                      <a:pt x="540" y="1395"/>
                    </a:lnTo>
                    <a:lnTo>
                      <a:pt x="562" y="1402"/>
                    </a:lnTo>
                    <a:lnTo>
                      <a:pt x="589" y="1407"/>
                    </a:lnTo>
                    <a:lnTo>
                      <a:pt x="626" y="1411"/>
                    </a:lnTo>
                    <a:lnTo>
                      <a:pt x="671" y="1415"/>
                    </a:lnTo>
                    <a:lnTo>
                      <a:pt x="726" y="1415"/>
                    </a:lnTo>
                    <a:lnTo>
                      <a:pt x="809" y="1415"/>
                    </a:lnTo>
                    <a:lnTo>
                      <a:pt x="809" y="1494"/>
                    </a:lnTo>
                    <a:lnTo>
                      <a:pt x="789" y="1494"/>
                    </a:lnTo>
                    <a:lnTo>
                      <a:pt x="756" y="1494"/>
                    </a:lnTo>
                    <a:lnTo>
                      <a:pt x="715" y="1492"/>
                    </a:lnTo>
                    <a:lnTo>
                      <a:pt x="667" y="1492"/>
                    </a:lnTo>
                    <a:lnTo>
                      <a:pt x="616" y="1490"/>
                    </a:lnTo>
                    <a:lnTo>
                      <a:pt x="566" y="1489"/>
                    </a:lnTo>
                    <a:lnTo>
                      <a:pt x="518" y="1487"/>
                    </a:lnTo>
                    <a:lnTo>
                      <a:pt x="473" y="1487"/>
                    </a:lnTo>
                    <a:lnTo>
                      <a:pt x="436" y="1485"/>
                    </a:lnTo>
                    <a:lnTo>
                      <a:pt x="409" y="1485"/>
                    </a:lnTo>
                    <a:lnTo>
                      <a:pt x="384" y="1485"/>
                    </a:lnTo>
                    <a:lnTo>
                      <a:pt x="349" y="1487"/>
                    </a:lnTo>
                    <a:lnTo>
                      <a:pt x="311" y="1487"/>
                    </a:lnTo>
                    <a:lnTo>
                      <a:pt x="267" y="1489"/>
                    </a:lnTo>
                    <a:lnTo>
                      <a:pt x="220" y="1489"/>
                    </a:lnTo>
                    <a:lnTo>
                      <a:pt x="175" y="1490"/>
                    </a:lnTo>
                    <a:lnTo>
                      <a:pt x="131" y="1492"/>
                    </a:lnTo>
                    <a:lnTo>
                      <a:pt x="91" y="1492"/>
                    </a:lnTo>
                    <a:lnTo>
                      <a:pt x="58" y="1494"/>
                    </a:lnTo>
                    <a:lnTo>
                      <a:pt x="31" y="1494"/>
                    </a:lnTo>
                    <a:lnTo>
                      <a:pt x="14" y="1494"/>
                    </a:lnTo>
                    <a:lnTo>
                      <a:pt x="14" y="1415"/>
                    </a:lnTo>
                    <a:lnTo>
                      <a:pt x="100" y="1415"/>
                    </a:lnTo>
                    <a:lnTo>
                      <a:pt x="154" y="1415"/>
                    </a:lnTo>
                    <a:lnTo>
                      <a:pt x="200" y="1411"/>
                    </a:lnTo>
                    <a:lnTo>
                      <a:pt x="236" y="1407"/>
                    </a:lnTo>
                    <a:lnTo>
                      <a:pt x="264" y="1402"/>
                    </a:lnTo>
                    <a:lnTo>
                      <a:pt x="285" y="1395"/>
                    </a:lnTo>
                    <a:lnTo>
                      <a:pt x="300" y="1385"/>
                    </a:lnTo>
                    <a:lnTo>
                      <a:pt x="311" y="1374"/>
                    </a:lnTo>
                    <a:lnTo>
                      <a:pt x="316" y="1361"/>
                    </a:lnTo>
                    <a:lnTo>
                      <a:pt x="320" y="1347"/>
                    </a:lnTo>
                    <a:lnTo>
                      <a:pt x="322" y="1330"/>
                    </a:lnTo>
                    <a:lnTo>
                      <a:pt x="322" y="1310"/>
                    </a:lnTo>
                    <a:lnTo>
                      <a:pt x="322" y="166"/>
                    </a:lnTo>
                    <a:lnTo>
                      <a:pt x="269" y="188"/>
                    </a:lnTo>
                    <a:lnTo>
                      <a:pt x="215" y="202"/>
                    </a:lnTo>
                    <a:lnTo>
                      <a:pt x="162" y="213"/>
                    </a:lnTo>
                    <a:lnTo>
                      <a:pt x="113" y="221"/>
                    </a:lnTo>
                    <a:lnTo>
                      <a:pt x="67" y="223"/>
                    </a:lnTo>
                    <a:lnTo>
                      <a:pt x="29" y="224"/>
                    </a:lnTo>
                    <a:lnTo>
                      <a:pt x="0" y="224"/>
                    </a:lnTo>
                    <a:lnTo>
                      <a:pt x="0" y="145"/>
                    </a:lnTo>
                    <a:lnTo>
                      <a:pt x="31" y="145"/>
                    </a:lnTo>
                    <a:lnTo>
                      <a:pt x="69" y="143"/>
                    </a:lnTo>
                    <a:lnTo>
                      <a:pt x="109" y="142"/>
                    </a:lnTo>
                    <a:lnTo>
                      <a:pt x="154" y="136"/>
                    </a:lnTo>
                    <a:lnTo>
                      <a:pt x="200" y="127"/>
                    </a:lnTo>
                    <a:lnTo>
                      <a:pt x="249" y="114"/>
                    </a:lnTo>
                    <a:lnTo>
                      <a:pt x="298" y="95"/>
                    </a:lnTo>
                    <a:lnTo>
                      <a:pt x="345" y="70"/>
                    </a:lnTo>
                    <a:lnTo>
                      <a:pt x="391" y="38"/>
                    </a:lnTo>
                    <a:lnTo>
                      <a:pt x="4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4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3124200" y="5791200"/>
              <a:ext cx="481862" cy="495300"/>
              <a:chOff x="2841" y="2288"/>
              <a:chExt cx="1255" cy="1290"/>
            </a:xfrm>
          </p:grpSpPr>
          <p:sp>
            <p:nvSpPr>
              <p:cNvPr id="24" name="Freeform 6"/>
              <p:cNvSpPr>
                <a:spLocks noEditPoints="1"/>
              </p:cNvSpPr>
              <p:nvPr/>
            </p:nvSpPr>
            <p:spPr bwMode="auto">
              <a:xfrm>
                <a:off x="2841" y="2288"/>
                <a:ext cx="423" cy="1068"/>
              </a:xfrm>
              <a:custGeom>
                <a:avLst/>
                <a:gdLst/>
                <a:ahLst/>
                <a:cxnLst>
                  <a:cxn ang="0">
                    <a:pos x="829" y="1089"/>
                  </a:cxn>
                  <a:cxn ang="0">
                    <a:pos x="986" y="1251"/>
                  </a:cxn>
                  <a:cxn ang="0">
                    <a:pos x="1026" y="1477"/>
                  </a:cxn>
                  <a:cxn ang="0">
                    <a:pos x="961" y="1688"/>
                  </a:cxn>
                  <a:cxn ang="0">
                    <a:pos x="918" y="1811"/>
                  </a:cxn>
                  <a:cxn ang="0">
                    <a:pos x="870" y="1930"/>
                  </a:cxn>
                  <a:cxn ang="0">
                    <a:pos x="632" y="2573"/>
                  </a:cxn>
                  <a:cxn ang="0">
                    <a:pos x="561" y="2765"/>
                  </a:cxn>
                  <a:cxn ang="0">
                    <a:pos x="535" y="2891"/>
                  </a:cxn>
                  <a:cxn ang="0">
                    <a:pos x="548" y="3040"/>
                  </a:cxn>
                  <a:cxn ang="0">
                    <a:pos x="645" y="3098"/>
                  </a:cxn>
                  <a:cxn ang="0">
                    <a:pos x="864" y="3011"/>
                  </a:cxn>
                  <a:cxn ang="0">
                    <a:pos x="1025" y="2793"/>
                  </a:cxn>
                  <a:cxn ang="0">
                    <a:pos x="1132" y="2506"/>
                  </a:cxn>
                  <a:cxn ang="0">
                    <a:pos x="1178" y="2427"/>
                  </a:cxn>
                  <a:cxn ang="0">
                    <a:pos x="1233" y="2425"/>
                  </a:cxn>
                  <a:cxn ang="0">
                    <a:pos x="1269" y="2468"/>
                  </a:cxn>
                  <a:cxn ang="0">
                    <a:pos x="1244" y="2567"/>
                  </a:cxn>
                  <a:cxn ang="0">
                    <a:pos x="1168" y="2764"/>
                  </a:cxn>
                  <a:cxn ang="0">
                    <a:pos x="1035" y="2983"/>
                  </a:cxn>
                  <a:cxn ang="0">
                    <a:pos x="840" y="3152"/>
                  </a:cxn>
                  <a:cxn ang="0">
                    <a:pos x="582" y="3200"/>
                  </a:cxn>
                  <a:cxn ang="0">
                    <a:pos x="358" y="3093"/>
                  </a:cxn>
                  <a:cxn ang="0">
                    <a:pos x="251" y="2869"/>
                  </a:cxn>
                  <a:cxn ang="0">
                    <a:pos x="277" y="2655"/>
                  </a:cxn>
                  <a:cxn ang="0">
                    <a:pos x="360" y="2430"/>
                  </a:cxn>
                  <a:cxn ang="0">
                    <a:pos x="442" y="2211"/>
                  </a:cxn>
                  <a:cxn ang="0">
                    <a:pos x="547" y="1931"/>
                  </a:cxn>
                  <a:cxn ang="0">
                    <a:pos x="643" y="1676"/>
                  </a:cxn>
                  <a:cxn ang="0">
                    <a:pos x="698" y="1523"/>
                  </a:cxn>
                  <a:cxn ang="0">
                    <a:pos x="741" y="1342"/>
                  </a:cxn>
                  <a:cxn ang="0">
                    <a:pos x="720" y="1193"/>
                  </a:cxn>
                  <a:cxn ang="0">
                    <a:pos x="657" y="1149"/>
                  </a:cxn>
                  <a:cxn ang="0">
                    <a:pos x="555" y="1156"/>
                  </a:cxn>
                  <a:cxn ang="0">
                    <a:pos x="382" y="1258"/>
                  </a:cxn>
                  <a:cxn ang="0">
                    <a:pos x="218" y="1506"/>
                  </a:cxn>
                  <a:cxn ang="0">
                    <a:pos x="119" y="1790"/>
                  </a:cxn>
                  <a:cxn ang="0">
                    <a:pos x="60" y="1822"/>
                  </a:cxn>
                  <a:cxn ang="0">
                    <a:pos x="17" y="1812"/>
                  </a:cxn>
                  <a:cxn ang="0">
                    <a:pos x="4" y="1754"/>
                  </a:cxn>
                  <a:cxn ang="0">
                    <a:pos x="49" y="1606"/>
                  </a:cxn>
                  <a:cxn ang="0">
                    <a:pos x="150" y="1393"/>
                  </a:cxn>
                  <a:cxn ang="0">
                    <a:pos x="309" y="1186"/>
                  </a:cxn>
                  <a:cxn ang="0">
                    <a:pos x="531" y="1056"/>
                  </a:cxn>
                  <a:cxn ang="0">
                    <a:pos x="1111" y="10"/>
                  </a:cxn>
                  <a:cxn ang="0">
                    <a:pos x="1214" y="111"/>
                  </a:cxn>
                  <a:cxn ang="0">
                    <a:pos x="1195" y="279"/>
                  </a:cxn>
                  <a:cxn ang="0">
                    <a:pos x="1063" y="398"/>
                  </a:cxn>
                  <a:cxn ang="0">
                    <a:pos x="899" y="409"/>
                  </a:cxn>
                  <a:cxn ang="0">
                    <a:pos x="797" y="309"/>
                  </a:cxn>
                  <a:cxn ang="0">
                    <a:pos x="826" y="127"/>
                  </a:cxn>
                  <a:cxn ang="0">
                    <a:pos x="1000" y="4"/>
                  </a:cxn>
                </a:cxnLst>
                <a:rect l="0" t="0" r="r" b="b"/>
                <a:pathLst>
                  <a:path w="1269" h="3203">
                    <a:moveTo>
                      <a:pt x="637" y="1042"/>
                    </a:moveTo>
                    <a:lnTo>
                      <a:pt x="690" y="1046"/>
                    </a:lnTo>
                    <a:lnTo>
                      <a:pt x="739" y="1055"/>
                    </a:lnTo>
                    <a:lnTo>
                      <a:pt x="785" y="1069"/>
                    </a:lnTo>
                    <a:lnTo>
                      <a:pt x="829" y="1089"/>
                    </a:lnTo>
                    <a:lnTo>
                      <a:pt x="868" y="1114"/>
                    </a:lnTo>
                    <a:lnTo>
                      <a:pt x="903" y="1143"/>
                    </a:lnTo>
                    <a:lnTo>
                      <a:pt x="936" y="1176"/>
                    </a:lnTo>
                    <a:lnTo>
                      <a:pt x="962" y="1212"/>
                    </a:lnTo>
                    <a:lnTo>
                      <a:pt x="986" y="1251"/>
                    </a:lnTo>
                    <a:lnTo>
                      <a:pt x="1004" y="1293"/>
                    </a:lnTo>
                    <a:lnTo>
                      <a:pt x="1017" y="1338"/>
                    </a:lnTo>
                    <a:lnTo>
                      <a:pt x="1025" y="1385"/>
                    </a:lnTo>
                    <a:lnTo>
                      <a:pt x="1028" y="1432"/>
                    </a:lnTo>
                    <a:lnTo>
                      <a:pt x="1026" y="1477"/>
                    </a:lnTo>
                    <a:lnTo>
                      <a:pt x="1021" y="1517"/>
                    </a:lnTo>
                    <a:lnTo>
                      <a:pt x="1011" y="1558"/>
                    </a:lnTo>
                    <a:lnTo>
                      <a:pt x="997" y="1598"/>
                    </a:lnTo>
                    <a:lnTo>
                      <a:pt x="982" y="1642"/>
                    </a:lnTo>
                    <a:lnTo>
                      <a:pt x="961" y="1688"/>
                    </a:lnTo>
                    <a:lnTo>
                      <a:pt x="949" y="1720"/>
                    </a:lnTo>
                    <a:lnTo>
                      <a:pt x="940" y="1746"/>
                    </a:lnTo>
                    <a:lnTo>
                      <a:pt x="932" y="1770"/>
                    </a:lnTo>
                    <a:lnTo>
                      <a:pt x="924" y="1791"/>
                    </a:lnTo>
                    <a:lnTo>
                      <a:pt x="918" y="1811"/>
                    </a:lnTo>
                    <a:lnTo>
                      <a:pt x="910" y="1830"/>
                    </a:lnTo>
                    <a:lnTo>
                      <a:pt x="902" y="1851"/>
                    </a:lnTo>
                    <a:lnTo>
                      <a:pt x="893" y="1873"/>
                    </a:lnTo>
                    <a:lnTo>
                      <a:pt x="882" y="1900"/>
                    </a:lnTo>
                    <a:lnTo>
                      <a:pt x="870" y="1930"/>
                    </a:lnTo>
                    <a:lnTo>
                      <a:pt x="855" y="1965"/>
                    </a:lnTo>
                    <a:lnTo>
                      <a:pt x="855" y="1965"/>
                    </a:lnTo>
                    <a:lnTo>
                      <a:pt x="675" y="2460"/>
                    </a:lnTo>
                    <a:lnTo>
                      <a:pt x="652" y="2520"/>
                    </a:lnTo>
                    <a:lnTo>
                      <a:pt x="632" y="2573"/>
                    </a:lnTo>
                    <a:lnTo>
                      <a:pt x="614" y="2620"/>
                    </a:lnTo>
                    <a:lnTo>
                      <a:pt x="598" y="2663"/>
                    </a:lnTo>
                    <a:lnTo>
                      <a:pt x="584" y="2701"/>
                    </a:lnTo>
                    <a:lnTo>
                      <a:pt x="572" y="2735"/>
                    </a:lnTo>
                    <a:lnTo>
                      <a:pt x="561" y="2765"/>
                    </a:lnTo>
                    <a:lnTo>
                      <a:pt x="554" y="2793"/>
                    </a:lnTo>
                    <a:lnTo>
                      <a:pt x="547" y="2819"/>
                    </a:lnTo>
                    <a:lnTo>
                      <a:pt x="542" y="2844"/>
                    </a:lnTo>
                    <a:lnTo>
                      <a:pt x="538" y="2867"/>
                    </a:lnTo>
                    <a:lnTo>
                      <a:pt x="535" y="2891"/>
                    </a:lnTo>
                    <a:lnTo>
                      <a:pt x="533" y="2916"/>
                    </a:lnTo>
                    <a:lnTo>
                      <a:pt x="533" y="2941"/>
                    </a:lnTo>
                    <a:lnTo>
                      <a:pt x="534" y="2980"/>
                    </a:lnTo>
                    <a:lnTo>
                      <a:pt x="539" y="3013"/>
                    </a:lnTo>
                    <a:lnTo>
                      <a:pt x="548" y="3040"/>
                    </a:lnTo>
                    <a:lnTo>
                      <a:pt x="561" y="3061"/>
                    </a:lnTo>
                    <a:lnTo>
                      <a:pt x="577" y="3078"/>
                    </a:lnTo>
                    <a:lnTo>
                      <a:pt x="595" y="3089"/>
                    </a:lnTo>
                    <a:lnTo>
                      <a:pt x="619" y="3095"/>
                    </a:lnTo>
                    <a:lnTo>
                      <a:pt x="645" y="3098"/>
                    </a:lnTo>
                    <a:lnTo>
                      <a:pt x="694" y="3094"/>
                    </a:lnTo>
                    <a:lnTo>
                      <a:pt x="739" y="3083"/>
                    </a:lnTo>
                    <a:lnTo>
                      <a:pt x="783" y="3065"/>
                    </a:lnTo>
                    <a:lnTo>
                      <a:pt x="825" y="3042"/>
                    </a:lnTo>
                    <a:lnTo>
                      <a:pt x="864" y="3011"/>
                    </a:lnTo>
                    <a:lnTo>
                      <a:pt x="901" y="2976"/>
                    </a:lnTo>
                    <a:lnTo>
                      <a:pt x="935" y="2935"/>
                    </a:lnTo>
                    <a:lnTo>
                      <a:pt x="967" y="2892"/>
                    </a:lnTo>
                    <a:lnTo>
                      <a:pt x="996" y="2844"/>
                    </a:lnTo>
                    <a:lnTo>
                      <a:pt x="1025" y="2793"/>
                    </a:lnTo>
                    <a:lnTo>
                      <a:pt x="1050" y="2739"/>
                    </a:lnTo>
                    <a:lnTo>
                      <a:pt x="1075" y="2683"/>
                    </a:lnTo>
                    <a:lnTo>
                      <a:pt x="1096" y="2624"/>
                    </a:lnTo>
                    <a:lnTo>
                      <a:pt x="1115" y="2565"/>
                    </a:lnTo>
                    <a:lnTo>
                      <a:pt x="1132" y="2506"/>
                    </a:lnTo>
                    <a:lnTo>
                      <a:pt x="1144" y="2480"/>
                    </a:lnTo>
                    <a:lnTo>
                      <a:pt x="1153" y="2460"/>
                    </a:lnTo>
                    <a:lnTo>
                      <a:pt x="1161" y="2444"/>
                    </a:lnTo>
                    <a:lnTo>
                      <a:pt x="1169" y="2434"/>
                    </a:lnTo>
                    <a:lnTo>
                      <a:pt x="1178" y="2427"/>
                    </a:lnTo>
                    <a:lnTo>
                      <a:pt x="1191" y="2423"/>
                    </a:lnTo>
                    <a:lnTo>
                      <a:pt x="1208" y="2423"/>
                    </a:lnTo>
                    <a:lnTo>
                      <a:pt x="1215" y="2423"/>
                    </a:lnTo>
                    <a:lnTo>
                      <a:pt x="1224" y="2423"/>
                    </a:lnTo>
                    <a:lnTo>
                      <a:pt x="1233" y="2425"/>
                    </a:lnTo>
                    <a:lnTo>
                      <a:pt x="1244" y="2429"/>
                    </a:lnTo>
                    <a:lnTo>
                      <a:pt x="1253" y="2434"/>
                    </a:lnTo>
                    <a:lnTo>
                      <a:pt x="1261" y="2442"/>
                    </a:lnTo>
                    <a:lnTo>
                      <a:pt x="1266" y="2454"/>
                    </a:lnTo>
                    <a:lnTo>
                      <a:pt x="1269" y="2468"/>
                    </a:lnTo>
                    <a:lnTo>
                      <a:pt x="1267" y="2477"/>
                    </a:lnTo>
                    <a:lnTo>
                      <a:pt x="1265" y="2492"/>
                    </a:lnTo>
                    <a:lnTo>
                      <a:pt x="1259" y="2512"/>
                    </a:lnTo>
                    <a:lnTo>
                      <a:pt x="1253" y="2539"/>
                    </a:lnTo>
                    <a:lnTo>
                      <a:pt x="1244" y="2567"/>
                    </a:lnTo>
                    <a:lnTo>
                      <a:pt x="1233" y="2602"/>
                    </a:lnTo>
                    <a:lnTo>
                      <a:pt x="1220" y="2640"/>
                    </a:lnTo>
                    <a:lnTo>
                      <a:pt x="1204" y="2679"/>
                    </a:lnTo>
                    <a:lnTo>
                      <a:pt x="1187" y="2721"/>
                    </a:lnTo>
                    <a:lnTo>
                      <a:pt x="1168" y="2764"/>
                    </a:lnTo>
                    <a:lnTo>
                      <a:pt x="1145" y="2808"/>
                    </a:lnTo>
                    <a:lnTo>
                      <a:pt x="1122" y="2853"/>
                    </a:lnTo>
                    <a:lnTo>
                      <a:pt x="1096" y="2896"/>
                    </a:lnTo>
                    <a:lnTo>
                      <a:pt x="1067" y="2941"/>
                    </a:lnTo>
                    <a:lnTo>
                      <a:pt x="1035" y="2983"/>
                    </a:lnTo>
                    <a:lnTo>
                      <a:pt x="1001" y="3023"/>
                    </a:lnTo>
                    <a:lnTo>
                      <a:pt x="965" y="3060"/>
                    </a:lnTo>
                    <a:lnTo>
                      <a:pt x="927" y="3095"/>
                    </a:lnTo>
                    <a:lnTo>
                      <a:pt x="885" y="3125"/>
                    </a:lnTo>
                    <a:lnTo>
                      <a:pt x="840" y="3152"/>
                    </a:lnTo>
                    <a:lnTo>
                      <a:pt x="794" y="3174"/>
                    </a:lnTo>
                    <a:lnTo>
                      <a:pt x="745" y="3190"/>
                    </a:lnTo>
                    <a:lnTo>
                      <a:pt x="692" y="3200"/>
                    </a:lnTo>
                    <a:lnTo>
                      <a:pt x="637" y="3203"/>
                    </a:lnTo>
                    <a:lnTo>
                      <a:pt x="582" y="3200"/>
                    </a:lnTo>
                    <a:lnTo>
                      <a:pt x="531" y="3190"/>
                    </a:lnTo>
                    <a:lnTo>
                      <a:pt x="482" y="3174"/>
                    </a:lnTo>
                    <a:lnTo>
                      <a:pt x="437" y="3152"/>
                    </a:lnTo>
                    <a:lnTo>
                      <a:pt x="395" y="3125"/>
                    </a:lnTo>
                    <a:lnTo>
                      <a:pt x="358" y="3093"/>
                    </a:lnTo>
                    <a:lnTo>
                      <a:pt x="326" y="3056"/>
                    </a:lnTo>
                    <a:lnTo>
                      <a:pt x="300" y="3014"/>
                    </a:lnTo>
                    <a:lnTo>
                      <a:pt x="277" y="2970"/>
                    </a:lnTo>
                    <a:lnTo>
                      <a:pt x="262" y="2920"/>
                    </a:lnTo>
                    <a:lnTo>
                      <a:pt x="251" y="2869"/>
                    </a:lnTo>
                    <a:lnTo>
                      <a:pt x="248" y="2814"/>
                    </a:lnTo>
                    <a:lnTo>
                      <a:pt x="250" y="2778"/>
                    </a:lnTo>
                    <a:lnTo>
                      <a:pt x="256" y="2740"/>
                    </a:lnTo>
                    <a:lnTo>
                      <a:pt x="265" y="2698"/>
                    </a:lnTo>
                    <a:lnTo>
                      <a:pt x="277" y="2655"/>
                    </a:lnTo>
                    <a:lnTo>
                      <a:pt x="292" y="2611"/>
                    </a:lnTo>
                    <a:lnTo>
                      <a:pt x="307" y="2565"/>
                    </a:lnTo>
                    <a:lnTo>
                      <a:pt x="324" y="2519"/>
                    </a:lnTo>
                    <a:lnTo>
                      <a:pt x="343" y="2475"/>
                    </a:lnTo>
                    <a:lnTo>
                      <a:pt x="360" y="2430"/>
                    </a:lnTo>
                    <a:lnTo>
                      <a:pt x="373" y="2396"/>
                    </a:lnTo>
                    <a:lnTo>
                      <a:pt x="389" y="2355"/>
                    </a:lnTo>
                    <a:lnTo>
                      <a:pt x="404" y="2311"/>
                    </a:lnTo>
                    <a:lnTo>
                      <a:pt x="423" y="2262"/>
                    </a:lnTo>
                    <a:lnTo>
                      <a:pt x="442" y="2211"/>
                    </a:lnTo>
                    <a:lnTo>
                      <a:pt x="462" y="2158"/>
                    </a:lnTo>
                    <a:lnTo>
                      <a:pt x="483" y="2103"/>
                    </a:lnTo>
                    <a:lnTo>
                      <a:pt x="504" y="2045"/>
                    </a:lnTo>
                    <a:lnTo>
                      <a:pt x="526" y="1989"/>
                    </a:lnTo>
                    <a:lnTo>
                      <a:pt x="547" y="1931"/>
                    </a:lnTo>
                    <a:lnTo>
                      <a:pt x="568" y="1876"/>
                    </a:lnTo>
                    <a:lnTo>
                      <a:pt x="589" y="1821"/>
                    </a:lnTo>
                    <a:lnTo>
                      <a:pt x="607" y="1770"/>
                    </a:lnTo>
                    <a:lnTo>
                      <a:pt x="626" y="1720"/>
                    </a:lnTo>
                    <a:lnTo>
                      <a:pt x="643" y="1676"/>
                    </a:lnTo>
                    <a:lnTo>
                      <a:pt x="658" y="1635"/>
                    </a:lnTo>
                    <a:lnTo>
                      <a:pt x="671" y="1598"/>
                    </a:lnTo>
                    <a:lnTo>
                      <a:pt x="682" y="1568"/>
                    </a:lnTo>
                    <a:lnTo>
                      <a:pt x="690" y="1545"/>
                    </a:lnTo>
                    <a:lnTo>
                      <a:pt x="698" y="1523"/>
                    </a:lnTo>
                    <a:lnTo>
                      <a:pt x="707" y="1495"/>
                    </a:lnTo>
                    <a:lnTo>
                      <a:pt x="717" y="1462"/>
                    </a:lnTo>
                    <a:lnTo>
                      <a:pt x="726" y="1424"/>
                    </a:lnTo>
                    <a:lnTo>
                      <a:pt x="736" y="1385"/>
                    </a:lnTo>
                    <a:lnTo>
                      <a:pt x="741" y="1342"/>
                    </a:lnTo>
                    <a:lnTo>
                      <a:pt x="743" y="1297"/>
                    </a:lnTo>
                    <a:lnTo>
                      <a:pt x="741" y="1263"/>
                    </a:lnTo>
                    <a:lnTo>
                      <a:pt x="737" y="1234"/>
                    </a:lnTo>
                    <a:lnTo>
                      <a:pt x="729" y="1211"/>
                    </a:lnTo>
                    <a:lnTo>
                      <a:pt x="720" y="1193"/>
                    </a:lnTo>
                    <a:lnTo>
                      <a:pt x="709" y="1177"/>
                    </a:lnTo>
                    <a:lnTo>
                      <a:pt x="696" y="1166"/>
                    </a:lnTo>
                    <a:lnTo>
                      <a:pt x="684" y="1158"/>
                    </a:lnTo>
                    <a:lnTo>
                      <a:pt x="670" y="1153"/>
                    </a:lnTo>
                    <a:lnTo>
                      <a:pt x="657" y="1149"/>
                    </a:lnTo>
                    <a:lnTo>
                      <a:pt x="645" y="1148"/>
                    </a:lnTo>
                    <a:lnTo>
                      <a:pt x="633" y="1148"/>
                    </a:lnTo>
                    <a:lnTo>
                      <a:pt x="623" y="1148"/>
                    </a:lnTo>
                    <a:lnTo>
                      <a:pt x="589" y="1149"/>
                    </a:lnTo>
                    <a:lnTo>
                      <a:pt x="555" y="1156"/>
                    </a:lnTo>
                    <a:lnTo>
                      <a:pt x="521" y="1166"/>
                    </a:lnTo>
                    <a:lnTo>
                      <a:pt x="487" y="1181"/>
                    </a:lnTo>
                    <a:lnTo>
                      <a:pt x="451" y="1202"/>
                    </a:lnTo>
                    <a:lnTo>
                      <a:pt x="416" y="1227"/>
                    </a:lnTo>
                    <a:lnTo>
                      <a:pt x="382" y="1258"/>
                    </a:lnTo>
                    <a:lnTo>
                      <a:pt x="348" y="1295"/>
                    </a:lnTo>
                    <a:lnTo>
                      <a:pt x="314" y="1337"/>
                    </a:lnTo>
                    <a:lnTo>
                      <a:pt x="281" y="1386"/>
                    </a:lnTo>
                    <a:lnTo>
                      <a:pt x="250" y="1443"/>
                    </a:lnTo>
                    <a:lnTo>
                      <a:pt x="218" y="1506"/>
                    </a:lnTo>
                    <a:lnTo>
                      <a:pt x="190" y="1576"/>
                    </a:lnTo>
                    <a:lnTo>
                      <a:pt x="162" y="1655"/>
                    </a:lnTo>
                    <a:lnTo>
                      <a:pt x="135" y="1740"/>
                    </a:lnTo>
                    <a:lnTo>
                      <a:pt x="127" y="1769"/>
                    </a:lnTo>
                    <a:lnTo>
                      <a:pt x="119" y="1790"/>
                    </a:lnTo>
                    <a:lnTo>
                      <a:pt x="111" y="1804"/>
                    </a:lnTo>
                    <a:lnTo>
                      <a:pt x="102" y="1813"/>
                    </a:lnTo>
                    <a:lnTo>
                      <a:pt x="91" y="1820"/>
                    </a:lnTo>
                    <a:lnTo>
                      <a:pt x="77" y="1822"/>
                    </a:lnTo>
                    <a:lnTo>
                      <a:pt x="60" y="1822"/>
                    </a:lnTo>
                    <a:lnTo>
                      <a:pt x="56" y="1822"/>
                    </a:lnTo>
                    <a:lnTo>
                      <a:pt x="48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7" y="1812"/>
                    </a:lnTo>
                    <a:lnTo>
                      <a:pt x="9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1" y="1769"/>
                    </a:lnTo>
                    <a:lnTo>
                      <a:pt x="4" y="1754"/>
                    </a:lnTo>
                    <a:lnTo>
                      <a:pt x="9" y="1733"/>
                    </a:lnTo>
                    <a:lnTo>
                      <a:pt x="17" y="1707"/>
                    </a:lnTo>
                    <a:lnTo>
                      <a:pt x="26" y="1677"/>
                    </a:lnTo>
                    <a:lnTo>
                      <a:pt x="36" y="1644"/>
                    </a:lnTo>
                    <a:lnTo>
                      <a:pt x="49" y="1606"/>
                    </a:lnTo>
                    <a:lnTo>
                      <a:pt x="65" y="1567"/>
                    </a:lnTo>
                    <a:lnTo>
                      <a:pt x="83" y="1525"/>
                    </a:lnTo>
                    <a:lnTo>
                      <a:pt x="103" y="1482"/>
                    </a:lnTo>
                    <a:lnTo>
                      <a:pt x="125" y="1437"/>
                    </a:lnTo>
                    <a:lnTo>
                      <a:pt x="150" y="1393"/>
                    </a:lnTo>
                    <a:lnTo>
                      <a:pt x="178" y="1348"/>
                    </a:lnTo>
                    <a:lnTo>
                      <a:pt x="207" y="1305"/>
                    </a:lnTo>
                    <a:lnTo>
                      <a:pt x="238" y="1263"/>
                    </a:lnTo>
                    <a:lnTo>
                      <a:pt x="272" y="1223"/>
                    </a:lnTo>
                    <a:lnTo>
                      <a:pt x="309" y="1186"/>
                    </a:lnTo>
                    <a:lnTo>
                      <a:pt x="348" y="1151"/>
                    </a:lnTo>
                    <a:lnTo>
                      <a:pt x="390" y="1121"/>
                    </a:lnTo>
                    <a:lnTo>
                      <a:pt x="434" y="1094"/>
                    </a:lnTo>
                    <a:lnTo>
                      <a:pt x="482" y="1072"/>
                    </a:lnTo>
                    <a:lnTo>
                      <a:pt x="531" y="1056"/>
                    </a:lnTo>
                    <a:lnTo>
                      <a:pt x="582" y="1046"/>
                    </a:lnTo>
                    <a:lnTo>
                      <a:pt x="637" y="1042"/>
                    </a:lnTo>
                    <a:close/>
                    <a:moveTo>
                      <a:pt x="1043" y="0"/>
                    </a:moveTo>
                    <a:lnTo>
                      <a:pt x="1079" y="2"/>
                    </a:lnTo>
                    <a:lnTo>
                      <a:pt x="1111" y="10"/>
                    </a:lnTo>
                    <a:lnTo>
                      <a:pt x="1140" y="23"/>
                    </a:lnTo>
                    <a:lnTo>
                      <a:pt x="1164" y="39"/>
                    </a:lnTo>
                    <a:lnTo>
                      <a:pt x="1185" y="60"/>
                    </a:lnTo>
                    <a:lnTo>
                      <a:pt x="1202" y="83"/>
                    </a:lnTo>
                    <a:lnTo>
                      <a:pt x="1214" y="111"/>
                    </a:lnTo>
                    <a:lnTo>
                      <a:pt x="1220" y="141"/>
                    </a:lnTo>
                    <a:lnTo>
                      <a:pt x="1223" y="172"/>
                    </a:lnTo>
                    <a:lnTo>
                      <a:pt x="1220" y="210"/>
                    </a:lnTo>
                    <a:lnTo>
                      <a:pt x="1210" y="246"/>
                    </a:lnTo>
                    <a:lnTo>
                      <a:pt x="1195" y="279"/>
                    </a:lnTo>
                    <a:lnTo>
                      <a:pt x="1174" y="310"/>
                    </a:lnTo>
                    <a:lnTo>
                      <a:pt x="1151" y="337"/>
                    </a:lnTo>
                    <a:lnTo>
                      <a:pt x="1123" y="361"/>
                    </a:lnTo>
                    <a:lnTo>
                      <a:pt x="1094" y="381"/>
                    </a:lnTo>
                    <a:lnTo>
                      <a:pt x="1063" y="398"/>
                    </a:lnTo>
                    <a:lnTo>
                      <a:pt x="1032" y="409"/>
                    </a:lnTo>
                    <a:lnTo>
                      <a:pt x="999" y="417"/>
                    </a:lnTo>
                    <a:lnTo>
                      <a:pt x="969" y="420"/>
                    </a:lnTo>
                    <a:lnTo>
                      <a:pt x="932" y="417"/>
                    </a:lnTo>
                    <a:lnTo>
                      <a:pt x="899" y="409"/>
                    </a:lnTo>
                    <a:lnTo>
                      <a:pt x="872" y="396"/>
                    </a:lnTo>
                    <a:lnTo>
                      <a:pt x="847" y="379"/>
                    </a:lnTo>
                    <a:lnTo>
                      <a:pt x="826" y="360"/>
                    </a:lnTo>
                    <a:lnTo>
                      <a:pt x="810" y="335"/>
                    </a:lnTo>
                    <a:lnTo>
                      <a:pt x="797" y="309"/>
                    </a:lnTo>
                    <a:lnTo>
                      <a:pt x="791" y="279"/>
                    </a:lnTo>
                    <a:lnTo>
                      <a:pt x="788" y="247"/>
                    </a:lnTo>
                    <a:lnTo>
                      <a:pt x="793" y="205"/>
                    </a:lnTo>
                    <a:lnTo>
                      <a:pt x="805" y="165"/>
                    </a:lnTo>
                    <a:lnTo>
                      <a:pt x="826" y="127"/>
                    </a:lnTo>
                    <a:lnTo>
                      <a:pt x="852" y="91"/>
                    </a:lnTo>
                    <a:lnTo>
                      <a:pt x="884" y="61"/>
                    </a:lnTo>
                    <a:lnTo>
                      <a:pt x="920" y="35"/>
                    </a:lnTo>
                    <a:lnTo>
                      <a:pt x="959" y="17"/>
                    </a:lnTo>
                    <a:lnTo>
                      <a:pt x="1000" y="4"/>
                    </a:lnTo>
                    <a:lnTo>
                      <a:pt x="10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"/>
              <p:cNvSpPr>
                <a:spLocks/>
              </p:cNvSpPr>
              <p:nvPr/>
            </p:nvSpPr>
            <p:spPr bwMode="auto">
              <a:xfrm>
                <a:off x="3406" y="3073"/>
                <a:ext cx="690" cy="505"/>
              </a:xfrm>
              <a:custGeom>
                <a:avLst/>
                <a:gdLst/>
                <a:ahLst/>
                <a:cxnLst>
                  <a:cxn ang="0">
                    <a:pos x="508" y="16"/>
                  </a:cxn>
                  <a:cxn ang="0">
                    <a:pos x="652" y="96"/>
                  </a:cxn>
                  <a:cxn ang="0">
                    <a:pos x="743" y="262"/>
                  </a:cxn>
                  <a:cxn ang="0">
                    <a:pos x="871" y="178"/>
                  </a:cxn>
                  <a:cxn ang="0">
                    <a:pos x="1090" y="44"/>
                  </a:cxn>
                  <a:cxn ang="0">
                    <a:pos x="1350" y="0"/>
                  </a:cxn>
                  <a:cxn ang="0">
                    <a:pos x="1515" y="27"/>
                  </a:cxn>
                  <a:cxn ang="0">
                    <a:pos x="1664" y="110"/>
                  </a:cxn>
                  <a:cxn ang="0">
                    <a:pos x="1754" y="283"/>
                  </a:cxn>
                  <a:cxn ang="0">
                    <a:pos x="1747" y="512"/>
                  </a:cxn>
                  <a:cxn ang="0">
                    <a:pos x="1679" y="765"/>
                  </a:cxn>
                  <a:cxn ang="0">
                    <a:pos x="1603" y="981"/>
                  </a:cxn>
                  <a:cxn ang="0">
                    <a:pos x="1540" y="1146"/>
                  </a:cxn>
                  <a:cxn ang="0">
                    <a:pos x="1510" y="1263"/>
                  </a:cxn>
                  <a:cxn ang="0">
                    <a:pos x="1516" y="1377"/>
                  </a:cxn>
                  <a:cxn ang="0">
                    <a:pos x="1590" y="1425"/>
                  </a:cxn>
                  <a:cxn ang="0">
                    <a:pos x="1773" y="1339"/>
                  </a:cxn>
                  <a:cxn ang="0">
                    <a:pos x="1926" y="1083"/>
                  </a:cxn>
                  <a:cxn ang="0">
                    <a:pos x="1972" y="972"/>
                  </a:cxn>
                  <a:cxn ang="0">
                    <a:pos x="2026" y="962"/>
                  </a:cxn>
                  <a:cxn ang="0">
                    <a:pos x="2069" y="990"/>
                  </a:cxn>
                  <a:cxn ang="0">
                    <a:pos x="2052" y="1075"/>
                  </a:cxn>
                  <a:cxn ang="0">
                    <a:pos x="1976" y="1240"/>
                  </a:cxn>
                  <a:cxn ang="0">
                    <a:pos x="1837" y="1415"/>
                  </a:cxn>
                  <a:cxn ang="0">
                    <a:pos x="1632" y="1513"/>
                  </a:cxn>
                  <a:cxn ang="0">
                    <a:pos x="1422" y="1481"/>
                  </a:cxn>
                  <a:cxn ang="0">
                    <a:pos x="1286" y="1352"/>
                  </a:cxn>
                  <a:cxn ang="0">
                    <a:pos x="1264" y="1184"/>
                  </a:cxn>
                  <a:cxn ang="0">
                    <a:pos x="1312" y="1051"/>
                  </a:cxn>
                  <a:cxn ang="0">
                    <a:pos x="1393" y="828"/>
                  </a:cxn>
                  <a:cxn ang="0">
                    <a:pos x="1479" y="537"/>
                  </a:cxn>
                  <a:cxn ang="0">
                    <a:pos x="1507" y="316"/>
                  </a:cxn>
                  <a:cxn ang="0">
                    <a:pos x="1496" y="216"/>
                  </a:cxn>
                  <a:cxn ang="0">
                    <a:pos x="1431" y="122"/>
                  </a:cxn>
                  <a:cxn ang="0">
                    <a:pos x="1256" y="93"/>
                  </a:cxn>
                  <a:cxn ang="0">
                    <a:pos x="1018" y="184"/>
                  </a:cxn>
                  <a:cxn ang="0">
                    <a:pos x="851" y="341"/>
                  </a:cxn>
                  <a:cxn ang="0">
                    <a:pos x="740" y="497"/>
                  </a:cxn>
                  <a:cxn ang="0">
                    <a:pos x="686" y="615"/>
                  </a:cxn>
                  <a:cxn ang="0">
                    <a:pos x="622" y="855"/>
                  </a:cxn>
                  <a:cxn ang="0">
                    <a:pos x="566" y="1090"/>
                  </a:cxn>
                  <a:cxn ang="0">
                    <a:pos x="519" y="1269"/>
                  </a:cxn>
                  <a:cxn ang="0">
                    <a:pos x="474" y="1430"/>
                  </a:cxn>
                  <a:cxn ang="0">
                    <a:pos x="393" y="1505"/>
                  </a:cxn>
                  <a:cxn ang="0">
                    <a:pos x="283" y="1505"/>
                  </a:cxn>
                  <a:cxn ang="0">
                    <a:pos x="220" y="1434"/>
                  </a:cxn>
                  <a:cxn ang="0">
                    <a:pos x="231" y="1357"/>
                  </a:cxn>
                  <a:cxn ang="0">
                    <a:pos x="255" y="1276"/>
                  </a:cxn>
                  <a:cxn ang="0">
                    <a:pos x="403" y="672"/>
                  </a:cxn>
                  <a:cxn ang="0">
                    <a:pos x="453" y="464"/>
                  </a:cxn>
                  <a:cxn ang="0">
                    <a:pos x="494" y="283"/>
                  </a:cxn>
                  <a:cxn ang="0">
                    <a:pos x="475" y="150"/>
                  </a:cxn>
                  <a:cxn ang="0">
                    <a:pos x="382" y="91"/>
                  </a:cxn>
                  <a:cxn ang="0">
                    <a:pos x="248" y="167"/>
                  </a:cxn>
                  <a:cxn ang="0">
                    <a:pos x="162" y="360"/>
                  </a:cxn>
                  <a:cxn ang="0">
                    <a:pos x="113" y="528"/>
                  </a:cxn>
                  <a:cxn ang="0">
                    <a:pos x="59" y="556"/>
                  </a:cxn>
                  <a:cxn ang="0">
                    <a:pos x="15" y="545"/>
                  </a:cxn>
                  <a:cxn ang="0">
                    <a:pos x="3" y="490"/>
                  </a:cxn>
                  <a:cxn ang="0">
                    <a:pos x="42" y="354"/>
                  </a:cxn>
                  <a:cxn ang="0">
                    <a:pos x="119" y="180"/>
                  </a:cxn>
                  <a:cxn ang="0">
                    <a:pos x="219" y="62"/>
                  </a:cxn>
                  <a:cxn ang="0">
                    <a:pos x="390" y="0"/>
                  </a:cxn>
                </a:cxnLst>
                <a:rect l="0" t="0" r="r" b="b"/>
                <a:pathLst>
                  <a:path w="2070" h="1515">
                    <a:moveTo>
                      <a:pt x="390" y="0"/>
                    </a:moveTo>
                    <a:lnTo>
                      <a:pt x="418" y="2"/>
                    </a:lnTo>
                    <a:lnTo>
                      <a:pt x="447" y="4"/>
                    </a:lnTo>
                    <a:lnTo>
                      <a:pt x="477" y="10"/>
                    </a:lnTo>
                    <a:lnTo>
                      <a:pt x="508" y="16"/>
                    </a:lnTo>
                    <a:lnTo>
                      <a:pt x="538" y="27"/>
                    </a:lnTo>
                    <a:lnTo>
                      <a:pt x="568" y="40"/>
                    </a:lnTo>
                    <a:lnTo>
                      <a:pt x="599" y="55"/>
                    </a:lnTo>
                    <a:lnTo>
                      <a:pt x="626" y="74"/>
                    </a:lnTo>
                    <a:lnTo>
                      <a:pt x="652" y="96"/>
                    </a:lnTo>
                    <a:lnTo>
                      <a:pt x="677" y="121"/>
                    </a:lnTo>
                    <a:lnTo>
                      <a:pt x="698" y="151"/>
                    </a:lnTo>
                    <a:lnTo>
                      <a:pt x="716" y="184"/>
                    </a:lnTo>
                    <a:lnTo>
                      <a:pt x="732" y="220"/>
                    </a:lnTo>
                    <a:lnTo>
                      <a:pt x="743" y="262"/>
                    </a:lnTo>
                    <a:lnTo>
                      <a:pt x="750" y="308"/>
                    </a:lnTo>
                    <a:lnTo>
                      <a:pt x="775" y="277"/>
                    </a:lnTo>
                    <a:lnTo>
                      <a:pt x="804" y="244"/>
                    </a:lnTo>
                    <a:lnTo>
                      <a:pt x="836" y="211"/>
                    </a:lnTo>
                    <a:lnTo>
                      <a:pt x="871" y="178"/>
                    </a:lnTo>
                    <a:lnTo>
                      <a:pt x="909" y="147"/>
                    </a:lnTo>
                    <a:lnTo>
                      <a:pt x="949" y="117"/>
                    </a:lnTo>
                    <a:lnTo>
                      <a:pt x="993" y="89"/>
                    </a:lnTo>
                    <a:lnTo>
                      <a:pt x="1040" y="65"/>
                    </a:lnTo>
                    <a:lnTo>
                      <a:pt x="1090" y="44"/>
                    </a:lnTo>
                    <a:lnTo>
                      <a:pt x="1142" y="25"/>
                    </a:lnTo>
                    <a:lnTo>
                      <a:pt x="1198" y="12"/>
                    </a:lnTo>
                    <a:lnTo>
                      <a:pt x="1257" y="3"/>
                    </a:lnTo>
                    <a:lnTo>
                      <a:pt x="1320" y="0"/>
                    </a:lnTo>
                    <a:lnTo>
                      <a:pt x="1350" y="0"/>
                    </a:lnTo>
                    <a:lnTo>
                      <a:pt x="1383" y="3"/>
                    </a:lnTo>
                    <a:lnTo>
                      <a:pt x="1416" y="6"/>
                    </a:lnTo>
                    <a:lnTo>
                      <a:pt x="1448" y="11"/>
                    </a:lnTo>
                    <a:lnTo>
                      <a:pt x="1481" y="17"/>
                    </a:lnTo>
                    <a:lnTo>
                      <a:pt x="1515" y="27"/>
                    </a:lnTo>
                    <a:lnTo>
                      <a:pt x="1547" y="37"/>
                    </a:lnTo>
                    <a:lnTo>
                      <a:pt x="1579" y="51"/>
                    </a:lnTo>
                    <a:lnTo>
                      <a:pt x="1609" y="67"/>
                    </a:lnTo>
                    <a:lnTo>
                      <a:pt x="1637" y="87"/>
                    </a:lnTo>
                    <a:lnTo>
                      <a:pt x="1664" y="110"/>
                    </a:lnTo>
                    <a:lnTo>
                      <a:pt x="1688" y="137"/>
                    </a:lnTo>
                    <a:lnTo>
                      <a:pt x="1709" y="167"/>
                    </a:lnTo>
                    <a:lnTo>
                      <a:pt x="1727" y="202"/>
                    </a:lnTo>
                    <a:lnTo>
                      <a:pt x="1743" y="240"/>
                    </a:lnTo>
                    <a:lnTo>
                      <a:pt x="1754" y="283"/>
                    </a:lnTo>
                    <a:lnTo>
                      <a:pt x="1760" y="330"/>
                    </a:lnTo>
                    <a:lnTo>
                      <a:pt x="1763" y="383"/>
                    </a:lnTo>
                    <a:lnTo>
                      <a:pt x="1761" y="422"/>
                    </a:lnTo>
                    <a:lnTo>
                      <a:pt x="1756" y="467"/>
                    </a:lnTo>
                    <a:lnTo>
                      <a:pt x="1747" y="512"/>
                    </a:lnTo>
                    <a:lnTo>
                      <a:pt x="1736" y="562"/>
                    </a:lnTo>
                    <a:lnTo>
                      <a:pt x="1725" y="612"/>
                    </a:lnTo>
                    <a:lnTo>
                      <a:pt x="1710" y="663"/>
                    </a:lnTo>
                    <a:lnTo>
                      <a:pt x="1695" y="715"/>
                    </a:lnTo>
                    <a:lnTo>
                      <a:pt x="1679" y="765"/>
                    </a:lnTo>
                    <a:lnTo>
                      <a:pt x="1662" y="815"/>
                    </a:lnTo>
                    <a:lnTo>
                      <a:pt x="1646" y="862"/>
                    </a:lnTo>
                    <a:lnTo>
                      <a:pt x="1630" y="905"/>
                    </a:lnTo>
                    <a:lnTo>
                      <a:pt x="1616" y="946"/>
                    </a:lnTo>
                    <a:lnTo>
                      <a:pt x="1603" y="981"/>
                    </a:lnTo>
                    <a:lnTo>
                      <a:pt x="1591" y="1011"/>
                    </a:lnTo>
                    <a:lnTo>
                      <a:pt x="1583" y="1036"/>
                    </a:lnTo>
                    <a:lnTo>
                      <a:pt x="1566" y="1078"/>
                    </a:lnTo>
                    <a:lnTo>
                      <a:pt x="1552" y="1115"/>
                    </a:lnTo>
                    <a:lnTo>
                      <a:pt x="1540" y="1146"/>
                    </a:lnTo>
                    <a:lnTo>
                      <a:pt x="1531" y="1174"/>
                    </a:lnTo>
                    <a:lnTo>
                      <a:pt x="1523" y="1199"/>
                    </a:lnTo>
                    <a:lnTo>
                      <a:pt x="1516" y="1221"/>
                    </a:lnTo>
                    <a:lnTo>
                      <a:pt x="1513" y="1243"/>
                    </a:lnTo>
                    <a:lnTo>
                      <a:pt x="1510" y="1263"/>
                    </a:lnTo>
                    <a:lnTo>
                      <a:pt x="1509" y="1284"/>
                    </a:lnTo>
                    <a:lnTo>
                      <a:pt x="1507" y="1306"/>
                    </a:lnTo>
                    <a:lnTo>
                      <a:pt x="1509" y="1332"/>
                    </a:lnTo>
                    <a:lnTo>
                      <a:pt x="1511" y="1356"/>
                    </a:lnTo>
                    <a:lnTo>
                      <a:pt x="1516" y="1377"/>
                    </a:lnTo>
                    <a:lnTo>
                      <a:pt x="1523" y="1394"/>
                    </a:lnTo>
                    <a:lnTo>
                      <a:pt x="1535" y="1408"/>
                    </a:lnTo>
                    <a:lnTo>
                      <a:pt x="1549" y="1417"/>
                    </a:lnTo>
                    <a:lnTo>
                      <a:pt x="1568" y="1424"/>
                    </a:lnTo>
                    <a:lnTo>
                      <a:pt x="1590" y="1425"/>
                    </a:lnTo>
                    <a:lnTo>
                      <a:pt x="1628" y="1422"/>
                    </a:lnTo>
                    <a:lnTo>
                      <a:pt x="1664" y="1412"/>
                    </a:lnTo>
                    <a:lnTo>
                      <a:pt x="1701" y="1394"/>
                    </a:lnTo>
                    <a:lnTo>
                      <a:pt x="1738" y="1370"/>
                    </a:lnTo>
                    <a:lnTo>
                      <a:pt x="1773" y="1339"/>
                    </a:lnTo>
                    <a:lnTo>
                      <a:pt x="1807" y="1301"/>
                    </a:lnTo>
                    <a:lnTo>
                      <a:pt x="1840" y="1256"/>
                    </a:lnTo>
                    <a:lnTo>
                      <a:pt x="1871" y="1205"/>
                    </a:lnTo>
                    <a:lnTo>
                      <a:pt x="1900" y="1147"/>
                    </a:lnTo>
                    <a:lnTo>
                      <a:pt x="1926" y="1083"/>
                    </a:lnTo>
                    <a:lnTo>
                      <a:pt x="1950" y="1013"/>
                    </a:lnTo>
                    <a:lnTo>
                      <a:pt x="1956" y="1001"/>
                    </a:lnTo>
                    <a:lnTo>
                      <a:pt x="1960" y="989"/>
                    </a:lnTo>
                    <a:lnTo>
                      <a:pt x="1966" y="980"/>
                    </a:lnTo>
                    <a:lnTo>
                      <a:pt x="1972" y="972"/>
                    </a:lnTo>
                    <a:lnTo>
                      <a:pt x="1981" y="965"/>
                    </a:lnTo>
                    <a:lnTo>
                      <a:pt x="1993" y="962"/>
                    </a:lnTo>
                    <a:lnTo>
                      <a:pt x="2010" y="960"/>
                    </a:lnTo>
                    <a:lnTo>
                      <a:pt x="2017" y="960"/>
                    </a:lnTo>
                    <a:lnTo>
                      <a:pt x="2026" y="962"/>
                    </a:lnTo>
                    <a:lnTo>
                      <a:pt x="2036" y="963"/>
                    </a:lnTo>
                    <a:lnTo>
                      <a:pt x="2046" y="965"/>
                    </a:lnTo>
                    <a:lnTo>
                      <a:pt x="2056" y="972"/>
                    </a:lnTo>
                    <a:lnTo>
                      <a:pt x="2063" y="980"/>
                    </a:lnTo>
                    <a:lnTo>
                      <a:pt x="2069" y="990"/>
                    </a:lnTo>
                    <a:lnTo>
                      <a:pt x="2070" y="1006"/>
                    </a:lnTo>
                    <a:lnTo>
                      <a:pt x="2069" y="1015"/>
                    </a:lnTo>
                    <a:lnTo>
                      <a:pt x="2066" y="1031"/>
                    </a:lnTo>
                    <a:lnTo>
                      <a:pt x="2060" y="1051"/>
                    </a:lnTo>
                    <a:lnTo>
                      <a:pt x="2052" y="1075"/>
                    </a:lnTo>
                    <a:lnTo>
                      <a:pt x="2042" y="1104"/>
                    </a:lnTo>
                    <a:lnTo>
                      <a:pt x="2029" y="1136"/>
                    </a:lnTo>
                    <a:lnTo>
                      <a:pt x="2014" y="1170"/>
                    </a:lnTo>
                    <a:lnTo>
                      <a:pt x="1996" y="1205"/>
                    </a:lnTo>
                    <a:lnTo>
                      <a:pt x="1976" y="1240"/>
                    </a:lnTo>
                    <a:lnTo>
                      <a:pt x="1953" y="1277"/>
                    </a:lnTo>
                    <a:lnTo>
                      <a:pt x="1928" y="1314"/>
                    </a:lnTo>
                    <a:lnTo>
                      <a:pt x="1900" y="1349"/>
                    </a:lnTo>
                    <a:lnTo>
                      <a:pt x="1870" y="1383"/>
                    </a:lnTo>
                    <a:lnTo>
                      <a:pt x="1837" y="1415"/>
                    </a:lnTo>
                    <a:lnTo>
                      <a:pt x="1801" y="1442"/>
                    </a:lnTo>
                    <a:lnTo>
                      <a:pt x="1763" y="1467"/>
                    </a:lnTo>
                    <a:lnTo>
                      <a:pt x="1722" y="1488"/>
                    </a:lnTo>
                    <a:lnTo>
                      <a:pt x="1679" y="1502"/>
                    </a:lnTo>
                    <a:lnTo>
                      <a:pt x="1632" y="1513"/>
                    </a:lnTo>
                    <a:lnTo>
                      <a:pt x="1583" y="1515"/>
                    </a:lnTo>
                    <a:lnTo>
                      <a:pt x="1540" y="1514"/>
                    </a:lnTo>
                    <a:lnTo>
                      <a:pt x="1499" y="1508"/>
                    </a:lnTo>
                    <a:lnTo>
                      <a:pt x="1459" y="1497"/>
                    </a:lnTo>
                    <a:lnTo>
                      <a:pt x="1422" y="1481"/>
                    </a:lnTo>
                    <a:lnTo>
                      <a:pt x="1388" y="1463"/>
                    </a:lnTo>
                    <a:lnTo>
                      <a:pt x="1357" y="1441"/>
                    </a:lnTo>
                    <a:lnTo>
                      <a:pt x="1329" y="1415"/>
                    </a:lnTo>
                    <a:lnTo>
                      <a:pt x="1306" y="1384"/>
                    </a:lnTo>
                    <a:lnTo>
                      <a:pt x="1286" y="1352"/>
                    </a:lnTo>
                    <a:lnTo>
                      <a:pt x="1272" y="1314"/>
                    </a:lnTo>
                    <a:lnTo>
                      <a:pt x="1262" y="1274"/>
                    </a:lnTo>
                    <a:lnTo>
                      <a:pt x="1260" y="1231"/>
                    </a:lnTo>
                    <a:lnTo>
                      <a:pt x="1261" y="1206"/>
                    </a:lnTo>
                    <a:lnTo>
                      <a:pt x="1264" y="1184"/>
                    </a:lnTo>
                    <a:lnTo>
                      <a:pt x="1269" y="1163"/>
                    </a:lnTo>
                    <a:lnTo>
                      <a:pt x="1277" y="1141"/>
                    </a:lnTo>
                    <a:lnTo>
                      <a:pt x="1286" y="1115"/>
                    </a:lnTo>
                    <a:lnTo>
                      <a:pt x="1298" y="1086"/>
                    </a:lnTo>
                    <a:lnTo>
                      <a:pt x="1312" y="1051"/>
                    </a:lnTo>
                    <a:lnTo>
                      <a:pt x="1325" y="1017"/>
                    </a:lnTo>
                    <a:lnTo>
                      <a:pt x="1340" y="976"/>
                    </a:lnTo>
                    <a:lnTo>
                      <a:pt x="1357" y="931"/>
                    </a:lnTo>
                    <a:lnTo>
                      <a:pt x="1374" y="880"/>
                    </a:lnTo>
                    <a:lnTo>
                      <a:pt x="1393" y="828"/>
                    </a:lnTo>
                    <a:lnTo>
                      <a:pt x="1412" y="772"/>
                    </a:lnTo>
                    <a:lnTo>
                      <a:pt x="1430" y="713"/>
                    </a:lnTo>
                    <a:lnTo>
                      <a:pt x="1447" y="654"/>
                    </a:lnTo>
                    <a:lnTo>
                      <a:pt x="1464" y="595"/>
                    </a:lnTo>
                    <a:lnTo>
                      <a:pt x="1479" y="537"/>
                    </a:lnTo>
                    <a:lnTo>
                      <a:pt x="1490" y="481"/>
                    </a:lnTo>
                    <a:lnTo>
                      <a:pt x="1499" y="427"/>
                    </a:lnTo>
                    <a:lnTo>
                      <a:pt x="1506" y="376"/>
                    </a:lnTo>
                    <a:lnTo>
                      <a:pt x="1507" y="330"/>
                    </a:lnTo>
                    <a:lnTo>
                      <a:pt x="1507" y="316"/>
                    </a:lnTo>
                    <a:lnTo>
                      <a:pt x="1507" y="299"/>
                    </a:lnTo>
                    <a:lnTo>
                      <a:pt x="1506" y="279"/>
                    </a:lnTo>
                    <a:lnTo>
                      <a:pt x="1503" y="260"/>
                    </a:lnTo>
                    <a:lnTo>
                      <a:pt x="1501" y="239"/>
                    </a:lnTo>
                    <a:lnTo>
                      <a:pt x="1496" y="216"/>
                    </a:lnTo>
                    <a:lnTo>
                      <a:pt x="1488" y="195"/>
                    </a:lnTo>
                    <a:lnTo>
                      <a:pt x="1479" y="175"/>
                    </a:lnTo>
                    <a:lnTo>
                      <a:pt x="1465" y="155"/>
                    </a:lnTo>
                    <a:lnTo>
                      <a:pt x="1450" y="138"/>
                    </a:lnTo>
                    <a:lnTo>
                      <a:pt x="1431" y="122"/>
                    </a:lnTo>
                    <a:lnTo>
                      <a:pt x="1408" y="109"/>
                    </a:lnTo>
                    <a:lnTo>
                      <a:pt x="1380" y="99"/>
                    </a:lnTo>
                    <a:lnTo>
                      <a:pt x="1349" y="92"/>
                    </a:lnTo>
                    <a:lnTo>
                      <a:pt x="1312" y="91"/>
                    </a:lnTo>
                    <a:lnTo>
                      <a:pt x="1256" y="93"/>
                    </a:lnTo>
                    <a:lnTo>
                      <a:pt x="1202" y="103"/>
                    </a:lnTo>
                    <a:lnTo>
                      <a:pt x="1151" y="117"/>
                    </a:lnTo>
                    <a:lnTo>
                      <a:pt x="1104" y="135"/>
                    </a:lnTo>
                    <a:lnTo>
                      <a:pt x="1059" y="157"/>
                    </a:lnTo>
                    <a:lnTo>
                      <a:pt x="1018" y="184"/>
                    </a:lnTo>
                    <a:lnTo>
                      <a:pt x="980" y="211"/>
                    </a:lnTo>
                    <a:lnTo>
                      <a:pt x="944" y="243"/>
                    </a:lnTo>
                    <a:lnTo>
                      <a:pt x="910" y="274"/>
                    </a:lnTo>
                    <a:lnTo>
                      <a:pt x="880" y="308"/>
                    </a:lnTo>
                    <a:lnTo>
                      <a:pt x="851" y="341"/>
                    </a:lnTo>
                    <a:lnTo>
                      <a:pt x="826" y="374"/>
                    </a:lnTo>
                    <a:lnTo>
                      <a:pt x="803" y="405"/>
                    </a:lnTo>
                    <a:lnTo>
                      <a:pt x="778" y="440"/>
                    </a:lnTo>
                    <a:lnTo>
                      <a:pt x="757" y="470"/>
                    </a:lnTo>
                    <a:lnTo>
                      <a:pt x="740" y="497"/>
                    </a:lnTo>
                    <a:lnTo>
                      <a:pt x="726" y="522"/>
                    </a:lnTo>
                    <a:lnTo>
                      <a:pt x="714" y="544"/>
                    </a:lnTo>
                    <a:lnTo>
                      <a:pt x="703" y="566"/>
                    </a:lnTo>
                    <a:lnTo>
                      <a:pt x="694" y="590"/>
                    </a:lnTo>
                    <a:lnTo>
                      <a:pt x="686" y="615"/>
                    </a:lnTo>
                    <a:lnTo>
                      <a:pt x="678" y="641"/>
                    </a:lnTo>
                    <a:lnTo>
                      <a:pt x="669" y="671"/>
                    </a:lnTo>
                    <a:lnTo>
                      <a:pt x="660" y="705"/>
                    </a:lnTo>
                    <a:lnTo>
                      <a:pt x="643" y="781"/>
                    </a:lnTo>
                    <a:lnTo>
                      <a:pt x="622" y="855"/>
                    </a:lnTo>
                    <a:lnTo>
                      <a:pt x="600" y="930"/>
                    </a:lnTo>
                    <a:lnTo>
                      <a:pt x="593" y="964"/>
                    </a:lnTo>
                    <a:lnTo>
                      <a:pt x="585" y="1003"/>
                    </a:lnTo>
                    <a:lnTo>
                      <a:pt x="575" y="1047"/>
                    </a:lnTo>
                    <a:lnTo>
                      <a:pt x="566" y="1090"/>
                    </a:lnTo>
                    <a:lnTo>
                      <a:pt x="554" y="1133"/>
                    </a:lnTo>
                    <a:lnTo>
                      <a:pt x="544" y="1174"/>
                    </a:lnTo>
                    <a:lnTo>
                      <a:pt x="534" y="1209"/>
                    </a:lnTo>
                    <a:lnTo>
                      <a:pt x="525" y="1238"/>
                    </a:lnTo>
                    <a:lnTo>
                      <a:pt x="519" y="1269"/>
                    </a:lnTo>
                    <a:lnTo>
                      <a:pt x="511" y="1305"/>
                    </a:lnTo>
                    <a:lnTo>
                      <a:pt x="502" y="1340"/>
                    </a:lnTo>
                    <a:lnTo>
                      <a:pt x="494" y="1374"/>
                    </a:lnTo>
                    <a:lnTo>
                      <a:pt x="485" y="1405"/>
                    </a:lnTo>
                    <a:lnTo>
                      <a:pt x="474" y="1430"/>
                    </a:lnTo>
                    <a:lnTo>
                      <a:pt x="465" y="1449"/>
                    </a:lnTo>
                    <a:lnTo>
                      <a:pt x="454" y="1464"/>
                    </a:lnTo>
                    <a:lnTo>
                      <a:pt x="439" y="1479"/>
                    </a:lnTo>
                    <a:lnTo>
                      <a:pt x="418" y="1493"/>
                    </a:lnTo>
                    <a:lnTo>
                      <a:pt x="393" y="1505"/>
                    </a:lnTo>
                    <a:lnTo>
                      <a:pt x="367" y="1513"/>
                    </a:lnTo>
                    <a:lnTo>
                      <a:pt x="337" y="1515"/>
                    </a:lnTo>
                    <a:lnTo>
                      <a:pt x="320" y="1515"/>
                    </a:lnTo>
                    <a:lnTo>
                      <a:pt x="301" y="1512"/>
                    </a:lnTo>
                    <a:lnTo>
                      <a:pt x="283" y="1505"/>
                    </a:lnTo>
                    <a:lnTo>
                      <a:pt x="266" y="1497"/>
                    </a:lnTo>
                    <a:lnTo>
                      <a:pt x="250" y="1485"/>
                    </a:lnTo>
                    <a:lnTo>
                      <a:pt x="237" y="1471"/>
                    </a:lnTo>
                    <a:lnTo>
                      <a:pt x="227" y="1454"/>
                    </a:lnTo>
                    <a:lnTo>
                      <a:pt x="220" y="1434"/>
                    </a:lnTo>
                    <a:lnTo>
                      <a:pt x="217" y="1411"/>
                    </a:lnTo>
                    <a:lnTo>
                      <a:pt x="217" y="1404"/>
                    </a:lnTo>
                    <a:lnTo>
                      <a:pt x="221" y="1392"/>
                    </a:lnTo>
                    <a:lnTo>
                      <a:pt x="225" y="1377"/>
                    </a:lnTo>
                    <a:lnTo>
                      <a:pt x="231" y="1357"/>
                    </a:lnTo>
                    <a:lnTo>
                      <a:pt x="236" y="1336"/>
                    </a:lnTo>
                    <a:lnTo>
                      <a:pt x="242" y="1315"/>
                    </a:lnTo>
                    <a:lnTo>
                      <a:pt x="249" y="1294"/>
                    </a:lnTo>
                    <a:lnTo>
                      <a:pt x="255" y="1276"/>
                    </a:lnTo>
                    <a:lnTo>
                      <a:pt x="255" y="1276"/>
                    </a:lnTo>
                    <a:lnTo>
                      <a:pt x="360" y="840"/>
                    </a:lnTo>
                    <a:lnTo>
                      <a:pt x="369" y="804"/>
                    </a:lnTo>
                    <a:lnTo>
                      <a:pt x="381" y="764"/>
                    </a:lnTo>
                    <a:lnTo>
                      <a:pt x="392" y="719"/>
                    </a:lnTo>
                    <a:lnTo>
                      <a:pt x="403" y="672"/>
                    </a:lnTo>
                    <a:lnTo>
                      <a:pt x="414" y="626"/>
                    </a:lnTo>
                    <a:lnTo>
                      <a:pt x="424" y="582"/>
                    </a:lnTo>
                    <a:lnTo>
                      <a:pt x="435" y="540"/>
                    </a:lnTo>
                    <a:lnTo>
                      <a:pt x="444" y="503"/>
                    </a:lnTo>
                    <a:lnTo>
                      <a:pt x="453" y="464"/>
                    </a:lnTo>
                    <a:lnTo>
                      <a:pt x="464" y="425"/>
                    </a:lnTo>
                    <a:lnTo>
                      <a:pt x="473" y="387"/>
                    </a:lnTo>
                    <a:lnTo>
                      <a:pt x="482" y="350"/>
                    </a:lnTo>
                    <a:lnTo>
                      <a:pt x="489" y="315"/>
                    </a:lnTo>
                    <a:lnTo>
                      <a:pt x="494" y="283"/>
                    </a:lnTo>
                    <a:lnTo>
                      <a:pt x="495" y="256"/>
                    </a:lnTo>
                    <a:lnTo>
                      <a:pt x="494" y="226"/>
                    </a:lnTo>
                    <a:lnTo>
                      <a:pt x="490" y="198"/>
                    </a:lnTo>
                    <a:lnTo>
                      <a:pt x="485" y="173"/>
                    </a:lnTo>
                    <a:lnTo>
                      <a:pt x="475" y="150"/>
                    </a:lnTo>
                    <a:lnTo>
                      <a:pt x="464" y="130"/>
                    </a:lnTo>
                    <a:lnTo>
                      <a:pt x="448" y="113"/>
                    </a:lnTo>
                    <a:lnTo>
                      <a:pt x="430" y="101"/>
                    </a:lnTo>
                    <a:lnTo>
                      <a:pt x="407" y="93"/>
                    </a:lnTo>
                    <a:lnTo>
                      <a:pt x="382" y="91"/>
                    </a:lnTo>
                    <a:lnTo>
                      <a:pt x="350" y="93"/>
                    </a:lnTo>
                    <a:lnTo>
                      <a:pt x="321" y="104"/>
                    </a:lnTo>
                    <a:lnTo>
                      <a:pt x="293" y="120"/>
                    </a:lnTo>
                    <a:lnTo>
                      <a:pt x="270" y="140"/>
                    </a:lnTo>
                    <a:lnTo>
                      <a:pt x="248" y="167"/>
                    </a:lnTo>
                    <a:lnTo>
                      <a:pt x="228" y="198"/>
                    </a:lnTo>
                    <a:lnTo>
                      <a:pt x="210" y="233"/>
                    </a:lnTo>
                    <a:lnTo>
                      <a:pt x="193" y="273"/>
                    </a:lnTo>
                    <a:lnTo>
                      <a:pt x="177" y="315"/>
                    </a:lnTo>
                    <a:lnTo>
                      <a:pt x="162" y="360"/>
                    </a:lnTo>
                    <a:lnTo>
                      <a:pt x="148" y="409"/>
                    </a:lnTo>
                    <a:lnTo>
                      <a:pt x="135" y="459"/>
                    </a:lnTo>
                    <a:lnTo>
                      <a:pt x="127" y="487"/>
                    </a:lnTo>
                    <a:lnTo>
                      <a:pt x="121" y="511"/>
                    </a:lnTo>
                    <a:lnTo>
                      <a:pt x="113" y="528"/>
                    </a:lnTo>
                    <a:lnTo>
                      <a:pt x="106" y="541"/>
                    </a:lnTo>
                    <a:lnTo>
                      <a:pt x="97" y="549"/>
                    </a:lnTo>
                    <a:lnTo>
                      <a:pt x="88" y="553"/>
                    </a:lnTo>
                    <a:lnTo>
                      <a:pt x="75" y="556"/>
                    </a:lnTo>
                    <a:lnTo>
                      <a:pt x="59" y="556"/>
                    </a:lnTo>
                    <a:lnTo>
                      <a:pt x="52" y="556"/>
                    </a:lnTo>
                    <a:lnTo>
                      <a:pt x="43" y="554"/>
                    </a:lnTo>
                    <a:lnTo>
                      <a:pt x="34" y="553"/>
                    </a:lnTo>
                    <a:lnTo>
                      <a:pt x="24" y="550"/>
                    </a:lnTo>
                    <a:lnTo>
                      <a:pt x="15" y="545"/>
                    </a:lnTo>
                    <a:lnTo>
                      <a:pt x="7" y="536"/>
                    </a:lnTo>
                    <a:lnTo>
                      <a:pt x="1" y="525"/>
                    </a:lnTo>
                    <a:lnTo>
                      <a:pt x="0" y="511"/>
                    </a:lnTo>
                    <a:lnTo>
                      <a:pt x="0" y="503"/>
                    </a:lnTo>
                    <a:lnTo>
                      <a:pt x="3" y="490"/>
                    </a:lnTo>
                    <a:lnTo>
                      <a:pt x="8" y="470"/>
                    </a:lnTo>
                    <a:lnTo>
                      <a:pt x="15" y="447"/>
                    </a:lnTo>
                    <a:lnTo>
                      <a:pt x="22" y="418"/>
                    </a:lnTo>
                    <a:lnTo>
                      <a:pt x="32" y="388"/>
                    </a:lnTo>
                    <a:lnTo>
                      <a:pt x="42" y="354"/>
                    </a:lnTo>
                    <a:lnTo>
                      <a:pt x="55" y="320"/>
                    </a:lnTo>
                    <a:lnTo>
                      <a:pt x="70" y="283"/>
                    </a:lnTo>
                    <a:lnTo>
                      <a:pt x="85" y="248"/>
                    </a:lnTo>
                    <a:lnTo>
                      <a:pt x="101" y="214"/>
                    </a:lnTo>
                    <a:lnTo>
                      <a:pt x="119" y="180"/>
                    </a:lnTo>
                    <a:lnTo>
                      <a:pt x="134" y="157"/>
                    </a:lnTo>
                    <a:lnTo>
                      <a:pt x="152" y="133"/>
                    </a:lnTo>
                    <a:lnTo>
                      <a:pt x="170" y="108"/>
                    </a:lnTo>
                    <a:lnTo>
                      <a:pt x="193" y="84"/>
                    </a:lnTo>
                    <a:lnTo>
                      <a:pt x="219" y="62"/>
                    </a:lnTo>
                    <a:lnTo>
                      <a:pt x="246" y="42"/>
                    </a:lnTo>
                    <a:lnTo>
                      <a:pt x="278" y="25"/>
                    </a:lnTo>
                    <a:lnTo>
                      <a:pt x="312" y="12"/>
                    </a:lnTo>
                    <a:lnTo>
                      <a:pt x="348" y="3"/>
                    </a:lnTo>
                    <a:lnTo>
                      <a:pt x="39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>
            <a:xfrm flipV="1">
              <a:off x="1752600" y="381000"/>
              <a:ext cx="0" cy="6096000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752600" y="3733800"/>
              <a:ext cx="7239000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6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>
              <a:off x="8305800" y="3886200"/>
              <a:ext cx="280458" cy="266700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1905000" y="228600"/>
              <a:ext cx="228600" cy="219694"/>
            </a:xfrm>
            <a:custGeom>
              <a:avLst/>
              <a:gdLst/>
              <a:ahLst/>
              <a:cxnLst>
                <a:cxn ang="0">
                  <a:pos x="2856" y="0"/>
                </a:cxn>
                <a:cxn ang="0">
                  <a:pos x="2932" y="3"/>
                </a:cxn>
                <a:cxn ang="0">
                  <a:pos x="3000" y="19"/>
                </a:cxn>
                <a:cxn ang="0">
                  <a:pos x="3051" y="57"/>
                </a:cxn>
                <a:cxn ang="0">
                  <a:pos x="3078" y="125"/>
                </a:cxn>
                <a:cxn ang="0">
                  <a:pos x="3072" y="227"/>
                </a:cxn>
                <a:cxn ang="0">
                  <a:pos x="3035" y="301"/>
                </a:cxn>
                <a:cxn ang="0">
                  <a:pos x="2977" y="349"/>
                </a:cxn>
                <a:cxn ang="0">
                  <a:pos x="2909" y="375"/>
                </a:cxn>
                <a:cxn ang="0">
                  <a:pos x="2842" y="386"/>
                </a:cxn>
                <a:cxn ang="0">
                  <a:pos x="2785" y="388"/>
                </a:cxn>
                <a:cxn ang="0">
                  <a:pos x="1280" y="2667"/>
                </a:cxn>
                <a:cxn ang="0">
                  <a:pos x="1266" y="2733"/>
                </a:cxn>
                <a:cxn ang="0">
                  <a:pos x="1242" y="2806"/>
                </a:cxn>
                <a:cxn ang="0">
                  <a:pos x="1201" y="2876"/>
                </a:cxn>
                <a:cxn ang="0">
                  <a:pos x="1138" y="2929"/>
                </a:cxn>
                <a:cxn ang="0">
                  <a:pos x="1047" y="2959"/>
                </a:cxn>
                <a:cxn ang="0">
                  <a:pos x="948" y="2953"/>
                </a:cxn>
                <a:cxn ang="0">
                  <a:pos x="883" y="2912"/>
                </a:cxn>
                <a:cxn ang="0">
                  <a:pos x="846" y="2854"/>
                </a:cxn>
                <a:cxn ang="0">
                  <a:pos x="831" y="2791"/>
                </a:cxn>
                <a:cxn ang="0">
                  <a:pos x="834" y="2746"/>
                </a:cxn>
                <a:cxn ang="0">
                  <a:pos x="853" y="2674"/>
                </a:cxn>
                <a:cxn ang="0">
                  <a:pos x="876" y="2586"/>
                </a:cxn>
                <a:cxn ang="0">
                  <a:pos x="1520" y="388"/>
                </a:cxn>
                <a:cxn ang="0">
                  <a:pos x="941" y="389"/>
                </a:cxn>
                <a:cxn ang="0">
                  <a:pos x="843" y="398"/>
                </a:cxn>
                <a:cxn ang="0">
                  <a:pos x="720" y="427"/>
                </a:cxn>
                <a:cxn ang="0">
                  <a:pos x="581" y="488"/>
                </a:cxn>
                <a:cxn ang="0">
                  <a:pos x="432" y="595"/>
                </a:cxn>
                <a:cxn ang="0">
                  <a:pos x="279" y="757"/>
                </a:cxn>
                <a:cxn ang="0">
                  <a:pos x="164" y="923"/>
                </a:cxn>
                <a:cxn ang="0">
                  <a:pos x="128" y="964"/>
                </a:cxn>
                <a:cxn ang="0">
                  <a:pos x="79" y="977"/>
                </a:cxn>
                <a:cxn ang="0">
                  <a:pos x="27" y="965"/>
                </a:cxn>
                <a:cxn ang="0">
                  <a:pos x="5" y="940"/>
                </a:cxn>
                <a:cxn ang="0">
                  <a:pos x="0" y="917"/>
                </a:cxn>
                <a:cxn ang="0">
                  <a:pos x="7" y="888"/>
                </a:cxn>
                <a:cxn ang="0">
                  <a:pos x="43" y="815"/>
                </a:cxn>
                <a:cxn ang="0">
                  <a:pos x="104" y="708"/>
                </a:cxn>
                <a:cxn ang="0">
                  <a:pos x="185" y="582"/>
                </a:cxn>
                <a:cxn ang="0">
                  <a:pos x="283" y="448"/>
                </a:cxn>
                <a:cxn ang="0">
                  <a:pos x="390" y="315"/>
                </a:cxn>
                <a:cxn ang="0">
                  <a:pos x="554" y="161"/>
                </a:cxn>
                <a:cxn ang="0">
                  <a:pos x="706" y="68"/>
                </a:cxn>
                <a:cxn ang="0">
                  <a:pos x="843" y="19"/>
                </a:cxn>
                <a:cxn ang="0">
                  <a:pos x="959" y="2"/>
                </a:cxn>
                <a:cxn ang="0">
                  <a:pos x="1050" y="0"/>
                </a:cxn>
              </a:cxnLst>
              <a:rect l="0" t="0" r="r" b="b"/>
              <a:pathLst>
                <a:path w="3080" h="2961">
                  <a:moveTo>
                    <a:pt x="1050" y="0"/>
                  </a:moveTo>
                  <a:lnTo>
                    <a:pt x="2830" y="0"/>
                  </a:lnTo>
                  <a:lnTo>
                    <a:pt x="2856" y="0"/>
                  </a:lnTo>
                  <a:lnTo>
                    <a:pt x="2881" y="0"/>
                  </a:lnTo>
                  <a:lnTo>
                    <a:pt x="2907" y="1"/>
                  </a:lnTo>
                  <a:lnTo>
                    <a:pt x="2932" y="3"/>
                  </a:lnTo>
                  <a:lnTo>
                    <a:pt x="2956" y="7"/>
                  </a:lnTo>
                  <a:lnTo>
                    <a:pt x="2979" y="12"/>
                  </a:lnTo>
                  <a:lnTo>
                    <a:pt x="3000" y="19"/>
                  </a:lnTo>
                  <a:lnTo>
                    <a:pt x="3020" y="29"/>
                  </a:lnTo>
                  <a:lnTo>
                    <a:pt x="3037" y="41"/>
                  </a:lnTo>
                  <a:lnTo>
                    <a:pt x="3051" y="57"/>
                  </a:lnTo>
                  <a:lnTo>
                    <a:pt x="3064" y="77"/>
                  </a:lnTo>
                  <a:lnTo>
                    <a:pt x="3072" y="99"/>
                  </a:lnTo>
                  <a:lnTo>
                    <a:pt x="3078" y="125"/>
                  </a:lnTo>
                  <a:lnTo>
                    <a:pt x="3080" y="157"/>
                  </a:lnTo>
                  <a:lnTo>
                    <a:pt x="3078" y="194"/>
                  </a:lnTo>
                  <a:lnTo>
                    <a:pt x="3072" y="227"/>
                  </a:lnTo>
                  <a:lnTo>
                    <a:pt x="3063" y="255"/>
                  </a:lnTo>
                  <a:lnTo>
                    <a:pt x="3050" y="279"/>
                  </a:lnTo>
                  <a:lnTo>
                    <a:pt x="3035" y="301"/>
                  </a:lnTo>
                  <a:lnTo>
                    <a:pt x="3017" y="320"/>
                  </a:lnTo>
                  <a:lnTo>
                    <a:pt x="2998" y="336"/>
                  </a:lnTo>
                  <a:lnTo>
                    <a:pt x="2977" y="349"/>
                  </a:lnTo>
                  <a:lnTo>
                    <a:pt x="2955" y="360"/>
                  </a:lnTo>
                  <a:lnTo>
                    <a:pt x="2932" y="369"/>
                  </a:lnTo>
                  <a:lnTo>
                    <a:pt x="2909" y="375"/>
                  </a:lnTo>
                  <a:lnTo>
                    <a:pt x="2886" y="380"/>
                  </a:lnTo>
                  <a:lnTo>
                    <a:pt x="2863" y="383"/>
                  </a:lnTo>
                  <a:lnTo>
                    <a:pt x="2842" y="386"/>
                  </a:lnTo>
                  <a:lnTo>
                    <a:pt x="2821" y="388"/>
                  </a:lnTo>
                  <a:lnTo>
                    <a:pt x="2801" y="388"/>
                  </a:lnTo>
                  <a:lnTo>
                    <a:pt x="2785" y="388"/>
                  </a:lnTo>
                  <a:lnTo>
                    <a:pt x="2770" y="388"/>
                  </a:lnTo>
                  <a:lnTo>
                    <a:pt x="1700" y="388"/>
                  </a:lnTo>
                  <a:lnTo>
                    <a:pt x="1280" y="2667"/>
                  </a:lnTo>
                  <a:lnTo>
                    <a:pt x="1275" y="2688"/>
                  </a:lnTo>
                  <a:lnTo>
                    <a:pt x="1271" y="2710"/>
                  </a:lnTo>
                  <a:lnTo>
                    <a:pt x="1266" y="2733"/>
                  </a:lnTo>
                  <a:lnTo>
                    <a:pt x="1259" y="2757"/>
                  </a:lnTo>
                  <a:lnTo>
                    <a:pt x="1251" y="2782"/>
                  </a:lnTo>
                  <a:lnTo>
                    <a:pt x="1242" y="2806"/>
                  </a:lnTo>
                  <a:lnTo>
                    <a:pt x="1230" y="2831"/>
                  </a:lnTo>
                  <a:lnTo>
                    <a:pt x="1216" y="2854"/>
                  </a:lnTo>
                  <a:lnTo>
                    <a:pt x="1201" y="2876"/>
                  </a:lnTo>
                  <a:lnTo>
                    <a:pt x="1182" y="2895"/>
                  </a:lnTo>
                  <a:lnTo>
                    <a:pt x="1161" y="2914"/>
                  </a:lnTo>
                  <a:lnTo>
                    <a:pt x="1138" y="2929"/>
                  </a:lnTo>
                  <a:lnTo>
                    <a:pt x="1111" y="2943"/>
                  </a:lnTo>
                  <a:lnTo>
                    <a:pt x="1081" y="2953"/>
                  </a:lnTo>
                  <a:lnTo>
                    <a:pt x="1047" y="2959"/>
                  </a:lnTo>
                  <a:lnTo>
                    <a:pt x="1010" y="2961"/>
                  </a:lnTo>
                  <a:lnTo>
                    <a:pt x="976" y="2959"/>
                  </a:lnTo>
                  <a:lnTo>
                    <a:pt x="948" y="2953"/>
                  </a:lnTo>
                  <a:lnTo>
                    <a:pt x="923" y="2942"/>
                  </a:lnTo>
                  <a:lnTo>
                    <a:pt x="901" y="2928"/>
                  </a:lnTo>
                  <a:lnTo>
                    <a:pt x="883" y="2912"/>
                  </a:lnTo>
                  <a:lnTo>
                    <a:pt x="867" y="2894"/>
                  </a:lnTo>
                  <a:lnTo>
                    <a:pt x="855" y="2874"/>
                  </a:lnTo>
                  <a:lnTo>
                    <a:pt x="846" y="2854"/>
                  </a:lnTo>
                  <a:lnTo>
                    <a:pt x="838" y="2832"/>
                  </a:lnTo>
                  <a:lnTo>
                    <a:pt x="833" y="2811"/>
                  </a:lnTo>
                  <a:lnTo>
                    <a:pt x="831" y="2791"/>
                  </a:lnTo>
                  <a:lnTo>
                    <a:pt x="830" y="2772"/>
                  </a:lnTo>
                  <a:lnTo>
                    <a:pt x="831" y="2762"/>
                  </a:lnTo>
                  <a:lnTo>
                    <a:pt x="834" y="2746"/>
                  </a:lnTo>
                  <a:lnTo>
                    <a:pt x="839" y="2727"/>
                  </a:lnTo>
                  <a:lnTo>
                    <a:pt x="845" y="2702"/>
                  </a:lnTo>
                  <a:lnTo>
                    <a:pt x="853" y="2674"/>
                  </a:lnTo>
                  <a:lnTo>
                    <a:pt x="860" y="2646"/>
                  </a:lnTo>
                  <a:lnTo>
                    <a:pt x="868" y="2615"/>
                  </a:lnTo>
                  <a:lnTo>
                    <a:pt x="876" y="2586"/>
                  </a:lnTo>
                  <a:lnTo>
                    <a:pt x="883" y="2557"/>
                  </a:lnTo>
                  <a:lnTo>
                    <a:pt x="890" y="2530"/>
                  </a:lnTo>
                  <a:lnTo>
                    <a:pt x="1520" y="388"/>
                  </a:lnTo>
                  <a:lnTo>
                    <a:pt x="990" y="388"/>
                  </a:lnTo>
                  <a:lnTo>
                    <a:pt x="967" y="389"/>
                  </a:lnTo>
                  <a:lnTo>
                    <a:pt x="941" y="389"/>
                  </a:lnTo>
                  <a:lnTo>
                    <a:pt x="911" y="391"/>
                  </a:lnTo>
                  <a:lnTo>
                    <a:pt x="879" y="393"/>
                  </a:lnTo>
                  <a:lnTo>
                    <a:pt x="843" y="398"/>
                  </a:lnTo>
                  <a:lnTo>
                    <a:pt x="804" y="405"/>
                  </a:lnTo>
                  <a:lnTo>
                    <a:pt x="763" y="414"/>
                  </a:lnTo>
                  <a:lnTo>
                    <a:pt x="720" y="427"/>
                  </a:lnTo>
                  <a:lnTo>
                    <a:pt x="676" y="443"/>
                  </a:lnTo>
                  <a:lnTo>
                    <a:pt x="630" y="464"/>
                  </a:lnTo>
                  <a:lnTo>
                    <a:pt x="581" y="488"/>
                  </a:lnTo>
                  <a:lnTo>
                    <a:pt x="532" y="518"/>
                  </a:lnTo>
                  <a:lnTo>
                    <a:pt x="482" y="553"/>
                  </a:lnTo>
                  <a:lnTo>
                    <a:pt x="432" y="595"/>
                  </a:lnTo>
                  <a:lnTo>
                    <a:pt x="381" y="641"/>
                  </a:lnTo>
                  <a:lnTo>
                    <a:pt x="331" y="696"/>
                  </a:lnTo>
                  <a:lnTo>
                    <a:pt x="279" y="757"/>
                  </a:lnTo>
                  <a:lnTo>
                    <a:pt x="229" y="826"/>
                  </a:lnTo>
                  <a:lnTo>
                    <a:pt x="180" y="902"/>
                  </a:lnTo>
                  <a:lnTo>
                    <a:pt x="164" y="923"/>
                  </a:lnTo>
                  <a:lnTo>
                    <a:pt x="151" y="940"/>
                  </a:lnTo>
                  <a:lnTo>
                    <a:pt x="140" y="954"/>
                  </a:lnTo>
                  <a:lnTo>
                    <a:pt x="128" y="964"/>
                  </a:lnTo>
                  <a:lnTo>
                    <a:pt x="114" y="971"/>
                  </a:lnTo>
                  <a:lnTo>
                    <a:pt x="99" y="976"/>
                  </a:lnTo>
                  <a:lnTo>
                    <a:pt x="79" y="977"/>
                  </a:lnTo>
                  <a:lnTo>
                    <a:pt x="58" y="975"/>
                  </a:lnTo>
                  <a:lnTo>
                    <a:pt x="41" y="971"/>
                  </a:lnTo>
                  <a:lnTo>
                    <a:pt x="27" y="965"/>
                  </a:lnTo>
                  <a:lnTo>
                    <a:pt x="18" y="957"/>
                  </a:lnTo>
                  <a:lnTo>
                    <a:pt x="9" y="949"/>
                  </a:lnTo>
                  <a:lnTo>
                    <a:pt x="5" y="940"/>
                  </a:lnTo>
                  <a:lnTo>
                    <a:pt x="2" y="932"/>
                  </a:lnTo>
                  <a:lnTo>
                    <a:pt x="0" y="924"/>
                  </a:lnTo>
                  <a:lnTo>
                    <a:pt x="0" y="917"/>
                  </a:lnTo>
                  <a:lnTo>
                    <a:pt x="0" y="913"/>
                  </a:lnTo>
                  <a:lnTo>
                    <a:pt x="1" y="904"/>
                  </a:lnTo>
                  <a:lnTo>
                    <a:pt x="7" y="888"/>
                  </a:lnTo>
                  <a:lnTo>
                    <a:pt x="16" y="867"/>
                  </a:lnTo>
                  <a:lnTo>
                    <a:pt x="28" y="843"/>
                  </a:lnTo>
                  <a:lnTo>
                    <a:pt x="43" y="815"/>
                  </a:lnTo>
                  <a:lnTo>
                    <a:pt x="61" y="782"/>
                  </a:lnTo>
                  <a:lnTo>
                    <a:pt x="82" y="747"/>
                  </a:lnTo>
                  <a:lnTo>
                    <a:pt x="104" y="708"/>
                  </a:lnTo>
                  <a:lnTo>
                    <a:pt x="129" y="669"/>
                  </a:lnTo>
                  <a:lnTo>
                    <a:pt x="156" y="626"/>
                  </a:lnTo>
                  <a:lnTo>
                    <a:pt x="185" y="582"/>
                  </a:lnTo>
                  <a:lnTo>
                    <a:pt x="217" y="538"/>
                  </a:lnTo>
                  <a:lnTo>
                    <a:pt x="249" y="493"/>
                  </a:lnTo>
                  <a:lnTo>
                    <a:pt x="283" y="448"/>
                  </a:lnTo>
                  <a:lnTo>
                    <a:pt x="318" y="403"/>
                  </a:lnTo>
                  <a:lnTo>
                    <a:pt x="354" y="358"/>
                  </a:lnTo>
                  <a:lnTo>
                    <a:pt x="390" y="315"/>
                  </a:lnTo>
                  <a:lnTo>
                    <a:pt x="446" y="256"/>
                  </a:lnTo>
                  <a:lnTo>
                    <a:pt x="500" y="205"/>
                  </a:lnTo>
                  <a:lnTo>
                    <a:pt x="554" y="161"/>
                  </a:lnTo>
                  <a:lnTo>
                    <a:pt x="606" y="124"/>
                  </a:lnTo>
                  <a:lnTo>
                    <a:pt x="656" y="92"/>
                  </a:lnTo>
                  <a:lnTo>
                    <a:pt x="706" y="68"/>
                  </a:lnTo>
                  <a:lnTo>
                    <a:pt x="753" y="47"/>
                  </a:lnTo>
                  <a:lnTo>
                    <a:pt x="798" y="31"/>
                  </a:lnTo>
                  <a:lnTo>
                    <a:pt x="843" y="19"/>
                  </a:lnTo>
                  <a:lnTo>
                    <a:pt x="883" y="12"/>
                  </a:lnTo>
                  <a:lnTo>
                    <a:pt x="922" y="6"/>
                  </a:lnTo>
                  <a:lnTo>
                    <a:pt x="959" y="2"/>
                  </a:lnTo>
                  <a:lnTo>
                    <a:pt x="992" y="1"/>
                  </a:lnTo>
                  <a:lnTo>
                    <a:pt x="1023" y="0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600200" y="4038600"/>
              <a:ext cx="304800" cy="22860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0" y="5758128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``Emission amplitude’’ from the boundary: 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Category of </a:t>
            </a:r>
            <a:r>
              <a:rPr lang="en-US" dirty="0" err="1" smtClean="0"/>
              <a:t>Branes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4478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</a:t>
            </a:r>
            <a:r>
              <a:rPr lang="en-US" sz="3200" dirty="0" err="1">
                <a:solidFill>
                  <a:srgbClr val="FF0000"/>
                </a:solidFill>
              </a:rPr>
              <a:t>B</a:t>
            </a:r>
            <a:r>
              <a:rPr lang="en-US" sz="3200" dirty="0" err="1" smtClean="0">
                <a:solidFill>
                  <a:srgbClr val="FF0000"/>
                </a:solidFill>
              </a:rPr>
              <a:t>ranes</a:t>
            </a:r>
            <a:r>
              <a:rPr lang="en-US" sz="3200" dirty="0" smtClean="0">
                <a:solidFill>
                  <a:srgbClr val="FF0000"/>
                </a:solidFill>
              </a:rPr>
              <a:t> themselves are objects in an A</a:t>
            </a:r>
            <a:r>
              <a:rPr lang="en-US" sz="3200" baseline="-250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</a:t>
            </a:r>
            <a:r>
              <a:rPr lang="en-US" sz="3200" dirty="0" smtClean="0">
                <a:solidFill>
                  <a:srgbClr val="FF0000"/>
                </a:solidFill>
              </a:rPr>
              <a:t> category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905000"/>
            <a:ext cx="3630930" cy="5105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7265" y="6019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(“Twisted complexes”:  Analog of the derived category.) </a:t>
            </a:r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048000"/>
            <a:ext cx="2590800" cy="510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86200"/>
            <a:ext cx="6739890" cy="628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181600"/>
            <a:ext cx="4415790" cy="51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8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09600" y="4572000"/>
            <a:ext cx="7620000" cy="5334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Introduction: Motivations &amp; Results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2209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3733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Half-plane webs &amp; A</a:t>
            </a:r>
            <a:r>
              <a:rPr lang="en-US" sz="2800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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5486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0" y="5334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Flat parallel transport</a:t>
            </a:r>
            <a:endParaRPr lang="en-US" sz="2800" dirty="0"/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0" y="6096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Summary &amp; Outlook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" y="4572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Interfaces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800" y="1981200"/>
            <a:ext cx="3677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Web-based formalism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2895600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Web representations &amp; L</a:t>
            </a:r>
            <a:r>
              <a:rPr lang="en-US" sz="28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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6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892"/>
            <a:ext cx="8229600" cy="1143000"/>
          </a:xfrm>
        </p:spPr>
        <p:txBody>
          <a:bodyPr/>
          <a:lstStyle/>
          <a:p>
            <a:r>
              <a:rPr lang="en-US" dirty="0" smtClean="0"/>
              <a:t>Families of Data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57200" y="4419600"/>
            <a:ext cx="9372600" cy="838200"/>
            <a:chOff x="457200" y="4419600"/>
            <a:chExt cx="9372600" cy="838200"/>
          </a:xfrm>
        </p:grpSpPr>
        <p:sp>
          <p:nvSpPr>
            <p:cNvPr id="5" name="Rectangle 4"/>
            <p:cNvSpPr/>
            <p:nvPr/>
          </p:nvSpPr>
          <p:spPr>
            <a:xfrm>
              <a:off x="457200" y="4419600"/>
              <a:ext cx="8001000" cy="83820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85800" y="4572000"/>
              <a:ext cx="914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</a:rPr>
                <a:t>?? How does the </a:t>
              </a:r>
              <a:r>
                <a:rPr lang="en-US" sz="2800" dirty="0" err="1" smtClean="0">
                  <a:solidFill>
                    <a:srgbClr val="FFFF00"/>
                  </a:solidFill>
                </a:rPr>
                <a:t>Brane</a:t>
              </a:r>
              <a:r>
                <a:rPr lang="en-US" sz="2800" dirty="0" smtClean="0">
                  <a:solidFill>
                    <a:srgbClr val="FFFF00"/>
                  </a:solidFill>
                </a:rPr>
                <a:t> category change?? 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7200" y="5442113"/>
            <a:ext cx="9205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We wish to define a ``flat parallel transport’’ of </a:t>
            </a:r>
          </a:p>
          <a:p>
            <a:r>
              <a:rPr lang="en-US" sz="2800" dirty="0" err="1" smtClean="0">
                <a:solidFill>
                  <a:srgbClr val="6600FF"/>
                </a:solidFill>
              </a:rPr>
              <a:t>Brane</a:t>
            </a:r>
            <a:r>
              <a:rPr lang="en-US" sz="2800" dirty="0" smtClean="0">
                <a:solidFill>
                  <a:srgbClr val="6600FF"/>
                </a:solidFill>
              </a:rPr>
              <a:t> categories. The key will be to develop a theory </a:t>
            </a:r>
          </a:p>
          <a:p>
            <a:r>
              <a:rPr lang="en-US" sz="2800" dirty="0" smtClean="0">
                <a:solidFill>
                  <a:srgbClr val="6600FF"/>
                </a:solidFill>
              </a:rPr>
              <a:t>of </a:t>
            </a:r>
            <a:r>
              <a:rPr lang="en-US" sz="2800" dirty="0" err="1" smtClean="0">
                <a:solidFill>
                  <a:srgbClr val="6600FF"/>
                </a:solidFill>
              </a:rPr>
              <a:t>supersymmetric</a:t>
            </a:r>
            <a:r>
              <a:rPr lang="en-US" sz="2800" dirty="0" smtClean="0">
                <a:solidFill>
                  <a:srgbClr val="6600FF"/>
                </a:solidFill>
              </a:rPr>
              <a:t> interfaces.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144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</a:rPr>
              <a:t>Now suppose the data of a Theory varies </a:t>
            </a:r>
            <a:r>
              <a:rPr lang="en-US" sz="3200" b="1" i="1" u="sng" dirty="0" smtClean="0">
                <a:solidFill>
                  <a:srgbClr val="009900"/>
                </a:solidFill>
              </a:rPr>
              <a:t>continuously</a:t>
            </a:r>
            <a:r>
              <a:rPr lang="en-US" sz="3200" dirty="0" smtClean="0">
                <a:solidFill>
                  <a:srgbClr val="009900"/>
                </a:solidFill>
              </a:rPr>
              <a:t> with space: 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00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We have an interface or Janus between the theories </a:t>
            </a:r>
          </a:p>
          <a:p>
            <a:r>
              <a:rPr lang="en-US" sz="2800" dirty="0">
                <a:solidFill>
                  <a:srgbClr val="0000FF"/>
                </a:solidFill>
              </a:rPr>
              <a:t>a</a:t>
            </a:r>
            <a:r>
              <a:rPr lang="en-US" sz="2800" dirty="0" smtClean="0">
                <a:solidFill>
                  <a:srgbClr val="0000FF"/>
                </a:solidFill>
              </a:rPr>
              <a:t>t </a:t>
            </a:r>
            <a:r>
              <a:rPr lang="en-US" sz="2800" dirty="0" err="1" smtClean="0">
                <a:solidFill>
                  <a:srgbClr val="0000FF"/>
                </a:solidFill>
              </a:rPr>
              <a:t>x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in</a:t>
            </a:r>
            <a:r>
              <a:rPr lang="en-US" sz="2800" dirty="0" smtClean="0">
                <a:solidFill>
                  <a:srgbClr val="0000FF"/>
                </a:solidFill>
              </a:rPr>
              <a:t>  and </a:t>
            </a:r>
            <a:r>
              <a:rPr lang="en-US" sz="2800" dirty="0" err="1" smtClean="0">
                <a:solidFill>
                  <a:srgbClr val="0000FF"/>
                </a:solidFill>
              </a:rPr>
              <a:t>x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out</a:t>
            </a:r>
            <a:r>
              <a:rPr lang="en-US" sz="2800" dirty="0" smtClean="0">
                <a:solidFill>
                  <a:srgbClr val="0000FF"/>
                </a:solidFill>
              </a:rPr>
              <a:t>.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86000"/>
            <a:ext cx="5337810" cy="51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5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4468"/>
            <a:ext cx="8229600" cy="1143000"/>
          </a:xfrm>
        </p:spPr>
        <p:txBody>
          <a:bodyPr/>
          <a:lstStyle/>
          <a:p>
            <a:r>
              <a:rPr lang="en-US" dirty="0" smtClean="0"/>
              <a:t>Interface webs &amp; amplitudes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2192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 Given  data  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29200" y="3048000"/>
            <a:ext cx="3477621" cy="3474719"/>
            <a:chOff x="1913047" y="97537"/>
            <a:chExt cx="3477621" cy="3474719"/>
          </a:xfrm>
        </p:grpSpPr>
        <p:grpSp>
          <p:nvGrpSpPr>
            <p:cNvPr id="7" name="Group 4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3951951" y="876746"/>
              <a:ext cx="277535" cy="332874"/>
              <a:chOff x="2270" y="752"/>
              <a:chExt cx="1077" cy="1280"/>
            </a:xfrm>
          </p:grpSpPr>
          <p:sp>
            <p:nvSpPr>
              <p:cNvPr id="28" name="Freeform 6"/>
              <p:cNvSpPr>
                <a:spLocks noEditPoints="1"/>
              </p:cNvSpPr>
              <p:nvPr/>
            </p:nvSpPr>
            <p:spPr bwMode="auto">
              <a:xfrm>
                <a:off x="2270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"/>
              <p:cNvSpPr>
                <a:spLocks/>
              </p:cNvSpPr>
              <p:nvPr/>
            </p:nvSpPr>
            <p:spPr bwMode="auto">
              <a:xfrm>
                <a:off x="2925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53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4460765" y="1678271"/>
              <a:ext cx="283284" cy="327897"/>
              <a:chOff x="4094" y="1952"/>
              <a:chExt cx="1116" cy="1280"/>
            </a:xfrm>
          </p:grpSpPr>
          <p:sp>
            <p:nvSpPr>
              <p:cNvPr id="26" name="Freeform 12"/>
              <p:cNvSpPr>
                <a:spLocks noEditPoints="1"/>
              </p:cNvSpPr>
              <p:nvPr/>
            </p:nvSpPr>
            <p:spPr bwMode="auto">
              <a:xfrm>
                <a:off x="4094" y="19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4694" y="248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 flipV="1">
              <a:off x="3523488" y="97537"/>
              <a:ext cx="36576" cy="3474719"/>
            </a:xfrm>
            <a:prstGeom prst="straightConnector1">
              <a:avLst/>
            </a:prstGeom>
            <a:ln w="1079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4120740" y="2642975"/>
              <a:ext cx="315816" cy="319480"/>
              <a:chOff x="2414" y="3344"/>
              <a:chExt cx="1126" cy="1303"/>
            </a:xfrm>
          </p:grpSpPr>
          <p:sp>
            <p:nvSpPr>
              <p:cNvPr id="24" name="Freeform 6"/>
              <p:cNvSpPr>
                <a:spLocks noEditPoints="1"/>
              </p:cNvSpPr>
              <p:nvPr/>
            </p:nvSpPr>
            <p:spPr bwMode="auto">
              <a:xfrm>
                <a:off x="2414" y="334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"/>
              <p:cNvSpPr>
                <a:spLocks/>
              </p:cNvSpPr>
              <p:nvPr/>
            </p:nvSpPr>
            <p:spPr bwMode="auto">
              <a:xfrm>
                <a:off x="3004" y="3876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>
            <a:xfrm flipV="1">
              <a:off x="3547123" y="844668"/>
              <a:ext cx="1789624" cy="1202288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565954" y="2006167"/>
              <a:ext cx="1824714" cy="874391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 Single Corner Rectangle 14"/>
            <p:cNvSpPr/>
            <p:nvPr/>
          </p:nvSpPr>
          <p:spPr>
            <a:xfrm>
              <a:off x="3460682" y="1933302"/>
              <a:ext cx="175453" cy="145732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1913047" y="1309216"/>
              <a:ext cx="1598986" cy="298081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913047" y="803880"/>
              <a:ext cx="1608328" cy="505337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2636051" y="1284939"/>
              <a:ext cx="924162" cy="1959949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 Single Corner Rectangle 18"/>
            <p:cNvSpPr/>
            <p:nvPr/>
          </p:nvSpPr>
          <p:spPr>
            <a:xfrm>
              <a:off x="3460682" y="1228739"/>
              <a:ext cx="175453" cy="145732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377" y="2773905"/>
              <a:ext cx="313154" cy="37020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4056" y="1766758"/>
              <a:ext cx="301267" cy="34587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457" y="1028596"/>
              <a:ext cx="276339" cy="31423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7211" y="613149"/>
              <a:ext cx="281603" cy="314234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219201"/>
            <a:ext cx="5349240" cy="63007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895600"/>
            <a:ext cx="1689289" cy="49580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0" y="342900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These behave like half-plane webs and we can define an </a:t>
            </a:r>
            <a:r>
              <a:rPr lang="en-US" sz="2400" i="1" u="sng" dirty="0" smtClean="0">
                <a:solidFill>
                  <a:srgbClr val="009900"/>
                </a:solidFill>
              </a:rPr>
              <a:t>Interface</a:t>
            </a:r>
            <a:r>
              <a:rPr lang="en-US" sz="2400" dirty="0" smtClean="0">
                <a:solidFill>
                  <a:srgbClr val="009900"/>
                </a:solidFill>
              </a:rPr>
              <a:t> </a:t>
            </a:r>
            <a:r>
              <a:rPr lang="en-US" sz="2400" i="1" u="sng" dirty="0" smtClean="0">
                <a:solidFill>
                  <a:srgbClr val="009900"/>
                </a:solidFill>
              </a:rPr>
              <a:t>Amplitude</a:t>
            </a:r>
            <a:r>
              <a:rPr lang="en-US" sz="2400" dirty="0" smtClean="0">
                <a:solidFill>
                  <a:srgbClr val="009900"/>
                </a:solidFill>
              </a:rPr>
              <a:t> to be a solution of the MC equation: </a:t>
            </a:r>
            <a:endParaRPr lang="en-US" sz="2400" dirty="0">
              <a:solidFill>
                <a:srgbClr val="009900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895600"/>
            <a:ext cx="1776029" cy="4958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19812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Introduce a notion of ``interface webs’’ </a:t>
            </a:r>
            <a:endParaRPr lang="en-US" sz="2800" dirty="0">
              <a:solidFill>
                <a:srgbClr val="66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25273"/>
            <a:ext cx="538353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6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Category of Interfaces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953000"/>
            <a:ext cx="4543425" cy="6457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219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Interfaces are very much like </a:t>
            </a:r>
            <a:r>
              <a:rPr lang="en-US" sz="3200" dirty="0" err="1" smtClean="0">
                <a:solidFill>
                  <a:srgbClr val="0000FF"/>
                </a:solidFill>
              </a:rPr>
              <a:t>Branes</a:t>
            </a:r>
            <a:r>
              <a:rPr lang="en-US" sz="3200" dirty="0" smtClean="0">
                <a:solidFill>
                  <a:srgbClr val="0000FF"/>
                </a:solidFill>
              </a:rPr>
              <a:t>,  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903893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Note: If one of the Theories is trivial we simply recover the category of </a:t>
            </a:r>
            <a:r>
              <a:rPr lang="en-US" sz="2800" dirty="0" err="1" smtClean="0">
                <a:solidFill>
                  <a:srgbClr val="6600FF"/>
                </a:solidFill>
              </a:rPr>
              <a:t>Branes</a:t>
            </a:r>
            <a:r>
              <a:rPr lang="en-US" sz="2800" dirty="0" smtClean="0">
                <a:solidFill>
                  <a:srgbClr val="6600FF"/>
                </a:solidFill>
              </a:rPr>
              <a:t>. </a:t>
            </a:r>
            <a:endParaRPr lang="en-US" sz="2800" dirty="0">
              <a:solidFill>
                <a:srgbClr val="66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3657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</a:rPr>
              <a:t>In fact we can define an  A</a:t>
            </a:r>
            <a:r>
              <a:rPr lang="en-US" sz="3200" baseline="-25000" dirty="0">
                <a:solidFill>
                  <a:srgbClr val="009900"/>
                </a:solidFill>
                <a:sym typeface="Mathematica1" panose="05000502060100000001" pitchFamily="2" charset="2"/>
              </a:rPr>
              <a:t></a:t>
            </a:r>
            <a:r>
              <a:rPr lang="en-US" sz="3200" dirty="0" smtClean="0">
                <a:solidFill>
                  <a:srgbClr val="009900"/>
                </a:solidFill>
              </a:rPr>
              <a:t> category of Interfaces between the two theories: </a:t>
            </a:r>
            <a:endParaRPr lang="en-US" sz="3200" dirty="0">
              <a:solidFill>
                <a:srgbClr val="0099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57400"/>
            <a:ext cx="2452688" cy="6905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7800" y="2057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Chan-Paton: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48000"/>
            <a:ext cx="3191828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0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595" y="-304800"/>
            <a:ext cx="9144000" cy="1143000"/>
          </a:xfrm>
        </p:spPr>
        <p:txBody>
          <a:bodyPr/>
          <a:lstStyle/>
          <a:p>
            <a:r>
              <a:rPr lang="en-US" dirty="0" smtClean="0"/>
              <a:t>Composition of Interfaces -1 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581400" y="1752600"/>
            <a:ext cx="0" cy="32004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28600" y="1828800"/>
            <a:ext cx="8229600" cy="3048000"/>
            <a:chOff x="381000" y="1828800"/>
            <a:chExt cx="8229600" cy="3048000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81000" y="3657600"/>
              <a:ext cx="822960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1219200" y="1828800"/>
              <a:ext cx="0" cy="30480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6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>
              <a:off x="7848600" y="3048000"/>
              <a:ext cx="480785" cy="457200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1447800" y="2057400"/>
              <a:ext cx="239843" cy="457200"/>
            </a:xfrm>
            <a:custGeom>
              <a:avLst/>
              <a:gdLst/>
              <a:ahLst/>
              <a:cxnLst>
                <a:cxn ang="0">
                  <a:pos x="1091" y="19"/>
                </a:cxn>
                <a:cxn ang="0">
                  <a:pos x="1150" y="101"/>
                </a:cxn>
                <a:cxn ang="0">
                  <a:pos x="1158" y="176"/>
                </a:cxn>
                <a:cxn ang="0">
                  <a:pos x="1151" y="220"/>
                </a:cxn>
                <a:cxn ang="0">
                  <a:pos x="1136" y="305"/>
                </a:cxn>
                <a:cxn ang="0">
                  <a:pos x="1107" y="451"/>
                </a:cxn>
                <a:cxn ang="0">
                  <a:pos x="1061" y="675"/>
                </a:cxn>
                <a:cxn ang="0">
                  <a:pos x="995" y="994"/>
                </a:cxn>
                <a:cxn ang="0">
                  <a:pos x="1424" y="1196"/>
                </a:cxn>
                <a:cxn ang="0">
                  <a:pos x="1508" y="1208"/>
                </a:cxn>
                <a:cxn ang="0">
                  <a:pos x="1536" y="1264"/>
                </a:cxn>
                <a:cxn ang="0">
                  <a:pos x="1517" y="1357"/>
                </a:cxn>
                <a:cxn ang="0">
                  <a:pos x="1458" y="1387"/>
                </a:cxn>
                <a:cxn ang="0">
                  <a:pos x="914" y="1390"/>
                </a:cxn>
                <a:cxn ang="0">
                  <a:pos x="528" y="3286"/>
                </a:cxn>
                <a:cxn ang="0">
                  <a:pos x="514" y="3408"/>
                </a:cxn>
                <a:cxn ang="0">
                  <a:pos x="517" y="3590"/>
                </a:cxn>
                <a:cxn ang="0">
                  <a:pos x="560" y="3719"/>
                </a:cxn>
                <a:cxn ang="0">
                  <a:pos x="642" y="3769"/>
                </a:cxn>
                <a:cxn ang="0">
                  <a:pos x="763" y="3758"/>
                </a:cxn>
                <a:cxn ang="0">
                  <a:pos x="903" y="3685"/>
                </a:cxn>
                <a:cxn ang="0">
                  <a:pos x="1056" y="3531"/>
                </a:cxn>
                <a:cxn ang="0">
                  <a:pos x="1210" y="3270"/>
                </a:cxn>
                <a:cxn ang="0">
                  <a:pos x="1333" y="2965"/>
                </a:cxn>
                <a:cxn ang="0">
                  <a:pos x="1367" y="2909"/>
                </a:cxn>
                <a:cxn ang="0">
                  <a:pos x="1414" y="2905"/>
                </a:cxn>
                <a:cxn ang="0">
                  <a:pos x="1451" y="2928"/>
                </a:cxn>
                <a:cxn ang="0">
                  <a:pos x="1453" y="2986"/>
                </a:cxn>
                <a:cxn ang="0">
                  <a:pos x="1415" y="3100"/>
                </a:cxn>
                <a:cxn ang="0">
                  <a:pos x="1344" y="3275"/>
                </a:cxn>
                <a:cxn ang="0">
                  <a:pos x="1236" y="3478"/>
                </a:cxn>
                <a:cxn ang="0">
                  <a:pos x="1096" y="3672"/>
                </a:cxn>
                <a:cxn ang="0">
                  <a:pos x="922" y="3825"/>
                </a:cxn>
                <a:cxn ang="0">
                  <a:pos x="718" y="3903"/>
                </a:cxn>
                <a:cxn ang="0">
                  <a:pos x="498" y="3876"/>
                </a:cxn>
                <a:cxn ang="0">
                  <a:pos x="326" y="3749"/>
                </a:cxn>
                <a:cxn ang="0">
                  <a:pos x="222" y="3544"/>
                </a:cxn>
                <a:cxn ang="0">
                  <a:pos x="198" y="3337"/>
                </a:cxn>
                <a:cxn ang="0">
                  <a:pos x="200" y="3294"/>
                </a:cxn>
                <a:cxn ang="0">
                  <a:pos x="207" y="3232"/>
                </a:cxn>
                <a:cxn ang="0">
                  <a:pos x="223" y="3138"/>
                </a:cxn>
                <a:cxn ang="0">
                  <a:pos x="250" y="2998"/>
                </a:cxn>
                <a:cxn ang="0">
                  <a:pos x="291" y="2795"/>
                </a:cxn>
                <a:cxn ang="0">
                  <a:pos x="348" y="2516"/>
                </a:cxn>
                <a:cxn ang="0">
                  <a:pos x="425" y="2146"/>
                </a:cxn>
                <a:cxn ang="0">
                  <a:pos x="524" y="1671"/>
                </a:cxn>
                <a:cxn ang="0">
                  <a:pos x="105" y="1390"/>
                </a:cxn>
                <a:cxn ang="0">
                  <a:pos x="24" y="1377"/>
                </a:cxn>
                <a:cxn ang="0">
                  <a:pos x="0" y="1312"/>
                </a:cxn>
                <a:cxn ang="0">
                  <a:pos x="23" y="1221"/>
                </a:cxn>
                <a:cxn ang="0">
                  <a:pos x="95" y="1197"/>
                </a:cxn>
                <a:cxn ang="0">
                  <a:pos x="811" y="222"/>
                </a:cxn>
                <a:cxn ang="0">
                  <a:pos x="870" y="85"/>
                </a:cxn>
                <a:cxn ang="0">
                  <a:pos x="944" y="21"/>
                </a:cxn>
                <a:cxn ang="0">
                  <a:pos x="1003" y="2"/>
                </a:cxn>
              </a:cxnLst>
              <a:rect l="0" t="0" r="r" b="b"/>
              <a:pathLst>
                <a:path w="1536" h="3906">
                  <a:moveTo>
                    <a:pt x="1017" y="0"/>
                  </a:moveTo>
                  <a:lnTo>
                    <a:pt x="1044" y="3"/>
                  </a:lnTo>
                  <a:lnTo>
                    <a:pt x="1069" y="8"/>
                  </a:lnTo>
                  <a:lnTo>
                    <a:pt x="1091" y="19"/>
                  </a:lnTo>
                  <a:lnTo>
                    <a:pt x="1111" y="34"/>
                  </a:lnTo>
                  <a:lnTo>
                    <a:pt x="1128" y="53"/>
                  </a:lnTo>
                  <a:lnTo>
                    <a:pt x="1141" y="75"/>
                  </a:lnTo>
                  <a:lnTo>
                    <a:pt x="1150" y="101"/>
                  </a:lnTo>
                  <a:lnTo>
                    <a:pt x="1155" y="131"/>
                  </a:lnTo>
                  <a:lnTo>
                    <a:pt x="1158" y="164"/>
                  </a:lnTo>
                  <a:lnTo>
                    <a:pt x="1158" y="169"/>
                  </a:lnTo>
                  <a:lnTo>
                    <a:pt x="1158" y="176"/>
                  </a:lnTo>
                  <a:lnTo>
                    <a:pt x="1157" y="184"/>
                  </a:lnTo>
                  <a:lnTo>
                    <a:pt x="1155" y="194"/>
                  </a:lnTo>
                  <a:lnTo>
                    <a:pt x="1153" y="206"/>
                  </a:lnTo>
                  <a:lnTo>
                    <a:pt x="1151" y="220"/>
                  </a:lnTo>
                  <a:lnTo>
                    <a:pt x="1148" y="236"/>
                  </a:lnTo>
                  <a:lnTo>
                    <a:pt x="1145" y="256"/>
                  </a:lnTo>
                  <a:lnTo>
                    <a:pt x="1141" y="279"/>
                  </a:lnTo>
                  <a:lnTo>
                    <a:pt x="1136" y="305"/>
                  </a:lnTo>
                  <a:lnTo>
                    <a:pt x="1130" y="335"/>
                  </a:lnTo>
                  <a:lnTo>
                    <a:pt x="1123" y="370"/>
                  </a:lnTo>
                  <a:lnTo>
                    <a:pt x="1116" y="407"/>
                  </a:lnTo>
                  <a:lnTo>
                    <a:pt x="1107" y="451"/>
                  </a:lnTo>
                  <a:lnTo>
                    <a:pt x="1098" y="498"/>
                  </a:lnTo>
                  <a:lnTo>
                    <a:pt x="1087" y="552"/>
                  </a:lnTo>
                  <a:lnTo>
                    <a:pt x="1074" y="609"/>
                  </a:lnTo>
                  <a:lnTo>
                    <a:pt x="1061" y="675"/>
                  </a:lnTo>
                  <a:lnTo>
                    <a:pt x="1048" y="744"/>
                  </a:lnTo>
                  <a:lnTo>
                    <a:pt x="1031" y="821"/>
                  </a:lnTo>
                  <a:lnTo>
                    <a:pt x="1014" y="904"/>
                  </a:lnTo>
                  <a:lnTo>
                    <a:pt x="995" y="994"/>
                  </a:lnTo>
                  <a:lnTo>
                    <a:pt x="975" y="1091"/>
                  </a:lnTo>
                  <a:lnTo>
                    <a:pt x="953" y="1196"/>
                  </a:lnTo>
                  <a:lnTo>
                    <a:pt x="1394" y="1196"/>
                  </a:lnTo>
                  <a:lnTo>
                    <a:pt x="1424" y="1196"/>
                  </a:lnTo>
                  <a:lnTo>
                    <a:pt x="1451" y="1197"/>
                  </a:lnTo>
                  <a:lnTo>
                    <a:pt x="1473" y="1198"/>
                  </a:lnTo>
                  <a:lnTo>
                    <a:pt x="1492" y="1202"/>
                  </a:lnTo>
                  <a:lnTo>
                    <a:pt x="1508" y="1208"/>
                  </a:lnTo>
                  <a:lnTo>
                    <a:pt x="1520" y="1217"/>
                  </a:lnTo>
                  <a:lnTo>
                    <a:pt x="1529" y="1229"/>
                  </a:lnTo>
                  <a:lnTo>
                    <a:pt x="1534" y="1244"/>
                  </a:lnTo>
                  <a:lnTo>
                    <a:pt x="1536" y="1264"/>
                  </a:lnTo>
                  <a:lnTo>
                    <a:pt x="1535" y="1295"/>
                  </a:lnTo>
                  <a:lnTo>
                    <a:pt x="1531" y="1320"/>
                  </a:lnTo>
                  <a:lnTo>
                    <a:pt x="1525" y="1341"/>
                  </a:lnTo>
                  <a:lnTo>
                    <a:pt x="1517" y="1357"/>
                  </a:lnTo>
                  <a:lnTo>
                    <a:pt x="1506" y="1369"/>
                  </a:lnTo>
                  <a:lnTo>
                    <a:pt x="1492" y="1378"/>
                  </a:lnTo>
                  <a:lnTo>
                    <a:pt x="1476" y="1383"/>
                  </a:lnTo>
                  <a:lnTo>
                    <a:pt x="1458" y="1387"/>
                  </a:lnTo>
                  <a:lnTo>
                    <a:pt x="1437" y="1388"/>
                  </a:lnTo>
                  <a:lnTo>
                    <a:pt x="1413" y="1390"/>
                  </a:lnTo>
                  <a:lnTo>
                    <a:pt x="1386" y="1390"/>
                  </a:lnTo>
                  <a:lnTo>
                    <a:pt x="914" y="1390"/>
                  </a:lnTo>
                  <a:lnTo>
                    <a:pt x="544" y="3193"/>
                  </a:lnTo>
                  <a:lnTo>
                    <a:pt x="539" y="3227"/>
                  </a:lnTo>
                  <a:lnTo>
                    <a:pt x="533" y="3257"/>
                  </a:lnTo>
                  <a:lnTo>
                    <a:pt x="528" y="3286"/>
                  </a:lnTo>
                  <a:lnTo>
                    <a:pt x="524" y="3313"/>
                  </a:lnTo>
                  <a:lnTo>
                    <a:pt x="520" y="3343"/>
                  </a:lnTo>
                  <a:lnTo>
                    <a:pt x="517" y="3373"/>
                  </a:lnTo>
                  <a:lnTo>
                    <a:pt x="514" y="3408"/>
                  </a:lnTo>
                  <a:lnTo>
                    <a:pt x="513" y="3447"/>
                  </a:lnTo>
                  <a:lnTo>
                    <a:pt x="512" y="3491"/>
                  </a:lnTo>
                  <a:lnTo>
                    <a:pt x="514" y="3544"/>
                  </a:lnTo>
                  <a:lnTo>
                    <a:pt x="517" y="3590"/>
                  </a:lnTo>
                  <a:lnTo>
                    <a:pt x="525" y="3630"/>
                  </a:lnTo>
                  <a:lnTo>
                    <a:pt x="533" y="3665"/>
                  </a:lnTo>
                  <a:lnTo>
                    <a:pt x="545" y="3694"/>
                  </a:lnTo>
                  <a:lnTo>
                    <a:pt x="560" y="3719"/>
                  </a:lnTo>
                  <a:lnTo>
                    <a:pt x="577" y="3739"/>
                  </a:lnTo>
                  <a:lnTo>
                    <a:pt x="596" y="3753"/>
                  </a:lnTo>
                  <a:lnTo>
                    <a:pt x="619" y="3764"/>
                  </a:lnTo>
                  <a:lnTo>
                    <a:pt x="642" y="3769"/>
                  </a:lnTo>
                  <a:lnTo>
                    <a:pt x="669" y="3772"/>
                  </a:lnTo>
                  <a:lnTo>
                    <a:pt x="699" y="3770"/>
                  </a:lnTo>
                  <a:lnTo>
                    <a:pt x="730" y="3765"/>
                  </a:lnTo>
                  <a:lnTo>
                    <a:pt x="763" y="3758"/>
                  </a:lnTo>
                  <a:lnTo>
                    <a:pt x="796" y="3747"/>
                  </a:lnTo>
                  <a:lnTo>
                    <a:pt x="832" y="3731"/>
                  </a:lnTo>
                  <a:lnTo>
                    <a:pt x="867" y="3710"/>
                  </a:lnTo>
                  <a:lnTo>
                    <a:pt x="903" y="3685"/>
                  </a:lnTo>
                  <a:lnTo>
                    <a:pt x="941" y="3655"/>
                  </a:lnTo>
                  <a:lnTo>
                    <a:pt x="979" y="3620"/>
                  </a:lnTo>
                  <a:lnTo>
                    <a:pt x="1017" y="3578"/>
                  </a:lnTo>
                  <a:lnTo>
                    <a:pt x="1056" y="3531"/>
                  </a:lnTo>
                  <a:lnTo>
                    <a:pt x="1095" y="3476"/>
                  </a:lnTo>
                  <a:lnTo>
                    <a:pt x="1133" y="3414"/>
                  </a:lnTo>
                  <a:lnTo>
                    <a:pt x="1172" y="3346"/>
                  </a:lnTo>
                  <a:lnTo>
                    <a:pt x="1210" y="3270"/>
                  </a:lnTo>
                  <a:lnTo>
                    <a:pt x="1249" y="3185"/>
                  </a:lnTo>
                  <a:lnTo>
                    <a:pt x="1286" y="3092"/>
                  </a:lnTo>
                  <a:lnTo>
                    <a:pt x="1323" y="2991"/>
                  </a:lnTo>
                  <a:lnTo>
                    <a:pt x="1333" y="2965"/>
                  </a:lnTo>
                  <a:lnTo>
                    <a:pt x="1340" y="2944"/>
                  </a:lnTo>
                  <a:lnTo>
                    <a:pt x="1349" y="2928"/>
                  </a:lnTo>
                  <a:lnTo>
                    <a:pt x="1358" y="2916"/>
                  </a:lnTo>
                  <a:lnTo>
                    <a:pt x="1367" y="2909"/>
                  </a:lnTo>
                  <a:lnTo>
                    <a:pt x="1379" y="2905"/>
                  </a:lnTo>
                  <a:lnTo>
                    <a:pt x="1394" y="2903"/>
                  </a:lnTo>
                  <a:lnTo>
                    <a:pt x="1404" y="2903"/>
                  </a:lnTo>
                  <a:lnTo>
                    <a:pt x="1414" y="2905"/>
                  </a:lnTo>
                  <a:lnTo>
                    <a:pt x="1425" y="2906"/>
                  </a:lnTo>
                  <a:lnTo>
                    <a:pt x="1435" y="2911"/>
                  </a:lnTo>
                  <a:lnTo>
                    <a:pt x="1443" y="2918"/>
                  </a:lnTo>
                  <a:lnTo>
                    <a:pt x="1451" y="2928"/>
                  </a:lnTo>
                  <a:lnTo>
                    <a:pt x="1456" y="2943"/>
                  </a:lnTo>
                  <a:lnTo>
                    <a:pt x="1457" y="2961"/>
                  </a:lnTo>
                  <a:lnTo>
                    <a:pt x="1456" y="2970"/>
                  </a:lnTo>
                  <a:lnTo>
                    <a:pt x="1453" y="2986"/>
                  </a:lnTo>
                  <a:lnTo>
                    <a:pt x="1446" y="3007"/>
                  </a:lnTo>
                  <a:lnTo>
                    <a:pt x="1439" y="3033"/>
                  </a:lnTo>
                  <a:lnTo>
                    <a:pt x="1428" y="3064"/>
                  </a:lnTo>
                  <a:lnTo>
                    <a:pt x="1415" y="3100"/>
                  </a:lnTo>
                  <a:lnTo>
                    <a:pt x="1401" y="3140"/>
                  </a:lnTo>
                  <a:lnTo>
                    <a:pt x="1384" y="3182"/>
                  </a:lnTo>
                  <a:lnTo>
                    <a:pt x="1365" y="3228"/>
                  </a:lnTo>
                  <a:lnTo>
                    <a:pt x="1344" y="3275"/>
                  </a:lnTo>
                  <a:lnTo>
                    <a:pt x="1320" y="3325"/>
                  </a:lnTo>
                  <a:lnTo>
                    <a:pt x="1294" y="3376"/>
                  </a:lnTo>
                  <a:lnTo>
                    <a:pt x="1266" y="3427"/>
                  </a:lnTo>
                  <a:lnTo>
                    <a:pt x="1236" y="3478"/>
                  </a:lnTo>
                  <a:lnTo>
                    <a:pt x="1204" y="3528"/>
                  </a:lnTo>
                  <a:lnTo>
                    <a:pt x="1169" y="3578"/>
                  </a:lnTo>
                  <a:lnTo>
                    <a:pt x="1134" y="3626"/>
                  </a:lnTo>
                  <a:lnTo>
                    <a:pt x="1096" y="3672"/>
                  </a:lnTo>
                  <a:lnTo>
                    <a:pt x="1055" y="3715"/>
                  </a:lnTo>
                  <a:lnTo>
                    <a:pt x="1013" y="3756"/>
                  </a:lnTo>
                  <a:lnTo>
                    <a:pt x="968" y="3793"/>
                  </a:lnTo>
                  <a:lnTo>
                    <a:pt x="922" y="3825"/>
                  </a:lnTo>
                  <a:lnTo>
                    <a:pt x="874" y="3853"/>
                  </a:lnTo>
                  <a:lnTo>
                    <a:pt x="824" y="3876"/>
                  </a:lnTo>
                  <a:lnTo>
                    <a:pt x="772" y="3892"/>
                  </a:lnTo>
                  <a:lnTo>
                    <a:pt x="718" y="3903"/>
                  </a:lnTo>
                  <a:lnTo>
                    <a:pt x="662" y="3906"/>
                  </a:lnTo>
                  <a:lnTo>
                    <a:pt x="604" y="3904"/>
                  </a:lnTo>
                  <a:lnTo>
                    <a:pt x="549" y="3893"/>
                  </a:lnTo>
                  <a:lnTo>
                    <a:pt x="498" y="3876"/>
                  </a:lnTo>
                  <a:lnTo>
                    <a:pt x="449" y="3853"/>
                  </a:lnTo>
                  <a:lnTo>
                    <a:pt x="404" y="3824"/>
                  </a:lnTo>
                  <a:lnTo>
                    <a:pt x="363" y="3790"/>
                  </a:lnTo>
                  <a:lnTo>
                    <a:pt x="326" y="3749"/>
                  </a:lnTo>
                  <a:lnTo>
                    <a:pt x="294" y="3705"/>
                  </a:lnTo>
                  <a:lnTo>
                    <a:pt x="265" y="3655"/>
                  </a:lnTo>
                  <a:lnTo>
                    <a:pt x="241" y="3601"/>
                  </a:lnTo>
                  <a:lnTo>
                    <a:pt x="222" y="3544"/>
                  </a:lnTo>
                  <a:lnTo>
                    <a:pt x="208" y="3482"/>
                  </a:lnTo>
                  <a:lnTo>
                    <a:pt x="200" y="3417"/>
                  </a:lnTo>
                  <a:lnTo>
                    <a:pt x="198" y="3347"/>
                  </a:lnTo>
                  <a:lnTo>
                    <a:pt x="198" y="3337"/>
                  </a:lnTo>
                  <a:lnTo>
                    <a:pt x="198" y="3328"/>
                  </a:lnTo>
                  <a:lnTo>
                    <a:pt x="198" y="3317"/>
                  </a:lnTo>
                  <a:lnTo>
                    <a:pt x="199" y="3305"/>
                  </a:lnTo>
                  <a:lnTo>
                    <a:pt x="200" y="3294"/>
                  </a:lnTo>
                  <a:lnTo>
                    <a:pt x="201" y="3280"/>
                  </a:lnTo>
                  <a:lnTo>
                    <a:pt x="203" y="3266"/>
                  </a:lnTo>
                  <a:lnTo>
                    <a:pt x="205" y="3250"/>
                  </a:lnTo>
                  <a:lnTo>
                    <a:pt x="207" y="3232"/>
                  </a:lnTo>
                  <a:lnTo>
                    <a:pt x="210" y="3212"/>
                  </a:lnTo>
                  <a:lnTo>
                    <a:pt x="214" y="3190"/>
                  </a:lnTo>
                  <a:lnTo>
                    <a:pt x="218" y="3165"/>
                  </a:lnTo>
                  <a:lnTo>
                    <a:pt x="223" y="3138"/>
                  </a:lnTo>
                  <a:lnTo>
                    <a:pt x="229" y="3108"/>
                  </a:lnTo>
                  <a:lnTo>
                    <a:pt x="235" y="3075"/>
                  </a:lnTo>
                  <a:lnTo>
                    <a:pt x="242" y="3038"/>
                  </a:lnTo>
                  <a:lnTo>
                    <a:pt x="250" y="2998"/>
                  </a:lnTo>
                  <a:lnTo>
                    <a:pt x="258" y="2953"/>
                  </a:lnTo>
                  <a:lnTo>
                    <a:pt x="268" y="2905"/>
                  </a:lnTo>
                  <a:lnTo>
                    <a:pt x="279" y="2852"/>
                  </a:lnTo>
                  <a:lnTo>
                    <a:pt x="291" y="2795"/>
                  </a:lnTo>
                  <a:lnTo>
                    <a:pt x="303" y="2733"/>
                  </a:lnTo>
                  <a:lnTo>
                    <a:pt x="317" y="2666"/>
                  </a:lnTo>
                  <a:lnTo>
                    <a:pt x="332" y="2594"/>
                  </a:lnTo>
                  <a:lnTo>
                    <a:pt x="348" y="2516"/>
                  </a:lnTo>
                  <a:lnTo>
                    <a:pt x="365" y="2433"/>
                  </a:lnTo>
                  <a:lnTo>
                    <a:pt x="384" y="2344"/>
                  </a:lnTo>
                  <a:lnTo>
                    <a:pt x="404" y="2249"/>
                  </a:lnTo>
                  <a:lnTo>
                    <a:pt x="425" y="2146"/>
                  </a:lnTo>
                  <a:lnTo>
                    <a:pt x="448" y="2038"/>
                  </a:lnTo>
                  <a:lnTo>
                    <a:pt x="471" y="1923"/>
                  </a:lnTo>
                  <a:lnTo>
                    <a:pt x="497" y="1801"/>
                  </a:lnTo>
                  <a:lnTo>
                    <a:pt x="524" y="1671"/>
                  </a:lnTo>
                  <a:lnTo>
                    <a:pt x="552" y="1534"/>
                  </a:lnTo>
                  <a:lnTo>
                    <a:pt x="582" y="1390"/>
                  </a:lnTo>
                  <a:lnTo>
                    <a:pt x="134" y="1390"/>
                  </a:lnTo>
                  <a:lnTo>
                    <a:pt x="105" y="1390"/>
                  </a:lnTo>
                  <a:lnTo>
                    <a:pt x="79" y="1388"/>
                  </a:lnTo>
                  <a:lnTo>
                    <a:pt x="57" y="1386"/>
                  </a:lnTo>
                  <a:lnTo>
                    <a:pt x="39" y="1383"/>
                  </a:lnTo>
                  <a:lnTo>
                    <a:pt x="24" y="1377"/>
                  </a:lnTo>
                  <a:lnTo>
                    <a:pt x="14" y="1366"/>
                  </a:lnTo>
                  <a:lnTo>
                    <a:pt x="6" y="1353"/>
                  </a:lnTo>
                  <a:lnTo>
                    <a:pt x="2" y="1335"/>
                  </a:lnTo>
                  <a:lnTo>
                    <a:pt x="0" y="1312"/>
                  </a:lnTo>
                  <a:lnTo>
                    <a:pt x="2" y="1281"/>
                  </a:lnTo>
                  <a:lnTo>
                    <a:pt x="6" y="1256"/>
                  </a:lnTo>
                  <a:lnTo>
                    <a:pt x="13" y="1236"/>
                  </a:lnTo>
                  <a:lnTo>
                    <a:pt x="23" y="1221"/>
                  </a:lnTo>
                  <a:lnTo>
                    <a:pt x="36" y="1210"/>
                  </a:lnTo>
                  <a:lnTo>
                    <a:pt x="53" y="1204"/>
                  </a:lnTo>
                  <a:lnTo>
                    <a:pt x="72" y="1200"/>
                  </a:lnTo>
                  <a:lnTo>
                    <a:pt x="95" y="1197"/>
                  </a:lnTo>
                  <a:lnTo>
                    <a:pt x="121" y="1196"/>
                  </a:lnTo>
                  <a:lnTo>
                    <a:pt x="149" y="1196"/>
                  </a:lnTo>
                  <a:lnTo>
                    <a:pt x="622" y="1196"/>
                  </a:lnTo>
                  <a:lnTo>
                    <a:pt x="811" y="222"/>
                  </a:lnTo>
                  <a:lnTo>
                    <a:pt x="823" y="180"/>
                  </a:lnTo>
                  <a:lnTo>
                    <a:pt x="837" y="143"/>
                  </a:lnTo>
                  <a:lnTo>
                    <a:pt x="852" y="112"/>
                  </a:lnTo>
                  <a:lnTo>
                    <a:pt x="870" y="85"/>
                  </a:lnTo>
                  <a:lnTo>
                    <a:pt x="888" y="63"/>
                  </a:lnTo>
                  <a:lnTo>
                    <a:pt x="906" y="46"/>
                  </a:lnTo>
                  <a:lnTo>
                    <a:pt x="926" y="32"/>
                  </a:lnTo>
                  <a:lnTo>
                    <a:pt x="944" y="21"/>
                  </a:lnTo>
                  <a:lnTo>
                    <a:pt x="961" y="13"/>
                  </a:lnTo>
                  <a:lnTo>
                    <a:pt x="977" y="7"/>
                  </a:lnTo>
                  <a:lnTo>
                    <a:pt x="991" y="3"/>
                  </a:lnTo>
                  <a:lnTo>
                    <a:pt x="1003" y="2"/>
                  </a:lnTo>
                  <a:lnTo>
                    <a:pt x="1011" y="0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04800" y="5638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Want to define a ``multiplication’’ of the Interfaces…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6324600" y="1600200"/>
            <a:ext cx="0" cy="32766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09800"/>
            <a:ext cx="1000125" cy="600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133600"/>
            <a:ext cx="857250" cy="6915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09800"/>
            <a:ext cx="1011555" cy="6686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066800"/>
            <a:ext cx="2815590" cy="4457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066800"/>
            <a:ext cx="2800350" cy="4457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191000"/>
            <a:ext cx="1776029" cy="495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191000"/>
            <a:ext cx="1600200" cy="5486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191000"/>
            <a:ext cx="1689289" cy="49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7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646" y="-304800"/>
            <a:ext cx="9144000" cy="1143000"/>
          </a:xfrm>
        </p:spPr>
        <p:txBody>
          <a:bodyPr/>
          <a:lstStyle/>
          <a:p>
            <a:r>
              <a:rPr lang="en-US" dirty="0" smtClean="0"/>
              <a:t>Composition of Interfaces - 2 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4572000" y="990600"/>
            <a:ext cx="76200" cy="44958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33400" y="2057400"/>
            <a:ext cx="8229600" cy="3048000"/>
            <a:chOff x="381000" y="1828800"/>
            <a:chExt cx="8229600" cy="3048000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81000" y="3657600"/>
              <a:ext cx="822960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1219200" y="1828800"/>
              <a:ext cx="0" cy="30480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6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auto">
            <a:xfrm>
              <a:off x="7848600" y="3048000"/>
              <a:ext cx="480785" cy="457200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 bwMode="auto">
            <a:xfrm>
              <a:off x="1447800" y="2057400"/>
              <a:ext cx="239843" cy="457200"/>
            </a:xfrm>
            <a:custGeom>
              <a:avLst/>
              <a:gdLst/>
              <a:ahLst/>
              <a:cxnLst>
                <a:cxn ang="0">
                  <a:pos x="1091" y="19"/>
                </a:cxn>
                <a:cxn ang="0">
                  <a:pos x="1150" y="101"/>
                </a:cxn>
                <a:cxn ang="0">
                  <a:pos x="1158" y="176"/>
                </a:cxn>
                <a:cxn ang="0">
                  <a:pos x="1151" y="220"/>
                </a:cxn>
                <a:cxn ang="0">
                  <a:pos x="1136" y="305"/>
                </a:cxn>
                <a:cxn ang="0">
                  <a:pos x="1107" y="451"/>
                </a:cxn>
                <a:cxn ang="0">
                  <a:pos x="1061" y="675"/>
                </a:cxn>
                <a:cxn ang="0">
                  <a:pos x="995" y="994"/>
                </a:cxn>
                <a:cxn ang="0">
                  <a:pos x="1424" y="1196"/>
                </a:cxn>
                <a:cxn ang="0">
                  <a:pos x="1508" y="1208"/>
                </a:cxn>
                <a:cxn ang="0">
                  <a:pos x="1536" y="1264"/>
                </a:cxn>
                <a:cxn ang="0">
                  <a:pos x="1517" y="1357"/>
                </a:cxn>
                <a:cxn ang="0">
                  <a:pos x="1458" y="1387"/>
                </a:cxn>
                <a:cxn ang="0">
                  <a:pos x="914" y="1390"/>
                </a:cxn>
                <a:cxn ang="0">
                  <a:pos x="528" y="3286"/>
                </a:cxn>
                <a:cxn ang="0">
                  <a:pos x="514" y="3408"/>
                </a:cxn>
                <a:cxn ang="0">
                  <a:pos x="517" y="3590"/>
                </a:cxn>
                <a:cxn ang="0">
                  <a:pos x="560" y="3719"/>
                </a:cxn>
                <a:cxn ang="0">
                  <a:pos x="642" y="3769"/>
                </a:cxn>
                <a:cxn ang="0">
                  <a:pos x="763" y="3758"/>
                </a:cxn>
                <a:cxn ang="0">
                  <a:pos x="903" y="3685"/>
                </a:cxn>
                <a:cxn ang="0">
                  <a:pos x="1056" y="3531"/>
                </a:cxn>
                <a:cxn ang="0">
                  <a:pos x="1210" y="3270"/>
                </a:cxn>
                <a:cxn ang="0">
                  <a:pos x="1333" y="2965"/>
                </a:cxn>
                <a:cxn ang="0">
                  <a:pos x="1367" y="2909"/>
                </a:cxn>
                <a:cxn ang="0">
                  <a:pos x="1414" y="2905"/>
                </a:cxn>
                <a:cxn ang="0">
                  <a:pos x="1451" y="2928"/>
                </a:cxn>
                <a:cxn ang="0">
                  <a:pos x="1453" y="2986"/>
                </a:cxn>
                <a:cxn ang="0">
                  <a:pos x="1415" y="3100"/>
                </a:cxn>
                <a:cxn ang="0">
                  <a:pos x="1344" y="3275"/>
                </a:cxn>
                <a:cxn ang="0">
                  <a:pos x="1236" y="3478"/>
                </a:cxn>
                <a:cxn ang="0">
                  <a:pos x="1096" y="3672"/>
                </a:cxn>
                <a:cxn ang="0">
                  <a:pos x="922" y="3825"/>
                </a:cxn>
                <a:cxn ang="0">
                  <a:pos x="718" y="3903"/>
                </a:cxn>
                <a:cxn ang="0">
                  <a:pos x="498" y="3876"/>
                </a:cxn>
                <a:cxn ang="0">
                  <a:pos x="326" y="3749"/>
                </a:cxn>
                <a:cxn ang="0">
                  <a:pos x="222" y="3544"/>
                </a:cxn>
                <a:cxn ang="0">
                  <a:pos x="198" y="3337"/>
                </a:cxn>
                <a:cxn ang="0">
                  <a:pos x="200" y="3294"/>
                </a:cxn>
                <a:cxn ang="0">
                  <a:pos x="207" y="3232"/>
                </a:cxn>
                <a:cxn ang="0">
                  <a:pos x="223" y="3138"/>
                </a:cxn>
                <a:cxn ang="0">
                  <a:pos x="250" y="2998"/>
                </a:cxn>
                <a:cxn ang="0">
                  <a:pos x="291" y="2795"/>
                </a:cxn>
                <a:cxn ang="0">
                  <a:pos x="348" y="2516"/>
                </a:cxn>
                <a:cxn ang="0">
                  <a:pos x="425" y="2146"/>
                </a:cxn>
                <a:cxn ang="0">
                  <a:pos x="524" y="1671"/>
                </a:cxn>
                <a:cxn ang="0">
                  <a:pos x="105" y="1390"/>
                </a:cxn>
                <a:cxn ang="0">
                  <a:pos x="24" y="1377"/>
                </a:cxn>
                <a:cxn ang="0">
                  <a:pos x="0" y="1312"/>
                </a:cxn>
                <a:cxn ang="0">
                  <a:pos x="23" y="1221"/>
                </a:cxn>
                <a:cxn ang="0">
                  <a:pos x="95" y="1197"/>
                </a:cxn>
                <a:cxn ang="0">
                  <a:pos x="811" y="222"/>
                </a:cxn>
                <a:cxn ang="0">
                  <a:pos x="870" y="85"/>
                </a:cxn>
                <a:cxn ang="0">
                  <a:pos x="944" y="21"/>
                </a:cxn>
                <a:cxn ang="0">
                  <a:pos x="1003" y="2"/>
                </a:cxn>
              </a:cxnLst>
              <a:rect l="0" t="0" r="r" b="b"/>
              <a:pathLst>
                <a:path w="1536" h="3906">
                  <a:moveTo>
                    <a:pt x="1017" y="0"/>
                  </a:moveTo>
                  <a:lnTo>
                    <a:pt x="1044" y="3"/>
                  </a:lnTo>
                  <a:lnTo>
                    <a:pt x="1069" y="8"/>
                  </a:lnTo>
                  <a:lnTo>
                    <a:pt x="1091" y="19"/>
                  </a:lnTo>
                  <a:lnTo>
                    <a:pt x="1111" y="34"/>
                  </a:lnTo>
                  <a:lnTo>
                    <a:pt x="1128" y="53"/>
                  </a:lnTo>
                  <a:lnTo>
                    <a:pt x="1141" y="75"/>
                  </a:lnTo>
                  <a:lnTo>
                    <a:pt x="1150" y="101"/>
                  </a:lnTo>
                  <a:lnTo>
                    <a:pt x="1155" y="131"/>
                  </a:lnTo>
                  <a:lnTo>
                    <a:pt x="1158" y="164"/>
                  </a:lnTo>
                  <a:lnTo>
                    <a:pt x="1158" y="169"/>
                  </a:lnTo>
                  <a:lnTo>
                    <a:pt x="1158" y="176"/>
                  </a:lnTo>
                  <a:lnTo>
                    <a:pt x="1157" y="184"/>
                  </a:lnTo>
                  <a:lnTo>
                    <a:pt x="1155" y="194"/>
                  </a:lnTo>
                  <a:lnTo>
                    <a:pt x="1153" y="206"/>
                  </a:lnTo>
                  <a:lnTo>
                    <a:pt x="1151" y="220"/>
                  </a:lnTo>
                  <a:lnTo>
                    <a:pt x="1148" y="236"/>
                  </a:lnTo>
                  <a:lnTo>
                    <a:pt x="1145" y="256"/>
                  </a:lnTo>
                  <a:lnTo>
                    <a:pt x="1141" y="279"/>
                  </a:lnTo>
                  <a:lnTo>
                    <a:pt x="1136" y="305"/>
                  </a:lnTo>
                  <a:lnTo>
                    <a:pt x="1130" y="335"/>
                  </a:lnTo>
                  <a:lnTo>
                    <a:pt x="1123" y="370"/>
                  </a:lnTo>
                  <a:lnTo>
                    <a:pt x="1116" y="407"/>
                  </a:lnTo>
                  <a:lnTo>
                    <a:pt x="1107" y="451"/>
                  </a:lnTo>
                  <a:lnTo>
                    <a:pt x="1098" y="498"/>
                  </a:lnTo>
                  <a:lnTo>
                    <a:pt x="1087" y="552"/>
                  </a:lnTo>
                  <a:lnTo>
                    <a:pt x="1074" y="609"/>
                  </a:lnTo>
                  <a:lnTo>
                    <a:pt x="1061" y="675"/>
                  </a:lnTo>
                  <a:lnTo>
                    <a:pt x="1048" y="744"/>
                  </a:lnTo>
                  <a:lnTo>
                    <a:pt x="1031" y="821"/>
                  </a:lnTo>
                  <a:lnTo>
                    <a:pt x="1014" y="904"/>
                  </a:lnTo>
                  <a:lnTo>
                    <a:pt x="995" y="994"/>
                  </a:lnTo>
                  <a:lnTo>
                    <a:pt x="975" y="1091"/>
                  </a:lnTo>
                  <a:lnTo>
                    <a:pt x="953" y="1196"/>
                  </a:lnTo>
                  <a:lnTo>
                    <a:pt x="1394" y="1196"/>
                  </a:lnTo>
                  <a:lnTo>
                    <a:pt x="1424" y="1196"/>
                  </a:lnTo>
                  <a:lnTo>
                    <a:pt x="1451" y="1197"/>
                  </a:lnTo>
                  <a:lnTo>
                    <a:pt x="1473" y="1198"/>
                  </a:lnTo>
                  <a:lnTo>
                    <a:pt x="1492" y="1202"/>
                  </a:lnTo>
                  <a:lnTo>
                    <a:pt x="1508" y="1208"/>
                  </a:lnTo>
                  <a:lnTo>
                    <a:pt x="1520" y="1217"/>
                  </a:lnTo>
                  <a:lnTo>
                    <a:pt x="1529" y="1229"/>
                  </a:lnTo>
                  <a:lnTo>
                    <a:pt x="1534" y="1244"/>
                  </a:lnTo>
                  <a:lnTo>
                    <a:pt x="1536" y="1264"/>
                  </a:lnTo>
                  <a:lnTo>
                    <a:pt x="1535" y="1295"/>
                  </a:lnTo>
                  <a:lnTo>
                    <a:pt x="1531" y="1320"/>
                  </a:lnTo>
                  <a:lnTo>
                    <a:pt x="1525" y="1341"/>
                  </a:lnTo>
                  <a:lnTo>
                    <a:pt x="1517" y="1357"/>
                  </a:lnTo>
                  <a:lnTo>
                    <a:pt x="1506" y="1369"/>
                  </a:lnTo>
                  <a:lnTo>
                    <a:pt x="1492" y="1378"/>
                  </a:lnTo>
                  <a:lnTo>
                    <a:pt x="1476" y="1383"/>
                  </a:lnTo>
                  <a:lnTo>
                    <a:pt x="1458" y="1387"/>
                  </a:lnTo>
                  <a:lnTo>
                    <a:pt x="1437" y="1388"/>
                  </a:lnTo>
                  <a:lnTo>
                    <a:pt x="1413" y="1390"/>
                  </a:lnTo>
                  <a:lnTo>
                    <a:pt x="1386" y="1390"/>
                  </a:lnTo>
                  <a:lnTo>
                    <a:pt x="914" y="1390"/>
                  </a:lnTo>
                  <a:lnTo>
                    <a:pt x="544" y="3193"/>
                  </a:lnTo>
                  <a:lnTo>
                    <a:pt x="539" y="3227"/>
                  </a:lnTo>
                  <a:lnTo>
                    <a:pt x="533" y="3257"/>
                  </a:lnTo>
                  <a:lnTo>
                    <a:pt x="528" y="3286"/>
                  </a:lnTo>
                  <a:lnTo>
                    <a:pt x="524" y="3313"/>
                  </a:lnTo>
                  <a:lnTo>
                    <a:pt x="520" y="3343"/>
                  </a:lnTo>
                  <a:lnTo>
                    <a:pt x="517" y="3373"/>
                  </a:lnTo>
                  <a:lnTo>
                    <a:pt x="514" y="3408"/>
                  </a:lnTo>
                  <a:lnTo>
                    <a:pt x="513" y="3447"/>
                  </a:lnTo>
                  <a:lnTo>
                    <a:pt x="512" y="3491"/>
                  </a:lnTo>
                  <a:lnTo>
                    <a:pt x="514" y="3544"/>
                  </a:lnTo>
                  <a:lnTo>
                    <a:pt x="517" y="3590"/>
                  </a:lnTo>
                  <a:lnTo>
                    <a:pt x="525" y="3630"/>
                  </a:lnTo>
                  <a:lnTo>
                    <a:pt x="533" y="3665"/>
                  </a:lnTo>
                  <a:lnTo>
                    <a:pt x="545" y="3694"/>
                  </a:lnTo>
                  <a:lnTo>
                    <a:pt x="560" y="3719"/>
                  </a:lnTo>
                  <a:lnTo>
                    <a:pt x="577" y="3739"/>
                  </a:lnTo>
                  <a:lnTo>
                    <a:pt x="596" y="3753"/>
                  </a:lnTo>
                  <a:lnTo>
                    <a:pt x="619" y="3764"/>
                  </a:lnTo>
                  <a:lnTo>
                    <a:pt x="642" y="3769"/>
                  </a:lnTo>
                  <a:lnTo>
                    <a:pt x="669" y="3772"/>
                  </a:lnTo>
                  <a:lnTo>
                    <a:pt x="699" y="3770"/>
                  </a:lnTo>
                  <a:lnTo>
                    <a:pt x="730" y="3765"/>
                  </a:lnTo>
                  <a:lnTo>
                    <a:pt x="763" y="3758"/>
                  </a:lnTo>
                  <a:lnTo>
                    <a:pt x="796" y="3747"/>
                  </a:lnTo>
                  <a:lnTo>
                    <a:pt x="832" y="3731"/>
                  </a:lnTo>
                  <a:lnTo>
                    <a:pt x="867" y="3710"/>
                  </a:lnTo>
                  <a:lnTo>
                    <a:pt x="903" y="3685"/>
                  </a:lnTo>
                  <a:lnTo>
                    <a:pt x="941" y="3655"/>
                  </a:lnTo>
                  <a:lnTo>
                    <a:pt x="979" y="3620"/>
                  </a:lnTo>
                  <a:lnTo>
                    <a:pt x="1017" y="3578"/>
                  </a:lnTo>
                  <a:lnTo>
                    <a:pt x="1056" y="3531"/>
                  </a:lnTo>
                  <a:lnTo>
                    <a:pt x="1095" y="3476"/>
                  </a:lnTo>
                  <a:lnTo>
                    <a:pt x="1133" y="3414"/>
                  </a:lnTo>
                  <a:lnTo>
                    <a:pt x="1172" y="3346"/>
                  </a:lnTo>
                  <a:lnTo>
                    <a:pt x="1210" y="3270"/>
                  </a:lnTo>
                  <a:lnTo>
                    <a:pt x="1249" y="3185"/>
                  </a:lnTo>
                  <a:lnTo>
                    <a:pt x="1286" y="3092"/>
                  </a:lnTo>
                  <a:lnTo>
                    <a:pt x="1323" y="2991"/>
                  </a:lnTo>
                  <a:lnTo>
                    <a:pt x="1333" y="2965"/>
                  </a:lnTo>
                  <a:lnTo>
                    <a:pt x="1340" y="2944"/>
                  </a:lnTo>
                  <a:lnTo>
                    <a:pt x="1349" y="2928"/>
                  </a:lnTo>
                  <a:lnTo>
                    <a:pt x="1358" y="2916"/>
                  </a:lnTo>
                  <a:lnTo>
                    <a:pt x="1367" y="2909"/>
                  </a:lnTo>
                  <a:lnTo>
                    <a:pt x="1379" y="2905"/>
                  </a:lnTo>
                  <a:lnTo>
                    <a:pt x="1394" y="2903"/>
                  </a:lnTo>
                  <a:lnTo>
                    <a:pt x="1404" y="2903"/>
                  </a:lnTo>
                  <a:lnTo>
                    <a:pt x="1414" y="2905"/>
                  </a:lnTo>
                  <a:lnTo>
                    <a:pt x="1425" y="2906"/>
                  </a:lnTo>
                  <a:lnTo>
                    <a:pt x="1435" y="2911"/>
                  </a:lnTo>
                  <a:lnTo>
                    <a:pt x="1443" y="2918"/>
                  </a:lnTo>
                  <a:lnTo>
                    <a:pt x="1451" y="2928"/>
                  </a:lnTo>
                  <a:lnTo>
                    <a:pt x="1456" y="2943"/>
                  </a:lnTo>
                  <a:lnTo>
                    <a:pt x="1457" y="2961"/>
                  </a:lnTo>
                  <a:lnTo>
                    <a:pt x="1456" y="2970"/>
                  </a:lnTo>
                  <a:lnTo>
                    <a:pt x="1453" y="2986"/>
                  </a:lnTo>
                  <a:lnTo>
                    <a:pt x="1446" y="3007"/>
                  </a:lnTo>
                  <a:lnTo>
                    <a:pt x="1439" y="3033"/>
                  </a:lnTo>
                  <a:lnTo>
                    <a:pt x="1428" y="3064"/>
                  </a:lnTo>
                  <a:lnTo>
                    <a:pt x="1415" y="3100"/>
                  </a:lnTo>
                  <a:lnTo>
                    <a:pt x="1401" y="3140"/>
                  </a:lnTo>
                  <a:lnTo>
                    <a:pt x="1384" y="3182"/>
                  </a:lnTo>
                  <a:lnTo>
                    <a:pt x="1365" y="3228"/>
                  </a:lnTo>
                  <a:lnTo>
                    <a:pt x="1344" y="3275"/>
                  </a:lnTo>
                  <a:lnTo>
                    <a:pt x="1320" y="3325"/>
                  </a:lnTo>
                  <a:lnTo>
                    <a:pt x="1294" y="3376"/>
                  </a:lnTo>
                  <a:lnTo>
                    <a:pt x="1266" y="3427"/>
                  </a:lnTo>
                  <a:lnTo>
                    <a:pt x="1236" y="3478"/>
                  </a:lnTo>
                  <a:lnTo>
                    <a:pt x="1204" y="3528"/>
                  </a:lnTo>
                  <a:lnTo>
                    <a:pt x="1169" y="3578"/>
                  </a:lnTo>
                  <a:lnTo>
                    <a:pt x="1134" y="3626"/>
                  </a:lnTo>
                  <a:lnTo>
                    <a:pt x="1096" y="3672"/>
                  </a:lnTo>
                  <a:lnTo>
                    <a:pt x="1055" y="3715"/>
                  </a:lnTo>
                  <a:lnTo>
                    <a:pt x="1013" y="3756"/>
                  </a:lnTo>
                  <a:lnTo>
                    <a:pt x="968" y="3793"/>
                  </a:lnTo>
                  <a:lnTo>
                    <a:pt x="922" y="3825"/>
                  </a:lnTo>
                  <a:lnTo>
                    <a:pt x="874" y="3853"/>
                  </a:lnTo>
                  <a:lnTo>
                    <a:pt x="824" y="3876"/>
                  </a:lnTo>
                  <a:lnTo>
                    <a:pt x="772" y="3892"/>
                  </a:lnTo>
                  <a:lnTo>
                    <a:pt x="718" y="3903"/>
                  </a:lnTo>
                  <a:lnTo>
                    <a:pt x="662" y="3906"/>
                  </a:lnTo>
                  <a:lnTo>
                    <a:pt x="604" y="3904"/>
                  </a:lnTo>
                  <a:lnTo>
                    <a:pt x="549" y="3893"/>
                  </a:lnTo>
                  <a:lnTo>
                    <a:pt x="498" y="3876"/>
                  </a:lnTo>
                  <a:lnTo>
                    <a:pt x="449" y="3853"/>
                  </a:lnTo>
                  <a:lnTo>
                    <a:pt x="404" y="3824"/>
                  </a:lnTo>
                  <a:lnTo>
                    <a:pt x="363" y="3790"/>
                  </a:lnTo>
                  <a:lnTo>
                    <a:pt x="326" y="3749"/>
                  </a:lnTo>
                  <a:lnTo>
                    <a:pt x="294" y="3705"/>
                  </a:lnTo>
                  <a:lnTo>
                    <a:pt x="265" y="3655"/>
                  </a:lnTo>
                  <a:lnTo>
                    <a:pt x="241" y="3601"/>
                  </a:lnTo>
                  <a:lnTo>
                    <a:pt x="222" y="3544"/>
                  </a:lnTo>
                  <a:lnTo>
                    <a:pt x="208" y="3482"/>
                  </a:lnTo>
                  <a:lnTo>
                    <a:pt x="200" y="3417"/>
                  </a:lnTo>
                  <a:lnTo>
                    <a:pt x="198" y="3347"/>
                  </a:lnTo>
                  <a:lnTo>
                    <a:pt x="198" y="3337"/>
                  </a:lnTo>
                  <a:lnTo>
                    <a:pt x="198" y="3328"/>
                  </a:lnTo>
                  <a:lnTo>
                    <a:pt x="198" y="3317"/>
                  </a:lnTo>
                  <a:lnTo>
                    <a:pt x="199" y="3305"/>
                  </a:lnTo>
                  <a:lnTo>
                    <a:pt x="200" y="3294"/>
                  </a:lnTo>
                  <a:lnTo>
                    <a:pt x="201" y="3280"/>
                  </a:lnTo>
                  <a:lnTo>
                    <a:pt x="203" y="3266"/>
                  </a:lnTo>
                  <a:lnTo>
                    <a:pt x="205" y="3250"/>
                  </a:lnTo>
                  <a:lnTo>
                    <a:pt x="207" y="3232"/>
                  </a:lnTo>
                  <a:lnTo>
                    <a:pt x="210" y="3212"/>
                  </a:lnTo>
                  <a:lnTo>
                    <a:pt x="214" y="3190"/>
                  </a:lnTo>
                  <a:lnTo>
                    <a:pt x="218" y="3165"/>
                  </a:lnTo>
                  <a:lnTo>
                    <a:pt x="223" y="3138"/>
                  </a:lnTo>
                  <a:lnTo>
                    <a:pt x="229" y="3108"/>
                  </a:lnTo>
                  <a:lnTo>
                    <a:pt x="235" y="3075"/>
                  </a:lnTo>
                  <a:lnTo>
                    <a:pt x="242" y="3038"/>
                  </a:lnTo>
                  <a:lnTo>
                    <a:pt x="250" y="2998"/>
                  </a:lnTo>
                  <a:lnTo>
                    <a:pt x="258" y="2953"/>
                  </a:lnTo>
                  <a:lnTo>
                    <a:pt x="268" y="2905"/>
                  </a:lnTo>
                  <a:lnTo>
                    <a:pt x="279" y="2852"/>
                  </a:lnTo>
                  <a:lnTo>
                    <a:pt x="291" y="2795"/>
                  </a:lnTo>
                  <a:lnTo>
                    <a:pt x="303" y="2733"/>
                  </a:lnTo>
                  <a:lnTo>
                    <a:pt x="317" y="2666"/>
                  </a:lnTo>
                  <a:lnTo>
                    <a:pt x="332" y="2594"/>
                  </a:lnTo>
                  <a:lnTo>
                    <a:pt x="348" y="2516"/>
                  </a:lnTo>
                  <a:lnTo>
                    <a:pt x="365" y="2433"/>
                  </a:lnTo>
                  <a:lnTo>
                    <a:pt x="384" y="2344"/>
                  </a:lnTo>
                  <a:lnTo>
                    <a:pt x="404" y="2249"/>
                  </a:lnTo>
                  <a:lnTo>
                    <a:pt x="425" y="2146"/>
                  </a:lnTo>
                  <a:lnTo>
                    <a:pt x="448" y="2038"/>
                  </a:lnTo>
                  <a:lnTo>
                    <a:pt x="471" y="1923"/>
                  </a:lnTo>
                  <a:lnTo>
                    <a:pt x="497" y="1801"/>
                  </a:lnTo>
                  <a:lnTo>
                    <a:pt x="524" y="1671"/>
                  </a:lnTo>
                  <a:lnTo>
                    <a:pt x="552" y="1534"/>
                  </a:lnTo>
                  <a:lnTo>
                    <a:pt x="582" y="1390"/>
                  </a:lnTo>
                  <a:lnTo>
                    <a:pt x="134" y="1390"/>
                  </a:lnTo>
                  <a:lnTo>
                    <a:pt x="105" y="1390"/>
                  </a:lnTo>
                  <a:lnTo>
                    <a:pt x="79" y="1388"/>
                  </a:lnTo>
                  <a:lnTo>
                    <a:pt x="57" y="1386"/>
                  </a:lnTo>
                  <a:lnTo>
                    <a:pt x="39" y="1383"/>
                  </a:lnTo>
                  <a:lnTo>
                    <a:pt x="24" y="1377"/>
                  </a:lnTo>
                  <a:lnTo>
                    <a:pt x="14" y="1366"/>
                  </a:lnTo>
                  <a:lnTo>
                    <a:pt x="6" y="1353"/>
                  </a:lnTo>
                  <a:lnTo>
                    <a:pt x="2" y="1335"/>
                  </a:lnTo>
                  <a:lnTo>
                    <a:pt x="0" y="1312"/>
                  </a:lnTo>
                  <a:lnTo>
                    <a:pt x="2" y="1281"/>
                  </a:lnTo>
                  <a:lnTo>
                    <a:pt x="6" y="1256"/>
                  </a:lnTo>
                  <a:lnTo>
                    <a:pt x="13" y="1236"/>
                  </a:lnTo>
                  <a:lnTo>
                    <a:pt x="23" y="1221"/>
                  </a:lnTo>
                  <a:lnTo>
                    <a:pt x="36" y="1210"/>
                  </a:lnTo>
                  <a:lnTo>
                    <a:pt x="53" y="1204"/>
                  </a:lnTo>
                  <a:lnTo>
                    <a:pt x="72" y="1200"/>
                  </a:lnTo>
                  <a:lnTo>
                    <a:pt x="95" y="1197"/>
                  </a:lnTo>
                  <a:lnTo>
                    <a:pt x="121" y="1196"/>
                  </a:lnTo>
                  <a:lnTo>
                    <a:pt x="149" y="1196"/>
                  </a:lnTo>
                  <a:lnTo>
                    <a:pt x="622" y="1196"/>
                  </a:lnTo>
                  <a:lnTo>
                    <a:pt x="811" y="222"/>
                  </a:lnTo>
                  <a:lnTo>
                    <a:pt x="823" y="180"/>
                  </a:lnTo>
                  <a:lnTo>
                    <a:pt x="837" y="143"/>
                  </a:lnTo>
                  <a:lnTo>
                    <a:pt x="852" y="112"/>
                  </a:lnTo>
                  <a:lnTo>
                    <a:pt x="870" y="85"/>
                  </a:lnTo>
                  <a:lnTo>
                    <a:pt x="888" y="63"/>
                  </a:lnTo>
                  <a:lnTo>
                    <a:pt x="906" y="46"/>
                  </a:lnTo>
                  <a:lnTo>
                    <a:pt x="926" y="32"/>
                  </a:lnTo>
                  <a:lnTo>
                    <a:pt x="944" y="21"/>
                  </a:lnTo>
                  <a:lnTo>
                    <a:pt x="961" y="13"/>
                  </a:lnTo>
                  <a:lnTo>
                    <a:pt x="977" y="7"/>
                  </a:lnTo>
                  <a:lnTo>
                    <a:pt x="991" y="3"/>
                  </a:lnTo>
                  <a:lnTo>
                    <a:pt x="1003" y="2"/>
                  </a:lnTo>
                  <a:lnTo>
                    <a:pt x="1011" y="0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19200"/>
            <a:ext cx="1776029" cy="4958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95400"/>
            <a:ext cx="1689289" cy="4958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943600"/>
            <a:ext cx="6065520" cy="4800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743200"/>
            <a:ext cx="1000125" cy="6000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667000"/>
            <a:ext cx="1011555" cy="66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5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Mapping of </a:t>
            </a:r>
            <a:r>
              <a:rPr lang="en-US" dirty="0" err="1" smtClean="0"/>
              <a:t>Branes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791200" y="914400"/>
            <a:ext cx="0" cy="41148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33400" y="3352800"/>
            <a:ext cx="82296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7924800" y="3810000"/>
            <a:ext cx="480785" cy="457200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50292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Special case: ``maps’’  </a:t>
            </a:r>
            <a:r>
              <a:rPr lang="en-US" sz="3200" dirty="0" err="1">
                <a:solidFill>
                  <a:srgbClr val="0000FF"/>
                </a:solidFill>
              </a:rPr>
              <a:t>b</a:t>
            </a:r>
            <a:r>
              <a:rPr lang="en-US" sz="3200" dirty="0" err="1" smtClean="0">
                <a:solidFill>
                  <a:srgbClr val="0000FF"/>
                </a:solidFill>
              </a:rPr>
              <a:t>ranes</a:t>
            </a:r>
            <a:r>
              <a:rPr lang="en-US" sz="3200" dirty="0" smtClean="0">
                <a:solidFill>
                  <a:srgbClr val="0000FF"/>
                </a:solidFill>
              </a:rPr>
              <a:t> in theory </a:t>
            </a:r>
            <a:r>
              <a:rPr lang="en-US" sz="32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T </a:t>
            </a:r>
            <a:r>
              <a:rPr lang="en-US" sz="3200" baseline="30000" dirty="0">
                <a:solidFill>
                  <a:srgbClr val="0000FF"/>
                </a:solidFill>
              </a:rPr>
              <a:t>0</a:t>
            </a:r>
            <a:r>
              <a:rPr lang="en-US" sz="3200" dirty="0" smtClean="0">
                <a:solidFill>
                  <a:srgbClr val="0000FF"/>
                </a:solidFill>
              </a:rPr>
              <a:t> to </a:t>
            </a:r>
            <a:r>
              <a:rPr lang="en-US" sz="3200" dirty="0" err="1" smtClean="0">
                <a:solidFill>
                  <a:srgbClr val="0000FF"/>
                </a:solidFill>
              </a:rPr>
              <a:t>branes</a:t>
            </a:r>
            <a:r>
              <a:rPr lang="en-US" sz="3200" dirty="0" smtClean="0">
                <a:solidFill>
                  <a:srgbClr val="0000FF"/>
                </a:solidFill>
              </a:rPr>
              <a:t> in theory </a:t>
            </a:r>
            <a:r>
              <a:rPr lang="en-US" sz="32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T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baseline="30000" dirty="0" smtClean="0">
                <a:solidFill>
                  <a:srgbClr val="0000FF"/>
                </a:solidFill>
              </a:rPr>
              <a:t>+</a:t>
            </a:r>
            <a:r>
              <a:rPr lang="en-US" sz="3200" dirty="0" smtClean="0">
                <a:solidFill>
                  <a:srgbClr val="0000FF"/>
                </a:solidFill>
              </a:rPr>
              <a:t> : 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143000"/>
            <a:ext cx="908685" cy="657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43000"/>
            <a:ext cx="1320165" cy="657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172200"/>
            <a:ext cx="6353175" cy="600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209800"/>
            <a:ext cx="857250" cy="6915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286000"/>
            <a:ext cx="1011555" cy="668655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895600" y="914400"/>
            <a:ext cx="0" cy="41148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2183130" cy="7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5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Arrow Connector 33"/>
          <p:cNvCxnSpPr>
            <a:endCxn id="10" idx="1"/>
          </p:cNvCxnSpPr>
          <p:nvPr/>
        </p:nvCxnSpPr>
        <p:spPr>
          <a:xfrm>
            <a:off x="3048000" y="4114800"/>
            <a:ext cx="2475817" cy="859511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94"/>
            <a:ext cx="8229600" cy="1143000"/>
          </a:xfrm>
        </p:spPr>
        <p:txBody>
          <a:bodyPr/>
          <a:lstStyle/>
          <a:p>
            <a:r>
              <a:rPr lang="en-US" dirty="0" smtClean="0"/>
              <a:t>Technique: Composite webs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523817" y="3187496"/>
            <a:ext cx="2427046" cy="3496106"/>
            <a:chOff x="9603315" y="872460"/>
            <a:chExt cx="2427046" cy="3496106"/>
          </a:xfrm>
        </p:grpSpPr>
        <p:cxnSp>
          <p:nvCxnSpPr>
            <p:cNvPr id="4" name="Straight Arrow Connector 3"/>
            <p:cNvCxnSpPr/>
            <p:nvPr/>
          </p:nvCxnSpPr>
          <p:spPr>
            <a:xfrm flipH="1" flipV="1">
              <a:off x="9735327" y="872460"/>
              <a:ext cx="184" cy="3496106"/>
            </a:xfrm>
            <a:prstGeom prst="straightConnector1">
              <a:avLst/>
            </a:prstGeom>
            <a:ln w="1079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10474250" y="1085114"/>
              <a:ext cx="350579" cy="444701"/>
              <a:chOff x="2270" y="752"/>
              <a:chExt cx="1077" cy="1280"/>
            </a:xfrm>
          </p:grpSpPr>
          <p:sp>
            <p:nvSpPr>
              <p:cNvPr id="15" name="Freeform 6"/>
              <p:cNvSpPr>
                <a:spLocks noEditPoints="1"/>
              </p:cNvSpPr>
              <p:nvPr/>
            </p:nvSpPr>
            <p:spPr bwMode="auto">
              <a:xfrm>
                <a:off x="2270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2925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53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10725092" y="2395394"/>
              <a:ext cx="357841" cy="438052"/>
              <a:chOff x="4094" y="1952"/>
              <a:chExt cx="1116" cy="1280"/>
            </a:xfrm>
          </p:grpSpPr>
          <p:sp>
            <p:nvSpPr>
              <p:cNvPr id="13" name="Freeform 12"/>
              <p:cNvSpPr>
                <a:spLocks noEditPoints="1"/>
              </p:cNvSpPr>
              <p:nvPr/>
            </p:nvSpPr>
            <p:spPr bwMode="auto">
              <a:xfrm>
                <a:off x="4094" y="19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4694" y="248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4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10622149" y="3684186"/>
              <a:ext cx="398934" cy="426808"/>
              <a:chOff x="2414" y="3344"/>
              <a:chExt cx="1126" cy="1303"/>
            </a:xfrm>
          </p:grpSpPr>
          <p:sp>
            <p:nvSpPr>
              <p:cNvPr id="11" name="Freeform 6"/>
              <p:cNvSpPr>
                <a:spLocks noEditPoints="1"/>
              </p:cNvSpPr>
              <p:nvPr/>
            </p:nvSpPr>
            <p:spPr bwMode="auto">
              <a:xfrm>
                <a:off x="2414" y="334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3004" y="3876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8" name="Straight Arrow Connector 7"/>
            <p:cNvCxnSpPr/>
            <p:nvPr/>
          </p:nvCxnSpPr>
          <p:spPr>
            <a:xfrm flipV="1">
              <a:off x="9668964" y="998717"/>
              <a:ext cx="2260627" cy="1606191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9725408" y="2691931"/>
              <a:ext cx="2304953" cy="1168139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 Single Corner Rectangle 9"/>
            <p:cNvSpPr/>
            <p:nvPr/>
          </p:nvSpPr>
          <p:spPr>
            <a:xfrm>
              <a:off x="9603315" y="2561930"/>
              <a:ext cx="221630" cy="194690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H="1" flipV="1">
            <a:off x="3034018" y="3220154"/>
            <a:ext cx="184" cy="3496106"/>
          </a:xfrm>
          <a:prstGeom prst="straightConnector1">
            <a:avLst/>
          </a:prstGeom>
          <a:ln w="1079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990600" y="4130308"/>
            <a:ext cx="2019815" cy="398220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90600" y="3455206"/>
            <a:ext cx="2031616" cy="675102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903888" y="4097875"/>
            <a:ext cx="1167388" cy="2618385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78" y="6087052"/>
            <a:ext cx="395572" cy="49456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36" y="4741559"/>
            <a:ext cx="380556" cy="4620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60" y="3755414"/>
            <a:ext cx="349067" cy="419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408" y="3200400"/>
            <a:ext cx="355716" cy="419800"/>
          </a:xfrm>
          <a:prstGeom prst="rect">
            <a:avLst/>
          </a:prstGeom>
        </p:spPr>
      </p:pic>
      <p:sp>
        <p:nvSpPr>
          <p:cNvPr id="19" name="Round Single Corner Rectangle 18"/>
          <p:cNvSpPr/>
          <p:nvPr/>
        </p:nvSpPr>
        <p:spPr>
          <a:xfrm>
            <a:off x="2923777" y="4011909"/>
            <a:ext cx="221630" cy="194690"/>
          </a:xfrm>
          <a:prstGeom prst="round1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803" y="2645235"/>
            <a:ext cx="1689289" cy="49580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04" y="2619980"/>
            <a:ext cx="1776029" cy="49580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31" y="2663522"/>
            <a:ext cx="1600200" cy="5486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990600"/>
            <a:ext cx="4057650" cy="5486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581400"/>
            <a:ext cx="403860" cy="43053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181600"/>
            <a:ext cx="415290" cy="43053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09600" y="9906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 Given  data 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5400" y="17526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Introduce a notion of ``composite webs’’ </a:t>
            </a:r>
            <a:endParaRPr lang="en-US" sz="2800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4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19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Theories and their interfaces form an A</a:t>
            </a:r>
            <a:r>
              <a:rPr lang="en-US" sz="28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 2-category. 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620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If we have </a:t>
            </a:r>
            <a:r>
              <a:rPr lang="en-US" sz="2800" dirty="0" smtClean="0">
                <a:solidFill>
                  <a:srgbClr val="0000FF"/>
                </a:solidFill>
              </a:rPr>
              <a:t>a pair </a:t>
            </a:r>
            <a:r>
              <a:rPr lang="en-US" sz="2800" dirty="0" smtClean="0">
                <a:solidFill>
                  <a:srgbClr val="0000FF"/>
                </a:solidFill>
              </a:rPr>
              <a:t>of theories then we can construct </a:t>
            </a:r>
            <a:r>
              <a:rPr lang="en-US" sz="2800" dirty="0" err="1" smtClean="0">
                <a:solidFill>
                  <a:srgbClr val="0000FF"/>
                </a:solidFill>
              </a:rPr>
              <a:t>supersymmetric</a:t>
            </a:r>
            <a:r>
              <a:rPr lang="en-US" sz="2800" dirty="0" smtClean="0">
                <a:solidFill>
                  <a:srgbClr val="0000FF"/>
                </a:solidFill>
              </a:rPr>
              <a:t> interfaces between the theories.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74141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solidFill>
                  <a:srgbClr val="FF0066"/>
                </a:solidFill>
              </a:rPr>
              <a:t>Goals &amp; Results - 3  </a:t>
            </a:r>
            <a:endParaRPr lang="en-US" kern="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flatness of this connection implies, and is a </a:t>
            </a:r>
            <a:r>
              <a:rPr lang="en-US" sz="2800" dirty="0" err="1" smtClean="0">
                <a:solidFill>
                  <a:srgbClr val="FF0000"/>
                </a:solidFill>
              </a:rPr>
              <a:t>categorification</a:t>
            </a:r>
            <a:r>
              <a:rPr lang="en-US" sz="2800" dirty="0" smtClean="0">
                <a:solidFill>
                  <a:srgbClr val="FF0000"/>
                </a:solidFill>
              </a:rPr>
              <a:t> of, the 2d wall-crossing formula</a:t>
            </a:r>
            <a:r>
              <a:rPr lang="en-US" sz="28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8768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The parallel transport of </a:t>
            </a:r>
            <a:r>
              <a:rPr lang="en-US" sz="2800" dirty="0" err="1" smtClean="0">
                <a:solidFill>
                  <a:srgbClr val="7030A0"/>
                </a:solidFill>
              </a:rPr>
              <a:t>Brane</a:t>
            </a:r>
            <a:r>
              <a:rPr lang="en-US" sz="2800" dirty="0" smtClean="0">
                <a:solidFill>
                  <a:srgbClr val="7030A0"/>
                </a:solidFill>
              </a:rPr>
              <a:t> categories is constructed using interfaces.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7070" y="34290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Given a continuous family of theories </a:t>
            </a:r>
            <a:r>
              <a:rPr lang="en-US" sz="2800" dirty="0">
                <a:solidFill>
                  <a:srgbClr val="009900"/>
                </a:solidFill>
              </a:rPr>
              <a:t>(e.g. a continuous family of LG </a:t>
            </a:r>
            <a:r>
              <a:rPr lang="en-US" sz="2800" dirty="0" err="1">
                <a:solidFill>
                  <a:srgbClr val="009900"/>
                </a:solidFill>
              </a:rPr>
              <a:t>superpotentials</a:t>
            </a:r>
            <a:r>
              <a:rPr lang="en-US" sz="2800" dirty="0">
                <a:solidFill>
                  <a:srgbClr val="009900"/>
                </a:solidFill>
              </a:rPr>
              <a:t>) </a:t>
            </a:r>
            <a:r>
              <a:rPr lang="en-US" sz="2800" dirty="0" smtClean="0">
                <a:solidFill>
                  <a:srgbClr val="009900"/>
                </a:solidFill>
              </a:rPr>
              <a:t>we show how to </a:t>
            </a:r>
          </a:p>
          <a:p>
            <a:r>
              <a:rPr lang="en-US" sz="2800" dirty="0">
                <a:solidFill>
                  <a:srgbClr val="009900"/>
                </a:solidFill>
              </a:rPr>
              <a:t>c</a:t>
            </a:r>
            <a:r>
              <a:rPr lang="en-US" sz="2800" dirty="0" smtClean="0">
                <a:solidFill>
                  <a:srgbClr val="009900"/>
                </a:solidFill>
              </a:rPr>
              <a:t>onstruct a ``flat parallel transport’’ of </a:t>
            </a:r>
            <a:r>
              <a:rPr lang="en-US" sz="2800" dirty="0" err="1" smtClean="0">
                <a:solidFill>
                  <a:srgbClr val="009900"/>
                </a:solidFill>
              </a:rPr>
              <a:t>Brane</a:t>
            </a:r>
            <a:r>
              <a:rPr lang="en-US" sz="2800" dirty="0" smtClean="0">
                <a:solidFill>
                  <a:srgbClr val="009900"/>
                </a:solidFill>
              </a:rPr>
              <a:t> categories. 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416" y="17526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Such interfaces define </a:t>
            </a:r>
            <a:r>
              <a:rPr lang="en-US" sz="2800" dirty="0">
                <a:solidFill>
                  <a:srgbClr val="7030A0"/>
                </a:solidFill>
              </a:rPr>
              <a:t>A</a:t>
            </a:r>
            <a:r>
              <a:rPr lang="en-US" sz="2800" dirty="0">
                <a:solidFill>
                  <a:srgbClr val="7030A0"/>
                </a:solidFill>
                <a:sym typeface="Mathematica1" panose="05000502060100000001" pitchFamily="2" charset="2"/>
              </a:rPr>
              <a:t> </a:t>
            </a:r>
            <a:r>
              <a:rPr lang="en-US" sz="2800" dirty="0" err="1" smtClean="0">
                <a:solidFill>
                  <a:srgbClr val="7030A0"/>
                </a:solidFill>
              </a:rPr>
              <a:t>functors</a:t>
            </a:r>
            <a:r>
              <a:rPr lang="en-US" sz="2800" dirty="0" smtClean="0">
                <a:solidFill>
                  <a:srgbClr val="7030A0"/>
                </a:solidFill>
              </a:rPr>
              <a:t> between </a:t>
            </a:r>
            <a:r>
              <a:rPr lang="en-US" sz="2800" dirty="0" err="1" smtClean="0">
                <a:solidFill>
                  <a:srgbClr val="7030A0"/>
                </a:solidFill>
              </a:rPr>
              <a:t>Brane</a:t>
            </a:r>
            <a:r>
              <a:rPr lang="en-US" sz="2800" dirty="0" smtClean="0">
                <a:solidFill>
                  <a:srgbClr val="7030A0"/>
                </a:solidFill>
              </a:rPr>
              <a:t> categories. 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96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6" grpId="0"/>
      <p:bldP spid="7" grpId="0"/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08"/>
            <a:ext cx="8229600" cy="1143000"/>
          </a:xfrm>
        </p:spPr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: Composition of Interfaces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630936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038600"/>
            <a:ext cx="5364480" cy="438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9906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 convolution identity implies: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4953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</a:rPr>
              <a:t>Physically: An OPE of </a:t>
            </a:r>
            <a:r>
              <a:rPr lang="en-US" sz="3200" dirty="0" err="1" smtClean="0">
                <a:solidFill>
                  <a:srgbClr val="009900"/>
                </a:solidFill>
              </a:rPr>
              <a:t>susy</a:t>
            </a:r>
            <a:r>
              <a:rPr lang="en-US" sz="3200" dirty="0" smtClean="0">
                <a:solidFill>
                  <a:srgbClr val="009900"/>
                </a:solidFill>
              </a:rPr>
              <a:t> Interfaces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791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Theorem: The product is an </a:t>
            </a:r>
            <a:r>
              <a:rPr lang="en-US" sz="3600" dirty="0">
                <a:solidFill>
                  <a:srgbClr val="C00000"/>
                </a:solidFill>
              </a:rPr>
              <a:t>A</a:t>
            </a:r>
            <a:r>
              <a:rPr lang="en-US" sz="3600" baseline="-25000" dirty="0">
                <a:solidFill>
                  <a:srgbClr val="C00000"/>
                </a:solidFill>
                <a:sym typeface="Mathematica1" panose="05000502060100000001" pitchFamily="2" charset="2"/>
              </a:rPr>
              <a:t>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bifunctor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16764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Interface amplitude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24200"/>
            <a:ext cx="8881110" cy="51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1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457200" y="914400"/>
            <a:ext cx="8220790" cy="4829876"/>
            <a:chOff x="488633" y="922935"/>
            <a:chExt cx="8220790" cy="4829876"/>
          </a:xfrm>
        </p:grpSpPr>
        <p:cxnSp>
          <p:nvCxnSpPr>
            <p:cNvPr id="25" name="Straight Arrow Connector 24"/>
            <p:cNvCxnSpPr/>
            <p:nvPr/>
          </p:nvCxnSpPr>
          <p:spPr>
            <a:xfrm flipV="1">
              <a:off x="6258790" y="971551"/>
              <a:ext cx="21359" cy="4554893"/>
            </a:xfrm>
            <a:prstGeom prst="straightConnector1">
              <a:avLst/>
            </a:prstGeom>
            <a:ln w="1079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Arrow Connector 2"/>
            <p:cNvCxnSpPr/>
            <p:nvPr/>
          </p:nvCxnSpPr>
          <p:spPr>
            <a:xfrm>
              <a:off x="3335917" y="2317886"/>
              <a:ext cx="1186932" cy="182195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V="1">
              <a:off x="1656340" y="4877406"/>
              <a:ext cx="1613217" cy="875405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3280345" y="922935"/>
              <a:ext cx="21359" cy="4554893"/>
            </a:xfrm>
            <a:prstGeom prst="straightConnector1">
              <a:avLst/>
            </a:prstGeom>
            <a:ln w="1079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4506965" y="1808901"/>
              <a:ext cx="1728773" cy="710312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6325795" y="3300413"/>
              <a:ext cx="2040966" cy="140030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488633" y="4891540"/>
              <a:ext cx="2755544" cy="269106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831533" y="1920241"/>
              <a:ext cx="2453382" cy="391892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205749" y="1251504"/>
              <a:ext cx="2132798" cy="1071740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578045" y="2493191"/>
              <a:ext cx="1697026" cy="910092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6217667" y="4797193"/>
              <a:ext cx="2320544" cy="788493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3331035" y="4598012"/>
              <a:ext cx="1152387" cy="266789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 Single Corner Rectangle 14"/>
            <p:cNvSpPr/>
            <p:nvPr/>
          </p:nvSpPr>
          <p:spPr>
            <a:xfrm>
              <a:off x="3169961" y="2180605"/>
              <a:ext cx="271143" cy="202440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3162451" y="4771493"/>
              <a:ext cx="271143" cy="238755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4550005" y="942976"/>
              <a:ext cx="21359" cy="4554893"/>
            </a:xfrm>
            <a:prstGeom prst="straightConnector1">
              <a:avLst/>
            </a:prstGeom>
            <a:ln w="1079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 Single Corner Rectangle 18"/>
            <p:cNvSpPr/>
            <p:nvPr/>
          </p:nvSpPr>
          <p:spPr>
            <a:xfrm>
              <a:off x="4434244" y="2392274"/>
              <a:ext cx="271143" cy="202440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4540120" y="3411856"/>
              <a:ext cx="1726378" cy="1198406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6322018" y="1097281"/>
              <a:ext cx="1007471" cy="665701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 Single Corner Rectangle 21"/>
            <p:cNvSpPr/>
            <p:nvPr/>
          </p:nvSpPr>
          <p:spPr>
            <a:xfrm>
              <a:off x="6127717" y="3302696"/>
              <a:ext cx="271143" cy="202440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 Single Corner Rectangle 22"/>
            <p:cNvSpPr/>
            <p:nvPr/>
          </p:nvSpPr>
          <p:spPr>
            <a:xfrm>
              <a:off x="4392189" y="4495562"/>
              <a:ext cx="271143" cy="202440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6384883" y="1577341"/>
              <a:ext cx="1501818" cy="222789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3" idx="3"/>
            </p:cNvCxnSpPr>
            <p:nvPr/>
          </p:nvCxnSpPr>
          <p:spPr>
            <a:xfrm>
              <a:off x="4663332" y="4596782"/>
              <a:ext cx="1551731" cy="220964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 Single Corner Rectangle 15"/>
            <p:cNvSpPr/>
            <p:nvPr/>
          </p:nvSpPr>
          <p:spPr>
            <a:xfrm>
              <a:off x="6101756" y="4726250"/>
              <a:ext cx="271143" cy="202440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 Single Corner Rectangle 25"/>
            <p:cNvSpPr/>
            <p:nvPr/>
          </p:nvSpPr>
          <p:spPr>
            <a:xfrm>
              <a:off x="6143029" y="1692186"/>
              <a:ext cx="271143" cy="202440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168" y="3097532"/>
              <a:ext cx="1714500" cy="47863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5638" y="2354582"/>
              <a:ext cx="1703785" cy="500063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6633" y="1423037"/>
              <a:ext cx="800096" cy="274319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671" y="1408750"/>
              <a:ext cx="935355" cy="320693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019800"/>
            <a:ext cx="557213" cy="3762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019800"/>
            <a:ext cx="571500" cy="37623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019800"/>
            <a:ext cx="576263" cy="385763"/>
          </a:xfrm>
          <a:prstGeom prst="rect">
            <a:avLst/>
          </a:prstGeom>
        </p:spPr>
      </p:pic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Associativity?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57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Homotopy</a:t>
            </a:r>
            <a:r>
              <a:rPr lang="en-US" dirty="0" smtClean="0"/>
              <a:t> Equivalence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3951" y="61722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Product is associative up to </a:t>
            </a:r>
            <a:r>
              <a:rPr lang="en-US" sz="2800" dirty="0" err="1" smtClean="0">
                <a:solidFill>
                  <a:srgbClr val="6600FF"/>
                </a:solidFill>
              </a:rPr>
              <a:t>homotopy</a:t>
            </a:r>
            <a:r>
              <a:rPr lang="en-US" sz="2800" dirty="0" smtClean="0">
                <a:solidFill>
                  <a:srgbClr val="6600FF"/>
                </a:solidFill>
              </a:rPr>
              <a:t> equivalence</a:t>
            </a:r>
            <a:endParaRPr lang="en-US" sz="2800" dirty="0">
              <a:solidFill>
                <a:srgbClr val="66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334000"/>
            <a:ext cx="7174230" cy="438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76400"/>
            <a:ext cx="4564856" cy="5743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67000"/>
            <a:ext cx="1701641" cy="4972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90801"/>
            <a:ext cx="4157662" cy="5743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62400"/>
            <a:ext cx="1500187" cy="4457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733801"/>
            <a:ext cx="2306003" cy="3829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343400"/>
            <a:ext cx="2283143" cy="382905"/>
          </a:xfrm>
          <a:prstGeom prst="rect">
            <a:avLst/>
          </a:prstGeom>
        </p:spPr>
      </p:pic>
      <p:sp>
        <p:nvSpPr>
          <p:cNvPr id="18" name="Left-Right Arrow 17"/>
          <p:cNvSpPr/>
          <p:nvPr/>
        </p:nvSpPr>
        <p:spPr>
          <a:xfrm>
            <a:off x="2819400" y="2667000"/>
            <a:ext cx="1143000" cy="381000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/>
          <p:cNvSpPr/>
          <p:nvPr/>
        </p:nvSpPr>
        <p:spPr>
          <a:xfrm>
            <a:off x="2743200" y="4038600"/>
            <a:ext cx="1143000" cy="381000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362200" y="9906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(Standard homological algebra)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810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0" y="609600"/>
            <a:ext cx="8529242" cy="5160404"/>
            <a:chOff x="480456" y="840346"/>
            <a:chExt cx="8529242" cy="5160404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6321009" y="991399"/>
              <a:ext cx="22985" cy="4536917"/>
            </a:xfrm>
            <a:prstGeom prst="straightConnector1">
              <a:avLst/>
            </a:prstGeom>
            <a:ln w="1079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>
              <a:off x="3064111" y="2263841"/>
              <a:ext cx="1597697" cy="267088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3090032" y="1071562"/>
              <a:ext cx="22985" cy="4536917"/>
            </a:xfrm>
            <a:prstGeom prst="straightConnector1">
              <a:avLst/>
            </a:prstGeom>
            <a:ln w="1079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18" idx="3"/>
            </p:cNvCxnSpPr>
            <p:nvPr/>
          </p:nvCxnSpPr>
          <p:spPr>
            <a:xfrm flipV="1">
              <a:off x="4833825" y="1851661"/>
              <a:ext cx="1578406" cy="702212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80456" y="1936345"/>
              <a:ext cx="2640212" cy="390346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883168" y="1270247"/>
              <a:ext cx="2295215" cy="1067510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8" idx="2"/>
              <a:endCxn id="25" idx="2"/>
            </p:cNvCxnSpPr>
            <p:nvPr/>
          </p:nvCxnSpPr>
          <p:spPr>
            <a:xfrm>
              <a:off x="4687929" y="2654692"/>
              <a:ext cx="1609984" cy="2278229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6276755" y="4801942"/>
              <a:ext cx="2497258" cy="785381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 Single Corner Rectangle 14"/>
            <p:cNvSpPr/>
            <p:nvPr/>
          </p:nvSpPr>
          <p:spPr>
            <a:xfrm>
              <a:off x="2996960" y="2195682"/>
              <a:ext cx="291791" cy="201641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383127" y="4872925"/>
              <a:ext cx="2420831" cy="390590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6389052" y="1116633"/>
              <a:ext cx="1084192" cy="663074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6456704" y="1594798"/>
              <a:ext cx="1616185" cy="221910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 Single Corner Rectangle 24"/>
            <p:cNvSpPr/>
            <p:nvPr/>
          </p:nvSpPr>
          <p:spPr>
            <a:xfrm>
              <a:off x="6152017" y="4731280"/>
              <a:ext cx="291791" cy="201641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 Single Corner Rectangle 25"/>
            <p:cNvSpPr/>
            <p:nvPr/>
          </p:nvSpPr>
          <p:spPr>
            <a:xfrm>
              <a:off x="6196433" y="1709191"/>
              <a:ext cx="291791" cy="201641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3080" y="5669809"/>
              <a:ext cx="547369" cy="259007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198" y="5452518"/>
              <a:ext cx="602933" cy="36861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6801" y="5598484"/>
              <a:ext cx="249083" cy="25900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237" y="3083273"/>
              <a:ext cx="1845063" cy="47674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166" y="3080490"/>
              <a:ext cx="1833532" cy="498089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972" y="1368849"/>
              <a:ext cx="1374796" cy="43627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434" y="4869751"/>
              <a:ext cx="1257557" cy="399071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3921" y="1007193"/>
              <a:ext cx="622935" cy="371475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4482193" y="840346"/>
              <a:ext cx="659561" cy="5160404"/>
              <a:chOff x="5976257" y="43543"/>
              <a:chExt cx="879415" cy="6880539"/>
            </a:xfrm>
          </p:grpSpPr>
          <p:sp>
            <p:nvSpPr>
              <p:cNvPr id="2" name="Freeform 1"/>
              <p:cNvSpPr/>
              <p:nvPr/>
            </p:nvSpPr>
            <p:spPr>
              <a:xfrm>
                <a:off x="5976257" y="43543"/>
                <a:ext cx="879415" cy="5290458"/>
              </a:xfrm>
              <a:custGeom>
                <a:avLst/>
                <a:gdLst>
                  <a:gd name="connsiteX0" fmla="*/ 132496 w 1382025"/>
                  <a:gd name="connsiteY0" fmla="*/ 5007428 h 5007428"/>
                  <a:gd name="connsiteX1" fmla="*/ 99839 w 1382025"/>
                  <a:gd name="connsiteY1" fmla="*/ 2569028 h 5007428"/>
                  <a:gd name="connsiteX2" fmla="*/ 1242839 w 1382025"/>
                  <a:gd name="connsiteY2" fmla="*/ 1230086 h 5007428"/>
                  <a:gd name="connsiteX3" fmla="*/ 1362582 w 1382025"/>
                  <a:gd name="connsiteY3" fmla="*/ 0 h 5007428"/>
                  <a:gd name="connsiteX4" fmla="*/ 1362582 w 1382025"/>
                  <a:gd name="connsiteY4" fmla="*/ 0 h 5007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025" h="5007428">
                    <a:moveTo>
                      <a:pt x="132496" y="5007428"/>
                    </a:moveTo>
                    <a:cubicBezTo>
                      <a:pt x="23639" y="4103006"/>
                      <a:pt x="-85218" y="3198585"/>
                      <a:pt x="99839" y="2569028"/>
                    </a:cubicBezTo>
                    <a:cubicBezTo>
                      <a:pt x="284896" y="1939471"/>
                      <a:pt x="1032382" y="1658257"/>
                      <a:pt x="1242839" y="1230086"/>
                    </a:cubicBezTo>
                    <a:cubicBezTo>
                      <a:pt x="1453296" y="801915"/>
                      <a:pt x="1362582" y="0"/>
                      <a:pt x="1362582" y="0"/>
                    </a:cubicBezTo>
                    <a:lnTo>
                      <a:pt x="1362582" y="0"/>
                    </a:lnTo>
                  </a:path>
                </a:pathLst>
              </a:custGeom>
              <a:noFill/>
              <a:ln w="762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6063343" y="5312229"/>
                <a:ext cx="33305" cy="1611853"/>
              </a:xfrm>
              <a:custGeom>
                <a:avLst/>
                <a:gdLst>
                  <a:gd name="connsiteX0" fmla="*/ 0 w 33305"/>
                  <a:gd name="connsiteY0" fmla="*/ 0 h 1611853"/>
                  <a:gd name="connsiteX1" fmla="*/ 32657 w 33305"/>
                  <a:gd name="connsiteY1" fmla="*/ 772885 h 1611853"/>
                  <a:gd name="connsiteX2" fmla="*/ 21771 w 33305"/>
                  <a:gd name="connsiteY2" fmla="*/ 1534885 h 1611853"/>
                  <a:gd name="connsiteX3" fmla="*/ 21771 w 33305"/>
                  <a:gd name="connsiteY3" fmla="*/ 1545771 h 1611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05" h="1611853">
                    <a:moveTo>
                      <a:pt x="0" y="0"/>
                    </a:moveTo>
                    <a:cubicBezTo>
                      <a:pt x="14514" y="258535"/>
                      <a:pt x="29029" y="517071"/>
                      <a:pt x="32657" y="772885"/>
                    </a:cubicBezTo>
                    <a:cubicBezTo>
                      <a:pt x="36285" y="1028699"/>
                      <a:pt x="23585" y="1406071"/>
                      <a:pt x="21771" y="1534885"/>
                    </a:cubicBezTo>
                    <a:cubicBezTo>
                      <a:pt x="19957" y="1663699"/>
                      <a:pt x="20864" y="1604735"/>
                      <a:pt x="21771" y="1545771"/>
                    </a:cubicBezTo>
                  </a:path>
                </a:pathLst>
              </a:custGeom>
              <a:noFill/>
              <a:ln w="762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ound Single Corner Rectangle 17"/>
            <p:cNvSpPr/>
            <p:nvPr/>
          </p:nvSpPr>
          <p:spPr>
            <a:xfrm>
              <a:off x="4542034" y="2453052"/>
              <a:ext cx="291791" cy="201641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0" y="5903893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Webology</a:t>
            </a:r>
            <a:r>
              <a:rPr lang="en-US" sz="2800" dirty="0" smtClean="0">
                <a:solidFill>
                  <a:srgbClr val="0000FF"/>
                </a:solidFill>
              </a:rPr>
              <a:t>: Deformation type, taut element, convolution identity, …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7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An A</a:t>
            </a:r>
            <a:r>
              <a:rPr lang="en-US" baseline="-25000" dirty="0">
                <a:sym typeface="Mathematica1"/>
              </a:rPr>
              <a:t></a:t>
            </a:r>
            <a:r>
              <a:rPr lang="en-US" dirty="0" smtClean="0"/>
              <a:t> 2-category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9" y="1371600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Objects, or 0-cells are Theories: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971800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1-Morphisms, or 1-cells are objects in the category of Interfaces: 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600200"/>
            <a:ext cx="4582001" cy="5743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46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581400"/>
            <a:ext cx="4037647" cy="6000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4953000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9900"/>
                </a:solidFill>
              </a:rPr>
              <a:t>2</a:t>
            </a:r>
            <a:r>
              <a:rPr lang="en-US" sz="3200" dirty="0" smtClean="0">
                <a:solidFill>
                  <a:srgbClr val="009900"/>
                </a:solidFill>
              </a:rPr>
              <a:t>-Morphisms, or 2-cells are morphisms in the category of Interfaces: </a:t>
            </a:r>
            <a:endParaRPr lang="en-US" sz="3200" dirty="0">
              <a:solidFill>
                <a:srgbClr val="0099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410200"/>
            <a:ext cx="4431354" cy="60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3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143000" y="42672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876800" y="42672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534400" y="42672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rved Down Arrow 5"/>
          <p:cNvSpPr/>
          <p:nvPr/>
        </p:nvSpPr>
        <p:spPr>
          <a:xfrm>
            <a:off x="5105400" y="3048000"/>
            <a:ext cx="3810000" cy="914400"/>
          </a:xfrm>
          <a:prstGeom prst="curved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Up Arrow 6"/>
          <p:cNvSpPr/>
          <p:nvPr/>
        </p:nvSpPr>
        <p:spPr>
          <a:xfrm>
            <a:off x="1143000" y="4800600"/>
            <a:ext cx="4191000" cy="1143000"/>
          </a:xfrm>
          <a:prstGeom prst="curvedUp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>
            <a:off x="1219200" y="3124200"/>
            <a:ext cx="3886200" cy="914400"/>
          </a:xfrm>
          <a:prstGeom prst="curved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90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" y="4114800"/>
            <a:ext cx="1000125" cy="6000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114800"/>
            <a:ext cx="857250" cy="69151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114800"/>
            <a:ext cx="1011555" cy="668655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2819400" y="3810000"/>
            <a:ext cx="533400" cy="1295400"/>
          </a:xfrm>
          <a:prstGeom prst="downArrow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133600"/>
            <a:ext cx="1337310" cy="9315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926455"/>
            <a:ext cx="1337310" cy="9315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057400"/>
            <a:ext cx="1320165" cy="931545"/>
          </a:xfrm>
          <a:prstGeom prst="rect">
            <a:avLst/>
          </a:prstGeom>
        </p:spPr>
      </p:pic>
      <p:sp>
        <p:nvSpPr>
          <p:cNvPr id="22" name="Curved Down Arrow 21"/>
          <p:cNvSpPr/>
          <p:nvPr/>
        </p:nvSpPr>
        <p:spPr>
          <a:xfrm>
            <a:off x="1219200" y="1600200"/>
            <a:ext cx="7620000" cy="914400"/>
          </a:xfrm>
          <a:prstGeom prst="curved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90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57200"/>
            <a:ext cx="3451860" cy="93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9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2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85800" y="5334000"/>
            <a:ext cx="7620000" cy="5334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Introduction: Motivations &amp; Results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2209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3733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Half-plane webs &amp; A</a:t>
            </a:r>
            <a:r>
              <a:rPr lang="en-US" sz="2800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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5486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0" y="5334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Flat parallel transport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0" y="6096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Summary &amp; Outlook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85800" y="4572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Interfaces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800" y="1981200"/>
            <a:ext cx="3677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Web-based formalism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2895600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Web representations &amp; L</a:t>
            </a:r>
            <a:r>
              <a:rPr lang="en-US" sz="28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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1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Parallel Transport of Categories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990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sym typeface="Symbol"/>
              </a:rPr>
              <a:t>For any continuous path: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581400"/>
            <a:ext cx="6817614" cy="661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0" y="4867835"/>
            <a:ext cx="6370701" cy="615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062382"/>
            <a:ext cx="1599247" cy="592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710" y="6062382"/>
            <a:ext cx="3768090" cy="61565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398520" y="6062382"/>
            <a:ext cx="788670" cy="64321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28800"/>
            <a:ext cx="5337810" cy="5105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2514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 we </a:t>
            </a:r>
            <a:r>
              <a:rPr lang="en-US" sz="3600" b="1" i="1" u="sng" dirty="0" smtClean="0">
                <a:solidFill>
                  <a:srgbClr val="C00000"/>
                </a:solidFill>
              </a:rPr>
              <a:t>want</a:t>
            </a:r>
            <a:r>
              <a:rPr lang="en-US" sz="3600" dirty="0" smtClean="0">
                <a:solidFill>
                  <a:srgbClr val="C00000"/>
                </a:solidFill>
              </a:rPr>
              <a:t> to associate an A</a:t>
            </a:r>
            <a:r>
              <a:rPr lang="en-US" sz="3600" dirty="0" smtClean="0">
                <a:solidFill>
                  <a:srgbClr val="C00000"/>
                </a:solidFill>
                <a:sym typeface="Mathematica1"/>
              </a:rPr>
              <a:t>  </a:t>
            </a:r>
            <a:r>
              <a:rPr lang="en-US" sz="3600" dirty="0" err="1" smtClean="0">
                <a:solidFill>
                  <a:srgbClr val="C00000"/>
                </a:solidFill>
              </a:rPr>
              <a:t>functor</a:t>
            </a:r>
            <a:r>
              <a:rPr lang="en-US" sz="3600" dirty="0">
                <a:solidFill>
                  <a:srgbClr val="C00000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78"/>
            <a:ext cx="8229600" cy="1143000"/>
          </a:xfrm>
        </p:spPr>
        <p:txBody>
          <a:bodyPr/>
          <a:lstStyle/>
          <a:p>
            <a:r>
              <a:rPr lang="en-US" dirty="0" smtClean="0"/>
              <a:t>Interface-Induced Transport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19400"/>
            <a:ext cx="8281035" cy="822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065" y="15240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Idea is to induce it via a suitable Interface: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362" y="45720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9900"/>
                </a:solidFill>
              </a:rPr>
              <a:t>But how do we construct the Interface? </a:t>
            </a:r>
            <a:endParaRPr lang="en-US" sz="36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1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Spinning Weights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19200"/>
            <a:ext cx="3272790" cy="5829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2133601"/>
            <a:ext cx="3095625" cy="638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5400" y="20574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constant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1242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84B48"/>
                </a:solidFill>
              </a:rPr>
              <a:t>We can construct explicitly: </a:t>
            </a:r>
            <a:endParaRPr lang="en-US" sz="3600" dirty="0">
              <a:solidFill>
                <a:srgbClr val="784B48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276600"/>
            <a:ext cx="1482090" cy="510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343400"/>
            <a:ext cx="3036570" cy="5105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343400"/>
            <a:ext cx="4152900" cy="510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638800"/>
            <a:ext cx="5356860" cy="51054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581400" y="4419600"/>
            <a:ext cx="990600" cy="3810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09600" y="1981200"/>
            <a:ext cx="7620000" cy="5334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Introduction: Motivations &amp; Results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2209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3733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Half-plane webs &amp; A</a:t>
            </a:r>
            <a:r>
              <a:rPr lang="en-US" sz="2800" baseline="-25000" dirty="0" smtClean="0">
                <a:sym typeface="Symbol" panose="05050102010706020507" pitchFamily="18" charset="2"/>
              </a:rPr>
              <a:t></a:t>
            </a:r>
            <a:endParaRPr lang="en-US" sz="2800" baseline="-25000" dirty="0"/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5486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0" y="5334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Flat parallel transport</a:t>
            </a:r>
            <a:endParaRPr lang="en-US" sz="2800" dirty="0"/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0" y="6096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Summary &amp; Outlook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" y="4572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Interfaces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762000" y="1981200"/>
            <a:ext cx="3677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Web-based formalism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2895600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Web representations &amp; L</a:t>
            </a:r>
            <a:r>
              <a:rPr lang="en-US" sz="2800" baseline="-25000" dirty="0">
                <a:sym typeface="Symbol" panose="05050102010706020507" pitchFamily="18" charset="2"/>
              </a:rPr>
              <a:t>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8200" y="762000"/>
            <a:ext cx="7620000" cy="4625340"/>
            <a:chOff x="-16397" y="304800"/>
            <a:chExt cx="8855597" cy="5158740"/>
          </a:xfrm>
        </p:grpSpPr>
        <p:sp>
          <p:nvSpPr>
            <p:cNvPr id="61" name="Freeform 60"/>
            <p:cNvSpPr/>
            <p:nvPr/>
          </p:nvSpPr>
          <p:spPr>
            <a:xfrm>
              <a:off x="1888603" y="381000"/>
              <a:ext cx="2227274" cy="4221309"/>
            </a:xfrm>
            <a:custGeom>
              <a:avLst/>
              <a:gdLst>
                <a:gd name="connsiteX0" fmla="*/ 0 w 2812648"/>
                <a:gd name="connsiteY0" fmla="*/ 5509550 h 5513347"/>
                <a:gd name="connsiteX1" fmla="*/ 1111170 w 2812648"/>
                <a:gd name="connsiteY1" fmla="*/ 5289631 h 5513347"/>
                <a:gd name="connsiteX2" fmla="*/ 2095018 w 2812648"/>
                <a:gd name="connsiteY2" fmla="*/ 4074289 h 5513347"/>
                <a:gd name="connsiteX3" fmla="*/ 2639028 w 2812648"/>
                <a:gd name="connsiteY3" fmla="*/ 1932972 h 5513347"/>
                <a:gd name="connsiteX4" fmla="*/ 2812648 w 2812648"/>
                <a:gd name="connsiteY4" fmla="*/ 0 h 5513347"/>
                <a:gd name="connsiteX5" fmla="*/ 2812648 w 2812648"/>
                <a:gd name="connsiteY5" fmla="*/ 0 h 551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2648" h="5513347">
                  <a:moveTo>
                    <a:pt x="0" y="5509550"/>
                  </a:moveTo>
                  <a:cubicBezTo>
                    <a:pt x="381000" y="5519195"/>
                    <a:pt x="762000" y="5528841"/>
                    <a:pt x="1111170" y="5289631"/>
                  </a:cubicBezTo>
                  <a:cubicBezTo>
                    <a:pt x="1460340" y="5050421"/>
                    <a:pt x="1840375" y="4633732"/>
                    <a:pt x="2095018" y="4074289"/>
                  </a:cubicBezTo>
                  <a:cubicBezTo>
                    <a:pt x="2349661" y="3514846"/>
                    <a:pt x="2519423" y="2612020"/>
                    <a:pt x="2639028" y="1932972"/>
                  </a:cubicBezTo>
                  <a:cubicBezTo>
                    <a:pt x="2758633" y="1253924"/>
                    <a:pt x="2812648" y="0"/>
                    <a:pt x="2812648" y="0"/>
                  </a:cubicBezTo>
                  <a:lnTo>
                    <a:pt x="2812648" y="0"/>
                  </a:lnTo>
                </a:path>
              </a:pathLst>
            </a:cu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461190" y="3874743"/>
              <a:ext cx="1466960" cy="731981"/>
            </a:xfrm>
            <a:custGeom>
              <a:avLst/>
              <a:gdLst>
                <a:gd name="connsiteX0" fmla="*/ 1466960 w 1466960"/>
                <a:gd name="connsiteY0" fmla="*/ 731981 h 731981"/>
                <a:gd name="connsiteX1" fmla="*/ 679881 w 1466960"/>
                <a:gd name="connsiteY1" fmla="*/ 593085 h 731981"/>
                <a:gd name="connsiteX2" fmla="*/ 54848 w 1466960"/>
                <a:gd name="connsiteY2" fmla="*/ 37500 h 731981"/>
                <a:gd name="connsiteX3" fmla="*/ 31699 w 1466960"/>
                <a:gd name="connsiteY3" fmla="*/ 49075 h 731981"/>
                <a:gd name="connsiteX4" fmla="*/ 31699 w 1466960"/>
                <a:gd name="connsiteY4" fmla="*/ 49075 h 73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6960" h="731981">
                  <a:moveTo>
                    <a:pt x="1466960" y="731981"/>
                  </a:moveTo>
                  <a:cubicBezTo>
                    <a:pt x="1191096" y="720406"/>
                    <a:pt x="915233" y="708832"/>
                    <a:pt x="679881" y="593085"/>
                  </a:cubicBezTo>
                  <a:cubicBezTo>
                    <a:pt x="444529" y="477338"/>
                    <a:pt x="162878" y="128168"/>
                    <a:pt x="54848" y="37500"/>
                  </a:cubicBezTo>
                  <a:cubicBezTo>
                    <a:pt x="-53182" y="-53168"/>
                    <a:pt x="31699" y="49075"/>
                    <a:pt x="31699" y="49075"/>
                  </a:cubicBezTo>
                  <a:lnTo>
                    <a:pt x="31699" y="49075"/>
                  </a:lnTo>
                </a:path>
              </a:pathLst>
            </a:cu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endCxn id="4" idx="2"/>
            </p:cNvCxnSpPr>
            <p:nvPr/>
          </p:nvCxnSpPr>
          <p:spPr>
            <a:xfrm>
              <a:off x="-16397" y="3352800"/>
              <a:ext cx="532435" cy="559443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3505200" y="914400"/>
              <a:ext cx="4757195" cy="3512704"/>
            </a:xfrm>
            <a:custGeom>
              <a:avLst/>
              <a:gdLst>
                <a:gd name="connsiteX0" fmla="*/ 0 w 4757195"/>
                <a:gd name="connsiteY0" fmla="*/ 3009418 h 3512704"/>
                <a:gd name="connsiteX1" fmla="*/ 555585 w 4757195"/>
                <a:gd name="connsiteY1" fmla="*/ 3507129 h 3512704"/>
                <a:gd name="connsiteX2" fmla="*/ 2071868 w 4757195"/>
                <a:gd name="connsiteY2" fmla="*/ 2720051 h 3512704"/>
                <a:gd name="connsiteX3" fmla="*/ 4757195 w 4757195"/>
                <a:gd name="connsiteY3" fmla="*/ 0 h 3512704"/>
                <a:gd name="connsiteX4" fmla="*/ 4757195 w 4757195"/>
                <a:gd name="connsiteY4" fmla="*/ 0 h 351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7195" h="3512704">
                  <a:moveTo>
                    <a:pt x="0" y="3009418"/>
                  </a:moveTo>
                  <a:cubicBezTo>
                    <a:pt x="105137" y="3282387"/>
                    <a:pt x="210274" y="3555357"/>
                    <a:pt x="555585" y="3507129"/>
                  </a:cubicBezTo>
                  <a:cubicBezTo>
                    <a:pt x="900896" y="3458901"/>
                    <a:pt x="1371600" y="3304572"/>
                    <a:pt x="2071868" y="2720051"/>
                  </a:cubicBezTo>
                  <a:cubicBezTo>
                    <a:pt x="2772136" y="2135530"/>
                    <a:pt x="4757195" y="0"/>
                    <a:pt x="4757195" y="0"/>
                  </a:cubicBezTo>
                  <a:lnTo>
                    <a:pt x="4757195" y="0"/>
                  </a:lnTo>
                </a:path>
              </a:pathLst>
            </a:cu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276600" y="3657600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 flipV="1">
              <a:off x="8077200" y="304800"/>
              <a:ext cx="762000" cy="83820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5105400"/>
              <a:ext cx="232410" cy="35814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2895600"/>
              <a:ext cx="137160" cy="3429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2590800"/>
              <a:ext cx="209550" cy="438150"/>
            </a:xfrm>
            <a:prstGeom prst="rect">
              <a:avLst/>
            </a:prstGeom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Technique: Curved Webs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14400" y="57150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Webology</a:t>
            </a:r>
            <a:r>
              <a:rPr lang="en-US" sz="2800" dirty="0" smtClean="0">
                <a:solidFill>
                  <a:srgbClr val="0000FF"/>
                </a:solidFill>
              </a:rPr>
              <a:t>: Deformation type, taut element, convolution identity, …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8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Reduction to Elementary Paths: 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43000"/>
            <a:ext cx="5337810" cy="51054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133600" y="2286000"/>
            <a:ext cx="0" cy="32004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1000" y="4191000"/>
            <a:ext cx="82296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6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7848600" y="3581400"/>
            <a:ext cx="480785" cy="457200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943600" y="2286000"/>
            <a:ext cx="0" cy="32766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67000"/>
            <a:ext cx="1068705" cy="6915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743200"/>
            <a:ext cx="1423035" cy="66294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4038600" y="2286000"/>
            <a:ext cx="0" cy="32004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95800" y="2286000"/>
            <a:ext cx="0" cy="32004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953000" y="2286000"/>
            <a:ext cx="0" cy="32004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10200" y="2286000"/>
            <a:ext cx="0" cy="32004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590800" y="2286000"/>
            <a:ext cx="0" cy="32004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48000" y="2286000"/>
            <a:ext cx="0" cy="32004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81400" y="2286000"/>
            <a:ext cx="0" cy="32004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867400"/>
            <a:ext cx="7338060" cy="75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5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951"/>
            <a:ext cx="8229600" cy="1143000"/>
          </a:xfrm>
        </p:spPr>
        <p:txBody>
          <a:bodyPr/>
          <a:lstStyle/>
          <a:p>
            <a:r>
              <a:rPr lang="en-US" dirty="0" err="1" smtClean="0"/>
              <a:t>Categorified</a:t>
            </a:r>
            <a:r>
              <a:rPr lang="en-US" dirty="0" smtClean="0"/>
              <a:t> ``S-wall crossing’’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2192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For spinning weights this works very well.  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09800"/>
            <a:ext cx="2223135" cy="765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2766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</a:t>
            </a:r>
            <a:r>
              <a:rPr lang="en-US" sz="2800" dirty="0" smtClean="0">
                <a:solidFill>
                  <a:srgbClr val="FF0000"/>
                </a:solidFill>
              </a:rPr>
              <a:t>ecomposes as a product of ``trivial parallel transport Interfaces’’ and ``S-wall Interfaces,’’ which </a:t>
            </a:r>
            <a:r>
              <a:rPr lang="en-US" sz="2800" dirty="0" err="1" smtClean="0">
                <a:solidFill>
                  <a:srgbClr val="FF0000"/>
                </a:solidFill>
              </a:rPr>
              <a:t>categorify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the wall-crossing of framed BPS indices.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1816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In this way we </a:t>
            </a:r>
            <a:r>
              <a:rPr lang="en-US" sz="2800" dirty="0" err="1" smtClean="0">
                <a:solidFill>
                  <a:srgbClr val="6600FF"/>
                </a:solidFill>
              </a:rPr>
              <a:t>categorify</a:t>
            </a:r>
            <a:r>
              <a:rPr lang="en-US" sz="2800" dirty="0" smtClean="0">
                <a:solidFill>
                  <a:srgbClr val="6600FF"/>
                </a:solidFill>
              </a:rPr>
              <a:t> the ``detour rules’’ of the </a:t>
            </a:r>
            <a:r>
              <a:rPr lang="en-US" sz="2800" dirty="0" err="1" smtClean="0">
                <a:solidFill>
                  <a:srgbClr val="6600FF"/>
                </a:solidFill>
              </a:rPr>
              <a:t>nonabelianization</a:t>
            </a:r>
            <a:r>
              <a:rPr lang="en-US" sz="2800" dirty="0" smtClean="0">
                <a:solidFill>
                  <a:srgbClr val="6600FF"/>
                </a:solidFill>
              </a:rPr>
              <a:t> map of spectral network theory. </a:t>
            </a:r>
            <a:endParaRPr lang="en-US" sz="2800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2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Case? 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09600" y="5562600"/>
            <a:ext cx="7924800" cy="1143000"/>
            <a:chOff x="609600" y="5562600"/>
            <a:chExt cx="7924800" cy="1143000"/>
          </a:xfrm>
        </p:grpSpPr>
        <p:sp>
          <p:nvSpPr>
            <p:cNvPr id="8" name="Rectangle 7"/>
            <p:cNvSpPr/>
            <p:nvPr/>
          </p:nvSpPr>
          <p:spPr>
            <a:xfrm>
              <a:off x="609600" y="5562600"/>
              <a:ext cx="7924800" cy="114300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90600" y="5791200"/>
              <a:ext cx="7086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</a:rPr>
                <a:t>You can’t do that for arbitrary </a:t>
              </a:r>
              <a:r>
                <a:rPr lang="en-US" sz="3200" dirty="0" smtClean="0">
                  <a:solidFill>
                    <a:srgbClr val="FFFF00"/>
                  </a:solidFill>
                  <a:sym typeface="Mathematica1" panose="05000502060100000001" pitchFamily="2" charset="2"/>
                </a:rPr>
                <a:t>(x) !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04800" y="2819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sym typeface="Symbol"/>
              </a:rPr>
              <a:t>To </a:t>
            </a:r>
            <a:r>
              <a:rPr lang="en-US" sz="2800" i="1" u="sng" dirty="0" smtClean="0">
                <a:solidFill>
                  <a:srgbClr val="C00000"/>
                </a:solidFill>
                <a:sym typeface="Symbol"/>
              </a:rPr>
              <a:t>continuous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 </a:t>
            </a:r>
            <a:r>
              <a:rPr lang="en-US" sz="2800" dirty="0" smtClean="0">
                <a:solidFill>
                  <a:srgbClr val="C00000"/>
                </a:solidFill>
              </a:rPr>
              <a:t> we </a:t>
            </a:r>
            <a:r>
              <a:rPr lang="en-US" sz="2800" b="1" i="1" u="sng" dirty="0" smtClean="0">
                <a:solidFill>
                  <a:srgbClr val="C00000"/>
                </a:solidFill>
              </a:rPr>
              <a:t>want</a:t>
            </a:r>
            <a:r>
              <a:rPr lang="en-US" sz="2800" dirty="0" smtClean="0">
                <a:solidFill>
                  <a:srgbClr val="C00000"/>
                </a:solidFill>
              </a:rPr>
              <a:t> to associate an A</a:t>
            </a:r>
            <a:r>
              <a:rPr lang="en-US" sz="2800" dirty="0" smtClean="0">
                <a:solidFill>
                  <a:srgbClr val="C00000"/>
                </a:solidFill>
                <a:sym typeface="Mathematica1"/>
              </a:rPr>
              <a:t>  </a:t>
            </a:r>
            <a:r>
              <a:rPr lang="en-US" sz="2800" dirty="0" err="1" smtClean="0">
                <a:solidFill>
                  <a:srgbClr val="C00000"/>
                </a:solidFill>
              </a:rPr>
              <a:t>functor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10000"/>
            <a:ext cx="5928360" cy="548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28800"/>
            <a:ext cx="5337810" cy="5105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00" y="45720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</a:rPr>
              <a:t>e</a:t>
            </a:r>
            <a:r>
              <a:rPr lang="en-US" sz="4400" dirty="0" smtClean="0">
                <a:solidFill>
                  <a:srgbClr val="0000FF"/>
                </a:solidFill>
              </a:rPr>
              <a:t>tc. 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7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228600" y="1143000"/>
            <a:ext cx="2819400" cy="3810000"/>
            <a:chOff x="914400" y="1066800"/>
            <a:chExt cx="2819400" cy="3810000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1067080" y="2743200"/>
              <a:ext cx="1980920" cy="2133600"/>
            </a:xfrm>
            <a:prstGeom prst="straightConnector1">
              <a:avLst/>
            </a:prstGeom>
            <a:ln w="10795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1066800" y="2743200"/>
              <a:ext cx="2667000" cy="0"/>
            </a:xfrm>
            <a:prstGeom prst="straightConnector1">
              <a:avLst/>
            </a:prstGeom>
            <a:ln w="10795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1066800" y="1066800"/>
              <a:ext cx="2133600" cy="1600200"/>
            </a:xfrm>
            <a:prstGeom prst="straightConnector1">
              <a:avLst/>
            </a:prstGeom>
            <a:ln w="10795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914400" y="2590800"/>
              <a:ext cx="228600" cy="228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9" name="Straight Arrow Connector 58"/>
          <p:cNvCxnSpPr/>
          <p:nvPr/>
        </p:nvCxnSpPr>
        <p:spPr>
          <a:xfrm>
            <a:off x="5562880" y="2895600"/>
            <a:ext cx="2361920" cy="1066800"/>
          </a:xfrm>
          <a:prstGeom prst="straightConnector1">
            <a:avLst/>
          </a:prstGeom>
          <a:ln w="1079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562600" y="2895600"/>
            <a:ext cx="2667000" cy="0"/>
          </a:xfrm>
          <a:prstGeom prst="straightConnector1">
            <a:avLst/>
          </a:prstGeom>
          <a:ln w="1079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5562600" y="1905000"/>
            <a:ext cx="2514600" cy="914400"/>
          </a:xfrm>
          <a:prstGeom prst="straightConnector1">
            <a:avLst/>
          </a:prstGeom>
          <a:ln w="1079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5410200" y="2743200"/>
            <a:ext cx="228600" cy="228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638800"/>
            <a:ext cx="1485900" cy="44767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638800"/>
            <a:ext cx="1485900" cy="44767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647700" cy="46672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962400"/>
            <a:ext cx="647700" cy="46672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14800"/>
            <a:ext cx="757238" cy="46672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00200"/>
            <a:ext cx="757238" cy="46672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743200"/>
            <a:ext cx="704850" cy="3810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819400"/>
            <a:ext cx="704850" cy="381000"/>
          </a:xfrm>
          <a:prstGeom prst="rect">
            <a:avLst/>
          </a:prstGeom>
        </p:spPr>
      </p:pic>
      <p:grpSp>
        <p:nvGrpSpPr>
          <p:cNvPr id="99" name="Group 98"/>
          <p:cNvGrpSpPr/>
          <p:nvPr/>
        </p:nvGrpSpPr>
        <p:grpSpPr>
          <a:xfrm>
            <a:off x="34724" y="152400"/>
            <a:ext cx="609600" cy="533400"/>
            <a:chOff x="4038600" y="609600"/>
            <a:chExt cx="609600" cy="533400"/>
          </a:xfrm>
        </p:grpSpPr>
        <p:pic>
          <p:nvPicPr>
            <p:cNvPr id="79" name="Picture 7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762000"/>
              <a:ext cx="271463" cy="285750"/>
            </a:xfrm>
            <a:prstGeom prst="rect">
              <a:avLst/>
            </a:prstGeom>
          </p:spPr>
        </p:pic>
        <p:sp>
          <p:nvSpPr>
            <p:cNvPr id="98" name="Rectangle 97"/>
            <p:cNvSpPr/>
            <p:nvPr/>
          </p:nvSpPr>
          <p:spPr>
            <a:xfrm>
              <a:off x="4038600" y="609600"/>
              <a:ext cx="609600" cy="53340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029200" y="228600"/>
            <a:ext cx="609600" cy="533400"/>
            <a:chOff x="4038600" y="609600"/>
            <a:chExt cx="609600" cy="533400"/>
          </a:xfrm>
        </p:grpSpPr>
        <p:pic>
          <p:nvPicPr>
            <p:cNvPr id="101" name="Picture 100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762000"/>
              <a:ext cx="271463" cy="285750"/>
            </a:xfrm>
            <a:prstGeom prst="rect">
              <a:avLst/>
            </a:prstGeom>
          </p:spPr>
        </p:pic>
        <p:sp>
          <p:nvSpPr>
            <p:cNvPr id="102" name="Rectangle 101"/>
            <p:cNvSpPr/>
            <p:nvPr/>
          </p:nvSpPr>
          <p:spPr>
            <a:xfrm>
              <a:off x="4038600" y="609600"/>
              <a:ext cx="609600" cy="53340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730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Categorified</a:t>
            </a:r>
            <a:r>
              <a:rPr lang="en-US" dirty="0" smtClean="0"/>
              <a:t> </a:t>
            </a:r>
            <a:r>
              <a:rPr lang="en-US" dirty="0" err="1" smtClean="0"/>
              <a:t>Cecotti-Vafa</a:t>
            </a:r>
            <a:r>
              <a:rPr lang="en-US" dirty="0" smtClean="0"/>
              <a:t> Wall-Crossing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764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 cannot construct </a:t>
            </a:r>
            <a:r>
              <a:rPr lang="en-US" sz="2800" dirty="0" smtClean="0">
                <a:solidFill>
                  <a:srgbClr val="FF0000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F</a:t>
            </a:r>
            <a:r>
              <a:rPr lang="en-US" sz="2800" dirty="0" smtClean="0">
                <a:solidFill>
                  <a:srgbClr val="FF0000"/>
                </a:solidFill>
              </a:rPr>
              <a:t>[</a:t>
            </a:r>
            <a:r>
              <a:rPr lang="en-US" sz="28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] keeping   and </a:t>
            </a:r>
            <a:r>
              <a:rPr lang="en-US" sz="2800" dirty="0" err="1" smtClean="0">
                <a:solidFill>
                  <a:srgbClr val="FF0000"/>
                </a:solidFill>
                <a:sym typeface="Mathematica1" panose="05000502060100000001" pitchFamily="2" charset="2"/>
              </a:rPr>
              <a:t>R</a:t>
            </a:r>
            <a:r>
              <a:rPr lang="en-US" sz="2800" baseline="-25000" dirty="0" err="1" smtClean="0">
                <a:solidFill>
                  <a:srgbClr val="FF0000"/>
                </a:solidFill>
                <a:sym typeface="Mathematica1" panose="05000502060100000001" pitchFamily="2" charset="2"/>
              </a:rPr>
              <a:t>ij</a:t>
            </a:r>
            <a:r>
              <a:rPr lang="en-US" sz="28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  constant!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2590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9900"/>
                </a:solidFill>
              </a:rPr>
              <a:t>E</a:t>
            </a:r>
            <a:r>
              <a:rPr lang="en-US" sz="3200" dirty="0" smtClean="0">
                <a:solidFill>
                  <a:srgbClr val="009900"/>
                </a:solidFill>
              </a:rPr>
              <a:t>xistence of suitable Interfaces needed for flat transport of </a:t>
            </a:r>
            <a:r>
              <a:rPr lang="en-US" sz="3200" dirty="0" err="1" smtClean="0">
                <a:solidFill>
                  <a:srgbClr val="009900"/>
                </a:solidFill>
                <a:sym typeface="Mathematica1" panose="05000502060100000001" pitchFamily="2" charset="2"/>
              </a:rPr>
              <a:t>Brane</a:t>
            </a:r>
            <a:r>
              <a:rPr lang="en-US" sz="3200" dirty="0" smtClean="0">
                <a:solidFill>
                  <a:srgbClr val="009900"/>
                </a:solidFill>
                <a:sym typeface="Mathematica1" panose="05000502060100000001" pitchFamily="2" charset="2"/>
              </a:rPr>
              <a:t> categories implies that the </a:t>
            </a:r>
          </a:p>
          <a:p>
            <a:r>
              <a:rPr lang="en-US" sz="3200" dirty="0" smtClean="0">
                <a:solidFill>
                  <a:srgbClr val="009900"/>
                </a:solidFill>
                <a:sym typeface="Mathematica1" panose="05000502060100000001" pitchFamily="2" charset="2"/>
              </a:rPr>
              <a:t>web representation jumps discontinuously: 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495800"/>
            <a:ext cx="3600450" cy="714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562600"/>
            <a:ext cx="6622256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1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Categorified</a:t>
            </a:r>
            <a:r>
              <a:rPr lang="en-US" dirty="0" smtClean="0"/>
              <a:t> Wall-Crossing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011" y="17526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In general: the existence of suitable wall-crossing Interfaces needed to construct a flat parallel transport F[</a:t>
            </a:r>
            <a:r>
              <a:rPr lang="en-US" sz="32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] </a:t>
            </a:r>
            <a:r>
              <a:rPr lang="en-US" sz="3200" dirty="0" smtClean="0">
                <a:solidFill>
                  <a:srgbClr val="0000FF"/>
                </a:solidFill>
              </a:rPr>
              <a:t> demands that for certain paths of vacuum weights the web representations (and interior amplitude) must jump discontinuously.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6482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Moreover, the existence of wall-crossing interfaces  constrains how these data must jump.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9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09600" y="6096000"/>
            <a:ext cx="7620000" cy="5334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Introduction: Motivations &amp; Results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2209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3733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Half-plane webs &amp; A</a:t>
            </a:r>
            <a:r>
              <a:rPr lang="en-US" sz="2800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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5486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0" y="5334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Flat parallel transport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0" y="6096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Summary &amp; Outlook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4572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Interfaces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800" y="1981200"/>
            <a:ext cx="3677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Web-based formalism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2895600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Web representations &amp; L</a:t>
            </a:r>
            <a:r>
              <a:rPr lang="en-US" sz="28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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39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9540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Motivated by 1+1 QFT we constructed a web-based formalism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/>
            <a:r>
              <a:rPr lang="en-US" sz="2800" dirty="0" smtClean="0">
                <a:solidFill>
                  <a:srgbClr val="7030A0"/>
                </a:solidFill>
              </a:rPr>
              <a:t>2</a:t>
            </a:r>
            <a:r>
              <a:rPr lang="en-US" sz="2800" dirty="0" smtClean="0"/>
              <a:t>. </a:t>
            </a:r>
            <a:r>
              <a:rPr lang="en-US" sz="2800" dirty="0" smtClean="0">
                <a:solidFill>
                  <a:srgbClr val="800080"/>
                </a:solidFill>
              </a:rPr>
              <a:t>This naturally leads to L</a:t>
            </a:r>
            <a:r>
              <a:rPr lang="en-US" sz="2800" dirty="0" smtClean="0">
                <a:solidFill>
                  <a:srgbClr val="800080"/>
                </a:solidFill>
                <a:sym typeface="Mathematica1"/>
              </a:rPr>
              <a:t> and A </a:t>
            </a:r>
            <a:r>
              <a:rPr lang="en-US" sz="2800" dirty="0" smtClean="0">
                <a:solidFill>
                  <a:srgbClr val="800080"/>
                </a:solidFill>
              </a:rPr>
              <a:t> structures. </a:t>
            </a:r>
          </a:p>
          <a:p>
            <a:pPr marL="342900" indent="-342900"/>
            <a:endParaRPr lang="en-US" sz="2800" dirty="0" smtClean="0">
              <a:solidFill>
                <a:srgbClr val="800080"/>
              </a:solidFill>
            </a:endParaRPr>
          </a:p>
          <a:p>
            <a:pPr marL="342900" indent="-342900"/>
            <a:r>
              <a:rPr lang="en-US" sz="2800" dirty="0" smtClean="0">
                <a:solidFill>
                  <a:srgbClr val="009900"/>
                </a:solidFill>
              </a:rPr>
              <a:t>3</a:t>
            </a:r>
            <a:r>
              <a:rPr lang="en-US" sz="2800" dirty="0" smtClean="0">
                <a:solidFill>
                  <a:srgbClr val="800080"/>
                </a:solidFill>
              </a:rPr>
              <a:t>. </a:t>
            </a:r>
            <a:r>
              <a:rPr lang="en-US" sz="2800" dirty="0" smtClean="0">
                <a:solidFill>
                  <a:srgbClr val="009900"/>
                </a:solidFill>
              </a:rPr>
              <a:t>It gives a natural framework to discuss </a:t>
            </a:r>
            <a:r>
              <a:rPr lang="en-US" sz="2800" dirty="0" err="1" smtClean="0">
                <a:solidFill>
                  <a:srgbClr val="009900"/>
                </a:solidFill>
              </a:rPr>
              <a:t>Brane</a:t>
            </a:r>
            <a:r>
              <a:rPr lang="en-US" sz="2800" dirty="0" smtClean="0">
                <a:solidFill>
                  <a:srgbClr val="009900"/>
                </a:solidFill>
              </a:rPr>
              <a:t> categories and Interfaces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 smtClean="0">
                <a:solidFill>
                  <a:srgbClr val="009900"/>
                </a:solidFill>
              </a:rPr>
              <a:t>and the </a:t>
            </a:r>
            <a:r>
              <a:rPr lang="en-US" sz="2800" smtClean="0">
                <a:solidFill>
                  <a:srgbClr val="009900"/>
                </a:solidFill>
              </a:rPr>
              <a:t>2-category structure</a:t>
            </a:r>
            <a:endParaRPr lang="en-US" sz="2800" dirty="0" smtClean="0">
              <a:solidFill>
                <a:srgbClr val="009900"/>
              </a:solidFill>
            </a:endParaRPr>
          </a:p>
          <a:p>
            <a:pPr marL="342900" indent="-342900"/>
            <a:endParaRPr lang="en-US" sz="2800" dirty="0" smtClean="0">
              <a:solidFill>
                <a:srgbClr val="800080"/>
              </a:solidFill>
            </a:endParaRPr>
          </a:p>
          <a:p>
            <a:pPr marL="342900" indent="-342900"/>
            <a:r>
              <a:rPr lang="en-US" sz="2800" dirty="0" smtClean="0">
                <a:solidFill>
                  <a:srgbClr val="0000FF"/>
                </a:solidFill>
              </a:rPr>
              <a:t>4</a:t>
            </a:r>
            <a:r>
              <a:rPr lang="en-US" sz="2800" dirty="0" smtClean="0">
                <a:solidFill>
                  <a:srgbClr val="800080"/>
                </a:solidFill>
              </a:rPr>
              <a:t>. </a:t>
            </a:r>
            <a:r>
              <a:rPr lang="en-US" sz="2800" dirty="0" smtClean="0">
                <a:solidFill>
                  <a:srgbClr val="0000FF"/>
                </a:solidFill>
              </a:rPr>
              <a:t>There is a notion of flat parallel transport of </a:t>
            </a:r>
            <a:r>
              <a:rPr lang="en-US" sz="2800" dirty="0" err="1" smtClean="0">
                <a:solidFill>
                  <a:srgbClr val="0000FF"/>
                </a:solidFill>
              </a:rPr>
              <a:t>Brane</a:t>
            </a:r>
            <a:r>
              <a:rPr lang="en-US" sz="2800" dirty="0" smtClean="0">
                <a:solidFill>
                  <a:srgbClr val="0000FF"/>
                </a:solidFill>
              </a:rPr>
              <a:t> categories. The existence of such a transport implies </a:t>
            </a:r>
            <a:r>
              <a:rPr lang="en-US" sz="2800" dirty="0" err="1" smtClean="0">
                <a:solidFill>
                  <a:srgbClr val="0000FF"/>
                </a:solidFill>
              </a:rPr>
              <a:t>categorified</a:t>
            </a:r>
            <a:r>
              <a:rPr lang="en-US" sz="2800" dirty="0" smtClean="0">
                <a:solidFill>
                  <a:srgbClr val="0000FF"/>
                </a:solidFill>
              </a:rPr>
              <a:t> wall-crossing formulae </a:t>
            </a:r>
            <a:endParaRPr lang="en-US" sz="2800" dirty="0" smtClean="0"/>
          </a:p>
          <a:p>
            <a:pPr marL="342900" indent="-342900">
              <a:buAutoNum type="arabicPeriod"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21220" y="1447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  <a:r>
              <a:rPr lang="en-US" sz="2800" dirty="0" smtClean="0">
                <a:solidFill>
                  <a:srgbClr val="0000FF"/>
                </a:solidFill>
              </a:rPr>
              <a:t>.  There are many interesting applications to Physical Mathematics: See </a:t>
            </a:r>
            <a:r>
              <a:rPr lang="en-US" sz="2800" dirty="0" err="1" smtClean="0">
                <a:solidFill>
                  <a:srgbClr val="0000FF"/>
                </a:solidFill>
              </a:rPr>
              <a:t>Davide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Gaiotto’s</a:t>
            </a:r>
            <a:r>
              <a:rPr lang="en-US" sz="2800" dirty="0" smtClean="0">
                <a:solidFill>
                  <a:srgbClr val="0000FF"/>
                </a:solidFill>
              </a:rPr>
              <a:t> talk. </a:t>
            </a:r>
            <a:endParaRPr lang="en-US" sz="2800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48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2. There are several interesting generalizations of the web-based formalism, not alluded to here. 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2654" y="4572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3</a:t>
            </a:r>
            <a:r>
              <a:rPr lang="en-US" sz="2800" dirty="0" smtClean="0">
                <a:solidFill>
                  <a:srgbClr val="C00000"/>
                </a:solidFill>
              </a:rPr>
              <a:t>. The generalization of the </a:t>
            </a:r>
            <a:r>
              <a:rPr lang="en-US" sz="2800" dirty="0" err="1" smtClean="0">
                <a:solidFill>
                  <a:srgbClr val="C00000"/>
                </a:solidFill>
              </a:rPr>
              <a:t>categorified</a:t>
            </a:r>
            <a:r>
              <a:rPr lang="en-US" sz="2800" dirty="0" smtClean="0">
                <a:solidFill>
                  <a:srgbClr val="C00000"/>
                </a:solidFill>
              </a:rPr>
              <a:t> 2d-4d wall-crossing formula remains to be understood.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Definition of a Plane Web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905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It is motivated from LG  field theory. 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2590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Vacuum data: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191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2. A set of weights 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033" name="Group 9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495800" y="3352800"/>
            <a:ext cx="2756191" cy="419100"/>
            <a:chOff x="4619" y="2054"/>
            <a:chExt cx="9161" cy="1393"/>
          </a:xfrm>
          <a:solidFill>
            <a:srgbClr val="6600FF"/>
          </a:solidFill>
        </p:grpSpPr>
        <p:sp>
          <p:nvSpPr>
            <p:cNvPr id="1035" name="Freeform 11"/>
            <p:cNvSpPr>
              <a:spLocks noEditPoints="1"/>
            </p:cNvSpPr>
            <p:nvPr/>
          </p:nvSpPr>
          <p:spPr bwMode="auto">
            <a:xfrm>
              <a:off x="4619" y="2104"/>
              <a:ext cx="422" cy="1044"/>
            </a:xfrm>
            <a:custGeom>
              <a:avLst/>
              <a:gdLst/>
              <a:ahLst/>
              <a:cxnLst>
                <a:cxn ang="0">
                  <a:pos x="256" y="346"/>
                </a:cxn>
                <a:cxn ang="0">
                  <a:pos x="319" y="394"/>
                </a:cxn>
                <a:cxn ang="0">
                  <a:pos x="345" y="466"/>
                </a:cxn>
                <a:cxn ang="0">
                  <a:pos x="333" y="522"/>
                </a:cxn>
                <a:cxn ang="0">
                  <a:pos x="313" y="572"/>
                </a:cxn>
                <a:cxn ang="0">
                  <a:pos x="302" y="600"/>
                </a:cxn>
                <a:cxn ang="0">
                  <a:pos x="285" y="639"/>
                </a:cxn>
                <a:cxn ang="0">
                  <a:pos x="224" y="801"/>
                </a:cxn>
                <a:cxn ang="0">
                  <a:pos x="195" y="876"/>
                </a:cxn>
                <a:cxn ang="0">
                  <a:pos x="181" y="921"/>
                </a:cxn>
                <a:cxn ang="0">
                  <a:pos x="178" y="957"/>
                </a:cxn>
                <a:cxn ang="0">
                  <a:pos x="187" y="996"/>
                </a:cxn>
                <a:cxn ang="0">
                  <a:pos x="216" y="1008"/>
                </a:cxn>
                <a:cxn ang="0">
                  <a:pos x="287" y="980"/>
                </a:cxn>
                <a:cxn ang="0">
                  <a:pos x="342" y="910"/>
                </a:cxn>
                <a:cxn ang="0">
                  <a:pos x="379" y="815"/>
                </a:cxn>
                <a:cxn ang="0">
                  <a:pos x="385" y="798"/>
                </a:cxn>
                <a:cxn ang="0">
                  <a:pos x="394" y="790"/>
                </a:cxn>
                <a:cxn ang="0">
                  <a:pos x="402" y="790"/>
                </a:cxn>
                <a:cxn ang="0">
                  <a:pos x="411" y="790"/>
                </a:cxn>
                <a:cxn ang="0">
                  <a:pos x="420" y="793"/>
                </a:cxn>
                <a:cxn ang="0">
                  <a:pos x="422" y="804"/>
                </a:cxn>
                <a:cxn ang="0">
                  <a:pos x="417" y="835"/>
                </a:cxn>
                <a:cxn ang="0">
                  <a:pos x="394" y="893"/>
                </a:cxn>
                <a:cxn ang="0">
                  <a:pos x="353" y="963"/>
                </a:cxn>
                <a:cxn ang="0">
                  <a:pos x="293" y="1019"/>
                </a:cxn>
                <a:cxn ang="0">
                  <a:pos x="213" y="1044"/>
                </a:cxn>
                <a:cxn ang="0">
                  <a:pos x="135" y="1019"/>
                </a:cxn>
                <a:cxn ang="0">
                  <a:pos x="89" y="957"/>
                </a:cxn>
                <a:cxn ang="0">
                  <a:pos x="86" y="888"/>
                </a:cxn>
                <a:cxn ang="0">
                  <a:pos x="106" y="823"/>
                </a:cxn>
                <a:cxn ang="0">
                  <a:pos x="132" y="762"/>
                </a:cxn>
                <a:cxn ang="0">
                  <a:pos x="161" y="684"/>
                </a:cxn>
                <a:cxn ang="0">
                  <a:pos x="195" y="595"/>
                </a:cxn>
                <a:cxn ang="0">
                  <a:pos x="221" y="525"/>
                </a:cxn>
                <a:cxn ang="0">
                  <a:pos x="239" y="483"/>
                </a:cxn>
                <a:cxn ang="0">
                  <a:pos x="247" y="424"/>
                </a:cxn>
                <a:cxn ang="0">
                  <a:pos x="239" y="385"/>
                </a:cxn>
                <a:cxn ang="0">
                  <a:pos x="216" y="374"/>
                </a:cxn>
                <a:cxn ang="0">
                  <a:pos x="178" y="380"/>
                </a:cxn>
                <a:cxn ang="0">
                  <a:pos x="121" y="416"/>
                </a:cxn>
                <a:cxn ang="0">
                  <a:pos x="69" y="503"/>
                </a:cxn>
                <a:cxn ang="0">
                  <a:pos x="40" y="578"/>
                </a:cxn>
                <a:cxn ang="0">
                  <a:pos x="35" y="589"/>
                </a:cxn>
                <a:cxn ang="0">
                  <a:pos x="26" y="592"/>
                </a:cxn>
                <a:cxn ang="0">
                  <a:pos x="17" y="592"/>
                </a:cxn>
                <a:cxn ang="0">
                  <a:pos x="9" y="592"/>
                </a:cxn>
                <a:cxn ang="0">
                  <a:pos x="0" y="586"/>
                </a:cxn>
                <a:cxn ang="0">
                  <a:pos x="0" y="569"/>
                </a:cxn>
                <a:cxn ang="0">
                  <a:pos x="17" y="522"/>
                </a:cxn>
                <a:cxn ang="0">
                  <a:pos x="49" y="455"/>
                </a:cxn>
                <a:cxn ang="0">
                  <a:pos x="101" y="388"/>
                </a:cxn>
                <a:cxn ang="0">
                  <a:pos x="170" y="346"/>
                </a:cxn>
                <a:cxn ang="0">
                  <a:pos x="348" y="0"/>
                </a:cxn>
                <a:cxn ang="0">
                  <a:pos x="394" y="17"/>
                </a:cxn>
                <a:cxn ang="0">
                  <a:pos x="408" y="59"/>
                </a:cxn>
                <a:cxn ang="0">
                  <a:pos x="379" y="115"/>
                </a:cxn>
                <a:cxn ang="0">
                  <a:pos x="325" y="137"/>
                </a:cxn>
                <a:cxn ang="0">
                  <a:pos x="279" y="123"/>
                </a:cxn>
                <a:cxn ang="0">
                  <a:pos x="264" y="81"/>
                </a:cxn>
                <a:cxn ang="0">
                  <a:pos x="290" y="25"/>
                </a:cxn>
                <a:cxn ang="0">
                  <a:pos x="348" y="0"/>
                </a:cxn>
              </a:cxnLst>
              <a:rect l="0" t="0" r="r" b="b"/>
              <a:pathLst>
                <a:path w="422" h="1044">
                  <a:moveTo>
                    <a:pt x="213" y="341"/>
                  </a:moveTo>
                  <a:lnTo>
                    <a:pt x="256" y="346"/>
                  </a:lnTo>
                  <a:lnTo>
                    <a:pt x="293" y="366"/>
                  </a:lnTo>
                  <a:lnTo>
                    <a:pt x="319" y="394"/>
                  </a:lnTo>
                  <a:lnTo>
                    <a:pt x="336" y="427"/>
                  </a:lnTo>
                  <a:lnTo>
                    <a:pt x="345" y="466"/>
                  </a:lnTo>
                  <a:lnTo>
                    <a:pt x="342" y="494"/>
                  </a:lnTo>
                  <a:lnTo>
                    <a:pt x="333" y="522"/>
                  </a:lnTo>
                  <a:lnTo>
                    <a:pt x="322" y="550"/>
                  </a:lnTo>
                  <a:lnTo>
                    <a:pt x="313" y="572"/>
                  </a:lnTo>
                  <a:lnTo>
                    <a:pt x="308" y="586"/>
                  </a:lnTo>
                  <a:lnTo>
                    <a:pt x="302" y="600"/>
                  </a:lnTo>
                  <a:lnTo>
                    <a:pt x="296" y="617"/>
                  </a:lnTo>
                  <a:lnTo>
                    <a:pt x="285" y="639"/>
                  </a:lnTo>
                  <a:lnTo>
                    <a:pt x="285" y="639"/>
                  </a:lnTo>
                  <a:lnTo>
                    <a:pt x="224" y="801"/>
                  </a:lnTo>
                  <a:lnTo>
                    <a:pt x="210" y="843"/>
                  </a:lnTo>
                  <a:lnTo>
                    <a:pt x="195" y="876"/>
                  </a:lnTo>
                  <a:lnTo>
                    <a:pt x="187" y="902"/>
                  </a:lnTo>
                  <a:lnTo>
                    <a:pt x="181" y="921"/>
                  </a:lnTo>
                  <a:lnTo>
                    <a:pt x="178" y="938"/>
                  </a:lnTo>
                  <a:lnTo>
                    <a:pt x="178" y="957"/>
                  </a:lnTo>
                  <a:lnTo>
                    <a:pt x="181" y="980"/>
                  </a:lnTo>
                  <a:lnTo>
                    <a:pt x="187" y="996"/>
                  </a:lnTo>
                  <a:lnTo>
                    <a:pt x="198" y="1005"/>
                  </a:lnTo>
                  <a:lnTo>
                    <a:pt x="216" y="1008"/>
                  </a:lnTo>
                  <a:lnTo>
                    <a:pt x="253" y="1002"/>
                  </a:lnTo>
                  <a:lnTo>
                    <a:pt x="287" y="980"/>
                  </a:lnTo>
                  <a:lnTo>
                    <a:pt x="319" y="949"/>
                  </a:lnTo>
                  <a:lnTo>
                    <a:pt x="342" y="910"/>
                  </a:lnTo>
                  <a:lnTo>
                    <a:pt x="362" y="865"/>
                  </a:lnTo>
                  <a:lnTo>
                    <a:pt x="379" y="815"/>
                  </a:lnTo>
                  <a:lnTo>
                    <a:pt x="382" y="807"/>
                  </a:lnTo>
                  <a:lnTo>
                    <a:pt x="385" y="798"/>
                  </a:lnTo>
                  <a:lnTo>
                    <a:pt x="388" y="796"/>
                  </a:lnTo>
                  <a:lnTo>
                    <a:pt x="394" y="790"/>
                  </a:lnTo>
                  <a:lnTo>
                    <a:pt x="397" y="790"/>
                  </a:lnTo>
                  <a:lnTo>
                    <a:pt x="402" y="790"/>
                  </a:lnTo>
                  <a:lnTo>
                    <a:pt x="408" y="790"/>
                  </a:lnTo>
                  <a:lnTo>
                    <a:pt x="411" y="790"/>
                  </a:lnTo>
                  <a:lnTo>
                    <a:pt x="417" y="790"/>
                  </a:lnTo>
                  <a:lnTo>
                    <a:pt x="420" y="793"/>
                  </a:lnTo>
                  <a:lnTo>
                    <a:pt x="422" y="798"/>
                  </a:lnTo>
                  <a:lnTo>
                    <a:pt x="422" y="804"/>
                  </a:lnTo>
                  <a:lnTo>
                    <a:pt x="422" y="815"/>
                  </a:lnTo>
                  <a:lnTo>
                    <a:pt x="417" y="835"/>
                  </a:lnTo>
                  <a:lnTo>
                    <a:pt x="408" y="863"/>
                  </a:lnTo>
                  <a:lnTo>
                    <a:pt x="394" y="893"/>
                  </a:lnTo>
                  <a:lnTo>
                    <a:pt x="374" y="929"/>
                  </a:lnTo>
                  <a:lnTo>
                    <a:pt x="353" y="963"/>
                  </a:lnTo>
                  <a:lnTo>
                    <a:pt x="325" y="994"/>
                  </a:lnTo>
                  <a:lnTo>
                    <a:pt x="293" y="1019"/>
                  </a:lnTo>
                  <a:lnTo>
                    <a:pt x="256" y="1036"/>
                  </a:lnTo>
                  <a:lnTo>
                    <a:pt x="213" y="1044"/>
                  </a:lnTo>
                  <a:lnTo>
                    <a:pt x="170" y="1036"/>
                  </a:lnTo>
                  <a:lnTo>
                    <a:pt x="135" y="1019"/>
                  </a:lnTo>
                  <a:lnTo>
                    <a:pt x="106" y="991"/>
                  </a:lnTo>
                  <a:lnTo>
                    <a:pt x="89" y="957"/>
                  </a:lnTo>
                  <a:lnTo>
                    <a:pt x="83" y="916"/>
                  </a:lnTo>
                  <a:lnTo>
                    <a:pt x="86" y="888"/>
                  </a:lnTo>
                  <a:lnTo>
                    <a:pt x="95" y="857"/>
                  </a:lnTo>
                  <a:lnTo>
                    <a:pt x="106" y="823"/>
                  </a:lnTo>
                  <a:lnTo>
                    <a:pt x="121" y="793"/>
                  </a:lnTo>
                  <a:lnTo>
                    <a:pt x="132" y="762"/>
                  </a:lnTo>
                  <a:lnTo>
                    <a:pt x="147" y="726"/>
                  </a:lnTo>
                  <a:lnTo>
                    <a:pt x="161" y="684"/>
                  </a:lnTo>
                  <a:lnTo>
                    <a:pt x="178" y="639"/>
                  </a:lnTo>
                  <a:lnTo>
                    <a:pt x="195" y="595"/>
                  </a:lnTo>
                  <a:lnTo>
                    <a:pt x="210" y="558"/>
                  </a:lnTo>
                  <a:lnTo>
                    <a:pt x="221" y="525"/>
                  </a:lnTo>
                  <a:lnTo>
                    <a:pt x="230" y="503"/>
                  </a:lnTo>
                  <a:lnTo>
                    <a:pt x="239" y="483"/>
                  </a:lnTo>
                  <a:lnTo>
                    <a:pt x="244" y="455"/>
                  </a:lnTo>
                  <a:lnTo>
                    <a:pt x="247" y="424"/>
                  </a:lnTo>
                  <a:lnTo>
                    <a:pt x="244" y="399"/>
                  </a:lnTo>
                  <a:lnTo>
                    <a:pt x="239" y="385"/>
                  </a:lnTo>
                  <a:lnTo>
                    <a:pt x="227" y="377"/>
                  </a:lnTo>
                  <a:lnTo>
                    <a:pt x="216" y="374"/>
                  </a:lnTo>
                  <a:lnTo>
                    <a:pt x="207" y="374"/>
                  </a:lnTo>
                  <a:lnTo>
                    <a:pt x="178" y="380"/>
                  </a:lnTo>
                  <a:lnTo>
                    <a:pt x="150" y="391"/>
                  </a:lnTo>
                  <a:lnTo>
                    <a:pt x="121" y="416"/>
                  </a:lnTo>
                  <a:lnTo>
                    <a:pt x="95" y="452"/>
                  </a:lnTo>
                  <a:lnTo>
                    <a:pt x="69" y="503"/>
                  </a:lnTo>
                  <a:lnTo>
                    <a:pt x="43" y="567"/>
                  </a:lnTo>
                  <a:lnTo>
                    <a:pt x="40" y="578"/>
                  </a:lnTo>
                  <a:lnTo>
                    <a:pt x="37" y="586"/>
                  </a:lnTo>
                  <a:lnTo>
                    <a:pt x="35" y="589"/>
                  </a:lnTo>
                  <a:lnTo>
                    <a:pt x="32" y="592"/>
                  </a:lnTo>
                  <a:lnTo>
                    <a:pt x="26" y="592"/>
                  </a:lnTo>
                  <a:lnTo>
                    <a:pt x="20" y="592"/>
                  </a:lnTo>
                  <a:lnTo>
                    <a:pt x="17" y="592"/>
                  </a:lnTo>
                  <a:lnTo>
                    <a:pt x="14" y="592"/>
                  </a:lnTo>
                  <a:lnTo>
                    <a:pt x="9" y="592"/>
                  </a:lnTo>
                  <a:lnTo>
                    <a:pt x="3" y="589"/>
                  </a:lnTo>
                  <a:lnTo>
                    <a:pt x="0" y="586"/>
                  </a:lnTo>
                  <a:lnTo>
                    <a:pt x="0" y="581"/>
                  </a:lnTo>
                  <a:lnTo>
                    <a:pt x="0" y="569"/>
                  </a:lnTo>
                  <a:lnTo>
                    <a:pt x="6" y="550"/>
                  </a:lnTo>
                  <a:lnTo>
                    <a:pt x="17" y="522"/>
                  </a:lnTo>
                  <a:lnTo>
                    <a:pt x="32" y="489"/>
                  </a:lnTo>
                  <a:lnTo>
                    <a:pt x="49" y="455"/>
                  </a:lnTo>
                  <a:lnTo>
                    <a:pt x="72" y="422"/>
                  </a:lnTo>
                  <a:lnTo>
                    <a:pt x="101" y="388"/>
                  </a:lnTo>
                  <a:lnTo>
                    <a:pt x="132" y="363"/>
                  </a:lnTo>
                  <a:lnTo>
                    <a:pt x="170" y="346"/>
                  </a:lnTo>
                  <a:lnTo>
                    <a:pt x="213" y="341"/>
                  </a:lnTo>
                  <a:close/>
                  <a:moveTo>
                    <a:pt x="348" y="0"/>
                  </a:moveTo>
                  <a:lnTo>
                    <a:pt x="374" y="6"/>
                  </a:lnTo>
                  <a:lnTo>
                    <a:pt x="394" y="17"/>
                  </a:lnTo>
                  <a:lnTo>
                    <a:pt x="405" y="36"/>
                  </a:lnTo>
                  <a:lnTo>
                    <a:pt x="408" y="59"/>
                  </a:lnTo>
                  <a:lnTo>
                    <a:pt x="399" y="89"/>
                  </a:lnTo>
                  <a:lnTo>
                    <a:pt x="379" y="115"/>
                  </a:lnTo>
                  <a:lnTo>
                    <a:pt x="353" y="131"/>
                  </a:lnTo>
                  <a:lnTo>
                    <a:pt x="325" y="137"/>
                  </a:lnTo>
                  <a:lnTo>
                    <a:pt x="299" y="134"/>
                  </a:lnTo>
                  <a:lnTo>
                    <a:pt x="279" y="123"/>
                  </a:lnTo>
                  <a:lnTo>
                    <a:pt x="267" y="103"/>
                  </a:lnTo>
                  <a:lnTo>
                    <a:pt x="264" y="81"/>
                  </a:lnTo>
                  <a:lnTo>
                    <a:pt x="270" y="50"/>
                  </a:lnTo>
                  <a:lnTo>
                    <a:pt x="290" y="25"/>
                  </a:lnTo>
                  <a:lnTo>
                    <a:pt x="316" y="9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5271" y="2967"/>
              <a:ext cx="184" cy="463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18" y="5"/>
                </a:cxn>
                <a:cxn ang="0">
                  <a:pos x="147" y="27"/>
                </a:cxn>
                <a:cxn ang="0">
                  <a:pos x="167" y="58"/>
                </a:cxn>
                <a:cxn ang="0">
                  <a:pos x="181" y="103"/>
                </a:cxn>
                <a:cxn ang="0">
                  <a:pos x="184" y="161"/>
                </a:cxn>
                <a:cxn ang="0">
                  <a:pos x="184" y="161"/>
                </a:cxn>
                <a:cxn ang="0">
                  <a:pos x="178" y="226"/>
                </a:cxn>
                <a:cxn ang="0">
                  <a:pos x="164" y="284"/>
                </a:cxn>
                <a:cxn ang="0">
                  <a:pos x="144" y="337"/>
                </a:cxn>
                <a:cxn ang="0">
                  <a:pos x="118" y="379"/>
                </a:cxn>
                <a:cxn ang="0">
                  <a:pos x="92" y="415"/>
                </a:cxn>
                <a:cxn ang="0">
                  <a:pos x="69" y="440"/>
                </a:cxn>
                <a:cxn ang="0">
                  <a:pos x="49" y="457"/>
                </a:cxn>
                <a:cxn ang="0">
                  <a:pos x="40" y="463"/>
                </a:cxn>
                <a:cxn ang="0">
                  <a:pos x="35" y="463"/>
                </a:cxn>
                <a:cxn ang="0">
                  <a:pos x="29" y="457"/>
                </a:cxn>
                <a:cxn ang="0">
                  <a:pos x="26" y="452"/>
                </a:cxn>
                <a:cxn ang="0">
                  <a:pos x="23" y="446"/>
                </a:cxn>
                <a:cxn ang="0">
                  <a:pos x="23" y="443"/>
                </a:cxn>
                <a:cxn ang="0">
                  <a:pos x="26" y="440"/>
                </a:cxn>
                <a:cxn ang="0">
                  <a:pos x="26" y="438"/>
                </a:cxn>
                <a:cxn ang="0">
                  <a:pos x="29" y="435"/>
                </a:cxn>
                <a:cxn ang="0">
                  <a:pos x="35" y="429"/>
                </a:cxn>
                <a:cxn ang="0">
                  <a:pos x="40" y="421"/>
                </a:cxn>
                <a:cxn ang="0">
                  <a:pos x="72" y="385"/>
                </a:cxn>
                <a:cxn ang="0">
                  <a:pos x="104" y="340"/>
                </a:cxn>
                <a:cxn ang="0">
                  <a:pos x="127" y="287"/>
                </a:cxn>
                <a:cxn ang="0">
                  <a:pos x="144" y="226"/>
                </a:cxn>
                <a:cxn ang="0">
                  <a:pos x="150" y="161"/>
                </a:cxn>
                <a:cxn ang="0">
                  <a:pos x="150" y="150"/>
                </a:cxn>
                <a:cxn ang="0">
                  <a:pos x="150" y="142"/>
                </a:cxn>
                <a:cxn ang="0">
                  <a:pos x="150" y="139"/>
                </a:cxn>
                <a:cxn ang="0">
                  <a:pos x="150" y="139"/>
                </a:cxn>
                <a:cxn ang="0">
                  <a:pos x="147" y="139"/>
                </a:cxn>
                <a:cxn ang="0">
                  <a:pos x="147" y="139"/>
                </a:cxn>
                <a:cxn ang="0">
                  <a:pos x="144" y="139"/>
                </a:cxn>
                <a:cxn ang="0">
                  <a:pos x="144" y="139"/>
                </a:cxn>
                <a:cxn ang="0">
                  <a:pos x="138" y="142"/>
                </a:cxn>
                <a:cxn ang="0">
                  <a:pos x="112" y="159"/>
                </a:cxn>
                <a:cxn ang="0">
                  <a:pos x="84" y="161"/>
                </a:cxn>
                <a:cxn ang="0">
                  <a:pos x="55" y="159"/>
                </a:cxn>
                <a:cxn ang="0">
                  <a:pos x="29" y="145"/>
                </a:cxn>
                <a:cxn ang="0">
                  <a:pos x="12" y="128"/>
                </a:cxn>
                <a:cxn ang="0">
                  <a:pos x="3" y="106"/>
                </a:cxn>
                <a:cxn ang="0">
                  <a:pos x="0" y="80"/>
                </a:cxn>
                <a:cxn ang="0">
                  <a:pos x="3" y="55"/>
                </a:cxn>
                <a:cxn ang="0">
                  <a:pos x="12" y="33"/>
                </a:cxn>
                <a:cxn ang="0">
                  <a:pos x="29" y="16"/>
                </a:cxn>
                <a:cxn ang="0">
                  <a:pos x="55" y="2"/>
                </a:cxn>
                <a:cxn ang="0">
                  <a:pos x="84" y="0"/>
                </a:cxn>
              </a:cxnLst>
              <a:rect l="0" t="0" r="r" b="b"/>
              <a:pathLst>
                <a:path w="184" h="463">
                  <a:moveTo>
                    <a:pt x="84" y="0"/>
                  </a:moveTo>
                  <a:lnTo>
                    <a:pt x="118" y="5"/>
                  </a:lnTo>
                  <a:lnTo>
                    <a:pt x="147" y="27"/>
                  </a:lnTo>
                  <a:lnTo>
                    <a:pt x="167" y="58"/>
                  </a:lnTo>
                  <a:lnTo>
                    <a:pt x="181" y="103"/>
                  </a:lnTo>
                  <a:lnTo>
                    <a:pt x="184" y="161"/>
                  </a:lnTo>
                  <a:lnTo>
                    <a:pt x="184" y="161"/>
                  </a:lnTo>
                  <a:lnTo>
                    <a:pt x="178" y="226"/>
                  </a:lnTo>
                  <a:lnTo>
                    <a:pt x="164" y="284"/>
                  </a:lnTo>
                  <a:lnTo>
                    <a:pt x="144" y="337"/>
                  </a:lnTo>
                  <a:lnTo>
                    <a:pt x="118" y="379"/>
                  </a:lnTo>
                  <a:lnTo>
                    <a:pt x="92" y="415"/>
                  </a:lnTo>
                  <a:lnTo>
                    <a:pt x="69" y="440"/>
                  </a:lnTo>
                  <a:lnTo>
                    <a:pt x="49" y="457"/>
                  </a:lnTo>
                  <a:lnTo>
                    <a:pt x="40" y="463"/>
                  </a:lnTo>
                  <a:lnTo>
                    <a:pt x="35" y="463"/>
                  </a:lnTo>
                  <a:lnTo>
                    <a:pt x="29" y="457"/>
                  </a:lnTo>
                  <a:lnTo>
                    <a:pt x="26" y="452"/>
                  </a:lnTo>
                  <a:lnTo>
                    <a:pt x="23" y="446"/>
                  </a:lnTo>
                  <a:lnTo>
                    <a:pt x="23" y="443"/>
                  </a:lnTo>
                  <a:lnTo>
                    <a:pt x="26" y="440"/>
                  </a:lnTo>
                  <a:lnTo>
                    <a:pt x="26" y="438"/>
                  </a:lnTo>
                  <a:lnTo>
                    <a:pt x="29" y="435"/>
                  </a:lnTo>
                  <a:lnTo>
                    <a:pt x="35" y="429"/>
                  </a:lnTo>
                  <a:lnTo>
                    <a:pt x="40" y="421"/>
                  </a:lnTo>
                  <a:lnTo>
                    <a:pt x="72" y="385"/>
                  </a:lnTo>
                  <a:lnTo>
                    <a:pt x="104" y="340"/>
                  </a:lnTo>
                  <a:lnTo>
                    <a:pt x="127" y="287"/>
                  </a:lnTo>
                  <a:lnTo>
                    <a:pt x="144" y="226"/>
                  </a:lnTo>
                  <a:lnTo>
                    <a:pt x="150" y="161"/>
                  </a:lnTo>
                  <a:lnTo>
                    <a:pt x="150" y="150"/>
                  </a:lnTo>
                  <a:lnTo>
                    <a:pt x="150" y="142"/>
                  </a:lnTo>
                  <a:lnTo>
                    <a:pt x="150" y="139"/>
                  </a:lnTo>
                  <a:lnTo>
                    <a:pt x="150" y="139"/>
                  </a:lnTo>
                  <a:lnTo>
                    <a:pt x="147" y="139"/>
                  </a:lnTo>
                  <a:lnTo>
                    <a:pt x="147" y="139"/>
                  </a:lnTo>
                  <a:lnTo>
                    <a:pt x="144" y="139"/>
                  </a:lnTo>
                  <a:lnTo>
                    <a:pt x="144" y="139"/>
                  </a:lnTo>
                  <a:lnTo>
                    <a:pt x="138" y="142"/>
                  </a:lnTo>
                  <a:lnTo>
                    <a:pt x="112" y="159"/>
                  </a:lnTo>
                  <a:lnTo>
                    <a:pt x="84" y="161"/>
                  </a:lnTo>
                  <a:lnTo>
                    <a:pt x="55" y="159"/>
                  </a:lnTo>
                  <a:lnTo>
                    <a:pt x="29" y="145"/>
                  </a:lnTo>
                  <a:lnTo>
                    <a:pt x="12" y="128"/>
                  </a:lnTo>
                  <a:lnTo>
                    <a:pt x="3" y="106"/>
                  </a:lnTo>
                  <a:lnTo>
                    <a:pt x="0" y="80"/>
                  </a:lnTo>
                  <a:lnTo>
                    <a:pt x="3" y="55"/>
                  </a:lnTo>
                  <a:lnTo>
                    <a:pt x="12" y="33"/>
                  </a:lnTo>
                  <a:lnTo>
                    <a:pt x="29" y="16"/>
                  </a:lnTo>
                  <a:lnTo>
                    <a:pt x="55" y="2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 noEditPoints="1"/>
            </p:cNvSpPr>
            <p:nvPr/>
          </p:nvSpPr>
          <p:spPr bwMode="auto">
            <a:xfrm>
              <a:off x="5826" y="2104"/>
              <a:ext cx="655" cy="1343"/>
            </a:xfrm>
            <a:custGeom>
              <a:avLst/>
              <a:gdLst/>
              <a:ahLst/>
              <a:cxnLst>
                <a:cxn ang="0">
                  <a:pos x="485" y="343"/>
                </a:cxn>
                <a:cxn ang="0">
                  <a:pos x="551" y="377"/>
                </a:cxn>
                <a:cxn ang="0">
                  <a:pos x="589" y="441"/>
                </a:cxn>
                <a:cxn ang="0">
                  <a:pos x="594" y="491"/>
                </a:cxn>
                <a:cxn ang="0">
                  <a:pos x="586" y="542"/>
                </a:cxn>
                <a:cxn ang="0">
                  <a:pos x="419" y="1164"/>
                </a:cxn>
                <a:cxn ang="0">
                  <a:pos x="356" y="1250"/>
                </a:cxn>
                <a:cxn ang="0">
                  <a:pos x="273" y="1309"/>
                </a:cxn>
                <a:cxn ang="0">
                  <a:pos x="184" y="1340"/>
                </a:cxn>
                <a:cxn ang="0">
                  <a:pos x="94" y="1340"/>
                </a:cxn>
                <a:cxn ang="0">
                  <a:pos x="26" y="1306"/>
                </a:cxn>
                <a:cxn ang="0">
                  <a:pos x="0" y="1248"/>
                </a:cxn>
                <a:cxn ang="0">
                  <a:pos x="17" y="1192"/>
                </a:cxn>
                <a:cxn ang="0">
                  <a:pos x="60" y="1164"/>
                </a:cxn>
                <a:cxn ang="0">
                  <a:pos x="112" y="1164"/>
                </a:cxn>
                <a:cxn ang="0">
                  <a:pos x="140" y="1195"/>
                </a:cxn>
                <a:cxn ang="0">
                  <a:pos x="140" y="1239"/>
                </a:cxn>
                <a:cxn ang="0">
                  <a:pos x="106" y="1284"/>
                </a:cxn>
                <a:cxn ang="0">
                  <a:pos x="100" y="1306"/>
                </a:cxn>
                <a:cxn ang="0">
                  <a:pos x="135" y="1309"/>
                </a:cxn>
                <a:cxn ang="0">
                  <a:pos x="218" y="1281"/>
                </a:cxn>
                <a:cxn ang="0">
                  <a:pos x="287" y="1209"/>
                </a:cxn>
                <a:cxn ang="0">
                  <a:pos x="333" y="1103"/>
                </a:cxn>
                <a:cxn ang="0">
                  <a:pos x="482" y="525"/>
                </a:cxn>
                <a:cxn ang="0">
                  <a:pos x="491" y="477"/>
                </a:cxn>
                <a:cxn ang="0">
                  <a:pos x="491" y="413"/>
                </a:cxn>
                <a:cxn ang="0">
                  <a:pos x="471" y="383"/>
                </a:cxn>
                <a:cxn ang="0">
                  <a:pos x="442" y="374"/>
                </a:cxn>
                <a:cxn ang="0">
                  <a:pos x="362" y="402"/>
                </a:cxn>
                <a:cxn ang="0">
                  <a:pos x="293" y="472"/>
                </a:cxn>
                <a:cxn ang="0">
                  <a:pos x="241" y="564"/>
                </a:cxn>
                <a:cxn ang="0">
                  <a:pos x="232" y="583"/>
                </a:cxn>
                <a:cxn ang="0">
                  <a:pos x="227" y="592"/>
                </a:cxn>
                <a:cxn ang="0">
                  <a:pos x="218" y="592"/>
                </a:cxn>
                <a:cxn ang="0">
                  <a:pos x="209" y="592"/>
                </a:cxn>
                <a:cxn ang="0">
                  <a:pos x="201" y="592"/>
                </a:cxn>
                <a:cxn ang="0">
                  <a:pos x="192" y="586"/>
                </a:cxn>
                <a:cxn ang="0">
                  <a:pos x="195" y="567"/>
                </a:cxn>
                <a:cxn ang="0">
                  <a:pos x="221" y="511"/>
                </a:cxn>
                <a:cxn ang="0">
                  <a:pos x="275" y="436"/>
                </a:cxn>
                <a:cxn ang="0">
                  <a:pos x="350" y="369"/>
                </a:cxn>
                <a:cxn ang="0">
                  <a:pos x="448" y="341"/>
                </a:cxn>
                <a:cxn ang="0">
                  <a:pos x="620" y="6"/>
                </a:cxn>
                <a:cxn ang="0">
                  <a:pos x="649" y="36"/>
                </a:cxn>
                <a:cxn ang="0">
                  <a:pos x="655" y="59"/>
                </a:cxn>
                <a:cxn ang="0">
                  <a:pos x="626" y="112"/>
                </a:cxn>
                <a:cxn ang="0">
                  <a:pos x="566" y="137"/>
                </a:cxn>
                <a:cxn ang="0">
                  <a:pos x="525" y="123"/>
                </a:cxn>
                <a:cxn ang="0">
                  <a:pos x="508" y="81"/>
                </a:cxn>
                <a:cxn ang="0">
                  <a:pos x="537" y="25"/>
                </a:cxn>
                <a:cxn ang="0">
                  <a:pos x="594" y="0"/>
                </a:cxn>
              </a:cxnLst>
              <a:rect l="0" t="0" r="r" b="b"/>
              <a:pathLst>
                <a:path w="655" h="1343">
                  <a:moveTo>
                    <a:pt x="448" y="341"/>
                  </a:moveTo>
                  <a:lnTo>
                    <a:pt x="485" y="343"/>
                  </a:lnTo>
                  <a:lnTo>
                    <a:pt x="520" y="357"/>
                  </a:lnTo>
                  <a:lnTo>
                    <a:pt x="551" y="377"/>
                  </a:lnTo>
                  <a:lnTo>
                    <a:pt x="574" y="405"/>
                  </a:lnTo>
                  <a:lnTo>
                    <a:pt x="589" y="441"/>
                  </a:lnTo>
                  <a:lnTo>
                    <a:pt x="594" y="483"/>
                  </a:lnTo>
                  <a:lnTo>
                    <a:pt x="594" y="491"/>
                  </a:lnTo>
                  <a:lnTo>
                    <a:pt x="591" y="511"/>
                  </a:lnTo>
                  <a:lnTo>
                    <a:pt x="586" y="542"/>
                  </a:lnTo>
                  <a:lnTo>
                    <a:pt x="439" y="1108"/>
                  </a:lnTo>
                  <a:lnTo>
                    <a:pt x="419" y="1164"/>
                  </a:lnTo>
                  <a:lnTo>
                    <a:pt x="390" y="1211"/>
                  </a:lnTo>
                  <a:lnTo>
                    <a:pt x="356" y="1250"/>
                  </a:lnTo>
                  <a:lnTo>
                    <a:pt x="316" y="1284"/>
                  </a:lnTo>
                  <a:lnTo>
                    <a:pt x="273" y="1309"/>
                  </a:lnTo>
                  <a:lnTo>
                    <a:pt x="227" y="1329"/>
                  </a:lnTo>
                  <a:lnTo>
                    <a:pt x="184" y="1340"/>
                  </a:lnTo>
                  <a:lnTo>
                    <a:pt x="140" y="1343"/>
                  </a:lnTo>
                  <a:lnTo>
                    <a:pt x="94" y="1340"/>
                  </a:lnTo>
                  <a:lnTo>
                    <a:pt x="57" y="1326"/>
                  </a:lnTo>
                  <a:lnTo>
                    <a:pt x="26" y="1306"/>
                  </a:lnTo>
                  <a:lnTo>
                    <a:pt x="5" y="1281"/>
                  </a:lnTo>
                  <a:lnTo>
                    <a:pt x="0" y="1248"/>
                  </a:lnTo>
                  <a:lnTo>
                    <a:pt x="3" y="1217"/>
                  </a:lnTo>
                  <a:lnTo>
                    <a:pt x="17" y="1192"/>
                  </a:lnTo>
                  <a:lnTo>
                    <a:pt x="37" y="1175"/>
                  </a:lnTo>
                  <a:lnTo>
                    <a:pt x="60" y="1164"/>
                  </a:lnTo>
                  <a:lnTo>
                    <a:pt x="83" y="1161"/>
                  </a:lnTo>
                  <a:lnTo>
                    <a:pt x="112" y="1164"/>
                  </a:lnTo>
                  <a:lnTo>
                    <a:pt x="129" y="1178"/>
                  </a:lnTo>
                  <a:lnTo>
                    <a:pt x="140" y="1195"/>
                  </a:lnTo>
                  <a:lnTo>
                    <a:pt x="143" y="1214"/>
                  </a:lnTo>
                  <a:lnTo>
                    <a:pt x="140" y="1239"/>
                  </a:lnTo>
                  <a:lnTo>
                    <a:pt x="126" y="1262"/>
                  </a:lnTo>
                  <a:lnTo>
                    <a:pt x="106" y="1284"/>
                  </a:lnTo>
                  <a:lnTo>
                    <a:pt x="74" y="1295"/>
                  </a:lnTo>
                  <a:lnTo>
                    <a:pt x="100" y="1306"/>
                  </a:lnTo>
                  <a:lnTo>
                    <a:pt x="120" y="1309"/>
                  </a:lnTo>
                  <a:lnTo>
                    <a:pt x="135" y="1309"/>
                  </a:lnTo>
                  <a:lnTo>
                    <a:pt x="178" y="1301"/>
                  </a:lnTo>
                  <a:lnTo>
                    <a:pt x="218" y="1281"/>
                  </a:lnTo>
                  <a:lnTo>
                    <a:pt x="255" y="1250"/>
                  </a:lnTo>
                  <a:lnTo>
                    <a:pt x="287" y="1209"/>
                  </a:lnTo>
                  <a:lnTo>
                    <a:pt x="313" y="1158"/>
                  </a:lnTo>
                  <a:lnTo>
                    <a:pt x="333" y="1103"/>
                  </a:lnTo>
                  <a:lnTo>
                    <a:pt x="333" y="1103"/>
                  </a:lnTo>
                  <a:lnTo>
                    <a:pt x="482" y="525"/>
                  </a:lnTo>
                  <a:lnTo>
                    <a:pt x="488" y="500"/>
                  </a:lnTo>
                  <a:lnTo>
                    <a:pt x="491" y="477"/>
                  </a:lnTo>
                  <a:lnTo>
                    <a:pt x="494" y="444"/>
                  </a:lnTo>
                  <a:lnTo>
                    <a:pt x="491" y="413"/>
                  </a:lnTo>
                  <a:lnTo>
                    <a:pt x="482" y="394"/>
                  </a:lnTo>
                  <a:lnTo>
                    <a:pt x="471" y="383"/>
                  </a:lnTo>
                  <a:lnTo>
                    <a:pt x="456" y="377"/>
                  </a:lnTo>
                  <a:lnTo>
                    <a:pt x="442" y="374"/>
                  </a:lnTo>
                  <a:lnTo>
                    <a:pt x="399" y="383"/>
                  </a:lnTo>
                  <a:lnTo>
                    <a:pt x="362" y="402"/>
                  </a:lnTo>
                  <a:lnTo>
                    <a:pt x="324" y="433"/>
                  </a:lnTo>
                  <a:lnTo>
                    <a:pt x="293" y="472"/>
                  </a:lnTo>
                  <a:lnTo>
                    <a:pt x="264" y="516"/>
                  </a:lnTo>
                  <a:lnTo>
                    <a:pt x="241" y="564"/>
                  </a:lnTo>
                  <a:lnTo>
                    <a:pt x="235" y="575"/>
                  </a:lnTo>
                  <a:lnTo>
                    <a:pt x="232" y="583"/>
                  </a:lnTo>
                  <a:lnTo>
                    <a:pt x="229" y="589"/>
                  </a:lnTo>
                  <a:lnTo>
                    <a:pt x="227" y="592"/>
                  </a:lnTo>
                  <a:lnTo>
                    <a:pt x="221" y="592"/>
                  </a:lnTo>
                  <a:lnTo>
                    <a:pt x="218" y="592"/>
                  </a:lnTo>
                  <a:lnTo>
                    <a:pt x="212" y="592"/>
                  </a:lnTo>
                  <a:lnTo>
                    <a:pt x="209" y="592"/>
                  </a:lnTo>
                  <a:lnTo>
                    <a:pt x="207" y="592"/>
                  </a:lnTo>
                  <a:lnTo>
                    <a:pt x="201" y="592"/>
                  </a:lnTo>
                  <a:lnTo>
                    <a:pt x="198" y="589"/>
                  </a:lnTo>
                  <a:lnTo>
                    <a:pt x="192" y="586"/>
                  </a:lnTo>
                  <a:lnTo>
                    <a:pt x="192" y="581"/>
                  </a:lnTo>
                  <a:lnTo>
                    <a:pt x="195" y="567"/>
                  </a:lnTo>
                  <a:lnTo>
                    <a:pt x="207" y="544"/>
                  </a:lnTo>
                  <a:lnTo>
                    <a:pt x="221" y="511"/>
                  </a:lnTo>
                  <a:lnTo>
                    <a:pt x="244" y="475"/>
                  </a:lnTo>
                  <a:lnTo>
                    <a:pt x="275" y="436"/>
                  </a:lnTo>
                  <a:lnTo>
                    <a:pt x="310" y="399"/>
                  </a:lnTo>
                  <a:lnTo>
                    <a:pt x="350" y="369"/>
                  </a:lnTo>
                  <a:lnTo>
                    <a:pt x="396" y="349"/>
                  </a:lnTo>
                  <a:lnTo>
                    <a:pt x="448" y="341"/>
                  </a:lnTo>
                  <a:close/>
                  <a:moveTo>
                    <a:pt x="594" y="0"/>
                  </a:moveTo>
                  <a:lnTo>
                    <a:pt x="620" y="6"/>
                  </a:lnTo>
                  <a:lnTo>
                    <a:pt x="637" y="20"/>
                  </a:lnTo>
                  <a:lnTo>
                    <a:pt x="649" y="36"/>
                  </a:lnTo>
                  <a:lnTo>
                    <a:pt x="655" y="59"/>
                  </a:lnTo>
                  <a:lnTo>
                    <a:pt x="655" y="59"/>
                  </a:lnTo>
                  <a:lnTo>
                    <a:pt x="646" y="87"/>
                  </a:lnTo>
                  <a:lnTo>
                    <a:pt x="626" y="112"/>
                  </a:lnTo>
                  <a:lnTo>
                    <a:pt x="600" y="131"/>
                  </a:lnTo>
                  <a:lnTo>
                    <a:pt x="566" y="137"/>
                  </a:lnTo>
                  <a:lnTo>
                    <a:pt x="543" y="134"/>
                  </a:lnTo>
                  <a:lnTo>
                    <a:pt x="525" y="123"/>
                  </a:lnTo>
                  <a:lnTo>
                    <a:pt x="514" y="103"/>
                  </a:lnTo>
                  <a:lnTo>
                    <a:pt x="508" y="81"/>
                  </a:lnTo>
                  <a:lnTo>
                    <a:pt x="517" y="50"/>
                  </a:lnTo>
                  <a:lnTo>
                    <a:pt x="537" y="25"/>
                  </a:lnTo>
                  <a:lnTo>
                    <a:pt x="566" y="9"/>
                  </a:lnTo>
                  <a:lnTo>
                    <a:pt x="5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6639" y="2967"/>
              <a:ext cx="186" cy="463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17" y="5"/>
                </a:cxn>
                <a:cxn ang="0">
                  <a:pos x="146" y="27"/>
                </a:cxn>
                <a:cxn ang="0">
                  <a:pos x="166" y="58"/>
                </a:cxn>
                <a:cxn ang="0">
                  <a:pos x="181" y="103"/>
                </a:cxn>
                <a:cxn ang="0">
                  <a:pos x="186" y="161"/>
                </a:cxn>
                <a:cxn ang="0">
                  <a:pos x="186" y="161"/>
                </a:cxn>
                <a:cxn ang="0">
                  <a:pos x="181" y="226"/>
                </a:cxn>
                <a:cxn ang="0">
                  <a:pos x="163" y="284"/>
                </a:cxn>
                <a:cxn ang="0">
                  <a:pos x="143" y="337"/>
                </a:cxn>
                <a:cxn ang="0">
                  <a:pos x="117" y="379"/>
                </a:cxn>
                <a:cxn ang="0">
                  <a:pos x="94" y="415"/>
                </a:cxn>
                <a:cxn ang="0">
                  <a:pos x="69" y="440"/>
                </a:cxn>
                <a:cxn ang="0">
                  <a:pos x="51" y="457"/>
                </a:cxn>
                <a:cxn ang="0">
                  <a:pos x="40" y="463"/>
                </a:cxn>
                <a:cxn ang="0">
                  <a:pos x="34" y="463"/>
                </a:cxn>
                <a:cxn ang="0">
                  <a:pos x="28" y="457"/>
                </a:cxn>
                <a:cxn ang="0">
                  <a:pos x="26" y="452"/>
                </a:cxn>
                <a:cxn ang="0">
                  <a:pos x="26" y="446"/>
                </a:cxn>
                <a:cxn ang="0">
                  <a:pos x="26" y="443"/>
                </a:cxn>
                <a:cxn ang="0">
                  <a:pos x="26" y="440"/>
                </a:cxn>
                <a:cxn ang="0">
                  <a:pos x="26" y="438"/>
                </a:cxn>
                <a:cxn ang="0">
                  <a:pos x="28" y="435"/>
                </a:cxn>
                <a:cxn ang="0">
                  <a:pos x="34" y="429"/>
                </a:cxn>
                <a:cxn ang="0">
                  <a:pos x="43" y="421"/>
                </a:cxn>
                <a:cxn ang="0">
                  <a:pos x="74" y="385"/>
                </a:cxn>
                <a:cxn ang="0">
                  <a:pos x="103" y="340"/>
                </a:cxn>
                <a:cxn ang="0">
                  <a:pos x="126" y="287"/>
                </a:cxn>
                <a:cxn ang="0">
                  <a:pos x="143" y="226"/>
                </a:cxn>
                <a:cxn ang="0">
                  <a:pos x="149" y="161"/>
                </a:cxn>
                <a:cxn ang="0">
                  <a:pos x="149" y="150"/>
                </a:cxn>
                <a:cxn ang="0">
                  <a:pos x="149" y="142"/>
                </a:cxn>
                <a:cxn ang="0">
                  <a:pos x="149" y="139"/>
                </a:cxn>
                <a:cxn ang="0">
                  <a:pos x="149" y="139"/>
                </a:cxn>
                <a:cxn ang="0">
                  <a:pos x="146" y="139"/>
                </a:cxn>
                <a:cxn ang="0">
                  <a:pos x="146" y="139"/>
                </a:cxn>
                <a:cxn ang="0">
                  <a:pos x="143" y="139"/>
                </a:cxn>
                <a:cxn ang="0">
                  <a:pos x="143" y="139"/>
                </a:cxn>
                <a:cxn ang="0">
                  <a:pos x="140" y="142"/>
                </a:cxn>
                <a:cxn ang="0">
                  <a:pos x="112" y="159"/>
                </a:cxn>
                <a:cxn ang="0">
                  <a:pos x="86" y="161"/>
                </a:cxn>
                <a:cxn ang="0">
                  <a:pos x="54" y="159"/>
                </a:cxn>
                <a:cxn ang="0">
                  <a:pos x="31" y="145"/>
                </a:cxn>
                <a:cxn ang="0">
                  <a:pos x="14" y="128"/>
                </a:cxn>
                <a:cxn ang="0">
                  <a:pos x="3" y="106"/>
                </a:cxn>
                <a:cxn ang="0">
                  <a:pos x="0" y="80"/>
                </a:cxn>
                <a:cxn ang="0">
                  <a:pos x="3" y="55"/>
                </a:cxn>
                <a:cxn ang="0">
                  <a:pos x="14" y="33"/>
                </a:cxn>
                <a:cxn ang="0">
                  <a:pos x="31" y="16"/>
                </a:cxn>
                <a:cxn ang="0">
                  <a:pos x="54" y="2"/>
                </a:cxn>
                <a:cxn ang="0">
                  <a:pos x="86" y="0"/>
                </a:cxn>
              </a:cxnLst>
              <a:rect l="0" t="0" r="r" b="b"/>
              <a:pathLst>
                <a:path w="186" h="463">
                  <a:moveTo>
                    <a:pt x="86" y="0"/>
                  </a:moveTo>
                  <a:lnTo>
                    <a:pt x="117" y="5"/>
                  </a:lnTo>
                  <a:lnTo>
                    <a:pt x="146" y="27"/>
                  </a:lnTo>
                  <a:lnTo>
                    <a:pt x="166" y="58"/>
                  </a:lnTo>
                  <a:lnTo>
                    <a:pt x="181" y="103"/>
                  </a:lnTo>
                  <a:lnTo>
                    <a:pt x="186" y="161"/>
                  </a:lnTo>
                  <a:lnTo>
                    <a:pt x="186" y="161"/>
                  </a:lnTo>
                  <a:lnTo>
                    <a:pt x="181" y="226"/>
                  </a:lnTo>
                  <a:lnTo>
                    <a:pt x="163" y="284"/>
                  </a:lnTo>
                  <a:lnTo>
                    <a:pt x="143" y="337"/>
                  </a:lnTo>
                  <a:lnTo>
                    <a:pt x="117" y="379"/>
                  </a:lnTo>
                  <a:lnTo>
                    <a:pt x="94" y="415"/>
                  </a:lnTo>
                  <a:lnTo>
                    <a:pt x="69" y="440"/>
                  </a:lnTo>
                  <a:lnTo>
                    <a:pt x="51" y="457"/>
                  </a:lnTo>
                  <a:lnTo>
                    <a:pt x="40" y="463"/>
                  </a:lnTo>
                  <a:lnTo>
                    <a:pt x="34" y="463"/>
                  </a:lnTo>
                  <a:lnTo>
                    <a:pt x="28" y="457"/>
                  </a:lnTo>
                  <a:lnTo>
                    <a:pt x="26" y="452"/>
                  </a:lnTo>
                  <a:lnTo>
                    <a:pt x="26" y="446"/>
                  </a:lnTo>
                  <a:lnTo>
                    <a:pt x="26" y="443"/>
                  </a:lnTo>
                  <a:lnTo>
                    <a:pt x="26" y="440"/>
                  </a:lnTo>
                  <a:lnTo>
                    <a:pt x="26" y="438"/>
                  </a:lnTo>
                  <a:lnTo>
                    <a:pt x="28" y="435"/>
                  </a:lnTo>
                  <a:lnTo>
                    <a:pt x="34" y="429"/>
                  </a:lnTo>
                  <a:lnTo>
                    <a:pt x="43" y="421"/>
                  </a:lnTo>
                  <a:lnTo>
                    <a:pt x="74" y="385"/>
                  </a:lnTo>
                  <a:lnTo>
                    <a:pt x="103" y="340"/>
                  </a:lnTo>
                  <a:lnTo>
                    <a:pt x="126" y="287"/>
                  </a:lnTo>
                  <a:lnTo>
                    <a:pt x="143" y="226"/>
                  </a:lnTo>
                  <a:lnTo>
                    <a:pt x="149" y="161"/>
                  </a:lnTo>
                  <a:lnTo>
                    <a:pt x="149" y="150"/>
                  </a:lnTo>
                  <a:lnTo>
                    <a:pt x="149" y="142"/>
                  </a:lnTo>
                  <a:lnTo>
                    <a:pt x="149" y="139"/>
                  </a:lnTo>
                  <a:lnTo>
                    <a:pt x="149" y="139"/>
                  </a:lnTo>
                  <a:lnTo>
                    <a:pt x="146" y="139"/>
                  </a:lnTo>
                  <a:lnTo>
                    <a:pt x="146" y="139"/>
                  </a:lnTo>
                  <a:lnTo>
                    <a:pt x="143" y="139"/>
                  </a:lnTo>
                  <a:lnTo>
                    <a:pt x="143" y="139"/>
                  </a:lnTo>
                  <a:lnTo>
                    <a:pt x="140" y="142"/>
                  </a:lnTo>
                  <a:lnTo>
                    <a:pt x="112" y="159"/>
                  </a:lnTo>
                  <a:lnTo>
                    <a:pt x="86" y="161"/>
                  </a:lnTo>
                  <a:lnTo>
                    <a:pt x="54" y="159"/>
                  </a:lnTo>
                  <a:lnTo>
                    <a:pt x="31" y="145"/>
                  </a:lnTo>
                  <a:lnTo>
                    <a:pt x="14" y="128"/>
                  </a:lnTo>
                  <a:lnTo>
                    <a:pt x="3" y="106"/>
                  </a:lnTo>
                  <a:lnTo>
                    <a:pt x="0" y="80"/>
                  </a:lnTo>
                  <a:lnTo>
                    <a:pt x="3" y="55"/>
                  </a:lnTo>
                  <a:lnTo>
                    <a:pt x="14" y="33"/>
                  </a:lnTo>
                  <a:lnTo>
                    <a:pt x="31" y="16"/>
                  </a:lnTo>
                  <a:lnTo>
                    <a:pt x="54" y="2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7302" y="2054"/>
              <a:ext cx="721" cy="1094"/>
            </a:xfrm>
            <a:custGeom>
              <a:avLst/>
              <a:gdLst/>
              <a:ahLst/>
              <a:cxnLst>
                <a:cxn ang="0">
                  <a:pos x="362" y="3"/>
                </a:cxn>
                <a:cxn ang="0">
                  <a:pos x="371" y="14"/>
                </a:cxn>
                <a:cxn ang="0">
                  <a:pos x="371" y="17"/>
                </a:cxn>
                <a:cxn ang="0">
                  <a:pos x="296" y="614"/>
                </a:cxn>
                <a:cxn ang="0">
                  <a:pos x="428" y="480"/>
                </a:cxn>
                <a:cxn ang="0">
                  <a:pos x="540" y="405"/>
                </a:cxn>
                <a:cxn ang="0">
                  <a:pos x="615" y="391"/>
                </a:cxn>
                <a:cxn ang="0">
                  <a:pos x="704" y="433"/>
                </a:cxn>
                <a:cxn ang="0">
                  <a:pos x="716" y="522"/>
                </a:cxn>
                <a:cxn ang="0">
                  <a:pos x="661" y="578"/>
                </a:cxn>
                <a:cxn ang="0">
                  <a:pos x="589" y="566"/>
                </a:cxn>
                <a:cxn ang="0">
                  <a:pos x="575" y="516"/>
                </a:cxn>
                <a:cxn ang="0">
                  <a:pos x="609" y="463"/>
                </a:cxn>
                <a:cxn ang="0">
                  <a:pos x="664" y="441"/>
                </a:cxn>
                <a:cxn ang="0">
                  <a:pos x="652" y="435"/>
                </a:cxn>
                <a:cxn ang="0">
                  <a:pos x="635" y="427"/>
                </a:cxn>
                <a:cxn ang="0">
                  <a:pos x="621" y="424"/>
                </a:cxn>
                <a:cxn ang="0">
                  <a:pos x="566" y="433"/>
                </a:cxn>
                <a:cxn ang="0">
                  <a:pos x="428" y="525"/>
                </a:cxn>
                <a:cxn ang="0">
                  <a:pos x="296" y="653"/>
                </a:cxn>
                <a:cxn ang="0">
                  <a:pos x="351" y="709"/>
                </a:cxn>
                <a:cxn ang="0">
                  <a:pos x="457" y="776"/>
                </a:cxn>
                <a:cxn ang="0">
                  <a:pos x="480" y="865"/>
                </a:cxn>
                <a:cxn ang="0">
                  <a:pos x="466" y="943"/>
                </a:cxn>
                <a:cxn ang="0">
                  <a:pos x="477" y="1044"/>
                </a:cxn>
                <a:cxn ang="0">
                  <a:pos x="546" y="1052"/>
                </a:cxn>
                <a:cxn ang="0">
                  <a:pos x="618" y="966"/>
                </a:cxn>
                <a:cxn ang="0">
                  <a:pos x="655" y="854"/>
                </a:cxn>
                <a:cxn ang="0">
                  <a:pos x="667" y="840"/>
                </a:cxn>
                <a:cxn ang="0">
                  <a:pos x="681" y="840"/>
                </a:cxn>
                <a:cxn ang="0">
                  <a:pos x="693" y="848"/>
                </a:cxn>
                <a:cxn ang="0">
                  <a:pos x="690" y="879"/>
                </a:cxn>
                <a:cxn ang="0">
                  <a:pos x="655" y="974"/>
                </a:cxn>
                <a:cxn ang="0">
                  <a:pos x="578" y="1074"/>
                </a:cxn>
                <a:cxn ang="0">
                  <a:pos x="471" y="1088"/>
                </a:cxn>
                <a:cxn ang="0">
                  <a:pos x="382" y="1021"/>
                </a:cxn>
                <a:cxn ang="0">
                  <a:pos x="365" y="913"/>
                </a:cxn>
                <a:cxn ang="0">
                  <a:pos x="374" y="871"/>
                </a:cxn>
                <a:cxn ang="0">
                  <a:pos x="377" y="851"/>
                </a:cxn>
                <a:cxn ang="0">
                  <a:pos x="331" y="765"/>
                </a:cxn>
                <a:cxn ang="0">
                  <a:pos x="242" y="728"/>
                </a:cxn>
                <a:cxn ang="0">
                  <a:pos x="184" y="739"/>
                </a:cxn>
                <a:cxn ang="0">
                  <a:pos x="155" y="851"/>
                </a:cxn>
                <a:cxn ang="0">
                  <a:pos x="121" y="988"/>
                </a:cxn>
                <a:cxn ang="0">
                  <a:pos x="98" y="1060"/>
                </a:cxn>
                <a:cxn ang="0">
                  <a:pos x="40" y="1091"/>
                </a:cxn>
                <a:cxn ang="0">
                  <a:pos x="20" y="1086"/>
                </a:cxn>
                <a:cxn ang="0">
                  <a:pos x="3" y="1069"/>
                </a:cxn>
                <a:cxn ang="0">
                  <a:pos x="0" y="1044"/>
                </a:cxn>
                <a:cxn ang="0">
                  <a:pos x="0" y="1033"/>
                </a:cxn>
                <a:cxn ang="0">
                  <a:pos x="239" y="123"/>
                </a:cxn>
                <a:cxn ang="0">
                  <a:pos x="236" y="75"/>
                </a:cxn>
                <a:cxn ang="0">
                  <a:pos x="161" y="64"/>
                </a:cxn>
                <a:cxn ang="0">
                  <a:pos x="135" y="61"/>
                </a:cxn>
                <a:cxn ang="0">
                  <a:pos x="124" y="47"/>
                </a:cxn>
                <a:cxn ang="0">
                  <a:pos x="130" y="25"/>
                </a:cxn>
                <a:cxn ang="0">
                  <a:pos x="144" y="17"/>
                </a:cxn>
                <a:cxn ang="0">
                  <a:pos x="187" y="11"/>
                </a:cxn>
                <a:cxn ang="0">
                  <a:pos x="319" y="3"/>
                </a:cxn>
              </a:cxnLst>
              <a:rect l="0" t="0" r="r" b="b"/>
              <a:pathLst>
                <a:path w="721" h="1094">
                  <a:moveTo>
                    <a:pt x="348" y="0"/>
                  </a:moveTo>
                  <a:lnTo>
                    <a:pt x="356" y="0"/>
                  </a:lnTo>
                  <a:lnTo>
                    <a:pt x="362" y="3"/>
                  </a:lnTo>
                  <a:lnTo>
                    <a:pt x="365" y="6"/>
                  </a:lnTo>
                  <a:lnTo>
                    <a:pt x="368" y="8"/>
                  </a:lnTo>
                  <a:lnTo>
                    <a:pt x="371" y="14"/>
                  </a:lnTo>
                  <a:lnTo>
                    <a:pt x="371" y="17"/>
                  </a:lnTo>
                  <a:lnTo>
                    <a:pt x="371" y="17"/>
                  </a:lnTo>
                  <a:lnTo>
                    <a:pt x="371" y="17"/>
                  </a:lnTo>
                  <a:lnTo>
                    <a:pt x="204" y="670"/>
                  </a:lnTo>
                  <a:lnTo>
                    <a:pt x="250" y="647"/>
                  </a:lnTo>
                  <a:lnTo>
                    <a:pt x="296" y="614"/>
                  </a:lnTo>
                  <a:lnTo>
                    <a:pt x="339" y="572"/>
                  </a:lnTo>
                  <a:lnTo>
                    <a:pt x="379" y="527"/>
                  </a:lnTo>
                  <a:lnTo>
                    <a:pt x="428" y="480"/>
                  </a:lnTo>
                  <a:lnTo>
                    <a:pt x="469" y="446"/>
                  </a:lnTo>
                  <a:lnTo>
                    <a:pt x="506" y="421"/>
                  </a:lnTo>
                  <a:lnTo>
                    <a:pt x="540" y="405"/>
                  </a:lnTo>
                  <a:lnTo>
                    <a:pt x="569" y="396"/>
                  </a:lnTo>
                  <a:lnTo>
                    <a:pt x="592" y="391"/>
                  </a:lnTo>
                  <a:lnTo>
                    <a:pt x="615" y="391"/>
                  </a:lnTo>
                  <a:lnTo>
                    <a:pt x="652" y="396"/>
                  </a:lnTo>
                  <a:lnTo>
                    <a:pt x="684" y="410"/>
                  </a:lnTo>
                  <a:lnTo>
                    <a:pt x="704" y="433"/>
                  </a:lnTo>
                  <a:lnTo>
                    <a:pt x="718" y="460"/>
                  </a:lnTo>
                  <a:lnTo>
                    <a:pt x="721" y="488"/>
                  </a:lnTo>
                  <a:lnTo>
                    <a:pt x="716" y="522"/>
                  </a:lnTo>
                  <a:lnTo>
                    <a:pt x="704" y="547"/>
                  </a:lnTo>
                  <a:lnTo>
                    <a:pt x="684" y="566"/>
                  </a:lnTo>
                  <a:lnTo>
                    <a:pt x="661" y="578"/>
                  </a:lnTo>
                  <a:lnTo>
                    <a:pt x="635" y="583"/>
                  </a:lnTo>
                  <a:lnTo>
                    <a:pt x="606" y="578"/>
                  </a:lnTo>
                  <a:lnTo>
                    <a:pt x="589" y="566"/>
                  </a:lnTo>
                  <a:lnTo>
                    <a:pt x="578" y="547"/>
                  </a:lnTo>
                  <a:lnTo>
                    <a:pt x="575" y="530"/>
                  </a:lnTo>
                  <a:lnTo>
                    <a:pt x="575" y="516"/>
                  </a:lnTo>
                  <a:lnTo>
                    <a:pt x="581" y="499"/>
                  </a:lnTo>
                  <a:lnTo>
                    <a:pt x="592" y="480"/>
                  </a:lnTo>
                  <a:lnTo>
                    <a:pt x="609" y="463"/>
                  </a:lnTo>
                  <a:lnTo>
                    <a:pt x="632" y="452"/>
                  </a:lnTo>
                  <a:lnTo>
                    <a:pt x="667" y="444"/>
                  </a:lnTo>
                  <a:lnTo>
                    <a:pt x="664" y="441"/>
                  </a:lnTo>
                  <a:lnTo>
                    <a:pt x="661" y="441"/>
                  </a:lnTo>
                  <a:lnTo>
                    <a:pt x="658" y="438"/>
                  </a:lnTo>
                  <a:lnTo>
                    <a:pt x="652" y="435"/>
                  </a:lnTo>
                  <a:lnTo>
                    <a:pt x="647" y="433"/>
                  </a:lnTo>
                  <a:lnTo>
                    <a:pt x="641" y="430"/>
                  </a:lnTo>
                  <a:lnTo>
                    <a:pt x="635" y="427"/>
                  </a:lnTo>
                  <a:lnTo>
                    <a:pt x="627" y="427"/>
                  </a:lnTo>
                  <a:lnTo>
                    <a:pt x="624" y="424"/>
                  </a:lnTo>
                  <a:lnTo>
                    <a:pt x="621" y="424"/>
                  </a:lnTo>
                  <a:lnTo>
                    <a:pt x="618" y="424"/>
                  </a:lnTo>
                  <a:lnTo>
                    <a:pt x="612" y="424"/>
                  </a:lnTo>
                  <a:lnTo>
                    <a:pt x="566" y="433"/>
                  </a:lnTo>
                  <a:lnTo>
                    <a:pt x="520" y="452"/>
                  </a:lnTo>
                  <a:lnTo>
                    <a:pt x="474" y="486"/>
                  </a:lnTo>
                  <a:lnTo>
                    <a:pt x="428" y="525"/>
                  </a:lnTo>
                  <a:lnTo>
                    <a:pt x="382" y="572"/>
                  </a:lnTo>
                  <a:lnTo>
                    <a:pt x="342" y="614"/>
                  </a:lnTo>
                  <a:lnTo>
                    <a:pt x="296" y="653"/>
                  </a:lnTo>
                  <a:lnTo>
                    <a:pt x="244" y="686"/>
                  </a:lnTo>
                  <a:lnTo>
                    <a:pt x="302" y="698"/>
                  </a:lnTo>
                  <a:lnTo>
                    <a:pt x="351" y="709"/>
                  </a:lnTo>
                  <a:lnTo>
                    <a:pt x="394" y="728"/>
                  </a:lnTo>
                  <a:lnTo>
                    <a:pt x="431" y="751"/>
                  </a:lnTo>
                  <a:lnTo>
                    <a:pt x="457" y="776"/>
                  </a:lnTo>
                  <a:lnTo>
                    <a:pt x="474" y="812"/>
                  </a:lnTo>
                  <a:lnTo>
                    <a:pt x="480" y="851"/>
                  </a:lnTo>
                  <a:lnTo>
                    <a:pt x="480" y="865"/>
                  </a:lnTo>
                  <a:lnTo>
                    <a:pt x="480" y="879"/>
                  </a:lnTo>
                  <a:lnTo>
                    <a:pt x="477" y="901"/>
                  </a:lnTo>
                  <a:lnTo>
                    <a:pt x="466" y="943"/>
                  </a:lnTo>
                  <a:lnTo>
                    <a:pt x="463" y="985"/>
                  </a:lnTo>
                  <a:lnTo>
                    <a:pt x="466" y="1021"/>
                  </a:lnTo>
                  <a:lnTo>
                    <a:pt x="477" y="1044"/>
                  </a:lnTo>
                  <a:lnTo>
                    <a:pt x="494" y="1055"/>
                  </a:lnTo>
                  <a:lnTo>
                    <a:pt x="514" y="1058"/>
                  </a:lnTo>
                  <a:lnTo>
                    <a:pt x="546" y="1052"/>
                  </a:lnTo>
                  <a:lnTo>
                    <a:pt x="575" y="1035"/>
                  </a:lnTo>
                  <a:lnTo>
                    <a:pt x="598" y="1005"/>
                  </a:lnTo>
                  <a:lnTo>
                    <a:pt x="618" y="966"/>
                  </a:lnTo>
                  <a:lnTo>
                    <a:pt x="635" y="921"/>
                  </a:lnTo>
                  <a:lnTo>
                    <a:pt x="652" y="865"/>
                  </a:lnTo>
                  <a:lnTo>
                    <a:pt x="655" y="854"/>
                  </a:lnTo>
                  <a:lnTo>
                    <a:pt x="658" y="848"/>
                  </a:lnTo>
                  <a:lnTo>
                    <a:pt x="661" y="843"/>
                  </a:lnTo>
                  <a:lnTo>
                    <a:pt x="667" y="840"/>
                  </a:lnTo>
                  <a:lnTo>
                    <a:pt x="675" y="840"/>
                  </a:lnTo>
                  <a:lnTo>
                    <a:pt x="678" y="840"/>
                  </a:lnTo>
                  <a:lnTo>
                    <a:pt x="681" y="840"/>
                  </a:lnTo>
                  <a:lnTo>
                    <a:pt x="687" y="840"/>
                  </a:lnTo>
                  <a:lnTo>
                    <a:pt x="690" y="843"/>
                  </a:lnTo>
                  <a:lnTo>
                    <a:pt x="693" y="848"/>
                  </a:lnTo>
                  <a:lnTo>
                    <a:pt x="695" y="854"/>
                  </a:lnTo>
                  <a:lnTo>
                    <a:pt x="693" y="862"/>
                  </a:lnTo>
                  <a:lnTo>
                    <a:pt x="690" y="879"/>
                  </a:lnTo>
                  <a:lnTo>
                    <a:pt x="681" y="907"/>
                  </a:lnTo>
                  <a:lnTo>
                    <a:pt x="670" y="940"/>
                  </a:lnTo>
                  <a:lnTo>
                    <a:pt x="655" y="974"/>
                  </a:lnTo>
                  <a:lnTo>
                    <a:pt x="638" y="1010"/>
                  </a:lnTo>
                  <a:lnTo>
                    <a:pt x="609" y="1046"/>
                  </a:lnTo>
                  <a:lnTo>
                    <a:pt x="578" y="1074"/>
                  </a:lnTo>
                  <a:lnTo>
                    <a:pt x="546" y="1088"/>
                  </a:lnTo>
                  <a:lnTo>
                    <a:pt x="512" y="1094"/>
                  </a:lnTo>
                  <a:lnTo>
                    <a:pt x="471" y="1088"/>
                  </a:lnTo>
                  <a:lnTo>
                    <a:pt x="437" y="1074"/>
                  </a:lnTo>
                  <a:lnTo>
                    <a:pt x="405" y="1049"/>
                  </a:lnTo>
                  <a:lnTo>
                    <a:pt x="382" y="1021"/>
                  </a:lnTo>
                  <a:lnTo>
                    <a:pt x="368" y="982"/>
                  </a:lnTo>
                  <a:lnTo>
                    <a:pt x="362" y="940"/>
                  </a:lnTo>
                  <a:lnTo>
                    <a:pt x="365" y="913"/>
                  </a:lnTo>
                  <a:lnTo>
                    <a:pt x="371" y="885"/>
                  </a:lnTo>
                  <a:lnTo>
                    <a:pt x="374" y="876"/>
                  </a:lnTo>
                  <a:lnTo>
                    <a:pt x="374" y="871"/>
                  </a:lnTo>
                  <a:lnTo>
                    <a:pt x="377" y="862"/>
                  </a:lnTo>
                  <a:lnTo>
                    <a:pt x="377" y="857"/>
                  </a:lnTo>
                  <a:lnTo>
                    <a:pt x="377" y="851"/>
                  </a:lnTo>
                  <a:lnTo>
                    <a:pt x="371" y="818"/>
                  </a:lnTo>
                  <a:lnTo>
                    <a:pt x="354" y="787"/>
                  </a:lnTo>
                  <a:lnTo>
                    <a:pt x="331" y="765"/>
                  </a:lnTo>
                  <a:lnTo>
                    <a:pt x="302" y="748"/>
                  </a:lnTo>
                  <a:lnTo>
                    <a:pt x="273" y="737"/>
                  </a:lnTo>
                  <a:lnTo>
                    <a:pt x="242" y="728"/>
                  </a:lnTo>
                  <a:lnTo>
                    <a:pt x="213" y="723"/>
                  </a:lnTo>
                  <a:lnTo>
                    <a:pt x="190" y="720"/>
                  </a:lnTo>
                  <a:lnTo>
                    <a:pt x="184" y="739"/>
                  </a:lnTo>
                  <a:lnTo>
                    <a:pt x="178" y="767"/>
                  </a:lnTo>
                  <a:lnTo>
                    <a:pt x="167" y="806"/>
                  </a:lnTo>
                  <a:lnTo>
                    <a:pt x="155" y="851"/>
                  </a:lnTo>
                  <a:lnTo>
                    <a:pt x="144" y="899"/>
                  </a:lnTo>
                  <a:lnTo>
                    <a:pt x="132" y="946"/>
                  </a:lnTo>
                  <a:lnTo>
                    <a:pt x="121" y="988"/>
                  </a:lnTo>
                  <a:lnTo>
                    <a:pt x="109" y="1024"/>
                  </a:lnTo>
                  <a:lnTo>
                    <a:pt x="104" y="1049"/>
                  </a:lnTo>
                  <a:lnTo>
                    <a:pt x="98" y="1060"/>
                  </a:lnTo>
                  <a:lnTo>
                    <a:pt x="78" y="1083"/>
                  </a:lnTo>
                  <a:lnTo>
                    <a:pt x="43" y="1094"/>
                  </a:lnTo>
                  <a:lnTo>
                    <a:pt x="40" y="1091"/>
                  </a:lnTo>
                  <a:lnTo>
                    <a:pt x="35" y="1091"/>
                  </a:lnTo>
                  <a:lnTo>
                    <a:pt x="26" y="1088"/>
                  </a:lnTo>
                  <a:lnTo>
                    <a:pt x="20" y="1086"/>
                  </a:lnTo>
                  <a:lnTo>
                    <a:pt x="15" y="1083"/>
                  </a:lnTo>
                  <a:lnTo>
                    <a:pt x="9" y="1077"/>
                  </a:lnTo>
                  <a:lnTo>
                    <a:pt x="3" y="1069"/>
                  </a:lnTo>
                  <a:lnTo>
                    <a:pt x="0" y="1060"/>
                  </a:lnTo>
                  <a:lnTo>
                    <a:pt x="0" y="1049"/>
                  </a:lnTo>
                  <a:lnTo>
                    <a:pt x="0" y="1044"/>
                  </a:lnTo>
                  <a:lnTo>
                    <a:pt x="0" y="1041"/>
                  </a:lnTo>
                  <a:lnTo>
                    <a:pt x="0" y="1035"/>
                  </a:lnTo>
                  <a:lnTo>
                    <a:pt x="0" y="1033"/>
                  </a:lnTo>
                  <a:lnTo>
                    <a:pt x="3" y="1024"/>
                  </a:lnTo>
                  <a:lnTo>
                    <a:pt x="6" y="1016"/>
                  </a:lnTo>
                  <a:lnTo>
                    <a:pt x="239" y="123"/>
                  </a:lnTo>
                  <a:lnTo>
                    <a:pt x="242" y="89"/>
                  </a:lnTo>
                  <a:lnTo>
                    <a:pt x="242" y="81"/>
                  </a:lnTo>
                  <a:lnTo>
                    <a:pt x="236" y="75"/>
                  </a:lnTo>
                  <a:lnTo>
                    <a:pt x="224" y="70"/>
                  </a:lnTo>
                  <a:lnTo>
                    <a:pt x="201" y="64"/>
                  </a:lnTo>
                  <a:lnTo>
                    <a:pt x="161" y="64"/>
                  </a:lnTo>
                  <a:lnTo>
                    <a:pt x="150" y="64"/>
                  </a:lnTo>
                  <a:lnTo>
                    <a:pt x="141" y="64"/>
                  </a:lnTo>
                  <a:lnTo>
                    <a:pt x="135" y="61"/>
                  </a:lnTo>
                  <a:lnTo>
                    <a:pt x="130" y="59"/>
                  </a:lnTo>
                  <a:lnTo>
                    <a:pt x="127" y="53"/>
                  </a:lnTo>
                  <a:lnTo>
                    <a:pt x="124" y="47"/>
                  </a:lnTo>
                  <a:lnTo>
                    <a:pt x="127" y="36"/>
                  </a:lnTo>
                  <a:lnTo>
                    <a:pt x="127" y="31"/>
                  </a:lnTo>
                  <a:lnTo>
                    <a:pt x="130" y="25"/>
                  </a:lnTo>
                  <a:lnTo>
                    <a:pt x="135" y="19"/>
                  </a:lnTo>
                  <a:lnTo>
                    <a:pt x="141" y="17"/>
                  </a:lnTo>
                  <a:lnTo>
                    <a:pt x="144" y="17"/>
                  </a:lnTo>
                  <a:lnTo>
                    <a:pt x="150" y="17"/>
                  </a:lnTo>
                  <a:lnTo>
                    <a:pt x="155" y="14"/>
                  </a:lnTo>
                  <a:lnTo>
                    <a:pt x="187" y="11"/>
                  </a:lnTo>
                  <a:lnTo>
                    <a:pt x="230" y="8"/>
                  </a:lnTo>
                  <a:lnTo>
                    <a:pt x="276" y="6"/>
                  </a:lnTo>
                  <a:lnTo>
                    <a:pt x="319" y="3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8239" y="2967"/>
              <a:ext cx="184" cy="463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8" y="5"/>
                </a:cxn>
                <a:cxn ang="0">
                  <a:pos x="146" y="27"/>
                </a:cxn>
                <a:cxn ang="0">
                  <a:pos x="166" y="58"/>
                </a:cxn>
                <a:cxn ang="0">
                  <a:pos x="181" y="103"/>
                </a:cxn>
                <a:cxn ang="0">
                  <a:pos x="184" y="161"/>
                </a:cxn>
                <a:cxn ang="0">
                  <a:pos x="184" y="161"/>
                </a:cxn>
                <a:cxn ang="0">
                  <a:pos x="178" y="226"/>
                </a:cxn>
                <a:cxn ang="0">
                  <a:pos x="164" y="284"/>
                </a:cxn>
                <a:cxn ang="0">
                  <a:pos x="143" y="337"/>
                </a:cxn>
                <a:cxn ang="0">
                  <a:pos x="118" y="379"/>
                </a:cxn>
                <a:cxn ang="0">
                  <a:pos x="92" y="415"/>
                </a:cxn>
                <a:cxn ang="0">
                  <a:pos x="69" y="440"/>
                </a:cxn>
                <a:cxn ang="0">
                  <a:pos x="49" y="457"/>
                </a:cxn>
                <a:cxn ang="0">
                  <a:pos x="37" y="463"/>
                </a:cxn>
                <a:cxn ang="0">
                  <a:pos x="34" y="463"/>
                </a:cxn>
                <a:cxn ang="0">
                  <a:pos x="28" y="457"/>
                </a:cxn>
                <a:cxn ang="0">
                  <a:pos x="26" y="452"/>
                </a:cxn>
                <a:cxn ang="0">
                  <a:pos x="23" y="446"/>
                </a:cxn>
                <a:cxn ang="0">
                  <a:pos x="23" y="443"/>
                </a:cxn>
                <a:cxn ang="0">
                  <a:pos x="26" y="440"/>
                </a:cxn>
                <a:cxn ang="0">
                  <a:pos x="26" y="438"/>
                </a:cxn>
                <a:cxn ang="0">
                  <a:pos x="28" y="435"/>
                </a:cxn>
                <a:cxn ang="0">
                  <a:pos x="34" y="429"/>
                </a:cxn>
                <a:cxn ang="0">
                  <a:pos x="40" y="421"/>
                </a:cxn>
                <a:cxn ang="0">
                  <a:pos x="72" y="385"/>
                </a:cxn>
                <a:cxn ang="0">
                  <a:pos x="103" y="340"/>
                </a:cxn>
                <a:cxn ang="0">
                  <a:pos x="126" y="287"/>
                </a:cxn>
                <a:cxn ang="0">
                  <a:pos x="143" y="226"/>
                </a:cxn>
                <a:cxn ang="0">
                  <a:pos x="149" y="161"/>
                </a:cxn>
                <a:cxn ang="0">
                  <a:pos x="149" y="150"/>
                </a:cxn>
                <a:cxn ang="0">
                  <a:pos x="149" y="142"/>
                </a:cxn>
                <a:cxn ang="0">
                  <a:pos x="149" y="139"/>
                </a:cxn>
                <a:cxn ang="0">
                  <a:pos x="149" y="139"/>
                </a:cxn>
                <a:cxn ang="0">
                  <a:pos x="146" y="139"/>
                </a:cxn>
                <a:cxn ang="0">
                  <a:pos x="146" y="139"/>
                </a:cxn>
                <a:cxn ang="0">
                  <a:pos x="143" y="139"/>
                </a:cxn>
                <a:cxn ang="0">
                  <a:pos x="143" y="139"/>
                </a:cxn>
                <a:cxn ang="0">
                  <a:pos x="138" y="142"/>
                </a:cxn>
                <a:cxn ang="0">
                  <a:pos x="112" y="159"/>
                </a:cxn>
                <a:cxn ang="0">
                  <a:pos x="83" y="161"/>
                </a:cxn>
                <a:cxn ang="0">
                  <a:pos x="54" y="159"/>
                </a:cxn>
                <a:cxn ang="0">
                  <a:pos x="28" y="145"/>
                </a:cxn>
                <a:cxn ang="0">
                  <a:pos x="11" y="128"/>
                </a:cxn>
                <a:cxn ang="0">
                  <a:pos x="3" y="106"/>
                </a:cxn>
                <a:cxn ang="0">
                  <a:pos x="0" y="80"/>
                </a:cxn>
                <a:cxn ang="0">
                  <a:pos x="3" y="55"/>
                </a:cxn>
                <a:cxn ang="0">
                  <a:pos x="11" y="33"/>
                </a:cxn>
                <a:cxn ang="0">
                  <a:pos x="28" y="16"/>
                </a:cxn>
                <a:cxn ang="0">
                  <a:pos x="54" y="2"/>
                </a:cxn>
                <a:cxn ang="0">
                  <a:pos x="83" y="0"/>
                </a:cxn>
              </a:cxnLst>
              <a:rect l="0" t="0" r="r" b="b"/>
              <a:pathLst>
                <a:path w="184" h="463">
                  <a:moveTo>
                    <a:pt x="83" y="0"/>
                  </a:moveTo>
                  <a:lnTo>
                    <a:pt x="118" y="5"/>
                  </a:lnTo>
                  <a:lnTo>
                    <a:pt x="146" y="27"/>
                  </a:lnTo>
                  <a:lnTo>
                    <a:pt x="166" y="58"/>
                  </a:lnTo>
                  <a:lnTo>
                    <a:pt x="181" y="103"/>
                  </a:lnTo>
                  <a:lnTo>
                    <a:pt x="184" y="161"/>
                  </a:lnTo>
                  <a:lnTo>
                    <a:pt x="184" y="161"/>
                  </a:lnTo>
                  <a:lnTo>
                    <a:pt x="178" y="226"/>
                  </a:lnTo>
                  <a:lnTo>
                    <a:pt x="164" y="284"/>
                  </a:lnTo>
                  <a:lnTo>
                    <a:pt x="143" y="337"/>
                  </a:lnTo>
                  <a:lnTo>
                    <a:pt x="118" y="379"/>
                  </a:lnTo>
                  <a:lnTo>
                    <a:pt x="92" y="415"/>
                  </a:lnTo>
                  <a:lnTo>
                    <a:pt x="69" y="440"/>
                  </a:lnTo>
                  <a:lnTo>
                    <a:pt x="49" y="457"/>
                  </a:lnTo>
                  <a:lnTo>
                    <a:pt x="37" y="463"/>
                  </a:lnTo>
                  <a:lnTo>
                    <a:pt x="34" y="463"/>
                  </a:lnTo>
                  <a:lnTo>
                    <a:pt x="28" y="457"/>
                  </a:lnTo>
                  <a:lnTo>
                    <a:pt x="26" y="452"/>
                  </a:lnTo>
                  <a:lnTo>
                    <a:pt x="23" y="446"/>
                  </a:lnTo>
                  <a:lnTo>
                    <a:pt x="23" y="443"/>
                  </a:lnTo>
                  <a:lnTo>
                    <a:pt x="26" y="440"/>
                  </a:lnTo>
                  <a:lnTo>
                    <a:pt x="26" y="438"/>
                  </a:lnTo>
                  <a:lnTo>
                    <a:pt x="28" y="435"/>
                  </a:lnTo>
                  <a:lnTo>
                    <a:pt x="34" y="429"/>
                  </a:lnTo>
                  <a:lnTo>
                    <a:pt x="40" y="421"/>
                  </a:lnTo>
                  <a:lnTo>
                    <a:pt x="72" y="385"/>
                  </a:lnTo>
                  <a:lnTo>
                    <a:pt x="103" y="340"/>
                  </a:lnTo>
                  <a:lnTo>
                    <a:pt x="126" y="287"/>
                  </a:lnTo>
                  <a:lnTo>
                    <a:pt x="143" y="226"/>
                  </a:lnTo>
                  <a:lnTo>
                    <a:pt x="149" y="161"/>
                  </a:lnTo>
                  <a:lnTo>
                    <a:pt x="149" y="150"/>
                  </a:lnTo>
                  <a:lnTo>
                    <a:pt x="149" y="142"/>
                  </a:lnTo>
                  <a:lnTo>
                    <a:pt x="149" y="139"/>
                  </a:lnTo>
                  <a:lnTo>
                    <a:pt x="149" y="139"/>
                  </a:lnTo>
                  <a:lnTo>
                    <a:pt x="146" y="139"/>
                  </a:lnTo>
                  <a:lnTo>
                    <a:pt x="146" y="139"/>
                  </a:lnTo>
                  <a:lnTo>
                    <a:pt x="143" y="139"/>
                  </a:lnTo>
                  <a:lnTo>
                    <a:pt x="143" y="139"/>
                  </a:lnTo>
                  <a:lnTo>
                    <a:pt x="138" y="142"/>
                  </a:lnTo>
                  <a:lnTo>
                    <a:pt x="112" y="159"/>
                  </a:lnTo>
                  <a:lnTo>
                    <a:pt x="83" y="161"/>
                  </a:lnTo>
                  <a:lnTo>
                    <a:pt x="54" y="159"/>
                  </a:lnTo>
                  <a:lnTo>
                    <a:pt x="28" y="145"/>
                  </a:lnTo>
                  <a:lnTo>
                    <a:pt x="11" y="128"/>
                  </a:lnTo>
                  <a:lnTo>
                    <a:pt x="3" y="106"/>
                  </a:lnTo>
                  <a:lnTo>
                    <a:pt x="0" y="80"/>
                  </a:lnTo>
                  <a:lnTo>
                    <a:pt x="3" y="55"/>
                  </a:lnTo>
                  <a:lnTo>
                    <a:pt x="11" y="33"/>
                  </a:lnTo>
                  <a:lnTo>
                    <a:pt x="28" y="16"/>
                  </a:lnTo>
                  <a:lnTo>
                    <a:pt x="54" y="2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8951" y="2660"/>
              <a:ext cx="167" cy="164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18" y="5"/>
                </a:cxn>
                <a:cxn ang="0">
                  <a:pos x="144" y="25"/>
                </a:cxn>
                <a:cxn ang="0">
                  <a:pos x="161" y="50"/>
                </a:cxn>
                <a:cxn ang="0">
                  <a:pos x="167" y="80"/>
                </a:cxn>
                <a:cxn ang="0">
                  <a:pos x="161" y="114"/>
                </a:cxn>
                <a:cxn ang="0">
                  <a:pos x="144" y="139"/>
                </a:cxn>
                <a:cxn ang="0">
                  <a:pos x="118" y="159"/>
                </a:cxn>
                <a:cxn ang="0">
                  <a:pos x="84" y="164"/>
                </a:cxn>
                <a:cxn ang="0">
                  <a:pos x="52" y="159"/>
                </a:cxn>
                <a:cxn ang="0">
                  <a:pos x="23" y="139"/>
                </a:cxn>
                <a:cxn ang="0">
                  <a:pos x="6" y="114"/>
                </a:cxn>
                <a:cxn ang="0">
                  <a:pos x="0" y="80"/>
                </a:cxn>
                <a:cxn ang="0">
                  <a:pos x="6" y="50"/>
                </a:cxn>
                <a:cxn ang="0">
                  <a:pos x="23" y="25"/>
                </a:cxn>
                <a:cxn ang="0">
                  <a:pos x="52" y="5"/>
                </a:cxn>
                <a:cxn ang="0">
                  <a:pos x="84" y="0"/>
                </a:cxn>
              </a:cxnLst>
              <a:rect l="0" t="0" r="r" b="b"/>
              <a:pathLst>
                <a:path w="167" h="164">
                  <a:moveTo>
                    <a:pt x="84" y="0"/>
                  </a:moveTo>
                  <a:lnTo>
                    <a:pt x="118" y="5"/>
                  </a:lnTo>
                  <a:lnTo>
                    <a:pt x="144" y="25"/>
                  </a:lnTo>
                  <a:lnTo>
                    <a:pt x="161" y="50"/>
                  </a:lnTo>
                  <a:lnTo>
                    <a:pt x="167" y="80"/>
                  </a:lnTo>
                  <a:lnTo>
                    <a:pt x="161" y="114"/>
                  </a:lnTo>
                  <a:lnTo>
                    <a:pt x="144" y="139"/>
                  </a:lnTo>
                  <a:lnTo>
                    <a:pt x="118" y="159"/>
                  </a:lnTo>
                  <a:lnTo>
                    <a:pt x="84" y="164"/>
                  </a:lnTo>
                  <a:lnTo>
                    <a:pt x="52" y="159"/>
                  </a:lnTo>
                  <a:lnTo>
                    <a:pt x="23" y="139"/>
                  </a:lnTo>
                  <a:lnTo>
                    <a:pt x="6" y="114"/>
                  </a:lnTo>
                  <a:lnTo>
                    <a:pt x="0" y="80"/>
                  </a:lnTo>
                  <a:lnTo>
                    <a:pt x="6" y="50"/>
                  </a:lnTo>
                  <a:lnTo>
                    <a:pt x="23" y="25"/>
                  </a:lnTo>
                  <a:lnTo>
                    <a:pt x="52" y="5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9664" y="2660"/>
              <a:ext cx="169" cy="164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17" y="5"/>
                </a:cxn>
                <a:cxn ang="0">
                  <a:pos x="143" y="25"/>
                </a:cxn>
                <a:cxn ang="0">
                  <a:pos x="161" y="50"/>
                </a:cxn>
                <a:cxn ang="0">
                  <a:pos x="169" y="80"/>
                </a:cxn>
                <a:cxn ang="0">
                  <a:pos x="161" y="114"/>
                </a:cxn>
                <a:cxn ang="0">
                  <a:pos x="143" y="139"/>
                </a:cxn>
                <a:cxn ang="0">
                  <a:pos x="117" y="159"/>
                </a:cxn>
                <a:cxn ang="0">
                  <a:pos x="86" y="164"/>
                </a:cxn>
                <a:cxn ang="0">
                  <a:pos x="51" y="159"/>
                </a:cxn>
                <a:cxn ang="0">
                  <a:pos x="25" y="139"/>
                </a:cxn>
                <a:cxn ang="0">
                  <a:pos x="5" y="114"/>
                </a:cxn>
                <a:cxn ang="0">
                  <a:pos x="0" y="80"/>
                </a:cxn>
                <a:cxn ang="0">
                  <a:pos x="5" y="50"/>
                </a:cxn>
                <a:cxn ang="0">
                  <a:pos x="25" y="25"/>
                </a:cxn>
                <a:cxn ang="0">
                  <a:pos x="51" y="5"/>
                </a:cxn>
                <a:cxn ang="0">
                  <a:pos x="86" y="0"/>
                </a:cxn>
              </a:cxnLst>
              <a:rect l="0" t="0" r="r" b="b"/>
              <a:pathLst>
                <a:path w="169" h="164">
                  <a:moveTo>
                    <a:pt x="86" y="0"/>
                  </a:moveTo>
                  <a:lnTo>
                    <a:pt x="117" y="5"/>
                  </a:lnTo>
                  <a:lnTo>
                    <a:pt x="143" y="25"/>
                  </a:lnTo>
                  <a:lnTo>
                    <a:pt x="161" y="50"/>
                  </a:lnTo>
                  <a:lnTo>
                    <a:pt x="169" y="80"/>
                  </a:lnTo>
                  <a:lnTo>
                    <a:pt x="161" y="114"/>
                  </a:lnTo>
                  <a:lnTo>
                    <a:pt x="143" y="139"/>
                  </a:lnTo>
                  <a:lnTo>
                    <a:pt x="117" y="159"/>
                  </a:lnTo>
                  <a:lnTo>
                    <a:pt x="86" y="164"/>
                  </a:lnTo>
                  <a:lnTo>
                    <a:pt x="51" y="159"/>
                  </a:lnTo>
                  <a:lnTo>
                    <a:pt x="25" y="139"/>
                  </a:lnTo>
                  <a:lnTo>
                    <a:pt x="5" y="114"/>
                  </a:lnTo>
                  <a:lnTo>
                    <a:pt x="0" y="80"/>
                  </a:lnTo>
                  <a:lnTo>
                    <a:pt x="5" y="50"/>
                  </a:lnTo>
                  <a:lnTo>
                    <a:pt x="25" y="25"/>
                  </a:lnTo>
                  <a:lnTo>
                    <a:pt x="51" y="5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10376" y="2660"/>
              <a:ext cx="170" cy="164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18" y="5"/>
                </a:cxn>
                <a:cxn ang="0">
                  <a:pos x="144" y="25"/>
                </a:cxn>
                <a:cxn ang="0">
                  <a:pos x="164" y="50"/>
                </a:cxn>
                <a:cxn ang="0">
                  <a:pos x="170" y="80"/>
                </a:cxn>
                <a:cxn ang="0">
                  <a:pos x="164" y="114"/>
                </a:cxn>
                <a:cxn ang="0">
                  <a:pos x="144" y="139"/>
                </a:cxn>
                <a:cxn ang="0">
                  <a:pos x="118" y="159"/>
                </a:cxn>
                <a:cxn ang="0">
                  <a:pos x="86" y="164"/>
                </a:cxn>
                <a:cxn ang="0">
                  <a:pos x="52" y="159"/>
                </a:cxn>
                <a:cxn ang="0">
                  <a:pos x="26" y="139"/>
                </a:cxn>
                <a:cxn ang="0">
                  <a:pos x="9" y="114"/>
                </a:cxn>
                <a:cxn ang="0">
                  <a:pos x="0" y="80"/>
                </a:cxn>
                <a:cxn ang="0">
                  <a:pos x="9" y="50"/>
                </a:cxn>
                <a:cxn ang="0">
                  <a:pos x="26" y="25"/>
                </a:cxn>
                <a:cxn ang="0">
                  <a:pos x="52" y="5"/>
                </a:cxn>
                <a:cxn ang="0">
                  <a:pos x="86" y="0"/>
                </a:cxn>
              </a:cxnLst>
              <a:rect l="0" t="0" r="r" b="b"/>
              <a:pathLst>
                <a:path w="170" h="164">
                  <a:moveTo>
                    <a:pt x="86" y="0"/>
                  </a:moveTo>
                  <a:lnTo>
                    <a:pt x="118" y="5"/>
                  </a:lnTo>
                  <a:lnTo>
                    <a:pt x="144" y="25"/>
                  </a:lnTo>
                  <a:lnTo>
                    <a:pt x="164" y="50"/>
                  </a:lnTo>
                  <a:lnTo>
                    <a:pt x="170" y="80"/>
                  </a:lnTo>
                  <a:lnTo>
                    <a:pt x="164" y="114"/>
                  </a:lnTo>
                  <a:lnTo>
                    <a:pt x="144" y="139"/>
                  </a:lnTo>
                  <a:lnTo>
                    <a:pt x="118" y="159"/>
                  </a:lnTo>
                  <a:lnTo>
                    <a:pt x="86" y="164"/>
                  </a:lnTo>
                  <a:lnTo>
                    <a:pt x="52" y="159"/>
                  </a:lnTo>
                  <a:lnTo>
                    <a:pt x="26" y="139"/>
                  </a:lnTo>
                  <a:lnTo>
                    <a:pt x="9" y="114"/>
                  </a:lnTo>
                  <a:lnTo>
                    <a:pt x="0" y="80"/>
                  </a:lnTo>
                  <a:lnTo>
                    <a:pt x="9" y="50"/>
                  </a:lnTo>
                  <a:lnTo>
                    <a:pt x="26" y="25"/>
                  </a:lnTo>
                  <a:lnTo>
                    <a:pt x="52" y="5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11258" y="2294"/>
              <a:ext cx="799" cy="896"/>
            </a:xfrm>
            <a:custGeom>
              <a:avLst/>
              <a:gdLst/>
              <a:ahLst/>
              <a:cxnLst>
                <a:cxn ang="0">
                  <a:pos x="744" y="0"/>
                </a:cxn>
                <a:cxn ang="0">
                  <a:pos x="781" y="3"/>
                </a:cxn>
                <a:cxn ang="0">
                  <a:pos x="799" y="28"/>
                </a:cxn>
                <a:cxn ang="0">
                  <a:pos x="781" y="56"/>
                </a:cxn>
                <a:cxn ang="0">
                  <a:pos x="744" y="61"/>
                </a:cxn>
                <a:cxn ang="0">
                  <a:pos x="414" y="67"/>
                </a:cxn>
                <a:cxn ang="0">
                  <a:pos x="264" y="117"/>
                </a:cxn>
                <a:cxn ang="0">
                  <a:pos x="149" y="212"/>
                </a:cxn>
                <a:cxn ang="0">
                  <a:pos x="80" y="340"/>
                </a:cxn>
                <a:cxn ang="0">
                  <a:pos x="744" y="416"/>
                </a:cxn>
                <a:cxn ang="0">
                  <a:pos x="781" y="421"/>
                </a:cxn>
                <a:cxn ang="0">
                  <a:pos x="799" y="446"/>
                </a:cxn>
                <a:cxn ang="0">
                  <a:pos x="781" y="474"/>
                </a:cxn>
                <a:cxn ang="0">
                  <a:pos x="744" y="480"/>
                </a:cxn>
                <a:cxn ang="0">
                  <a:pos x="66" y="480"/>
                </a:cxn>
                <a:cxn ang="0">
                  <a:pos x="109" y="622"/>
                </a:cxn>
                <a:cxn ang="0">
                  <a:pos x="204" y="737"/>
                </a:cxn>
                <a:cxn ang="0">
                  <a:pos x="336" y="809"/>
                </a:cxn>
                <a:cxn ang="0">
                  <a:pos x="494" y="834"/>
                </a:cxn>
                <a:cxn ang="0">
                  <a:pos x="764" y="837"/>
                </a:cxn>
                <a:cxn ang="0">
                  <a:pos x="793" y="848"/>
                </a:cxn>
                <a:cxn ang="0">
                  <a:pos x="793" y="885"/>
                </a:cxn>
                <a:cxn ang="0">
                  <a:pos x="764" y="896"/>
                </a:cxn>
                <a:cxn ang="0">
                  <a:pos x="491" y="896"/>
                </a:cxn>
                <a:cxn ang="0">
                  <a:pos x="319" y="868"/>
                </a:cxn>
                <a:cxn ang="0">
                  <a:pos x="172" y="793"/>
                </a:cxn>
                <a:cxn ang="0">
                  <a:pos x="66" y="675"/>
                </a:cxn>
                <a:cxn ang="0">
                  <a:pos x="9" y="527"/>
                </a:cxn>
                <a:cxn ang="0">
                  <a:pos x="9" y="368"/>
                </a:cxn>
                <a:cxn ang="0">
                  <a:pos x="66" y="220"/>
                </a:cxn>
                <a:cxn ang="0">
                  <a:pos x="172" y="103"/>
                </a:cxn>
                <a:cxn ang="0">
                  <a:pos x="319" y="28"/>
                </a:cxn>
                <a:cxn ang="0">
                  <a:pos x="491" y="0"/>
                </a:cxn>
              </a:cxnLst>
              <a:rect l="0" t="0" r="r" b="b"/>
              <a:pathLst>
                <a:path w="799" h="896">
                  <a:moveTo>
                    <a:pt x="491" y="0"/>
                  </a:moveTo>
                  <a:lnTo>
                    <a:pt x="744" y="0"/>
                  </a:lnTo>
                  <a:lnTo>
                    <a:pt x="764" y="0"/>
                  </a:lnTo>
                  <a:lnTo>
                    <a:pt x="781" y="3"/>
                  </a:lnTo>
                  <a:lnTo>
                    <a:pt x="793" y="11"/>
                  </a:lnTo>
                  <a:lnTo>
                    <a:pt x="799" y="28"/>
                  </a:lnTo>
                  <a:lnTo>
                    <a:pt x="793" y="47"/>
                  </a:lnTo>
                  <a:lnTo>
                    <a:pt x="781" y="56"/>
                  </a:lnTo>
                  <a:lnTo>
                    <a:pt x="764" y="59"/>
                  </a:lnTo>
                  <a:lnTo>
                    <a:pt x="744" y="61"/>
                  </a:lnTo>
                  <a:lnTo>
                    <a:pt x="494" y="61"/>
                  </a:lnTo>
                  <a:lnTo>
                    <a:pt x="414" y="67"/>
                  </a:lnTo>
                  <a:lnTo>
                    <a:pt x="336" y="86"/>
                  </a:lnTo>
                  <a:lnTo>
                    <a:pt x="264" y="117"/>
                  </a:lnTo>
                  <a:lnTo>
                    <a:pt x="204" y="159"/>
                  </a:lnTo>
                  <a:lnTo>
                    <a:pt x="149" y="212"/>
                  </a:lnTo>
                  <a:lnTo>
                    <a:pt x="109" y="273"/>
                  </a:lnTo>
                  <a:lnTo>
                    <a:pt x="80" y="340"/>
                  </a:lnTo>
                  <a:lnTo>
                    <a:pt x="66" y="416"/>
                  </a:lnTo>
                  <a:lnTo>
                    <a:pt x="744" y="416"/>
                  </a:lnTo>
                  <a:lnTo>
                    <a:pt x="764" y="416"/>
                  </a:lnTo>
                  <a:lnTo>
                    <a:pt x="781" y="421"/>
                  </a:lnTo>
                  <a:lnTo>
                    <a:pt x="793" y="430"/>
                  </a:lnTo>
                  <a:lnTo>
                    <a:pt x="799" y="446"/>
                  </a:lnTo>
                  <a:lnTo>
                    <a:pt x="793" y="466"/>
                  </a:lnTo>
                  <a:lnTo>
                    <a:pt x="781" y="474"/>
                  </a:lnTo>
                  <a:lnTo>
                    <a:pt x="764" y="480"/>
                  </a:lnTo>
                  <a:lnTo>
                    <a:pt x="744" y="480"/>
                  </a:lnTo>
                  <a:lnTo>
                    <a:pt x="744" y="480"/>
                  </a:lnTo>
                  <a:lnTo>
                    <a:pt x="66" y="480"/>
                  </a:lnTo>
                  <a:lnTo>
                    <a:pt x="80" y="555"/>
                  </a:lnTo>
                  <a:lnTo>
                    <a:pt x="109" y="622"/>
                  </a:lnTo>
                  <a:lnTo>
                    <a:pt x="149" y="684"/>
                  </a:lnTo>
                  <a:lnTo>
                    <a:pt x="204" y="737"/>
                  </a:lnTo>
                  <a:lnTo>
                    <a:pt x="264" y="779"/>
                  </a:lnTo>
                  <a:lnTo>
                    <a:pt x="336" y="809"/>
                  </a:lnTo>
                  <a:lnTo>
                    <a:pt x="414" y="829"/>
                  </a:lnTo>
                  <a:lnTo>
                    <a:pt x="494" y="834"/>
                  </a:lnTo>
                  <a:lnTo>
                    <a:pt x="744" y="834"/>
                  </a:lnTo>
                  <a:lnTo>
                    <a:pt x="764" y="837"/>
                  </a:lnTo>
                  <a:lnTo>
                    <a:pt x="781" y="840"/>
                  </a:lnTo>
                  <a:lnTo>
                    <a:pt x="793" y="848"/>
                  </a:lnTo>
                  <a:lnTo>
                    <a:pt x="799" y="868"/>
                  </a:lnTo>
                  <a:lnTo>
                    <a:pt x="793" y="885"/>
                  </a:lnTo>
                  <a:lnTo>
                    <a:pt x="781" y="893"/>
                  </a:lnTo>
                  <a:lnTo>
                    <a:pt x="764" y="896"/>
                  </a:lnTo>
                  <a:lnTo>
                    <a:pt x="744" y="896"/>
                  </a:lnTo>
                  <a:lnTo>
                    <a:pt x="491" y="896"/>
                  </a:lnTo>
                  <a:lnTo>
                    <a:pt x="402" y="890"/>
                  </a:lnTo>
                  <a:lnTo>
                    <a:pt x="319" y="868"/>
                  </a:lnTo>
                  <a:lnTo>
                    <a:pt x="241" y="834"/>
                  </a:lnTo>
                  <a:lnTo>
                    <a:pt x="172" y="793"/>
                  </a:lnTo>
                  <a:lnTo>
                    <a:pt x="115" y="737"/>
                  </a:lnTo>
                  <a:lnTo>
                    <a:pt x="66" y="675"/>
                  </a:lnTo>
                  <a:lnTo>
                    <a:pt x="32" y="606"/>
                  </a:lnTo>
                  <a:lnTo>
                    <a:pt x="9" y="527"/>
                  </a:lnTo>
                  <a:lnTo>
                    <a:pt x="0" y="446"/>
                  </a:lnTo>
                  <a:lnTo>
                    <a:pt x="9" y="368"/>
                  </a:lnTo>
                  <a:lnTo>
                    <a:pt x="32" y="290"/>
                  </a:lnTo>
                  <a:lnTo>
                    <a:pt x="66" y="220"/>
                  </a:lnTo>
                  <a:lnTo>
                    <a:pt x="115" y="159"/>
                  </a:lnTo>
                  <a:lnTo>
                    <a:pt x="172" y="103"/>
                  </a:lnTo>
                  <a:lnTo>
                    <a:pt x="241" y="61"/>
                  </a:lnTo>
                  <a:lnTo>
                    <a:pt x="319" y="28"/>
                  </a:lnTo>
                  <a:lnTo>
                    <a:pt x="402" y="6"/>
                  </a:lnTo>
                  <a:lnTo>
                    <a:pt x="4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 noEditPoints="1"/>
            </p:cNvSpPr>
            <p:nvPr/>
          </p:nvSpPr>
          <p:spPr bwMode="auto">
            <a:xfrm>
              <a:off x="12631" y="2068"/>
              <a:ext cx="1149" cy="1091"/>
            </a:xfrm>
            <a:custGeom>
              <a:avLst/>
              <a:gdLst/>
              <a:ahLst/>
              <a:cxnLst>
                <a:cxn ang="0">
                  <a:pos x="147" y="72"/>
                </a:cxn>
                <a:cxn ang="0">
                  <a:pos x="181" y="131"/>
                </a:cxn>
                <a:cxn ang="0">
                  <a:pos x="647" y="854"/>
                </a:cxn>
                <a:cxn ang="0">
                  <a:pos x="555" y="661"/>
                </a:cxn>
                <a:cxn ang="0">
                  <a:pos x="454" y="435"/>
                </a:cxn>
                <a:cxn ang="0">
                  <a:pos x="374" y="232"/>
                </a:cxn>
                <a:cxn ang="0">
                  <a:pos x="339" y="100"/>
                </a:cxn>
                <a:cxn ang="0">
                  <a:pos x="354" y="59"/>
                </a:cxn>
                <a:cxn ang="0">
                  <a:pos x="914" y="56"/>
                </a:cxn>
                <a:cxn ang="0">
                  <a:pos x="931" y="145"/>
                </a:cxn>
                <a:cxn ang="0">
                  <a:pos x="940" y="167"/>
                </a:cxn>
                <a:cxn ang="0">
                  <a:pos x="977" y="84"/>
                </a:cxn>
                <a:cxn ang="0">
                  <a:pos x="52" y="0"/>
                </a:cxn>
                <a:cxn ang="0">
                  <a:pos x="509" y="5"/>
                </a:cxn>
                <a:cxn ang="0">
                  <a:pos x="523" y="31"/>
                </a:cxn>
                <a:cxn ang="0">
                  <a:pos x="517" y="45"/>
                </a:cxn>
                <a:cxn ang="0">
                  <a:pos x="491" y="56"/>
                </a:cxn>
                <a:cxn ang="0">
                  <a:pos x="405" y="89"/>
                </a:cxn>
                <a:cxn ang="0">
                  <a:pos x="411" y="167"/>
                </a:cxn>
                <a:cxn ang="0">
                  <a:pos x="471" y="329"/>
                </a:cxn>
                <a:cxn ang="0">
                  <a:pos x="552" y="519"/>
                </a:cxn>
                <a:cxn ang="0">
                  <a:pos x="626" y="684"/>
                </a:cxn>
                <a:cxn ang="0">
                  <a:pos x="670" y="773"/>
                </a:cxn>
                <a:cxn ang="0">
                  <a:pos x="744" y="600"/>
                </a:cxn>
                <a:cxn ang="0">
                  <a:pos x="779" y="511"/>
                </a:cxn>
                <a:cxn ang="0">
                  <a:pos x="793" y="474"/>
                </a:cxn>
                <a:cxn ang="0">
                  <a:pos x="813" y="416"/>
                </a:cxn>
                <a:cxn ang="0">
                  <a:pos x="862" y="248"/>
                </a:cxn>
                <a:cxn ang="0">
                  <a:pos x="873" y="112"/>
                </a:cxn>
                <a:cxn ang="0">
                  <a:pos x="845" y="61"/>
                </a:cxn>
                <a:cxn ang="0">
                  <a:pos x="813" y="53"/>
                </a:cxn>
                <a:cxn ang="0">
                  <a:pos x="796" y="47"/>
                </a:cxn>
                <a:cxn ang="0">
                  <a:pos x="787" y="28"/>
                </a:cxn>
                <a:cxn ang="0">
                  <a:pos x="819" y="0"/>
                </a:cxn>
                <a:cxn ang="0">
                  <a:pos x="1115" y="0"/>
                </a:cxn>
                <a:cxn ang="0">
                  <a:pos x="1149" y="28"/>
                </a:cxn>
                <a:cxn ang="0">
                  <a:pos x="1138" y="47"/>
                </a:cxn>
                <a:cxn ang="0">
                  <a:pos x="1121" y="53"/>
                </a:cxn>
                <a:cxn ang="0">
                  <a:pos x="1060" y="72"/>
                </a:cxn>
                <a:cxn ang="0">
                  <a:pos x="1023" y="120"/>
                </a:cxn>
                <a:cxn ang="0">
                  <a:pos x="618" y="1060"/>
                </a:cxn>
                <a:cxn ang="0">
                  <a:pos x="601" y="1085"/>
                </a:cxn>
                <a:cxn ang="0">
                  <a:pos x="578" y="1088"/>
                </a:cxn>
                <a:cxn ang="0">
                  <a:pos x="552" y="1060"/>
                </a:cxn>
                <a:cxn ang="0">
                  <a:pos x="109" y="117"/>
                </a:cxn>
                <a:cxn ang="0">
                  <a:pos x="58" y="64"/>
                </a:cxn>
                <a:cxn ang="0">
                  <a:pos x="20" y="53"/>
                </a:cxn>
                <a:cxn ang="0">
                  <a:pos x="6" y="42"/>
                </a:cxn>
                <a:cxn ang="0">
                  <a:pos x="6" y="11"/>
                </a:cxn>
                <a:cxn ang="0">
                  <a:pos x="52" y="0"/>
                </a:cxn>
              </a:cxnLst>
              <a:rect l="0" t="0" r="r" b="b"/>
              <a:pathLst>
                <a:path w="1149" h="1091">
                  <a:moveTo>
                    <a:pt x="132" y="56"/>
                  </a:moveTo>
                  <a:lnTo>
                    <a:pt x="138" y="61"/>
                  </a:lnTo>
                  <a:lnTo>
                    <a:pt x="147" y="72"/>
                  </a:lnTo>
                  <a:lnTo>
                    <a:pt x="158" y="92"/>
                  </a:lnTo>
                  <a:lnTo>
                    <a:pt x="170" y="112"/>
                  </a:lnTo>
                  <a:lnTo>
                    <a:pt x="181" y="131"/>
                  </a:lnTo>
                  <a:lnTo>
                    <a:pt x="181" y="131"/>
                  </a:lnTo>
                  <a:lnTo>
                    <a:pt x="586" y="996"/>
                  </a:lnTo>
                  <a:lnTo>
                    <a:pt x="647" y="854"/>
                  </a:lnTo>
                  <a:lnTo>
                    <a:pt x="618" y="795"/>
                  </a:lnTo>
                  <a:lnTo>
                    <a:pt x="589" y="731"/>
                  </a:lnTo>
                  <a:lnTo>
                    <a:pt x="555" y="661"/>
                  </a:lnTo>
                  <a:lnTo>
                    <a:pt x="523" y="586"/>
                  </a:lnTo>
                  <a:lnTo>
                    <a:pt x="489" y="511"/>
                  </a:lnTo>
                  <a:lnTo>
                    <a:pt x="454" y="435"/>
                  </a:lnTo>
                  <a:lnTo>
                    <a:pt x="425" y="363"/>
                  </a:lnTo>
                  <a:lnTo>
                    <a:pt x="397" y="296"/>
                  </a:lnTo>
                  <a:lnTo>
                    <a:pt x="374" y="232"/>
                  </a:lnTo>
                  <a:lnTo>
                    <a:pt x="356" y="179"/>
                  </a:lnTo>
                  <a:lnTo>
                    <a:pt x="345" y="134"/>
                  </a:lnTo>
                  <a:lnTo>
                    <a:pt x="339" y="100"/>
                  </a:lnTo>
                  <a:lnTo>
                    <a:pt x="342" y="81"/>
                  </a:lnTo>
                  <a:lnTo>
                    <a:pt x="348" y="67"/>
                  </a:lnTo>
                  <a:lnTo>
                    <a:pt x="354" y="59"/>
                  </a:lnTo>
                  <a:lnTo>
                    <a:pt x="362" y="56"/>
                  </a:lnTo>
                  <a:lnTo>
                    <a:pt x="132" y="56"/>
                  </a:lnTo>
                  <a:close/>
                  <a:moveTo>
                    <a:pt x="914" y="56"/>
                  </a:moveTo>
                  <a:lnTo>
                    <a:pt x="928" y="84"/>
                  </a:lnTo>
                  <a:lnTo>
                    <a:pt x="931" y="117"/>
                  </a:lnTo>
                  <a:lnTo>
                    <a:pt x="931" y="145"/>
                  </a:lnTo>
                  <a:lnTo>
                    <a:pt x="931" y="167"/>
                  </a:lnTo>
                  <a:lnTo>
                    <a:pt x="928" y="190"/>
                  </a:lnTo>
                  <a:lnTo>
                    <a:pt x="940" y="167"/>
                  </a:lnTo>
                  <a:lnTo>
                    <a:pt x="951" y="139"/>
                  </a:lnTo>
                  <a:lnTo>
                    <a:pt x="963" y="117"/>
                  </a:lnTo>
                  <a:lnTo>
                    <a:pt x="977" y="84"/>
                  </a:lnTo>
                  <a:lnTo>
                    <a:pt x="1000" y="56"/>
                  </a:lnTo>
                  <a:lnTo>
                    <a:pt x="914" y="56"/>
                  </a:lnTo>
                  <a:close/>
                  <a:moveTo>
                    <a:pt x="52" y="0"/>
                  </a:moveTo>
                  <a:lnTo>
                    <a:pt x="471" y="0"/>
                  </a:lnTo>
                  <a:lnTo>
                    <a:pt x="491" y="0"/>
                  </a:lnTo>
                  <a:lnTo>
                    <a:pt x="509" y="5"/>
                  </a:lnTo>
                  <a:lnTo>
                    <a:pt x="520" y="11"/>
                  </a:lnTo>
                  <a:lnTo>
                    <a:pt x="523" y="28"/>
                  </a:lnTo>
                  <a:lnTo>
                    <a:pt x="523" y="31"/>
                  </a:lnTo>
                  <a:lnTo>
                    <a:pt x="523" y="36"/>
                  </a:lnTo>
                  <a:lnTo>
                    <a:pt x="520" y="42"/>
                  </a:lnTo>
                  <a:lnTo>
                    <a:pt x="517" y="45"/>
                  </a:lnTo>
                  <a:lnTo>
                    <a:pt x="512" y="50"/>
                  </a:lnTo>
                  <a:lnTo>
                    <a:pt x="503" y="53"/>
                  </a:lnTo>
                  <a:lnTo>
                    <a:pt x="491" y="56"/>
                  </a:lnTo>
                  <a:lnTo>
                    <a:pt x="454" y="61"/>
                  </a:lnTo>
                  <a:lnTo>
                    <a:pt x="422" y="75"/>
                  </a:lnTo>
                  <a:lnTo>
                    <a:pt x="405" y="89"/>
                  </a:lnTo>
                  <a:lnTo>
                    <a:pt x="397" y="100"/>
                  </a:lnTo>
                  <a:lnTo>
                    <a:pt x="399" y="128"/>
                  </a:lnTo>
                  <a:lnTo>
                    <a:pt x="411" y="167"/>
                  </a:lnTo>
                  <a:lnTo>
                    <a:pt x="425" y="215"/>
                  </a:lnTo>
                  <a:lnTo>
                    <a:pt x="445" y="268"/>
                  </a:lnTo>
                  <a:lnTo>
                    <a:pt x="471" y="329"/>
                  </a:lnTo>
                  <a:lnTo>
                    <a:pt x="497" y="391"/>
                  </a:lnTo>
                  <a:lnTo>
                    <a:pt x="523" y="455"/>
                  </a:lnTo>
                  <a:lnTo>
                    <a:pt x="552" y="519"/>
                  </a:lnTo>
                  <a:lnTo>
                    <a:pt x="578" y="578"/>
                  </a:lnTo>
                  <a:lnTo>
                    <a:pt x="603" y="633"/>
                  </a:lnTo>
                  <a:lnTo>
                    <a:pt x="626" y="684"/>
                  </a:lnTo>
                  <a:lnTo>
                    <a:pt x="647" y="725"/>
                  </a:lnTo>
                  <a:lnTo>
                    <a:pt x="661" y="756"/>
                  </a:lnTo>
                  <a:lnTo>
                    <a:pt x="670" y="773"/>
                  </a:lnTo>
                  <a:lnTo>
                    <a:pt x="701" y="703"/>
                  </a:lnTo>
                  <a:lnTo>
                    <a:pt x="724" y="645"/>
                  </a:lnTo>
                  <a:lnTo>
                    <a:pt x="744" y="600"/>
                  </a:lnTo>
                  <a:lnTo>
                    <a:pt x="759" y="561"/>
                  </a:lnTo>
                  <a:lnTo>
                    <a:pt x="770" y="533"/>
                  </a:lnTo>
                  <a:lnTo>
                    <a:pt x="779" y="511"/>
                  </a:lnTo>
                  <a:lnTo>
                    <a:pt x="784" y="494"/>
                  </a:lnTo>
                  <a:lnTo>
                    <a:pt x="790" y="483"/>
                  </a:lnTo>
                  <a:lnTo>
                    <a:pt x="793" y="474"/>
                  </a:lnTo>
                  <a:lnTo>
                    <a:pt x="796" y="466"/>
                  </a:lnTo>
                  <a:lnTo>
                    <a:pt x="799" y="458"/>
                  </a:lnTo>
                  <a:lnTo>
                    <a:pt x="813" y="416"/>
                  </a:lnTo>
                  <a:lnTo>
                    <a:pt x="830" y="363"/>
                  </a:lnTo>
                  <a:lnTo>
                    <a:pt x="848" y="307"/>
                  </a:lnTo>
                  <a:lnTo>
                    <a:pt x="862" y="248"/>
                  </a:lnTo>
                  <a:lnTo>
                    <a:pt x="873" y="195"/>
                  </a:lnTo>
                  <a:lnTo>
                    <a:pt x="876" y="145"/>
                  </a:lnTo>
                  <a:lnTo>
                    <a:pt x="873" y="112"/>
                  </a:lnTo>
                  <a:lnTo>
                    <a:pt x="868" y="86"/>
                  </a:lnTo>
                  <a:lnTo>
                    <a:pt x="856" y="70"/>
                  </a:lnTo>
                  <a:lnTo>
                    <a:pt x="845" y="61"/>
                  </a:lnTo>
                  <a:lnTo>
                    <a:pt x="833" y="56"/>
                  </a:lnTo>
                  <a:lnTo>
                    <a:pt x="819" y="56"/>
                  </a:lnTo>
                  <a:lnTo>
                    <a:pt x="813" y="53"/>
                  </a:lnTo>
                  <a:lnTo>
                    <a:pt x="807" y="53"/>
                  </a:lnTo>
                  <a:lnTo>
                    <a:pt x="802" y="50"/>
                  </a:lnTo>
                  <a:lnTo>
                    <a:pt x="796" y="47"/>
                  </a:lnTo>
                  <a:lnTo>
                    <a:pt x="790" y="42"/>
                  </a:lnTo>
                  <a:lnTo>
                    <a:pt x="787" y="36"/>
                  </a:lnTo>
                  <a:lnTo>
                    <a:pt x="787" y="28"/>
                  </a:lnTo>
                  <a:lnTo>
                    <a:pt x="790" y="11"/>
                  </a:lnTo>
                  <a:lnTo>
                    <a:pt x="802" y="5"/>
                  </a:lnTo>
                  <a:lnTo>
                    <a:pt x="819" y="0"/>
                  </a:lnTo>
                  <a:lnTo>
                    <a:pt x="839" y="0"/>
                  </a:lnTo>
                  <a:lnTo>
                    <a:pt x="1095" y="0"/>
                  </a:lnTo>
                  <a:lnTo>
                    <a:pt x="1115" y="0"/>
                  </a:lnTo>
                  <a:lnTo>
                    <a:pt x="1132" y="5"/>
                  </a:lnTo>
                  <a:lnTo>
                    <a:pt x="1144" y="11"/>
                  </a:lnTo>
                  <a:lnTo>
                    <a:pt x="1149" y="28"/>
                  </a:lnTo>
                  <a:lnTo>
                    <a:pt x="1146" y="36"/>
                  </a:lnTo>
                  <a:lnTo>
                    <a:pt x="1144" y="42"/>
                  </a:lnTo>
                  <a:lnTo>
                    <a:pt x="1138" y="47"/>
                  </a:lnTo>
                  <a:lnTo>
                    <a:pt x="1132" y="50"/>
                  </a:lnTo>
                  <a:lnTo>
                    <a:pt x="1126" y="53"/>
                  </a:lnTo>
                  <a:lnTo>
                    <a:pt x="1121" y="53"/>
                  </a:lnTo>
                  <a:lnTo>
                    <a:pt x="1115" y="56"/>
                  </a:lnTo>
                  <a:lnTo>
                    <a:pt x="1086" y="61"/>
                  </a:lnTo>
                  <a:lnTo>
                    <a:pt x="1060" y="72"/>
                  </a:lnTo>
                  <a:lnTo>
                    <a:pt x="1043" y="89"/>
                  </a:lnTo>
                  <a:lnTo>
                    <a:pt x="1031" y="106"/>
                  </a:lnTo>
                  <a:lnTo>
                    <a:pt x="1023" y="120"/>
                  </a:lnTo>
                  <a:lnTo>
                    <a:pt x="1017" y="134"/>
                  </a:lnTo>
                  <a:lnTo>
                    <a:pt x="1017" y="134"/>
                  </a:lnTo>
                  <a:lnTo>
                    <a:pt x="618" y="1060"/>
                  </a:lnTo>
                  <a:lnTo>
                    <a:pt x="612" y="1072"/>
                  </a:lnTo>
                  <a:lnTo>
                    <a:pt x="606" y="1080"/>
                  </a:lnTo>
                  <a:lnTo>
                    <a:pt x="601" y="1085"/>
                  </a:lnTo>
                  <a:lnTo>
                    <a:pt x="595" y="1091"/>
                  </a:lnTo>
                  <a:lnTo>
                    <a:pt x="586" y="1091"/>
                  </a:lnTo>
                  <a:lnTo>
                    <a:pt x="578" y="1088"/>
                  </a:lnTo>
                  <a:lnTo>
                    <a:pt x="569" y="1083"/>
                  </a:lnTo>
                  <a:lnTo>
                    <a:pt x="560" y="1074"/>
                  </a:lnTo>
                  <a:lnTo>
                    <a:pt x="552" y="1060"/>
                  </a:lnTo>
                  <a:lnTo>
                    <a:pt x="124" y="139"/>
                  </a:lnTo>
                  <a:lnTo>
                    <a:pt x="118" y="131"/>
                  </a:lnTo>
                  <a:lnTo>
                    <a:pt x="109" y="117"/>
                  </a:lnTo>
                  <a:lnTo>
                    <a:pt x="95" y="98"/>
                  </a:lnTo>
                  <a:lnTo>
                    <a:pt x="78" y="78"/>
                  </a:lnTo>
                  <a:lnTo>
                    <a:pt x="58" y="64"/>
                  </a:lnTo>
                  <a:lnTo>
                    <a:pt x="35" y="56"/>
                  </a:lnTo>
                  <a:lnTo>
                    <a:pt x="26" y="53"/>
                  </a:lnTo>
                  <a:lnTo>
                    <a:pt x="20" y="53"/>
                  </a:lnTo>
                  <a:lnTo>
                    <a:pt x="15" y="50"/>
                  </a:lnTo>
                  <a:lnTo>
                    <a:pt x="9" y="47"/>
                  </a:lnTo>
                  <a:lnTo>
                    <a:pt x="6" y="42"/>
                  </a:lnTo>
                  <a:lnTo>
                    <a:pt x="3" y="36"/>
                  </a:lnTo>
                  <a:lnTo>
                    <a:pt x="0" y="28"/>
                  </a:lnTo>
                  <a:lnTo>
                    <a:pt x="6" y="11"/>
                  </a:lnTo>
                  <a:lnTo>
                    <a:pt x="15" y="5"/>
                  </a:lnTo>
                  <a:lnTo>
                    <a:pt x="32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48" name="Group 2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191001" y="4191000"/>
            <a:ext cx="2389153" cy="419100"/>
            <a:chOff x="2657" y="2765"/>
            <a:chExt cx="6761" cy="1186"/>
          </a:xfrm>
          <a:solidFill>
            <a:srgbClr val="FF0000"/>
          </a:solidFill>
        </p:grpSpPr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657" y="3196"/>
              <a:ext cx="671" cy="742"/>
            </a:xfrm>
            <a:custGeom>
              <a:avLst/>
              <a:gdLst/>
              <a:ahLst/>
              <a:cxnLst>
                <a:cxn ang="0">
                  <a:pos x="375" y="12"/>
                </a:cxn>
                <a:cxn ang="0">
                  <a:pos x="431" y="68"/>
                </a:cxn>
                <a:cxn ang="0">
                  <a:pos x="487" y="118"/>
                </a:cxn>
                <a:cxn ang="0">
                  <a:pos x="555" y="109"/>
                </a:cxn>
                <a:cxn ang="0">
                  <a:pos x="630" y="17"/>
                </a:cxn>
                <a:cxn ang="0">
                  <a:pos x="642" y="2"/>
                </a:cxn>
                <a:cxn ang="0">
                  <a:pos x="655" y="0"/>
                </a:cxn>
                <a:cxn ang="0">
                  <a:pos x="665" y="2"/>
                </a:cxn>
                <a:cxn ang="0">
                  <a:pos x="671" y="15"/>
                </a:cxn>
                <a:cxn ang="0">
                  <a:pos x="657" y="45"/>
                </a:cxn>
                <a:cxn ang="0">
                  <a:pos x="601" y="124"/>
                </a:cxn>
                <a:cxn ang="0">
                  <a:pos x="487" y="254"/>
                </a:cxn>
                <a:cxn ang="0">
                  <a:pos x="420" y="318"/>
                </a:cxn>
                <a:cxn ang="0">
                  <a:pos x="358" y="374"/>
                </a:cxn>
                <a:cxn ang="0">
                  <a:pos x="329" y="402"/>
                </a:cxn>
                <a:cxn ang="0">
                  <a:pos x="248" y="478"/>
                </a:cxn>
                <a:cxn ang="0">
                  <a:pos x="143" y="587"/>
                </a:cxn>
                <a:cxn ang="0">
                  <a:pos x="143" y="587"/>
                </a:cxn>
                <a:cxn ang="0">
                  <a:pos x="180" y="583"/>
                </a:cxn>
                <a:cxn ang="0">
                  <a:pos x="234" y="590"/>
                </a:cxn>
                <a:cxn ang="0">
                  <a:pos x="327" y="622"/>
                </a:cxn>
                <a:cxn ang="0">
                  <a:pos x="412" y="630"/>
                </a:cxn>
                <a:cxn ang="0">
                  <a:pos x="491" y="602"/>
                </a:cxn>
                <a:cxn ang="0">
                  <a:pos x="561" y="531"/>
                </a:cxn>
                <a:cxn ang="0">
                  <a:pos x="584" y="484"/>
                </a:cxn>
                <a:cxn ang="0">
                  <a:pos x="594" y="475"/>
                </a:cxn>
                <a:cxn ang="0">
                  <a:pos x="613" y="478"/>
                </a:cxn>
                <a:cxn ang="0">
                  <a:pos x="621" y="491"/>
                </a:cxn>
                <a:cxn ang="0">
                  <a:pos x="597" y="564"/>
                </a:cxn>
                <a:cxn ang="0">
                  <a:pos x="528" y="667"/>
                </a:cxn>
                <a:cxn ang="0">
                  <a:pos x="416" y="736"/>
                </a:cxn>
                <a:cxn ang="0">
                  <a:pos x="315" y="725"/>
                </a:cxn>
                <a:cxn ang="0">
                  <a:pos x="248" y="656"/>
                </a:cxn>
                <a:cxn ang="0">
                  <a:pos x="199" y="620"/>
                </a:cxn>
                <a:cxn ang="0">
                  <a:pos x="120" y="637"/>
                </a:cxn>
                <a:cxn ang="0">
                  <a:pos x="43" y="721"/>
                </a:cxn>
                <a:cxn ang="0">
                  <a:pos x="33" y="738"/>
                </a:cxn>
                <a:cxn ang="0">
                  <a:pos x="18" y="742"/>
                </a:cxn>
                <a:cxn ang="0">
                  <a:pos x="10" y="742"/>
                </a:cxn>
                <a:cxn ang="0">
                  <a:pos x="0" y="734"/>
                </a:cxn>
                <a:cxn ang="0">
                  <a:pos x="12" y="697"/>
                </a:cxn>
                <a:cxn ang="0">
                  <a:pos x="85" y="600"/>
                </a:cxn>
                <a:cxn ang="0">
                  <a:pos x="304" y="374"/>
                </a:cxn>
                <a:cxn ang="0">
                  <a:pos x="362" y="323"/>
                </a:cxn>
                <a:cxn ang="0">
                  <a:pos x="449" y="241"/>
                </a:cxn>
                <a:cxn ang="0">
                  <a:pos x="526" y="159"/>
                </a:cxn>
                <a:cxn ang="0">
                  <a:pos x="472" y="157"/>
                </a:cxn>
                <a:cxn ang="0">
                  <a:pos x="404" y="133"/>
                </a:cxn>
                <a:cxn ang="0">
                  <a:pos x="304" y="109"/>
                </a:cxn>
                <a:cxn ang="0">
                  <a:pos x="257" y="116"/>
                </a:cxn>
                <a:cxn ang="0">
                  <a:pos x="186" y="157"/>
                </a:cxn>
                <a:cxn ang="0">
                  <a:pos x="165" y="193"/>
                </a:cxn>
                <a:cxn ang="0">
                  <a:pos x="155" y="202"/>
                </a:cxn>
                <a:cxn ang="0">
                  <a:pos x="136" y="200"/>
                </a:cxn>
                <a:cxn ang="0">
                  <a:pos x="130" y="185"/>
                </a:cxn>
                <a:cxn ang="0">
                  <a:pos x="155" y="122"/>
                </a:cxn>
                <a:cxn ang="0">
                  <a:pos x="219" y="40"/>
                </a:cxn>
                <a:cxn ang="0">
                  <a:pos x="323" y="0"/>
                </a:cxn>
              </a:cxnLst>
              <a:rect l="0" t="0" r="r" b="b"/>
              <a:pathLst>
                <a:path w="671" h="742">
                  <a:moveTo>
                    <a:pt x="323" y="0"/>
                  </a:moveTo>
                  <a:lnTo>
                    <a:pt x="350" y="2"/>
                  </a:lnTo>
                  <a:lnTo>
                    <a:pt x="375" y="12"/>
                  </a:lnTo>
                  <a:lnTo>
                    <a:pt x="393" y="28"/>
                  </a:lnTo>
                  <a:lnTo>
                    <a:pt x="412" y="47"/>
                  </a:lnTo>
                  <a:lnTo>
                    <a:pt x="431" y="68"/>
                  </a:lnTo>
                  <a:lnTo>
                    <a:pt x="447" y="90"/>
                  </a:lnTo>
                  <a:lnTo>
                    <a:pt x="466" y="107"/>
                  </a:lnTo>
                  <a:lnTo>
                    <a:pt x="487" y="118"/>
                  </a:lnTo>
                  <a:lnTo>
                    <a:pt x="512" y="122"/>
                  </a:lnTo>
                  <a:lnTo>
                    <a:pt x="534" y="120"/>
                  </a:lnTo>
                  <a:lnTo>
                    <a:pt x="555" y="109"/>
                  </a:lnTo>
                  <a:lnTo>
                    <a:pt x="578" y="88"/>
                  </a:lnTo>
                  <a:lnTo>
                    <a:pt x="603" y="58"/>
                  </a:lnTo>
                  <a:lnTo>
                    <a:pt x="630" y="17"/>
                  </a:lnTo>
                  <a:lnTo>
                    <a:pt x="634" y="8"/>
                  </a:lnTo>
                  <a:lnTo>
                    <a:pt x="638" y="4"/>
                  </a:lnTo>
                  <a:lnTo>
                    <a:pt x="642" y="2"/>
                  </a:lnTo>
                  <a:lnTo>
                    <a:pt x="648" y="0"/>
                  </a:lnTo>
                  <a:lnTo>
                    <a:pt x="652" y="0"/>
                  </a:lnTo>
                  <a:lnTo>
                    <a:pt x="655" y="0"/>
                  </a:lnTo>
                  <a:lnTo>
                    <a:pt x="659" y="0"/>
                  </a:lnTo>
                  <a:lnTo>
                    <a:pt x="661" y="0"/>
                  </a:lnTo>
                  <a:lnTo>
                    <a:pt x="665" y="2"/>
                  </a:lnTo>
                  <a:lnTo>
                    <a:pt x="667" y="4"/>
                  </a:lnTo>
                  <a:lnTo>
                    <a:pt x="669" y="8"/>
                  </a:lnTo>
                  <a:lnTo>
                    <a:pt x="671" y="15"/>
                  </a:lnTo>
                  <a:lnTo>
                    <a:pt x="669" y="19"/>
                  </a:lnTo>
                  <a:lnTo>
                    <a:pt x="665" y="30"/>
                  </a:lnTo>
                  <a:lnTo>
                    <a:pt x="657" y="45"/>
                  </a:lnTo>
                  <a:lnTo>
                    <a:pt x="642" y="66"/>
                  </a:lnTo>
                  <a:lnTo>
                    <a:pt x="623" y="94"/>
                  </a:lnTo>
                  <a:lnTo>
                    <a:pt x="601" y="124"/>
                  </a:lnTo>
                  <a:lnTo>
                    <a:pt x="570" y="163"/>
                  </a:lnTo>
                  <a:lnTo>
                    <a:pt x="532" y="206"/>
                  </a:lnTo>
                  <a:lnTo>
                    <a:pt x="487" y="254"/>
                  </a:lnTo>
                  <a:lnTo>
                    <a:pt x="466" y="275"/>
                  </a:lnTo>
                  <a:lnTo>
                    <a:pt x="443" y="297"/>
                  </a:lnTo>
                  <a:lnTo>
                    <a:pt x="420" y="318"/>
                  </a:lnTo>
                  <a:lnTo>
                    <a:pt x="398" y="338"/>
                  </a:lnTo>
                  <a:lnTo>
                    <a:pt x="377" y="357"/>
                  </a:lnTo>
                  <a:lnTo>
                    <a:pt x="358" y="374"/>
                  </a:lnTo>
                  <a:lnTo>
                    <a:pt x="344" y="389"/>
                  </a:lnTo>
                  <a:lnTo>
                    <a:pt x="333" y="398"/>
                  </a:lnTo>
                  <a:lnTo>
                    <a:pt x="329" y="402"/>
                  </a:lnTo>
                  <a:lnTo>
                    <a:pt x="302" y="426"/>
                  </a:lnTo>
                  <a:lnTo>
                    <a:pt x="275" y="450"/>
                  </a:lnTo>
                  <a:lnTo>
                    <a:pt x="248" y="478"/>
                  </a:lnTo>
                  <a:lnTo>
                    <a:pt x="217" y="508"/>
                  </a:lnTo>
                  <a:lnTo>
                    <a:pt x="182" y="544"/>
                  </a:lnTo>
                  <a:lnTo>
                    <a:pt x="143" y="587"/>
                  </a:lnTo>
                  <a:lnTo>
                    <a:pt x="143" y="587"/>
                  </a:lnTo>
                  <a:lnTo>
                    <a:pt x="143" y="587"/>
                  </a:lnTo>
                  <a:lnTo>
                    <a:pt x="143" y="587"/>
                  </a:lnTo>
                  <a:lnTo>
                    <a:pt x="155" y="585"/>
                  </a:lnTo>
                  <a:lnTo>
                    <a:pt x="167" y="583"/>
                  </a:lnTo>
                  <a:lnTo>
                    <a:pt x="180" y="583"/>
                  </a:lnTo>
                  <a:lnTo>
                    <a:pt x="186" y="583"/>
                  </a:lnTo>
                  <a:lnTo>
                    <a:pt x="209" y="583"/>
                  </a:lnTo>
                  <a:lnTo>
                    <a:pt x="234" y="590"/>
                  </a:lnTo>
                  <a:lnTo>
                    <a:pt x="261" y="598"/>
                  </a:lnTo>
                  <a:lnTo>
                    <a:pt x="294" y="611"/>
                  </a:lnTo>
                  <a:lnTo>
                    <a:pt x="327" y="622"/>
                  </a:lnTo>
                  <a:lnTo>
                    <a:pt x="358" y="628"/>
                  </a:lnTo>
                  <a:lnTo>
                    <a:pt x="389" y="633"/>
                  </a:lnTo>
                  <a:lnTo>
                    <a:pt x="412" y="630"/>
                  </a:lnTo>
                  <a:lnTo>
                    <a:pt x="437" y="624"/>
                  </a:lnTo>
                  <a:lnTo>
                    <a:pt x="464" y="615"/>
                  </a:lnTo>
                  <a:lnTo>
                    <a:pt x="491" y="602"/>
                  </a:lnTo>
                  <a:lnTo>
                    <a:pt x="518" y="585"/>
                  </a:lnTo>
                  <a:lnTo>
                    <a:pt x="541" y="562"/>
                  </a:lnTo>
                  <a:lnTo>
                    <a:pt x="561" y="531"/>
                  </a:lnTo>
                  <a:lnTo>
                    <a:pt x="578" y="495"/>
                  </a:lnTo>
                  <a:lnTo>
                    <a:pt x="580" y="491"/>
                  </a:lnTo>
                  <a:lnTo>
                    <a:pt x="584" y="484"/>
                  </a:lnTo>
                  <a:lnTo>
                    <a:pt x="586" y="480"/>
                  </a:lnTo>
                  <a:lnTo>
                    <a:pt x="590" y="478"/>
                  </a:lnTo>
                  <a:lnTo>
                    <a:pt x="594" y="475"/>
                  </a:lnTo>
                  <a:lnTo>
                    <a:pt x="601" y="473"/>
                  </a:lnTo>
                  <a:lnTo>
                    <a:pt x="607" y="475"/>
                  </a:lnTo>
                  <a:lnTo>
                    <a:pt x="613" y="478"/>
                  </a:lnTo>
                  <a:lnTo>
                    <a:pt x="617" y="480"/>
                  </a:lnTo>
                  <a:lnTo>
                    <a:pt x="619" y="484"/>
                  </a:lnTo>
                  <a:lnTo>
                    <a:pt x="621" y="491"/>
                  </a:lnTo>
                  <a:lnTo>
                    <a:pt x="617" y="508"/>
                  </a:lnTo>
                  <a:lnTo>
                    <a:pt x="609" y="534"/>
                  </a:lnTo>
                  <a:lnTo>
                    <a:pt x="597" y="564"/>
                  </a:lnTo>
                  <a:lnTo>
                    <a:pt x="578" y="598"/>
                  </a:lnTo>
                  <a:lnTo>
                    <a:pt x="555" y="633"/>
                  </a:lnTo>
                  <a:lnTo>
                    <a:pt x="528" y="667"/>
                  </a:lnTo>
                  <a:lnTo>
                    <a:pt x="495" y="697"/>
                  </a:lnTo>
                  <a:lnTo>
                    <a:pt x="458" y="721"/>
                  </a:lnTo>
                  <a:lnTo>
                    <a:pt x="416" y="736"/>
                  </a:lnTo>
                  <a:lnTo>
                    <a:pt x="373" y="742"/>
                  </a:lnTo>
                  <a:lnTo>
                    <a:pt x="342" y="738"/>
                  </a:lnTo>
                  <a:lnTo>
                    <a:pt x="315" y="725"/>
                  </a:lnTo>
                  <a:lnTo>
                    <a:pt x="292" y="706"/>
                  </a:lnTo>
                  <a:lnTo>
                    <a:pt x="271" y="680"/>
                  </a:lnTo>
                  <a:lnTo>
                    <a:pt x="248" y="656"/>
                  </a:lnTo>
                  <a:lnTo>
                    <a:pt x="232" y="639"/>
                  </a:lnTo>
                  <a:lnTo>
                    <a:pt x="215" y="626"/>
                  </a:lnTo>
                  <a:lnTo>
                    <a:pt x="199" y="620"/>
                  </a:lnTo>
                  <a:lnTo>
                    <a:pt x="178" y="620"/>
                  </a:lnTo>
                  <a:lnTo>
                    <a:pt x="149" y="624"/>
                  </a:lnTo>
                  <a:lnTo>
                    <a:pt x="120" y="637"/>
                  </a:lnTo>
                  <a:lnTo>
                    <a:pt x="93" y="661"/>
                  </a:lnTo>
                  <a:lnTo>
                    <a:pt x="68" y="689"/>
                  </a:lnTo>
                  <a:lnTo>
                    <a:pt x="43" y="721"/>
                  </a:lnTo>
                  <a:lnTo>
                    <a:pt x="39" y="730"/>
                  </a:lnTo>
                  <a:lnTo>
                    <a:pt x="35" y="736"/>
                  </a:lnTo>
                  <a:lnTo>
                    <a:pt x="33" y="738"/>
                  </a:lnTo>
                  <a:lnTo>
                    <a:pt x="29" y="740"/>
                  </a:lnTo>
                  <a:lnTo>
                    <a:pt x="24" y="742"/>
                  </a:lnTo>
                  <a:lnTo>
                    <a:pt x="18" y="742"/>
                  </a:lnTo>
                  <a:lnTo>
                    <a:pt x="16" y="742"/>
                  </a:lnTo>
                  <a:lnTo>
                    <a:pt x="14" y="742"/>
                  </a:lnTo>
                  <a:lnTo>
                    <a:pt x="10" y="742"/>
                  </a:lnTo>
                  <a:lnTo>
                    <a:pt x="6" y="740"/>
                  </a:lnTo>
                  <a:lnTo>
                    <a:pt x="4" y="736"/>
                  </a:lnTo>
                  <a:lnTo>
                    <a:pt x="0" y="734"/>
                  </a:lnTo>
                  <a:lnTo>
                    <a:pt x="0" y="727"/>
                  </a:lnTo>
                  <a:lnTo>
                    <a:pt x="2" y="717"/>
                  </a:lnTo>
                  <a:lnTo>
                    <a:pt x="12" y="697"/>
                  </a:lnTo>
                  <a:lnTo>
                    <a:pt x="31" y="671"/>
                  </a:lnTo>
                  <a:lnTo>
                    <a:pt x="53" y="639"/>
                  </a:lnTo>
                  <a:lnTo>
                    <a:pt x="85" y="600"/>
                  </a:lnTo>
                  <a:lnTo>
                    <a:pt x="120" y="557"/>
                  </a:lnTo>
                  <a:lnTo>
                    <a:pt x="163" y="510"/>
                  </a:lnTo>
                  <a:lnTo>
                    <a:pt x="304" y="374"/>
                  </a:lnTo>
                  <a:lnTo>
                    <a:pt x="319" y="361"/>
                  </a:lnTo>
                  <a:lnTo>
                    <a:pt x="337" y="344"/>
                  </a:lnTo>
                  <a:lnTo>
                    <a:pt x="362" y="323"/>
                  </a:lnTo>
                  <a:lnTo>
                    <a:pt x="391" y="297"/>
                  </a:lnTo>
                  <a:lnTo>
                    <a:pt x="420" y="269"/>
                  </a:lnTo>
                  <a:lnTo>
                    <a:pt x="449" y="241"/>
                  </a:lnTo>
                  <a:lnTo>
                    <a:pt x="478" y="211"/>
                  </a:lnTo>
                  <a:lnTo>
                    <a:pt x="505" y="185"/>
                  </a:lnTo>
                  <a:lnTo>
                    <a:pt x="526" y="159"/>
                  </a:lnTo>
                  <a:lnTo>
                    <a:pt x="507" y="159"/>
                  </a:lnTo>
                  <a:lnTo>
                    <a:pt x="489" y="159"/>
                  </a:lnTo>
                  <a:lnTo>
                    <a:pt x="472" y="157"/>
                  </a:lnTo>
                  <a:lnTo>
                    <a:pt x="454" y="152"/>
                  </a:lnTo>
                  <a:lnTo>
                    <a:pt x="433" y="144"/>
                  </a:lnTo>
                  <a:lnTo>
                    <a:pt x="404" y="133"/>
                  </a:lnTo>
                  <a:lnTo>
                    <a:pt x="369" y="122"/>
                  </a:lnTo>
                  <a:lnTo>
                    <a:pt x="337" y="114"/>
                  </a:lnTo>
                  <a:lnTo>
                    <a:pt x="304" y="109"/>
                  </a:lnTo>
                  <a:lnTo>
                    <a:pt x="296" y="109"/>
                  </a:lnTo>
                  <a:lnTo>
                    <a:pt x="277" y="112"/>
                  </a:lnTo>
                  <a:lnTo>
                    <a:pt x="257" y="116"/>
                  </a:lnTo>
                  <a:lnTo>
                    <a:pt x="232" y="124"/>
                  </a:lnTo>
                  <a:lnTo>
                    <a:pt x="209" y="137"/>
                  </a:lnTo>
                  <a:lnTo>
                    <a:pt x="186" y="157"/>
                  </a:lnTo>
                  <a:lnTo>
                    <a:pt x="172" y="185"/>
                  </a:lnTo>
                  <a:lnTo>
                    <a:pt x="167" y="189"/>
                  </a:lnTo>
                  <a:lnTo>
                    <a:pt x="165" y="193"/>
                  </a:lnTo>
                  <a:lnTo>
                    <a:pt x="163" y="198"/>
                  </a:lnTo>
                  <a:lnTo>
                    <a:pt x="159" y="200"/>
                  </a:lnTo>
                  <a:lnTo>
                    <a:pt x="155" y="202"/>
                  </a:lnTo>
                  <a:lnTo>
                    <a:pt x="149" y="202"/>
                  </a:lnTo>
                  <a:lnTo>
                    <a:pt x="143" y="202"/>
                  </a:lnTo>
                  <a:lnTo>
                    <a:pt x="136" y="200"/>
                  </a:lnTo>
                  <a:lnTo>
                    <a:pt x="134" y="196"/>
                  </a:lnTo>
                  <a:lnTo>
                    <a:pt x="132" y="191"/>
                  </a:lnTo>
                  <a:lnTo>
                    <a:pt x="130" y="185"/>
                  </a:lnTo>
                  <a:lnTo>
                    <a:pt x="134" y="170"/>
                  </a:lnTo>
                  <a:lnTo>
                    <a:pt x="141" y="148"/>
                  </a:lnTo>
                  <a:lnTo>
                    <a:pt x="155" y="122"/>
                  </a:lnTo>
                  <a:lnTo>
                    <a:pt x="172" y="94"/>
                  </a:lnTo>
                  <a:lnTo>
                    <a:pt x="194" y="66"/>
                  </a:lnTo>
                  <a:lnTo>
                    <a:pt x="219" y="40"/>
                  </a:lnTo>
                  <a:lnTo>
                    <a:pt x="250" y="19"/>
                  </a:lnTo>
                  <a:lnTo>
                    <a:pt x="284" y="4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 noEditPoints="1"/>
            </p:cNvSpPr>
            <p:nvPr/>
          </p:nvSpPr>
          <p:spPr bwMode="auto">
            <a:xfrm>
              <a:off x="3985" y="3213"/>
              <a:ext cx="168" cy="708"/>
            </a:xfrm>
            <a:custGeom>
              <a:avLst/>
              <a:gdLst/>
              <a:ahLst/>
              <a:cxnLst>
                <a:cxn ang="0">
                  <a:pos x="85" y="534"/>
                </a:cxn>
                <a:cxn ang="0">
                  <a:pos x="110" y="538"/>
                </a:cxn>
                <a:cxn ang="0">
                  <a:pos x="133" y="551"/>
                </a:cxn>
                <a:cxn ang="0">
                  <a:pos x="152" y="570"/>
                </a:cxn>
                <a:cxn ang="0">
                  <a:pos x="164" y="592"/>
                </a:cxn>
                <a:cxn ang="0">
                  <a:pos x="168" y="620"/>
                </a:cxn>
                <a:cxn ang="0">
                  <a:pos x="164" y="648"/>
                </a:cxn>
                <a:cxn ang="0">
                  <a:pos x="152" y="672"/>
                </a:cxn>
                <a:cxn ang="0">
                  <a:pos x="133" y="691"/>
                </a:cxn>
                <a:cxn ang="0">
                  <a:pos x="110" y="704"/>
                </a:cxn>
                <a:cxn ang="0">
                  <a:pos x="85" y="708"/>
                </a:cxn>
                <a:cxn ang="0">
                  <a:pos x="58" y="704"/>
                </a:cxn>
                <a:cxn ang="0">
                  <a:pos x="35" y="691"/>
                </a:cxn>
                <a:cxn ang="0">
                  <a:pos x="17" y="672"/>
                </a:cxn>
                <a:cxn ang="0">
                  <a:pos x="4" y="648"/>
                </a:cxn>
                <a:cxn ang="0">
                  <a:pos x="0" y="620"/>
                </a:cxn>
                <a:cxn ang="0">
                  <a:pos x="4" y="592"/>
                </a:cxn>
                <a:cxn ang="0">
                  <a:pos x="17" y="570"/>
                </a:cxn>
                <a:cxn ang="0">
                  <a:pos x="35" y="551"/>
                </a:cxn>
                <a:cxn ang="0">
                  <a:pos x="58" y="538"/>
                </a:cxn>
                <a:cxn ang="0">
                  <a:pos x="85" y="534"/>
                </a:cxn>
                <a:cxn ang="0">
                  <a:pos x="85" y="0"/>
                </a:cxn>
                <a:cxn ang="0">
                  <a:pos x="110" y="4"/>
                </a:cxn>
                <a:cxn ang="0">
                  <a:pos x="133" y="17"/>
                </a:cxn>
                <a:cxn ang="0">
                  <a:pos x="152" y="36"/>
                </a:cxn>
                <a:cxn ang="0">
                  <a:pos x="164" y="60"/>
                </a:cxn>
                <a:cxn ang="0">
                  <a:pos x="168" y="88"/>
                </a:cxn>
                <a:cxn ang="0">
                  <a:pos x="164" y="114"/>
                </a:cxn>
                <a:cxn ang="0">
                  <a:pos x="152" y="138"/>
                </a:cxn>
                <a:cxn ang="0">
                  <a:pos x="133" y="157"/>
                </a:cxn>
                <a:cxn ang="0">
                  <a:pos x="110" y="168"/>
                </a:cxn>
                <a:cxn ang="0">
                  <a:pos x="85" y="172"/>
                </a:cxn>
                <a:cxn ang="0">
                  <a:pos x="58" y="168"/>
                </a:cxn>
                <a:cxn ang="0">
                  <a:pos x="35" y="157"/>
                </a:cxn>
                <a:cxn ang="0">
                  <a:pos x="17" y="138"/>
                </a:cxn>
                <a:cxn ang="0">
                  <a:pos x="4" y="114"/>
                </a:cxn>
                <a:cxn ang="0">
                  <a:pos x="0" y="88"/>
                </a:cxn>
                <a:cxn ang="0">
                  <a:pos x="4" y="60"/>
                </a:cxn>
                <a:cxn ang="0">
                  <a:pos x="17" y="36"/>
                </a:cxn>
                <a:cxn ang="0">
                  <a:pos x="35" y="17"/>
                </a:cxn>
                <a:cxn ang="0">
                  <a:pos x="58" y="4"/>
                </a:cxn>
                <a:cxn ang="0">
                  <a:pos x="85" y="0"/>
                </a:cxn>
              </a:cxnLst>
              <a:rect l="0" t="0" r="r" b="b"/>
              <a:pathLst>
                <a:path w="168" h="708">
                  <a:moveTo>
                    <a:pt x="85" y="534"/>
                  </a:moveTo>
                  <a:lnTo>
                    <a:pt x="110" y="538"/>
                  </a:lnTo>
                  <a:lnTo>
                    <a:pt x="133" y="551"/>
                  </a:lnTo>
                  <a:lnTo>
                    <a:pt x="152" y="570"/>
                  </a:lnTo>
                  <a:lnTo>
                    <a:pt x="164" y="592"/>
                  </a:lnTo>
                  <a:lnTo>
                    <a:pt x="168" y="620"/>
                  </a:lnTo>
                  <a:lnTo>
                    <a:pt x="164" y="648"/>
                  </a:lnTo>
                  <a:lnTo>
                    <a:pt x="152" y="672"/>
                  </a:lnTo>
                  <a:lnTo>
                    <a:pt x="133" y="691"/>
                  </a:lnTo>
                  <a:lnTo>
                    <a:pt x="110" y="704"/>
                  </a:lnTo>
                  <a:lnTo>
                    <a:pt x="85" y="708"/>
                  </a:lnTo>
                  <a:lnTo>
                    <a:pt x="58" y="704"/>
                  </a:lnTo>
                  <a:lnTo>
                    <a:pt x="35" y="691"/>
                  </a:lnTo>
                  <a:lnTo>
                    <a:pt x="17" y="672"/>
                  </a:lnTo>
                  <a:lnTo>
                    <a:pt x="4" y="648"/>
                  </a:lnTo>
                  <a:lnTo>
                    <a:pt x="0" y="620"/>
                  </a:lnTo>
                  <a:lnTo>
                    <a:pt x="4" y="592"/>
                  </a:lnTo>
                  <a:lnTo>
                    <a:pt x="17" y="570"/>
                  </a:lnTo>
                  <a:lnTo>
                    <a:pt x="35" y="551"/>
                  </a:lnTo>
                  <a:lnTo>
                    <a:pt x="58" y="538"/>
                  </a:lnTo>
                  <a:lnTo>
                    <a:pt x="85" y="534"/>
                  </a:lnTo>
                  <a:close/>
                  <a:moveTo>
                    <a:pt x="85" y="0"/>
                  </a:moveTo>
                  <a:lnTo>
                    <a:pt x="110" y="4"/>
                  </a:lnTo>
                  <a:lnTo>
                    <a:pt x="133" y="17"/>
                  </a:lnTo>
                  <a:lnTo>
                    <a:pt x="152" y="36"/>
                  </a:lnTo>
                  <a:lnTo>
                    <a:pt x="164" y="60"/>
                  </a:lnTo>
                  <a:lnTo>
                    <a:pt x="168" y="88"/>
                  </a:lnTo>
                  <a:lnTo>
                    <a:pt x="164" y="114"/>
                  </a:lnTo>
                  <a:lnTo>
                    <a:pt x="152" y="138"/>
                  </a:lnTo>
                  <a:lnTo>
                    <a:pt x="133" y="157"/>
                  </a:lnTo>
                  <a:lnTo>
                    <a:pt x="110" y="168"/>
                  </a:lnTo>
                  <a:lnTo>
                    <a:pt x="85" y="172"/>
                  </a:lnTo>
                  <a:lnTo>
                    <a:pt x="58" y="168"/>
                  </a:lnTo>
                  <a:lnTo>
                    <a:pt x="35" y="157"/>
                  </a:lnTo>
                  <a:lnTo>
                    <a:pt x="17" y="138"/>
                  </a:lnTo>
                  <a:lnTo>
                    <a:pt x="4" y="114"/>
                  </a:lnTo>
                  <a:lnTo>
                    <a:pt x="0" y="88"/>
                  </a:lnTo>
                  <a:lnTo>
                    <a:pt x="4" y="60"/>
                  </a:lnTo>
                  <a:lnTo>
                    <a:pt x="17" y="36"/>
                  </a:lnTo>
                  <a:lnTo>
                    <a:pt x="35" y="17"/>
                  </a:lnTo>
                  <a:lnTo>
                    <a:pt x="58" y="4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28"/>
            <p:cNvSpPr>
              <a:spLocks noEditPoints="1"/>
            </p:cNvSpPr>
            <p:nvPr/>
          </p:nvSpPr>
          <p:spPr bwMode="auto">
            <a:xfrm>
              <a:off x="4729" y="2797"/>
              <a:ext cx="1136" cy="1154"/>
            </a:xfrm>
            <a:custGeom>
              <a:avLst/>
              <a:gdLst/>
              <a:ahLst/>
              <a:cxnLst>
                <a:cxn ang="0">
                  <a:pos x="141" y="71"/>
                </a:cxn>
                <a:cxn ang="0">
                  <a:pos x="170" y="121"/>
                </a:cxn>
                <a:cxn ang="0">
                  <a:pos x="579" y="1053"/>
                </a:cxn>
                <a:cxn ang="0">
                  <a:pos x="591" y="795"/>
                </a:cxn>
                <a:cxn ang="0">
                  <a:pos x="506" y="599"/>
                </a:cxn>
                <a:cxn ang="0">
                  <a:pos x="423" y="394"/>
                </a:cxn>
                <a:cxn ang="0">
                  <a:pos x="361" y="220"/>
                </a:cxn>
                <a:cxn ang="0">
                  <a:pos x="336" y="106"/>
                </a:cxn>
                <a:cxn ang="0">
                  <a:pos x="351" y="63"/>
                </a:cxn>
                <a:cxn ang="0">
                  <a:pos x="904" y="56"/>
                </a:cxn>
                <a:cxn ang="0">
                  <a:pos x="923" y="132"/>
                </a:cxn>
                <a:cxn ang="0">
                  <a:pos x="921" y="185"/>
                </a:cxn>
                <a:cxn ang="0">
                  <a:pos x="935" y="164"/>
                </a:cxn>
                <a:cxn ang="0">
                  <a:pos x="968" y="88"/>
                </a:cxn>
                <a:cxn ang="0">
                  <a:pos x="52" y="0"/>
                </a:cxn>
                <a:cxn ang="0">
                  <a:pos x="496" y="2"/>
                </a:cxn>
                <a:cxn ang="0">
                  <a:pos x="516" y="28"/>
                </a:cxn>
                <a:cxn ang="0">
                  <a:pos x="514" y="41"/>
                </a:cxn>
                <a:cxn ang="0">
                  <a:pos x="504" y="52"/>
                </a:cxn>
                <a:cxn ang="0">
                  <a:pos x="456" y="63"/>
                </a:cxn>
                <a:cxn ang="0">
                  <a:pos x="396" y="97"/>
                </a:cxn>
                <a:cxn ang="0">
                  <a:pos x="402" y="166"/>
                </a:cxn>
                <a:cxn ang="0">
                  <a:pos x="450" y="308"/>
                </a:cxn>
                <a:cxn ang="0">
                  <a:pos x="518" y="480"/>
                </a:cxn>
                <a:cxn ang="0">
                  <a:pos x="589" y="648"/>
                </a:cxn>
                <a:cxn ang="0">
                  <a:pos x="645" y="775"/>
                </a:cxn>
                <a:cxn ang="0">
                  <a:pos x="688" y="754"/>
                </a:cxn>
                <a:cxn ang="0">
                  <a:pos x="742" y="618"/>
                </a:cxn>
                <a:cxn ang="0">
                  <a:pos x="771" y="543"/>
                </a:cxn>
                <a:cxn ang="0">
                  <a:pos x="784" y="506"/>
                </a:cxn>
                <a:cxn ang="0">
                  <a:pos x="790" y="483"/>
                </a:cxn>
                <a:cxn ang="0">
                  <a:pos x="831" y="351"/>
                </a:cxn>
                <a:cxn ang="0">
                  <a:pos x="865" y="196"/>
                </a:cxn>
                <a:cxn ang="0">
                  <a:pos x="860" y="97"/>
                </a:cxn>
                <a:cxn ang="0">
                  <a:pos x="834" y="63"/>
                </a:cxn>
                <a:cxn ang="0">
                  <a:pos x="807" y="56"/>
                </a:cxn>
                <a:cxn ang="0">
                  <a:pos x="790" y="50"/>
                </a:cxn>
                <a:cxn ang="0">
                  <a:pos x="780" y="37"/>
                </a:cxn>
                <a:cxn ang="0">
                  <a:pos x="788" y="7"/>
                </a:cxn>
                <a:cxn ang="0">
                  <a:pos x="829" y="0"/>
                </a:cxn>
                <a:cxn ang="0">
                  <a:pos x="1115" y="2"/>
                </a:cxn>
                <a:cxn ang="0">
                  <a:pos x="1136" y="28"/>
                </a:cxn>
                <a:cxn ang="0">
                  <a:pos x="1128" y="48"/>
                </a:cxn>
                <a:cxn ang="0">
                  <a:pos x="1113" y="56"/>
                </a:cxn>
                <a:cxn ang="0">
                  <a:pos x="1074" y="65"/>
                </a:cxn>
                <a:cxn ang="0">
                  <a:pos x="1020" y="112"/>
                </a:cxn>
                <a:cxn ang="0">
                  <a:pos x="612" y="1120"/>
                </a:cxn>
                <a:cxn ang="0">
                  <a:pos x="597" y="1148"/>
                </a:cxn>
                <a:cxn ang="0">
                  <a:pos x="579" y="1154"/>
                </a:cxn>
                <a:cxn ang="0">
                  <a:pos x="560" y="1144"/>
                </a:cxn>
                <a:cxn ang="0">
                  <a:pos x="123" y="147"/>
                </a:cxn>
                <a:cxn ang="0">
                  <a:pos x="96" y="104"/>
                </a:cxn>
                <a:cxn ang="0">
                  <a:pos x="31" y="56"/>
                </a:cxn>
                <a:cxn ang="0">
                  <a:pos x="17" y="54"/>
                </a:cxn>
                <a:cxn ang="0">
                  <a:pos x="2" y="43"/>
                </a:cxn>
                <a:cxn ang="0">
                  <a:pos x="2" y="15"/>
                </a:cxn>
                <a:cxn ang="0">
                  <a:pos x="36" y="0"/>
                </a:cxn>
              </a:cxnLst>
              <a:rect l="0" t="0" r="r" b="b"/>
              <a:pathLst>
                <a:path w="1136" h="1154">
                  <a:moveTo>
                    <a:pt x="131" y="56"/>
                  </a:moveTo>
                  <a:lnTo>
                    <a:pt x="135" y="63"/>
                  </a:lnTo>
                  <a:lnTo>
                    <a:pt x="141" y="71"/>
                  </a:lnTo>
                  <a:lnTo>
                    <a:pt x="152" y="86"/>
                  </a:lnTo>
                  <a:lnTo>
                    <a:pt x="160" y="104"/>
                  </a:lnTo>
                  <a:lnTo>
                    <a:pt x="170" y="121"/>
                  </a:lnTo>
                  <a:lnTo>
                    <a:pt x="179" y="138"/>
                  </a:lnTo>
                  <a:lnTo>
                    <a:pt x="179" y="138"/>
                  </a:lnTo>
                  <a:lnTo>
                    <a:pt x="579" y="1053"/>
                  </a:lnTo>
                  <a:lnTo>
                    <a:pt x="639" y="905"/>
                  </a:lnTo>
                  <a:lnTo>
                    <a:pt x="616" y="853"/>
                  </a:lnTo>
                  <a:lnTo>
                    <a:pt x="591" y="795"/>
                  </a:lnTo>
                  <a:lnTo>
                    <a:pt x="564" y="732"/>
                  </a:lnTo>
                  <a:lnTo>
                    <a:pt x="535" y="666"/>
                  </a:lnTo>
                  <a:lnTo>
                    <a:pt x="506" y="599"/>
                  </a:lnTo>
                  <a:lnTo>
                    <a:pt x="477" y="530"/>
                  </a:lnTo>
                  <a:lnTo>
                    <a:pt x="450" y="461"/>
                  </a:lnTo>
                  <a:lnTo>
                    <a:pt x="423" y="394"/>
                  </a:lnTo>
                  <a:lnTo>
                    <a:pt x="400" y="332"/>
                  </a:lnTo>
                  <a:lnTo>
                    <a:pt x="378" y="274"/>
                  </a:lnTo>
                  <a:lnTo>
                    <a:pt x="361" y="220"/>
                  </a:lnTo>
                  <a:lnTo>
                    <a:pt x="346" y="172"/>
                  </a:lnTo>
                  <a:lnTo>
                    <a:pt x="338" y="136"/>
                  </a:lnTo>
                  <a:lnTo>
                    <a:pt x="336" y="106"/>
                  </a:lnTo>
                  <a:lnTo>
                    <a:pt x="338" y="84"/>
                  </a:lnTo>
                  <a:lnTo>
                    <a:pt x="342" y="69"/>
                  </a:lnTo>
                  <a:lnTo>
                    <a:pt x="351" y="63"/>
                  </a:lnTo>
                  <a:lnTo>
                    <a:pt x="359" y="56"/>
                  </a:lnTo>
                  <a:lnTo>
                    <a:pt x="131" y="56"/>
                  </a:lnTo>
                  <a:close/>
                  <a:moveTo>
                    <a:pt x="904" y="56"/>
                  </a:moveTo>
                  <a:lnTo>
                    <a:pt x="914" y="80"/>
                  </a:lnTo>
                  <a:lnTo>
                    <a:pt x="921" y="108"/>
                  </a:lnTo>
                  <a:lnTo>
                    <a:pt x="923" y="132"/>
                  </a:lnTo>
                  <a:lnTo>
                    <a:pt x="923" y="153"/>
                  </a:lnTo>
                  <a:lnTo>
                    <a:pt x="923" y="168"/>
                  </a:lnTo>
                  <a:lnTo>
                    <a:pt x="921" y="185"/>
                  </a:lnTo>
                  <a:lnTo>
                    <a:pt x="921" y="203"/>
                  </a:lnTo>
                  <a:lnTo>
                    <a:pt x="927" y="185"/>
                  </a:lnTo>
                  <a:lnTo>
                    <a:pt x="935" y="164"/>
                  </a:lnTo>
                  <a:lnTo>
                    <a:pt x="945" y="142"/>
                  </a:lnTo>
                  <a:lnTo>
                    <a:pt x="952" y="125"/>
                  </a:lnTo>
                  <a:lnTo>
                    <a:pt x="968" y="88"/>
                  </a:lnTo>
                  <a:lnTo>
                    <a:pt x="989" y="56"/>
                  </a:lnTo>
                  <a:lnTo>
                    <a:pt x="904" y="56"/>
                  </a:lnTo>
                  <a:close/>
                  <a:moveTo>
                    <a:pt x="52" y="0"/>
                  </a:moveTo>
                  <a:lnTo>
                    <a:pt x="465" y="0"/>
                  </a:lnTo>
                  <a:lnTo>
                    <a:pt x="481" y="0"/>
                  </a:lnTo>
                  <a:lnTo>
                    <a:pt x="496" y="2"/>
                  </a:lnTo>
                  <a:lnTo>
                    <a:pt x="508" y="7"/>
                  </a:lnTo>
                  <a:lnTo>
                    <a:pt x="514" y="15"/>
                  </a:lnTo>
                  <a:lnTo>
                    <a:pt x="516" y="28"/>
                  </a:lnTo>
                  <a:lnTo>
                    <a:pt x="516" y="32"/>
                  </a:lnTo>
                  <a:lnTo>
                    <a:pt x="516" y="37"/>
                  </a:lnTo>
                  <a:lnTo>
                    <a:pt x="514" y="41"/>
                  </a:lnTo>
                  <a:lnTo>
                    <a:pt x="512" y="45"/>
                  </a:lnTo>
                  <a:lnTo>
                    <a:pt x="508" y="50"/>
                  </a:lnTo>
                  <a:lnTo>
                    <a:pt x="504" y="52"/>
                  </a:lnTo>
                  <a:lnTo>
                    <a:pt x="496" y="56"/>
                  </a:lnTo>
                  <a:lnTo>
                    <a:pt x="487" y="56"/>
                  </a:lnTo>
                  <a:lnTo>
                    <a:pt x="456" y="63"/>
                  </a:lnTo>
                  <a:lnTo>
                    <a:pt x="429" y="73"/>
                  </a:lnTo>
                  <a:lnTo>
                    <a:pt x="409" y="86"/>
                  </a:lnTo>
                  <a:lnTo>
                    <a:pt x="396" y="97"/>
                  </a:lnTo>
                  <a:lnTo>
                    <a:pt x="392" y="106"/>
                  </a:lnTo>
                  <a:lnTo>
                    <a:pt x="396" y="132"/>
                  </a:lnTo>
                  <a:lnTo>
                    <a:pt x="402" y="166"/>
                  </a:lnTo>
                  <a:lnTo>
                    <a:pt x="415" y="207"/>
                  </a:lnTo>
                  <a:lnTo>
                    <a:pt x="431" y="254"/>
                  </a:lnTo>
                  <a:lnTo>
                    <a:pt x="450" y="308"/>
                  </a:lnTo>
                  <a:lnTo>
                    <a:pt x="471" y="364"/>
                  </a:lnTo>
                  <a:lnTo>
                    <a:pt x="494" y="422"/>
                  </a:lnTo>
                  <a:lnTo>
                    <a:pt x="518" y="480"/>
                  </a:lnTo>
                  <a:lnTo>
                    <a:pt x="541" y="539"/>
                  </a:lnTo>
                  <a:lnTo>
                    <a:pt x="566" y="597"/>
                  </a:lnTo>
                  <a:lnTo>
                    <a:pt x="589" y="648"/>
                  </a:lnTo>
                  <a:lnTo>
                    <a:pt x="610" y="698"/>
                  </a:lnTo>
                  <a:lnTo>
                    <a:pt x="628" y="741"/>
                  </a:lnTo>
                  <a:lnTo>
                    <a:pt x="645" y="775"/>
                  </a:lnTo>
                  <a:lnTo>
                    <a:pt x="655" y="801"/>
                  </a:lnTo>
                  <a:lnTo>
                    <a:pt x="664" y="818"/>
                  </a:lnTo>
                  <a:lnTo>
                    <a:pt x="688" y="754"/>
                  </a:lnTo>
                  <a:lnTo>
                    <a:pt x="709" y="700"/>
                  </a:lnTo>
                  <a:lnTo>
                    <a:pt x="728" y="655"/>
                  </a:lnTo>
                  <a:lnTo>
                    <a:pt x="742" y="618"/>
                  </a:lnTo>
                  <a:lnTo>
                    <a:pt x="755" y="586"/>
                  </a:lnTo>
                  <a:lnTo>
                    <a:pt x="763" y="562"/>
                  </a:lnTo>
                  <a:lnTo>
                    <a:pt x="771" y="543"/>
                  </a:lnTo>
                  <a:lnTo>
                    <a:pt x="776" y="528"/>
                  </a:lnTo>
                  <a:lnTo>
                    <a:pt x="780" y="515"/>
                  </a:lnTo>
                  <a:lnTo>
                    <a:pt x="784" y="506"/>
                  </a:lnTo>
                  <a:lnTo>
                    <a:pt x="786" y="498"/>
                  </a:lnTo>
                  <a:lnTo>
                    <a:pt x="788" y="491"/>
                  </a:lnTo>
                  <a:lnTo>
                    <a:pt x="790" y="483"/>
                  </a:lnTo>
                  <a:lnTo>
                    <a:pt x="802" y="446"/>
                  </a:lnTo>
                  <a:lnTo>
                    <a:pt x="817" y="401"/>
                  </a:lnTo>
                  <a:lnTo>
                    <a:pt x="831" y="351"/>
                  </a:lnTo>
                  <a:lnTo>
                    <a:pt x="846" y="300"/>
                  </a:lnTo>
                  <a:lnTo>
                    <a:pt x="856" y="246"/>
                  </a:lnTo>
                  <a:lnTo>
                    <a:pt x="865" y="196"/>
                  </a:lnTo>
                  <a:lnTo>
                    <a:pt x="867" y="153"/>
                  </a:lnTo>
                  <a:lnTo>
                    <a:pt x="865" y="121"/>
                  </a:lnTo>
                  <a:lnTo>
                    <a:pt x="860" y="97"/>
                  </a:lnTo>
                  <a:lnTo>
                    <a:pt x="852" y="80"/>
                  </a:lnTo>
                  <a:lnTo>
                    <a:pt x="844" y="69"/>
                  </a:lnTo>
                  <a:lnTo>
                    <a:pt x="834" y="63"/>
                  </a:lnTo>
                  <a:lnTo>
                    <a:pt x="821" y="58"/>
                  </a:lnTo>
                  <a:lnTo>
                    <a:pt x="811" y="56"/>
                  </a:lnTo>
                  <a:lnTo>
                    <a:pt x="807" y="56"/>
                  </a:lnTo>
                  <a:lnTo>
                    <a:pt x="800" y="54"/>
                  </a:lnTo>
                  <a:lnTo>
                    <a:pt x="796" y="54"/>
                  </a:lnTo>
                  <a:lnTo>
                    <a:pt x="790" y="50"/>
                  </a:lnTo>
                  <a:lnTo>
                    <a:pt x="786" y="48"/>
                  </a:lnTo>
                  <a:lnTo>
                    <a:pt x="782" y="43"/>
                  </a:lnTo>
                  <a:lnTo>
                    <a:pt x="780" y="37"/>
                  </a:lnTo>
                  <a:lnTo>
                    <a:pt x="778" y="28"/>
                  </a:lnTo>
                  <a:lnTo>
                    <a:pt x="780" y="15"/>
                  </a:lnTo>
                  <a:lnTo>
                    <a:pt x="788" y="7"/>
                  </a:lnTo>
                  <a:lnTo>
                    <a:pt x="798" y="2"/>
                  </a:lnTo>
                  <a:lnTo>
                    <a:pt x="813" y="0"/>
                  </a:lnTo>
                  <a:lnTo>
                    <a:pt x="829" y="0"/>
                  </a:lnTo>
                  <a:lnTo>
                    <a:pt x="1084" y="0"/>
                  </a:lnTo>
                  <a:lnTo>
                    <a:pt x="1101" y="0"/>
                  </a:lnTo>
                  <a:lnTo>
                    <a:pt x="1115" y="2"/>
                  </a:lnTo>
                  <a:lnTo>
                    <a:pt x="1126" y="7"/>
                  </a:lnTo>
                  <a:lnTo>
                    <a:pt x="1134" y="15"/>
                  </a:lnTo>
                  <a:lnTo>
                    <a:pt x="1136" y="28"/>
                  </a:lnTo>
                  <a:lnTo>
                    <a:pt x="1134" y="37"/>
                  </a:lnTo>
                  <a:lnTo>
                    <a:pt x="1132" y="43"/>
                  </a:lnTo>
                  <a:lnTo>
                    <a:pt x="1128" y="48"/>
                  </a:lnTo>
                  <a:lnTo>
                    <a:pt x="1124" y="52"/>
                  </a:lnTo>
                  <a:lnTo>
                    <a:pt x="1118" y="54"/>
                  </a:lnTo>
                  <a:lnTo>
                    <a:pt x="1113" y="56"/>
                  </a:lnTo>
                  <a:lnTo>
                    <a:pt x="1107" y="56"/>
                  </a:lnTo>
                  <a:lnTo>
                    <a:pt x="1103" y="56"/>
                  </a:lnTo>
                  <a:lnTo>
                    <a:pt x="1074" y="65"/>
                  </a:lnTo>
                  <a:lnTo>
                    <a:pt x="1051" y="78"/>
                  </a:lnTo>
                  <a:lnTo>
                    <a:pt x="1033" y="93"/>
                  </a:lnTo>
                  <a:lnTo>
                    <a:pt x="1020" y="112"/>
                  </a:lnTo>
                  <a:lnTo>
                    <a:pt x="1012" y="127"/>
                  </a:lnTo>
                  <a:lnTo>
                    <a:pt x="1008" y="140"/>
                  </a:lnTo>
                  <a:lnTo>
                    <a:pt x="612" y="1120"/>
                  </a:lnTo>
                  <a:lnTo>
                    <a:pt x="608" y="1133"/>
                  </a:lnTo>
                  <a:lnTo>
                    <a:pt x="603" y="1141"/>
                  </a:lnTo>
                  <a:lnTo>
                    <a:pt x="597" y="1148"/>
                  </a:lnTo>
                  <a:lnTo>
                    <a:pt x="593" y="1152"/>
                  </a:lnTo>
                  <a:lnTo>
                    <a:pt x="587" y="1154"/>
                  </a:lnTo>
                  <a:lnTo>
                    <a:pt x="579" y="1154"/>
                  </a:lnTo>
                  <a:lnTo>
                    <a:pt x="572" y="1152"/>
                  </a:lnTo>
                  <a:lnTo>
                    <a:pt x="566" y="1150"/>
                  </a:lnTo>
                  <a:lnTo>
                    <a:pt x="560" y="1144"/>
                  </a:lnTo>
                  <a:lnTo>
                    <a:pt x="554" y="1133"/>
                  </a:lnTo>
                  <a:lnTo>
                    <a:pt x="548" y="1120"/>
                  </a:lnTo>
                  <a:lnTo>
                    <a:pt x="123" y="147"/>
                  </a:lnTo>
                  <a:lnTo>
                    <a:pt x="116" y="140"/>
                  </a:lnTo>
                  <a:lnTo>
                    <a:pt x="108" y="123"/>
                  </a:lnTo>
                  <a:lnTo>
                    <a:pt x="96" y="104"/>
                  </a:lnTo>
                  <a:lnTo>
                    <a:pt x="77" y="82"/>
                  </a:lnTo>
                  <a:lnTo>
                    <a:pt x="56" y="67"/>
                  </a:lnTo>
                  <a:lnTo>
                    <a:pt x="31" y="56"/>
                  </a:lnTo>
                  <a:lnTo>
                    <a:pt x="27" y="56"/>
                  </a:lnTo>
                  <a:lnTo>
                    <a:pt x="23" y="54"/>
                  </a:lnTo>
                  <a:lnTo>
                    <a:pt x="17" y="54"/>
                  </a:lnTo>
                  <a:lnTo>
                    <a:pt x="11" y="50"/>
                  </a:lnTo>
                  <a:lnTo>
                    <a:pt x="7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2" y="15"/>
                  </a:lnTo>
                  <a:lnTo>
                    <a:pt x="11" y="7"/>
                  </a:lnTo>
                  <a:lnTo>
                    <a:pt x="21" y="2"/>
                  </a:lnTo>
                  <a:lnTo>
                    <a:pt x="36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6398" y="3081"/>
              <a:ext cx="1405" cy="857"/>
            </a:xfrm>
            <a:custGeom>
              <a:avLst/>
              <a:gdLst/>
              <a:ahLst/>
              <a:cxnLst>
                <a:cxn ang="0">
                  <a:pos x="1049" y="0"/>
                </a:cxn>
                <a:cxn ang="0">
                  <a:pos x="1061" y="5"/>
                </a:cxn>
                <a:cxn ang="0">
                  <a:pos x="1067" y="11"/>
                </a:cxn>
                <a:cxn ang="0">
                  <a:pos x="1071" y="26"/>
                </a:cxn>
                <a:cxn ang="0">
                  <a:pos x="1115" y="158"/>
                </a:cxn>
                <a:cxn ang="0">
                  <a:pos x="1177" y="255"/>
                </a:cxn>
                <a:cxn ang="0">
                  <a:pos x="1246" y="326"/>
                </a:cxn>
                <a:cxn ang="0">
                  <a:pos x="1314" y="373"/>
                </a:cxn>
                <a:cxn ang="0">
                  <a:pos x="1370" y="401"/>
                </a:cxn>
                <a:cxn ang="0">
                  <a:pos x="1395" y="414"/>
                </a:cxn>
                <a:cxn ang="0">
                  <a:pos x="1401" y="418"/>
                </a:cxn>
                <a:cxn ang="0">
                  <a:pos x="1405" y="429"/>
                </a:cxn>
                <a:cxn ang="0">
                  <a:pos x="1403" y="440"/>
                </a:cxn>
                <a:cxn ang="0">
                  <a:pos x="1397" y="444"/>
                </a:cxn>
                <a:cxn ang="0">
                  <a:pos x="1382" y="450"/>
                </a:cxn>
                <a:cxn ang="0">
                  <a:pos x="1264" y="517"/>
                </a:cxn>
                <a:cxn ang="0">
                  <a:pos x="1173" y="606"/>
                </a:cxn>
                <a:cxn ang="0">
                  <a:pos x="1111" y="709"/>
                </a:cxn>
                <a:cxn ang="0">
                  <a:pos x="1074" y="823"/>
                </a:cxn>
                <a:cxn ang="0">
                  <a:pos x="1063" y="853"/>
                </a:cxn>
                <a:cxn ang="0">
                  <a:pos x="1038" y="857"/>
                </a:cxn>
                <a:cxn ang="0">
                  <a:pos x="1028" y="857"/>
                </a:cxn>
                <a:cxn ang="0">
                  <a:pos x="1018" y="855"/>
                </a:cxn>
                <a:cxn ang="0">
                  <a:pos x="1009" y="849"/>
                </a:cxn>
                <a:cxn ang="0">
                  <a:pos x="1007" y="836"/>
                </a:cxn>
                <a:cxn ang="0">
                  <a:pos x="1011" y="814"/>
                </a:cxn>
                <a:cxn ang="0">
                  <a:pos x="1028" y="754"/>
                </a:cxn>
                <a:cxn ang="0">
                  <a:pos x="1063" y="668"/>
                </a:cxn>
                <a:cxn ang="0">
                  <a:pos x="1100" y="606"/>
                </a:cxn>
                <a:cxn ang="0">
                  <a:pos x="1134" y="558"/>
                </a:cxn>
                <a:cxn ang="0">
                  <a:pos x="1194" y="496"/>
                </a:cxn>
                <a:cxn ang="0">
                  <a:pos x="58" y="463"/>
                </a:cxn>
                <a:cxn ang="0">
                  <a:pos x="25" y="461"/>
                </a:cxn>
                <a:cxn ang="0">
                  <a:pos x="4" y="446"/>
                </a:cxn>
                <a:cxn ang="0">
                  <a:pos x="4" y="412"/>
                </a:cxn>
                <a:cxn ang="0">
                  <a:pos x="25" y="397"/>
                </a:cxn>
                <a:cxn ang="0">
                  <a:pos x="58" y="394"/>
                </a:cxn>
                <a:cxn ang="0">
                  <a:pos x="1185" y="356"/>
                </a:cxn>
                <a:cxn ang="0">
                  <a:pos x="1113" y="276"/>
                </a:cxn>
                <a:cxn ang="0">
                  <a:pos x="1061" y="192"/>
                </a:cxn>
                <a:cxn ang="0">
                  <a:pos x="1028" y="106"/>
                </a:cxn>
                <a:cxn ang="0">
                  <a:pos x="1011" y="46"/>
                </a:cxn>
                <a:cxn ang="0">
                  <a:pos x="1007" y="22"/>
                </a:cxn>
                <a:cxn ang="0">
                  <a:pos x="1009" y="9"/>
                </a:cxn>
                <a:cxn ang="0">
                  <a:pos x="1018" y="3"/>
                </a:cxn>
                <a:cxn ang="0">
                  <a:pos x="1028" y="0"/>
                </a:cxn>
                <a:cxn ang="0">
                  <a:pos x="1038" y="0"/>
                </a:cxn>
              </a:cxnLst>
              <a:rect l="0" t="0" r="r" b="b"/>
              <a:pathLst>
                <a:path w="1405" h="857">
                  <a:moveTo>
                    <a:pt x="1038" y="0"/>
                  </a:moveTo>
                  <a:lnTo>
                    <a:pt x="1049" y="0"/>
                  </a:lnTo>
                  <a:lnTo>
                    <a:pt x="1057" y="3"/>
                  </a:lnTo>
                  <a:lnTo>
                    <a:pt x="1061" y="5"/>
                  </a:lnTo>
                  <a:lnTo>
                    <a:pt x="1065" y="7"/>
                  </a:lnTo>
                  <a:lnTo>
                    <a:pt x="1067" y="11"/>
                  </a:lnTo>
                  <a:lnTo>
                    <a:pt x="1069" y="18"/>
                  </a:lnTo>
                  <a:lnTo>
                    <a:pt x="1071" y="26"/>
                  </a:lnTo>
                  <a:lnTo>
                    <a:pt x="1090" y="95"/>
                  </a:lnTo>
                  <a:lnTo>
                    <a:pt x="1115" y="158"/>
                  </a:lnTo>
                  <a:lnTo>
                    <a:pt x="1144" y="209"/>
                  </a:lnTo>
                  <a:lnTo>
                    <a:pt x="1177" y="255"/>
                  </a:lnTo>
                  <a:lnTo>
                    <a:pt x="1210" y="293"/>
                  </a:lnTo>
                  <a:lnTo>
                    <a:pt x="1246" y="326"/>
                  </a:lnTo>
                  <a:lnTo>
                    <a:pt x="1281" y="351"/>
                  </a:lnTo>
                  <a:lnTo>
                    <a:pt x="1314" y="373"/>
                  </a:lnTo>
                  <a:lnTo>
                    <a:pt x="1343" y="390"/>
                  </a:lnTo>
                  <a:lnTo>
                    <a:pt x="1370" y="401"/>
                  </a:lnTo>
                  <a:lnTo>
                    <a:pt x="1393" y="412"/>
                  </a:lnTo>
                  <a:lnTo>
                    <a:pt x="1395" y="414"/>
                  </a:lnTo>
                  <a:lnTo>
                    <a:pt x="1399" y="416"/>
                  </a:lnTo>
                  <a:lnTo>
                    <a:pt x="1401" y="418"/>
                  </a:lnTo>
                  <a:lnTo>
                    <a:pt x="1403" y="422"/>
                  </a:lnTo>
                  <a:lnTo>
                    <a:pt x="1405" y="429"/>
                  </a:lnTo>
                  <a:lnTo>
                    <a:pt x="1403" y="435"/>
                  </a:lnTo>
                  <a:lnTo>
                    <a:pt x="1403" y="440"/>
                  </a:lnTo>
                  <a:lnTo>
                    <a:pt x="1401" y="442"/>
                  </a:lnTo>
                  <a:lnTo>
                    <a:pt x="1397" y="444"/>
                  </a:lnTo>
                  <a:lnTo>
                    <a:pt x="1391" y="446"/>
                  </a:lnTo>
                  <a:lnTo>
                    <a:pt x="1382" y="450"/>
                  </a:lnTo>
                  <a:lnTo>
                    <a:pt x="1318" y="481"/>
                  </a:lnTo>
                  <a:lnTo>
                    <a:pt x="1264" y="517"/>
                  </a:lnTo>
                  <a:lnTo>
                    <a:pt x="1214" y="560"/>
                  </a:lnTo>
                  <a:lnTo>
                    <a:pt x="1173" y="606"/>
                  </a:lnTo>
                  <a:lnTo>
                    <a:pt x="1140" y="655"/>
                  </a:lnTo>
                  <a:lnTo>
                    <a:pt x="1111" y="709"/>
                  </a:lnTo>
                  <a:lnTo>
                    <a:pt x="1090" y="765"/>
                  </a:lnTo>
                  <a:lnTo>
                    <a:pt x="1074" y="823"/>
                  </a:lnTo>
                  <a:lnTo>
                    <a:pt x="1069" y="842"/>
                  </a:lnTo>
                  <a:lnTo>
                    <a:pt x="1063" y="853"/>
                  </a:lnTo>
                  <a:lnTo>
                    <a:pt x="1055" y="857"/>
                  </a:lnTo>
                  <a:lnTo>
                    <a:pt x="1038" y="857"/>
                  </a:lnTo>
                  <a:lnTo>
                    <a:pt x="1034" y="857"/>
                  </a:lnTo>
                  <a:lnTo>
                    <a:pt x="1028" y="857"/>
                  </a:lnTo>
                  <a:lnTo>
                    <a:pt x="1024" y="857"/>
                  </a:lnTo>
                  <a:lnTo>
                    <a:pt x="1018" y="855"/>
                  </a:lnTo>
                  <a:lnTo>
                    <a:pt x="1013" y="853"/>
                  </a:lnTo>
                  <a:lnTo>
                    <a:pt x="1009" y="849"/>
                  </a:lnTo>
                  <a:lnTo>
                    <a:pt x="1007" y="845"/>
                  </a:lnTo>
                  <a:lnTo>
                    <a:pt x="1007" y="836"/>
                  </a:lnTo>
                  <a:lnTo>
                    <a:pt x="1007" y="832"/>
                  </a:lnTo>
                  <a:lnTo>
                    <a:pt x="1011" y="814"/>
                  </a:lnTo>
                  <a:lnTo>
                    <a:pt x="1018" y="786"/>
                  </a:lnTo>
                  <a:lnTo>
                    <a:pt x="1028" y="754"/>
                  </a:lnTo>
                  <a:lnTo>
                    <a:pt x="1042" y="713"/>
                  </a:lnTo>
                  <a:lnTo>
                    <a:pt x="1063" y="668"/>
                  </a:lnTo>
                  <a:lnTo>
                    <a:pt x="1090" y="621"/>
                  </a:lnTo>
                  <a:lnTo>
                    <a:pt x="1100" y="606"/>
                  </a:lnTo>
                  <a:lnTo>
                    <a:pt x="1115" y="584"/>
                  </a:lnTo>
                  <a:lnTo>
                    <a:pt x="1134" y="558"/>
                  </a:lnTo>
                  <a:lnTo>
                    <a:pt x="1161" y="528"/>
                  </a:lnTo>
                  <a:lnTo>
                    <a:pt x="1194" y="496"/>
                  </a:lnTo>
                  <a:lnTo>
                    <a:pt x="1233" y="463"/>
                  </a:lnTo>
                  <a:lnTo>
                    <a:pt x="58" y="463"/>
                  </a:lnTo>
                  <a:lnTo>
                    <a:pt x="39" y="461"/>
                  </a:lnTo>
                  <a:lnTo>
                    <a:pt x="25" y="461"/>
                  </a:lnTo>
                  <a:lnTo>
                    <a:pt x="12" y="455"/>
                  </a:lnTo>
                  <a:lnTo>
                    <a:pt x="4" y="446"/>
                  </a:lnTo>
                  <a:lnTo>
                    <a:pt x="0" y="429"/>
                  </a:lnTo>
                  <a:lnTo>
                    <a:pt x="4" y="412"/>
                  </a:lnTo>
                  <a:lnTo>
                    <a:pt x="12" y="403"/>
                  </a:lnTo>
                  <a:lnTo>
                    <a:pt x="25" y="397"/>
                  </a:lnTo>
                  <a:lnTo>
                    <a:pt x="39" y="397"/>
                  </a:lnTo>
                  <a:lnTo>
                    <a:pt x="58" y="394"/>
                  </a:lnTo>
                  <a:lnTo>
                    <a:pt x="1233" y="394"/>
                  </a:lnTo>
                  <a:lnTo>
                    <a:pt x="1185" y="356"/>
                  </a:lnTo>
                  <a:lnTo>
                    <a:pt x="1146" y="315"/>
                  </a:lnTo>
                  <a:lnTo>
                    <a:pt x="1113" y="276"/>
                  </a:lnTo>
                  <a:lnTo>
                    <a:pt x="1086" y="237"/>
                  </a:lnTo>
                  <a:lnTo>
                    <a:pt x="1061" y="192"/>
                  </a:lnTo>
                  <a:lnTo>
                    <a:pt x="1042" y="147"/>
                  </a:lnTo>
                  <a:lnTo>
                    <a:pt x="1028" y="106"/>
                  </a:lnTo>
                  <a:lnTo>
                    <a:pt x="1018" y="71"/>
                  </a:lnTo>
                  <a:lnTo>
                    <a:pt x="1011" y="46"/>
                  </a:lnTo>
                  <a:lnTo>
                    <a:pt x="1007" y="28"/>
                  </a:lnTo>
                  <a:lnTo>
                    <a:pt x="1007" y="22"/>
                  </a:lnTo>
                  <a:lnTo>
                    <a:pt x="1007" y="13"/>
                  </a:lnTo>
                  <a:lnTo>
                    <a:pt x="1009" y="9"/>
                  </a:lnTo>
                  <a:lnTo>
                    <a:pt x="1013" y="5"/>
                  </a:lnTo>
                  <a:lnTo>
                    <a:pt x="1018" y="3"/>
                  </a:lnTo>
                  <a:lnTo>
                    <a:pt x="1024" y="3"/>
                  </a:lnTo>
                  <a:lnTo>
                    <a:pt x="1028" y="0"/>
                  </a:lnTo>
                  <a:lnTo>
                    <a:pt x="1034" y="0"/>
                  </a:lnTo>
                  <a:lnTo>
                    <a:pt x="10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 noEditPoints="1"/>
            </p:cNvSpPr>
            <p:nvPr/>
          </p:nvSpPr>
          <p:spPr bwMode="auto">
            <a:xfrm>
              <a:off x="8394" y="2765"/>
              <a:ext cx="1024" cy="1186"/>
            </a:xfrm>
            <a:custGeom>
              <a:avLst/>
              <a:gdLst/>
              <a:ahLst/>
              <a:cxnLst>
                <a:cxn ang="0">
                  <a:pos x="875" y="133"/>
                </a:cxn>
                <a:cxn ang="0">
                  <a:pos x="843" y="131"/>
                </a:cxn>
                <a:cxn ang="0">
                  <a:pos x="924" y="224"/>
                </a:cxn>
                <a:cxn ang="0">
                  <a:pos x="924" y="120"/>
                </a:cxn>
                <a:cxn ang="0">
                  <a:pos x="240" y="159"/>
                </a:cxn>
                <a:cxn ang="0">
                  <a:pos x="110" y="325"/>
                </a:cxn>
                <a:cxn ang="0">
                  <a:pos x="54" y="594"/>
                </a:cxn>
                <a:cxn ang="0">
                  <a:pos x="89" y="814"/>
                </a:cxn>
                <a:cxn ang="0">
                  <a:pos x="213" y="1006"/>
                </a:cxn>
                <a:cxn ang="0">
                  <a:pos x="344" y="1061"/>
                </a:cxn>
                <a:cxn ang="0">
                  <a:pos x="242" y="835"/>
                </a:cxn>
                <a:cxn ang="0">
                  <a:pos x="220" y="594"/>
                </a:cxn>
                <a:cxn ang="0">
                  <a:pos x="259" y="293"/>
                </a:cxn>
                <a:cxn ang="0">
                  <a:pos x="334" y="131"/>
                </a:cxn>
                <a:cxn ang="0">
                  <a:pos x="555" y="0"/>
                </a:cxn>
                <a:cxn ang="0">
                  <a:pos x="682" y="17"/>
                </a:cxn>
                <a:cxn ang="0">
                  <a:pos x="831" y="71"/>
                </a:cxn>
                <a:cxn ang="0">
                  <a:pos x="899" y="71"/>
                </a:cxn>
                <a:cxn ang="0">
                  <a:pos x="924" y="21"/>
                </a:cxn>
                <a:cxn ang="0">
                  <a:pos x="941" y="2"/>
                </a:cxn>
                <a:cxn ang="0">
                  <a:pos x="953" y="0"/>
                </a:cxn>
                <a:cxn ang="0">
                  <a:pos x="978" y="37"/>
                </a:cxn>
                <a:cxn ang="0">
                  <a:pos x="978" y="344"/>
                </a:cxn>
                <a:cxn ang="0">
                  <a:pos x="953" y="383"/>
                </a:cxn>
                <a:cxn ang="0">
                  <a:pos x="931" y="372"/>
                </a:cxn>
                <a:cxn ang="0">
                  <a:pos x="922" y="351"/>
                </a:cxn>
                <a:cxn ang="0">
                  <a:pos x="788" y="157"/>
                </a:cxn>
                <a:cxn ang="0">
                  <a:pos x="603" y="62"/>
                </a:cxn>
                <a:cxn ang="0">
                  <a:pos x="425" y="114"/>
                </a:cxn>
                <a:cxn ang="0">
                  <a:pos x="307" y="338"/>
                </a:cxn>
                <a:cxn ang="0">
                  <a:pos x="280" y="655"/>
                </a:cxn>
                <a:cxn ang="0">
                  <a:pos x="311" y="876"/>
                </a:cxn>
                <a:cxn ang="0">
                  <a:pos x="406" y="1044"/>
                </a:cxn>
                <a:cxn ang="0">
                  <a:pos x="582" y="1109"/>
                </a:cxn>
                <a:cxn ang="0">
                  <a:pos x="850" y="1027"/>
                </a:cxn>
                <a:cxn ang="0">
                  <a:pos x="980" y="913"/>
                </a:cxn>
                <a:cxn ang="0">
                  <a:pos x="1005" y="915"/>
                </a:cxn>
                <a:cxn ang="0">
                  <a:pos x="1022" y="937"/>
                </a:cxn>
                <a:cxn ang="0">
                  <a:pos x="995" y="990"/>
                </a:cxn>
                <a:cxn ang="0">
                  <a:pos x="897" y="1077"/>
                </a:cxn>
                <a:cxn ang="0">
                  <a:pos x="671" y="1176"/>
                </a:cxn>
                <a:cxn ang="0">
                  <a:pos x="441" y="1176"/>
                </a:cxn>
                <a:cxn ang="0">
                  <a:pos x="224" y="1085"/>
                </a:cxn>
                <a:cxn ang="0">
                  <a:pos x="62" y="894"/>
                </a:cxn>
                <a:cxn ang="0">
                  <a:pos x="0" y="592"/>
                </a:cxn>
                <a:cxn ang="0">
                  <a:pos x="62" y="291"/>
                </a:cxn>
                <a:cxn ang="0">
                  <a:pos x="226" y="101"/>
                </a:cxn>
                <a:cxn ang="0">
                  <a:pos x="441" y="11"/>
                </a:cxn>
              </a:cxnLst>
              <a:rect l="0" t="0" r="r" b="b"/>
              <a:pathLst>
                <a:path w="1024" h="1186">
                  <a:moveTo>
                    <a:pt x="924" y="120"/>
                  </a:moveTo>
                  <a:lnTo>
                    <a:pt x="910" y="129"/>
                  </a:lnTo>
                  <a:lnTo>
                    <a:pt x="891" y="131"/>
                  </a:lnTo>
                  <a:lnTo>
                    <a:pt x="875" y="133"/>
                  </a:lnTo>
                  <a:lnTo>
                    <a:pt x="866" y="133"/>
                  </a:lnTo>
                  <a:lnTo>
                    <a:pt x="858" y="133"/>
                  </a:lnTo>
                  <a:lnTo>
                    <a:pt x="850" y="131"/>
                  </a:lnTo>
                  <a:lnTo>
                    <a:pt x="843" y="131"/>
                  </a:lnTo>
                  <a:lnTo>
                    <a:pt x="870" y="159"/>
                  </a:lnTo>
                  <a:lnTo>
                    <a:pt x="891" y="183"/>
                  </a:lnTo>
                  <a:lnTo>
                    <a:pt x="908" y="202"/>
                  </a:lnTo>
                  <a:lnTo>
                    <a:pt x="924" y="224"/>
                  </a:lnTo>
                  <a:lnTo>
                    <a:pt x="924" y="224"/>
                  </a:lnTo>
                  <a:lnTo>
                    <a:pt x="924" y="224"/>
                  </a:lnTo>
                  <a:lnTo>
                    <a:pt x="924" y="224"/>
                  </a:lnTo>
                  <a:lnTo>
                    <a:pt x="924" y="120"/>
                  </a:lnTo>
                  <a:close/>
                  <a:moveTo>
                    <a:pt x="363" y="95"/>
                  </a:moveTo>
                  <a:lnTo>
                    <a:pt x="321" y="112"/>
                  </a:lnTo>
                  <a:lnTo>
                    <a:pt x="282" y="131"/>
                  </a:lnTo>
                  <a:lnTo>
                    <a:pt x="240" y="159"/>
                  </a:lnTo>
                  <a:lnTo>
                    <a:pt x="203" y="192"/>
                  </a:lnTo>
                  <a:lnTo>
                    <a:pt x="168" y="230"/>
                  </a:lnTo>
                  <a:lnTo>
                    <a:pt x="137" y="273"/>
                  </a:lnTo>
                  <a:lnTo>
                    <a:pt x="110" y="325"/>
                  </a:lnTo>
                  <a:lnTo>
                    <a:pt x="87" y="381"/>
                  </a:lnTo>
                  <a:lnTo>
                    <a:pt x="68" y="446"/>
                  </a:lnTo>
                  <a:lnTo>
                    <a:pt x="58" y="517"/>
                  </a:lnTo>
                  <a:lnTo>
                    <a:pt x="54" y="594"/>
                  </a:lnTo>
                  <a:lnTo>
                    <a:pt x="56" y="650"/>
                  </a:lnTo>
                  <a:lnTo>
                    <a:pt x="62" y="704"/>
                  </a:lnTo>
                  <a:lnTo>
                    <a:pt x="72" y="760"/>
                  </a:lnTo>
                  <a:lnTo>
                    <a:pt x="89" y="814"/>
                  </a:lnTo>
                  <a:lnTo>
                    <a:pt x="110" y="866"/>
                  </a:lnTo>
                  <a:lnTo>
                    <a:pt x="139" y="915"/>
                  </a:lnTo>
                  <a:lnTo>
                    <a:pt x="172" y="962"/>
                  </a:lnTo>
                  <a:lnTo>
                    <a:pt x="213" y="1006"/>
                  </a:lnTo>
                  <a:lnTo>
                    <a:pt x="263" y="1044"/>
                  </a:lnTo>
                  <a:lnTo>
                    <a:pt x="321" y="1077"/>
                  </a:lnTo>
                  <a:lnTo>
                    <a:pt x="387" y="1105"/>
                  </a:lnTo>
                  <a:lnTo>
                    <a:pt x="344" y="1061"/>
                  </a:lnTo>
                  <a:lnTo>
                    <a:pt x="309" y="1010"/>
                  </a:lnTo>
                  <a:lnTo>
                    <a:pt x="282" y="956"/>
                  </a:lnTo>
                  <a:lnTo>
                    <a:pt x="259" y="896"/>
                  </a:lnTo>
                  <a:lnTo>
                    <a:pt x="242" y="835"/>
                  </a:lnTo>
                  <a:lnTo>
                    <a:pt x="232" y="773"/>
                  </a:lnTo>
                  <a:lnTo>
                    <a:pt x="226" y="710"/>
                  </a:lnTo>
                  <a:lnTo>
                    <a:pt x="222" y="652"/>
                  </a:lnTo>
                  <a:lnTo>
                    <a:pt x="220" y="594"/>
                  </a:lnTo>
                  <a:lnTo>
                    <a:pt x="224" y="504"/>
                  </a:lnTo>
                  <a:lnTo>
                    <a:pt x="232" y="424"/>
                  </a:lnTo>
                  <a:lnTo>
                    <a:pt x="244" y="353"/>
                  </a:lnTo>
                  <a:lnTo>
                    <a:pt x="259" y="293"/>
                  </a:lnTo>
                  <a:lnTo>
                    <a:pt x="278" y="239"/>
                  </a:lnTo>
                  <a:lnTo>
                    <a:pt x="296" y="196"/>
                  </a:lnTo>
                  <a:lnTo>
                    <a:pt x="315" y="159"/>
                  </a:lnTo>
                  <a:lnTo>
                    <a:pt x="334" y="131"/>
                  </a:lnTo>
                  <a:lnTo>
                    <a:pt x="348" y="110"/>
                  </a:lnTo>
                  <a:lnTo>
                    <a:pt x="363" y="95"/>
                  </a:lnTo>
                  <a:lnTo>
                    <a:pt x="363" y="95"/>
                  </a:lnTo>
                  <a:close/>
                  <a:moveTo>
                    <a:pt x="555" y="0"/>
                  </a:moveTo>
                  <a:lnTo>
                    <a:pt x="576" y="0"/>
                  </a:lnTo>
                  <a:lnTo>
                    <a:pt x="605" y="2"/>
                  </a:lnTo>
                  <a:lnTo>
                    <a:pt x="640" y="6"/>
                  </a:lnTo>
                  <a:lnTo>
                    <a:pt x="682" y="17"/>
                  </a:lnTo>
                  <a:lnTo>
                    <a:pt x="729" y="34"/>
                  </a:lnTo>
                  <a:lnTo>
                    <a:pt x="756" y="47"/>
                  </a:lnTo>
                  <a:lnTo>
                    <a:pt x="792" y="62"/>
                  </a:lnTo>
                  <a:lnTo>
                    <a:pt x="831" y="71"/>
                  </a:lnTo>
                  <a:lnTo>
                    <a:pt x="873" y="75"/>
                  </a:lnTo>
                  <a:lnTo>
                    <a:pt x="879" y="75"/>
                  </a:lnTo>
                  <a:lnTo>
                    <a:pt x="889" y="75"/>
                  </a:lnTo>
                  <a:lnTo>
                    <a:pt x="899" y="71"/>
                  </a:lnTo>
                  <a:lnTo>
                    <a:pt x="910" y="62"/>
                  </a:lnTo>
                  <a:lnTo>
                    <a:pt x="918" y="49"/>
                  </a:lnTo>
                  <a:lnTo>
                    <a:pt x="924" y="30"/>
                  </a:lnTo>
                  <a:lnTo>
                    <a:pt x="924" y="21"/>
                  </a:lnTo>
                  <a:lnTo>
                    <a:pt x="928" y="13"/>
                  </a:lnTo>
                  <a:lnTo>
                    <a:pt x="933" y="9"/>
                  </a:lnTo>
                  <a:lnTo>
                    <a:pt x="937" y="4"/>
                  </a:lnTo>
                  <a:lnTo>
                    <a:pt x="941" y="2"/>
                  </a:lnTo>
                  <a:lnTo>
                    <a:pt x="945" y="0"/>
                  </a:lnTo>
                  <a:lnTo>
                    <a:pt x="949" y="0"/>
                  </a:lnTo>
                  <a:lnTo>
                    <a:pt x="951" y="0"/>
                  </a:lnTo>
                  <a:lnTo>
                    <a:pt x="953" y="0"/>
                  </a:lnTo>
                  <a:lnTo>
                    <a:pt x="966" y="2"/>
                  </a:lnTo>
                  <a:lnTo>
                    <a:pt x="974" y="11"/>
                  </a:lnTo>
                  <a:lnTo>
                    <a:pt x="976" y="24"/>
                  </a:lnTo>
                  <a:lnTo>
                    <a:pt x="978" y="37"/>
                  </a:lnTo>
                  <a:lnTo>
                    <a:pt x="978" y="54"/>
                  </a:lnTo>
                  <a:lnTo>
                    <a:pt x="978" y="54"/>
                  </a:lnTo>
                  <a:lnTo>
                    <a:pt x="978" y="329"/>
                  </a:lnTo>
                  <a:lnTo>
                    <a:pt x="978" y="344"/>
                  </a:lnTo>
                  <a:lnTo>
                    <a:pt x="976" y="360"/>
                  </a:lnTo>
                  <a:lnTo>
                    <a:pt x="974" y="372"/>
                  </a:lnTo>
                  <a:lnTo>
                    <a:pt x="966" y="381"/>
                  </a:lnTo>
                  <a:lnTo>
                    <a:pt x="953" y="383"/>
                  </a:lnTo>
                  <a:lnTo>
                    <a:pt x="945" y="383"/>
                  </a:lnTo>
                  <a:lnTo>
                    <a:pt x="939" y="381"/>
                  </a:lnTo>
                  <a:lnTo>
                    <a:pt x="935" y="377"/>
                  </a:lnTo>
                  <a:lnTo>
                    <a:pt x="931" y="372"/>
                  </a:lnTo>
                  <a:lnTo>
                    <a:pt x="928" y="368"/>
                  </a:lnTo>
                  <a:lnTo>
                    <a:pt x="924" y="362"/>
                  </a:lnTo>
                  <a:lnTo>
                    <a:pt x="922" y="355"/>
                  </a:lnTo>
                  <a:lnTo>
                    <a:pt x="922" y="351"/>
                  </a:lnTo>
                  <a:lnTo>
                    <a:pt x="899" y="295"/>
                  </a:lnTo>
                  <a:lnTo>
                    <a:pt x="868" y="243"/>
                  </a:lnTo>
                  <a:lnTo>
                    <a:pt x="831" y="198"/>
                  </a:lnTo>
                  <a:lnTo>
                    <a:pt x="788" y="157"/>
                  </a:lnTo>
                  <a:lnTo>
                    <a:pt x="742" y="123"/>
                  </a:lnTo>
                  <a:lnTo>
                    <a:pt x="694" y="95"/>
                  </a:lnTo>
                  <a:lnTo>
                    <a:pt x="647" y="75"/>
                  </a:lnTo>
                  <a:lnTo>
                    <a:pt x="603" y="62"/>
                  </a:lnTo>
                  <a:lnTo>
                    <a:pt x="562" y="58"/>
                  </a:lnTo>
                  <a:lnTo>
                    <a:pt x="512" y="64"/>
                  </a:lnTo>
                  <a:lnTo>
                    <a:pt x="466" y="84"/>
                  </a:lnTo>
                  <a:lnTo>
                    <a:pt x="425" y="114"/>
                  </a:lnTo>
                  <a:lnTo>
                    <a:pt x="387" y="155"/>
                  </a:lnTo>
                  <a:lnTo>
                    <a:pt x="354" y="207"/>
                  </a:lnTo>
                  <a:lnTo>
                    <a:pt x="327" y="267"/>
                  </a:lnTo>
                  <a:lnTo>
                    <a:pt x="307" y="338"/>
                  </a:lnTo>
                  <a:lnTo>
                    <a:pt x="290" y="415"/>
                  </a:lnTo>
                  <a:lnTo>
                    <a:pt x="282" y="502"/>
                  </a:lnTo>
                  <a:lnTo>
                    <a:pt x="278" y="594"/>
                  </a:lnTo>
                  <a:lnTo>
                    <a:pt x="280" y="655"/>
                  </a:lnTo>
                  <a:lnTo>
                    <a:pt x="282" y="713"/>
                  </a:lnTo>
                  <a:lnTo>
                    <a:pt x="288" y="769"/>
                  </a:lnTo>
                  <a:lnTo>
                    <a:pt x="298" y="825"/>
                  </a:lnTo>
                  <a:lnTo>
                    <a:pt x="311" y="876"/>
                  </a:lnTo>
                  <a:lnTo>
                    <a:pt x="327" y="926"/>
                  </a:lnTo>
                  <a:lnTo>
                    <a:pt x="350" y="969"/>
                  </a:lnTo>
                  <a:lnTo>
                    <a:pt x="375" y="1010"/>
                  </a:lnTo>
                  <a:lnTo>
                    <a:pt x="406" y="1044"/>
                  </a:lnTo>
                  <a:lnTo>
                    <a:pt x="441" y="1070"/>
                  </a:lnTo>
                  <a:lnTo>
                    <a:pt x="483" y="1092"/>
                  </a:lnTo>
                  <a:lnTo>
                    <a:pt x="531" y="1105"/>
                  </a:lnTo>
                  <a:lnTo>
                    <a:pt x="582" y="1109"/>
                  </a:lnTo>
                  <a:lnTo>
                    <a:pt x="653" y="1105"/>
                  </a:lnTo>
                  <a:lnTo>
                    <a:pt x="723" y="1087"/>
                  </a:lnTo>
                  <a:lnTo>
                    <a:pt x="788" y="1061"/>
                  </a:lnTo>
                  <a:lnTo>
                    <a:pt x="850" y="1027"/>
                  </a:lnTo>
                  <a:lnTo>
                    <a:pt x="906" y="984"/>
                  </a:lnTo>
                  <a:lnTo>
                    <a:pt x="955" y="934"/>
                  </a:lnTo>
                  <a:lnTo>
                    <a:pt x="970" y="919"/>
                  </a:lnTo>
                  <a:lnTo>
                    <a:pt x="980" y="913"/>
                  </a:lnTo>
                  <a:lnTo>
                    <a:pt x="991" y="911"/>
                  </a:lnTo>
                  <a:lnTo>
                    <a:pt x="995" y="911"/>
                  </a:lnTo>
                  <a:lnTo>
                    <a:pt x="1001" y="913"/>
                  </a:lnTo>
                  <a:lnTo>
                    <a:pt x="1005" y="915"/>
                  </a:lnTo>
                  <a:lnTo>
                    <a:pt x="1011" y="919"/>
                  </a:lnTo>
                  <a:lnTo>
                    <a:pt x="1016" y="924"/>
                  </a:lnTo>
                  <a:lnTo>
                    <a:pt x="1020" y="928"/>
                  </a:lnTo>
                  <a:lnTo>
                    <a:pt x="1022" y="937"/>
                  </a:lnTo>
                  <a:lnTo>
                    <a:pt x="1024" y="943"/>
                  </a:lnTo>
                  <a:lnTo>
                    <a:pt x="1020" y="956"/>
                  </a:lnTo>
                  <a:lnTo>
                    <a:pt x="1009" y="971"/>
                  </a:lnTo>
                  <a:lnTo>
                    <a:pt x="995" y="990"/>
                  </a:lnTo>
                  <a:lnTo>
                    <a:pt x="974" y="1012"/>
                  </a:lnTo>
                  <a:lnTo>
                    <a:pt x="951" y="1033"/>
                  </a:lnTo>
                  <a:lnTo>
                    <a:pt x="924" y="1055"/>
                  </a:lnTo>
                  <a:lnTo>
                    <a:pt x="897" y="1077"/>
                  </a:lnTo>
                  <a:lnTo>
                    <a:pt x="868" y="1096"/>
                  </a:lnTo>
                  <a:lnTo>
                    <a:pt x="802" y="1133"/>
                  </a:lnTo>
                  <a:lnTo>
                    <a:pt x="736" y="1158"/>
                  </a:lnTo>
                  <a:lnTo>
                    <a:pt x="671" y="1176"/>
                  </a:lnTo>
                  <a:lnTo>
                    <a:pt x="611" y="1184"/>
                  </a:lnTo>
                  <a:lnTo>
                    <a:pt x="560" y="1186"/>
                  </a:lnTo>
                  <a:lnTo>
                    <a:pt x="499" y="1184"/>
                  </a:lnTo>
                  <a:lnTo>
                    <a:pt x="441" y="1176"/>
                  </a:lnTo>
                  <a:lnTo>
                    <a:pt x="383" y="1163"/>
                  </a:lnTo>
                  <a:lnTo>
                    <a:pt x="327" y="1141"/>
                  </a:lnTo>
                  <a:lnTo>
                    <a:pt x="273" y="1115"/>
                  </a:lnTo>
                  <a:lnTo>
                    <a:pt x="224" y="1085"/>
                  </a:lnTo>
                  <a:lnTo>
                    <a:pt x="176" y="1046"/>
                  </a:lnTo>
                  <a:lnTo>
                    <a:pt x="133" y="1001"/>
                  </a:lnTo>
                  <a:lnTo>
                    <a:pt x="95" y="952"/>
                  </a:lnTo>
                  <a:lnTo>
                    <a:pt x="62" y="894"/>
                  </a:lnTo>
                  <a:lnTo>
                    <a:pt x="35" y="829"/>
                  </a:lnTo>
                  <a:lnTo>
                    <a:pt x="16" y="758"/>
                  </a:lnTo>
                  <a:lnTo>
                    <a:pt x="4" y="678"/>
                  </a:lnTo>
                  <a:lnTo>
                    <a:pt x="0" y="592"/>
                  </a:lnTo>
                  <a:lnTo>
                    <a:pt x="4" y="506"/>
                  </a:lnTo>
                  <a:lnTo>
                    <a:pt x="16" y="426"/>
                  </a:lnTo>
                  <a:lnTo>
                    <a:pt x="37" y="355"/>
                  </a:lnTo>
                  <a:lnTo>
                    <a:pt x="62" y="291"/>
                  </a:lnTo>
                  <a:lnTo>
                    <a:pt x="95" y="232"/>
                  </a:lnTo>
                  <a:lnTo>
                    <a:pt x="135" y="183"/>
                  </a:lnTo>
                  <a:lnTo>
                    <a:pt x="178" y="138"/>
                  </a:lnTo>
                  <a:lnTo>
                    <a:pt x="226" y="101"/>
                  </a:lnTo>
                  <a:lnTo>
                    <a:pt x="276" y="69"/>
                  </a:lnTo>
                  <a:lnTo>
                    <a:pt x="329" y="43"/>
                  </a:lnTo>
                  <a:lnTo>
                    <a:pt x="385" y="24"/>
                  </a:lnTo>
                  <a:lnTo>
                    <a:pt x="441" y="11"/>
                  </a:lnTo>
                  <a:lnTo>
                    <a:pt x="499" y="2"/>
                  </a:lnTo>
                  <a:lnTo>
                    <a:pt x="5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28600" y="32766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</a:rPr>
              <a:t>1.   A finite set of ``</a:t>
            </a:r>
            <a:r>
              <a:rPr lang="en-US" sz="2400" dirty="0" err="1" smtClean="0">
                <a:solidFill>
                  <a:srgbClr val="6600FF"/>
                </a:solidFill>
              </a:rPr>
              <a:t>vacua</a:t>
            </a:r>
            <a:r>
              <a:rPr lang="en-US" sz="2400" dirty="0" smtClean="0">
                <a:solidFill>
                  <a:srgbClr val="6600FF"/>
                </a:solidFill>
              </a:rPr>
              <a:t>’’: </a:t>
            </a:r>
            <a:endParaRPr lang="en-US" sz="2400" dirty="0">
              <a:solidFill>
                <a:srgbClr val="66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029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800080"/>
                </a:solidFill>
              </a:rPr>
              <a:t>Definition:</a:t>
            </a:r>
            <a:r>
              <a:rPr lang="en-US" sz="2400" dirty="0" smtClean="0">
                <a:solidFill>
                  <a:srgbClr val="800080"/>
                </a:solidFill>
              </a:rPr>
              <a:t> A  </a:t>
            </a:r>
            <a:r>
              <a:rPr lang="en-US" sz="2400" i="1" dirty="0" smtClean="0">
                <a:solidFill>
                  <a:srgbClr val="800080"/>
                </a:solidFill>
              </a:rPr>
              <a:t>plane web</a:t>
            </a:r>
            <a:r>
              <a:rPr lang="en-US" sz="2400" dirty="0" smtClean="0">
                <a:solidFill>
                  <a:srgbClr val="800080"/>
                </a:solidFill>
              </a:rPr>
              <a:t> is a graph in </a:t>
            </a:r>
            <a:r>
              <a:rPr lang="en-US" sz="2400" dirty="0" smtClean="0">
                <a:solidFill>
                  <a:srgbClr val="800080"/>
                </a:solidFill>
                <a:latin typeface="Mathematica7Mono" pitchFamily="2" charset="0"/>
                <a:ea typeface="Mathematica7Mono" pitchFamily="2" charset="0"/>
              </a:rPr>
              <a:t>R</a:t>
            </a:r>
            <a:r>
              <a:rPr lang="en-US" sz="2400" baseline="30000" dirty="0" smtClean="0">
                <a:solidFill>
                  <a:srgbClr val="800080"/>
                </a:solidFill>
              </a:rPr>
              <a:t>2</a:t>
            </a:r>
            <a:r>
              <a:rPr lang="en-US" sz="2400" dirty="0" smtClean="0">
                <a:solidFill>
                  <a:srgbClr val="800080"/>
                </a:solidFill>
              </a:rPr>
              <a:t>, together with a </a:t>
            </a:r>
            <a:r>
              <a:rPr lang="en-US" sz="2400" dirty="0" smtClean="0">
                <a:solidFill>
                  <a:srgbClr val="800080"/>
                </a:solidFill>
              </a:rPr>
              <a:t>coloring</a:t>
            </a:r>
            <a:r>
              <a:rPr lang="en-US" sz="2400" dirty="0" smtClean="0">
                <a:solidFill>
                  <a:srgbClr val="800080"/>
                </a:solidFill>
              </a:rPr>
              <a:t> </a:t>
            </a:r>
            <a:r>
              <a:rPr lang="en-US" sz="2400" dirty="0" smtClean="0">
                <a:solidFill>
                  <a:srgbClr val="800080"/>
                </a:solidFill>
              </a:rPr>
              <a:t>of faces by </a:t>
            </a:r>
            <a:r>
              <a:rPr lang="en-US" sz="2400" dirty="0" err="1" smtClean="0">
                <a:solidFill>
                  <a:srgbClr val="800080"/>
                </a:solidFill>
              </a:rPr>
              <a:t>vacua</a:t>
            </a:r>
            <a:r>
              <a:rPr lang="en-US" sz="2400" dirty="0">
                <a:solidFill>
                  <a:srgbClr val="800080"/>
                </a:solidFill>
              </a:rPr>
              <a:t> </a:t>
            </a:r>
            <a:r>
              <a:rPr lang="en-US" sz="2400" dirty="0" smtClean="0">
                <a:solidFill>
                  <a:srgbClr val="800080"/>
                </a:solidFill>
              </a:rPr>
              <a:t>(</a:t>
            </a:r>
            <a:r>
              <a:rPr lang="en-US" sz="2400" dirty="0" smtClean="0">
                <a:solidFill>
                  <a:srgbClr val="800080"/>
                </a:solidFill>
              </a:rPr>
              <a:t>so </a:t>
            </a:r>
            <a:r>
              <a:rPr lang="en-US" sz="2400" dirty="0" smtClean="0">
                <a:solidFill>
                  <a:srgbClr val="800080"/>
                </a:solidFill>
              </a:rPr>
              <a:t>that across edges labels </a:t>
            </a:r>
            <a:r>
              <a:rPr lang="en-US" sz="2400" dirty="0" smtClean="0">
                <a:solidFill>
                  <a:srgbClr val="800080"/>
                </a:solidFill>
              </a:rPr>
              <a:t>differ) </a:t>
            </a:r>
            <a:r>
              <a:rPr lang="en-US" sz="2400" dirty="0" smtClean="0">
                <a:solidFill>
                  <a:srgbClr val="800080"/>
                </a:solidFill>
              </a:rPr>
              <a:t>and if an edge is oriented so that </a:t>
            </a:r>
            <a:r>
              <a:rPr lang="en-US" sz="2400" i="1" dirty="0" err="1" smtClean="0">
                <a:solidFill>
                  <a:srgbClr val="800080"/>
                </a:solidFill>
              </a:rPr>
              <a:t>i</a:t>
            </a:r>
            <a:r>
              <a:rPr lang="en-US" sz="2400" dirty="0" smtClean="0">
                <a:solidFill>
                  <a:srgbClr val="800080"/>
                </a:solidFill>
              </a:rPr>
              <a:t> is on the left and </a:t>
            </a:r>
            <a:r>
              <a:rPr lang="en-US" sz="2400" i="1" dirty="0" smtClean="0">
                <a:solidFill>
                  <a:srgbClr val="800080"/>
                </a:solidFill>
              </a:rPr>
              <a:t>j</a:t>
            </a:r>
            <a:r>
              <a:rPr lang="en-US" sz="2400" dirty="0" smtClean="0">
                <a:solidFill>
                  <a:srgbClr val="800080"/>
                </a:solidFill>
              </a:rPr>
              <a:t> on the right then the edge is parallel to </a:t>
            </a:r>
            <a:r>
              <a:rPr lang="en-US" sz="2400" dirty="0" err="1" smtClean="0">
                <a:solidFill>
                  <a:srgbClr val="800080"/>
                </a:solidFill>
              </a:rPr>
              <a:t>z</a:t>
            </a:r>
            <a:r>
              <a:rPr lang="en-US" sz="2400" i="1" baseline="-25000" dirty="0" err="1" smtClean="0">
                <a:solidFill>
                  <a:srgbClr val="800080"/>
                </a:solidFill>
              </a:rPr>
              <a:t>ij</a:t>
            </a:r>
            <a:r>
              <a:rPr lang="en-US" sz="2400" dirty="0" smtClean="0">
                <a:solidFill>
                  <a:srgbClr val="800080"/>
                </a:solidFill>
              </a:rPr>
              <a:t> = </a:t>
            </a:r>
            <a:r>
              <a:rPr lang="en-US" sz="2400" dirty="0" err="1" smtClean="0">
                <a:solidFill>
                  <a:srgbClr val="800080"/>
                </a:solidFill>
              </a:rPr>
              <a:t>z</a:t>
            </a:r>
            <a:r>
              <a:rPr lang="en-US" sz="2400" i="1" baseline="-25000" dirty="0" err="1" smtClean="0">
                <a:solidFill>
                  <a:srgbClr val="800080"/>
                </a:solidFill>
              </a:rPr>
              <a:t>i</a:t>
            </a:r>
            <a:r>
              <a:rPr lang="en-US" sz="2400" dirty="0" smtClean="0">
                <a:solidFill>
                  <a:srgbClr val="800080"/>
                </a:solidFill>
              </a:rPr>
              <a:t> – </a:t>
            </a:r>
            <a:r>
              <a:rPr lang="en-US" sz="2400" dirty="0" err="1" smtClean="0">
                <a:solidFill>
                  <a:srgbClr val="800080"/>
                </a:solidFill>
              </a:rPr>
              <a:t>z</a:t>
            </a:r>
            <a:r>
              <a:rPr lang="en-US" sz="2400" i="1" baseline="-25000" dirty="0" err="1" smtClean="0">
                <a:solidFill>
                  <a:srgbClr val="800080"/>
                </a:solidFill>
              </a:rPr>
              <a:t>j</a:t>
            </a:r>
            <a:r>
              <a:rPr lang="en-US" sz="2400" dirty="0" smtClean="0">
                <a:solidFill>
                  <a:srgbClr val="800080"/>
                </a:solidFill>
              </a:rPr>
              <a:t> . </a:t>
            </a:r>
            <a:r>
              <a:rPr lang="en-US" sz="2000" dirty="0" smtClean="0">
                <a:solidFill>
                  <a:srgbClr val="800080"/>
                </a:solidFill>
              </a:rPr>
              <a:t>(Option: </a:t>
            </a:r>
            <a:r>
              <a:rPr lang="en-US" sz="2000" dirty="0" smtClean="0">
                <a:solidFill>
                  <a:srgbClr val="800080"/>
                </a:solidFill>
              </a:rPr>
              <a:t>Require vertices </a:t>
            </a:r>
            <a:r>
              <a:rPr lang="en-US" sz="2000" dirty="0" smtClean="0">
                <a:solidFill>
                  <a:srgbClr val="800080"/>
                </a:solidFill>
              </a:rPr>
              <a:t>at least 3-valent.)</a:t>
            </a:r>
            <a:endParaRPr lang="en-US" sz="2400" dirty="0" smtClean="0">
              <a:solidFill>
                <a:srgbClr val="80008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1430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We now give a  purely mathematical construction.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71600" y="762000"/>
            <a:ext cx="1981200" cy="1905000"/>
            <a:chOff x="1143000" y="228600"/>
            <a:chExt cx="1981200" cy="1905000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1367287" y="1202394"/>
              <a:ext cx="531158" cy="931206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1524000" y="228600"/>
              <a:ext cx="386725" cy="965742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928004" y="1202394"/>
              <a:ext cx="1196196" cy="522705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2286000" y="533400"/>
              <a:ext cx="298777" cy="415021"/>
              <a:chOff x="2414" y="2576"/>
              <a:chExt cx="1077" cy="1280"/>
            </a:xfrm>
          </p:grpSpPr>
          <p:sp>
            <p:nvSpPr>
              <p:cNvPr id="16" name="Freeform 6"/>
              <p:cNvSpPr>
                <a:spLocks noEditPoints="1"/>
              </p:cNvSpPr>
              <p:nvPr/>
            </p:nvSpPr>
            <p:spPr bwMode="auto">
              <a:xfrm>
                <a:off x="2414" y="25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7"/>
              <p:cNvSpPr>
                <a:spLocks/>
              </p:cNvSpPr>
              <p:nvPr/>
            </p:nvSpPr>
            <p:spPr bwMode="auto">
              <a:xfrm>
                <a:off x="3069" y="3108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1853242" y="1127722"/>
              <a:ext cx="99592" cy="11640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10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2040147" y="1538419"/>
              <a:ext cx="309595" cy="415021"/>
              <a:chOff x="4238" y="1472"/>
              <a:chExt cx="1116" cy="1280"/>
            </a:xfrm>
          </p:grpSpPr>
          <p:sp>
            <p:nvSpPr>
              <p:cNvPr id="14" name="Freeform 12"/>
              <p:cNvSpPr>
                <a:spLocks noEditPoints="1"/>
              </p:cNvSpPr>
              <p:nvPr/>
            </p:nvSpPr>
            <p:spPr bwMode="auto">
              <a:xfrm>
                <a:off x="4238" y="147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4838" y="200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16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1143000" y="978377"/>
              <a:ext cx="306855" cy="415021"/>
              <a:chOff x="2462" y="2432"/>
              <a:chExt cx="1126" cy="1303"/>
            </a:xfrm>
          </p:grpSpPr>
          <p:sp>
            <p:nvSpPr>
              <p:cNvPr id="12" name="Freeform 18"/>
              <p:cNvSpPr>
                <a:spLocks noEditPoints="1"/>
              </p:cNvSpPr>
              <p:nvPr/>
            </p:nvSpPr>
            <p:spPr bwMode="auto">
              <a:xfrm>
                <a:off x="2462" y="243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9"/>
              <p:cNvSpPr>
                <a:spLocks/>
              </p:cNvSpPr>
              <p:nvPr/>
            </p:nvSpPr>
            <p:spPr bwMode="auto">
              <a:xfrm>
                <a:off x="3052" y="2964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990600" y="3810000"/>
            <a:ext cx="2286000" cy="2388093"/>
            <a:chOff x="1143000" y="609600"/>
            <a:chExt cx="5791200" cy="5436093"/>
          </a:xfrm>
        </p:grpSpPr>
        <p:cxnSp>
          <p:nvCxnSpPr>
            <p:cNvPr id="41" name="Straight Arrow Connector 40"/>
            <p:cNvCxnSpPr/>
            <p:nvPr/>
          </p:nvCxnSpPr>
          <p:spPr>
            <a:xfrm flipH="1" flipV="1">
              <a:off x="3581400" y="609600"/>
              <a:ext cx="38100" cy="17526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46" idx="1"/>
            </p:cNvCxnSpPr>
            <p:nvPr/>
          </p:nvCxnSpPr>
          <p:spPr>
            <a:xfrm flipH="1" flipV="1">
              <a:off x="3657600" y="2514600"/>
              <a:ext cx="1481278" cy="1786078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>
              <a:off x="2702178" y="2362200"/>
              <a:ext cx="955422" cy="2007986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2667000" y="4419600"/>
              <a:ext cx="2438400" cy="37144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1143000" y="4495800"/>
              <a:ext cx="1447800" cy="14478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5105400" y="42672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5257800" y="4495800"/>
              <a:ext cx="1676400" cy="10668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1524000" y="2514600"/>
              <a:ext cx="470593" cy="559293"/>
              <a:chOff x="1502" y="752"/>
              <a:chExt cx="1077" cy="1280"/>
            </a:xfrm>
          </p:grpSpPr>
          <p:sp>
            <p:nvSpPr>
              <p:cNvPr id="60" name="Freeform 6"/>
              <p:cNvSpPr>
                <a:spLocks noEditPoints="1"/>
              </p:cNvSpPr>
              <p:nvPr/>
            </p:nvSpPr>
            <p:spPr bwMode="auto">
              <a:xfrm>
                <a:off x="1502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"/>
              <p:cNvSpPr>
                <a:spLocks/>
              </p:cNvSpPr>
              <p:nvPr/>
            </p:nvSpPr>
            <p:spPr bwMode="auto">
              <a:xfrm>
                <a:off x="2157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9" name="Group 48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5410200" y="2438400"/>
              <a:ext cx="487634" cy="559293"/>
              <a:chOff x="4286" y="944"/>
              <a:chExt cx="1116" cy="1280"/>
            </a:xfrm>
          </p:grpSpPr>
          <p:sp>
            <p:nvSpPr>
              <p:cNvPr id="58" name="Freeform 12"/>
              <p:cNvSpPr>
                <a:spLocks noEditPoints="1"/>
              </p:cNvSpPr>
              <p:nvPr/>
            </p:nvSpPr>
            <p:spPr bwMode="auto">
              <a:xfrm>
                <a:off x="4286" y="94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13"/>
              <p:cNvSpPr>
                <a:spLocks/>
              </p:cNvSpPr>
              <p:nvPr/>
            </p:nvSpPr>
            <p:spPr bwMode="auto">
              <a:xfrm>
                <a:off x="4886" y="1476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0" name="Oval 49"/>
            <p:cNvSpPr/>
            <p:nvPr/>
          </p:nvSpPr>
          <p:spPr>
            <a:xfrm>
              <a:off x="3505200" y="22860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10"/>
            <p:cNvSpPr/>
            <p:nvPr/>
          </p:nvSpPr>
          <p:spPr>
            <a:xfrm>
              <a:off x="2514600" y="4308042"/>
              <a:ext cx="228600" cy="2286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2" name="Group 16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3505200" y="5486400"/>
              <a:ext cx="483318" cy="559293"/>
              <a:chOff x="3326" y="3296"/>
              <a:chExt cx="1126" cy="1303"/>
            </a:xfrm>
          </p:grpSpPr>
          <p:sp>
            <p:nvSpPr>
              <p:cNvPr id="56" name="Freeform 18"/>
              <p:cNvSpPr>
                <a:spLocks noEditPoints="1"/>
              </p:cNvSpPr>
              <p:nvPr/>
            </p:nvSpPr>
            <p:spPr bwMode="auto">
              <a:xfrm>
                <a:off x="3326" y="329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9"/>
              <p:cNvSpPr>
                <a:spLocks/>
              </p:cNvSpPr>
              <p:nvPr/>
            </p:nvSpPr>
            <p:spPr bwMode="auto">
              <a:xfrm>
                <a:off x="3916" y="3828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3" name="Group 22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3581400" y="3352801"/>
              <a:ext cx="498994" cy="559293"/>
              <a:chOff x="3374" y="1952"/>
              <a:chExt cx="1142" cy="1280"/>
            </a:xfrm>
          </p:grpSpPr>
          <p:sp>
            <p:nvSpPr>
              <p:cNvPr id="54" name="Freeform 24"/>
              <p:cNvSpPr>
                <a:spLocks noEditPoints="1"/>
              </p:cNvSpPr>
              <p:nvPr/>
            </p:nvSpPr>
            <p:spPr bwMode="auto">
              <a:xfrm>
                <a:off x="3374" y="19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5"/>
              <p:cNvSpPr>
                <a:spLocks noEditPoints="1"/>
              </p:cNvSpPr>
              <p:nvPr/>
            </p:nvSpPr>
            <p:spPr bwMode="auto">
              <a:xfrm>
                <a:off x="3949" y="2474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5334000" y="990600"/>
            <a:ext cx="2590800" cy="1600200"/>
            <a:chOff x="4876800" y="304800"/>
            <a:chExt cx="2590800" cy="1600200"/>
          </a:xfrm>
        </p:grpSpPr>
        <p:cxnSp>
          <p:nvCxnSpPr>
            <p:cNvPr id="69" name="Straight Arrow Connector 68"/>
            <p:cNvCxnSpPr/>
            <p:nvPr/>
          </p:nvCxnSpPr>
          <p:spPr>
            <a:xfrm flipH="1">
              <a:off x="5778479" y="1089212"/>
              <a:ext cx="746217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6586880" y="392654"/>
              <a:ext cx="696469" cy="66518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 flipV="1">
              <a:off x="5032262" y="430306"/>
              <a:ext cx="684032" cy="627529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027218" y="304800"/>
              <a:ext cx="279831" cy="335614"/>
              <a:chOff x="2414" y="2576"/>
              <a:chExt cx="1077" cy="1280"/>
            </a:xfrm>
          </p:grpSpPr>
          <p:sp>
            <p:nvSpPr>
              <p:cNvPr id="80" name="Freeform 6"/>
              <p:cNvSpPr>
                <a:spLocks noEditPoints="1"/>
              </p:cNvSpPr>
              <p:nvPr/>
            </p:nvSpPr>
            <p:spPr bwMode="auto">
              <a:xfrm>
                <a:off x="2414" y="25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"/>
              <p:cNvSpPr>
                <a:spLocks/>
              </p:cNvSpPr>
              <p:nvPr/>
            </p:nvSpPr>
            <p:spPr bwMode="auto">
              <a:xfrm>
                <a:off x="3069" y="3108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4" name="Oval 63"/>
            <p:cNvSpPr/>
            <p:nvPr/>
          </p:nvSpPr>
          <p:spPr>
            <a:xfrm>
              <a:off x="5685202" y="1026459"/>
              <a:ext cx="93277" cy="941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6617973" y="1120588"/>
              <a:ext cx="590755" cy="784412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5218816" y="1120588"/>
              <a:ext cx="497478" cy="753035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6524696" y="1026459"/>
              <a:ext cx="93277" cy="941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1" name="Group 70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177636" y="806824"/>
              <a:ext cx="289964" cy="335614"/>
              <a:chOff x="4238" y="1472"/>
              <a:chExt cx="1116" cy="1280"/>
            </a:xfrm>
          </p:grpSpPr>
          <p:sp>
            <p:nvSpPr>
              <p:cNvPr id="78" name="Freeform 12"/>
              <p:cNvSpPr>
                <a:spLocks noEditPoints="1"/>
              </p:cNvSpPr>
              <p:nvPr/>
            </p:nvSpPr>
            <p:spPr bwMode="auto">
              <a:xfrm>
                <a:off x="4238" y="147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13"/>
              <p:cNvSpPr>
                <a:spLocks/>
              </p:cNvSpPr>
              <p:nvPr/>
            </p:nvSpPr>
            <p:spPr bwMode="auto">
              <a:xfrm>
                <a:off x="4838" y="200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2" name="Group 16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027218" y="1434353"/>
              <a:ext cx="287398" cy="335614"/>
              <a:chOff x="2462" y="2432"/>
              <a:chExt cx="1126" cy="1303"/>
            </a:xfrm>
          </p:grpSpPr>
          <p:sp>
            <p:nvSpPr>
              <p:cNvPr id="76" name="Freeform 18"/>
              <p:cNvSpPr>
                <a:spLocks noEditPoints="1"/>
              </p:cNvSpPr>
              <p:nvPr/>
            </p:nvSpPr>
            <p:spPr bwMode="auto">
              <a:xfrm>
                <a:off x="2462" y="243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19"/>
              <p:cNvSpPr>
                <a:spLocks/>
              </p:cNvSpPr>
              <p:nvPr/>
            </p:nvSpPr>
            <p:spPr bwMode="auto">
              <a:xfrm>
                <a:off x="3052" y="2964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3" name="Group 22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4876800" y="995083"/>
              <a:ext cx="296720" cy="335614"/>
              <a:chOff x="686" y="1760"/>
              <a:chExt cx="1142" cy="1280"/>
            </a:xfrm>
          </p:grpSpPr>
          <p:sp>
            <p:nvSpPr>
              <p:cNvPr id="74" name="Freeform 24"/>
              <p:cNvSpPr>
                <a:spLocks noEditPoints="1"/>
              </p:cNvSpPr>
              <p:nvPr/>
            </p:nvSpPr>
            <p:spPr bwMode="auto">
              <a:xfrm>
                <a:off x="686" y="176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5"/>
              <p:cNvSpPr>
                <a:spLocks noEditPoints="1"/>
              </p:cNvSpPr>
              <p:nvPr/>
            </p:nvSpPr>
            <p:spPr bwMode="auto">
              <a:xfrm>
                <a:off x="1261" y="2282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4343400" y="3733800"/>
            <a:ext cx="4630798" cy="2362200"/>
            <a:chOff x="1219200" y="990600"/>
            <a:chExt cx="4630798" cy="2362200"/>
          </a:xfrm>
        </p:grpSpPr>
        <p:grpSp>
          <p:nvGrpSpPr>
            <p:cNvPr id="85" name="Group 4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 bwMode="auto">
            <a:xfrm>
              <a:off x="2826818" y="1600200"/>
              <a:ext cx="279831" cy="335614"/>
              <a:chOff x="2414" y="2576"/>
              <a:chExt cx="1077" cy="1280"/>
            </a:xfrm>
          </p:grpSpPr>
          <p:sp>
            <p:nvSpPr>
              <p:cNvPr id="108" name="Freeform 6"/>
              <p:cNvSpPr>
                <a:spLocks noEditPoints="1"/>
              </p:cNvSpPr>
              <p:nvPr/>
            </p:nvSpPr>
            <p:spPr bwMode="auto">
              <a:xfrm>
                <a:off x="2414" y="25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7"/>
              <p:cNvSpPr>
                <a:spLocks/>
              </p:cNvSpPr>
              <p:nvPr/>
            </p:nvSpPr>
            <p:spPr bwMode="auto">
              <a:xfrm>
                <a:off x="3069" y="3108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6" name="Oval 85"/>
            <p:cNvSpPr/>
            <p:nvPr/>
          </p:nvSpPr>
          <p:spPr>
            <a:xfrm>
              <a:off x="2484802" y="2321859"/>
              <a:ext cx="93277" cy="941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>
              <a:off x="4648200" y="2514600"/>
              <a:ext cx="590755" cy="784412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 flipV="1">
              <a:off x="1600200" y="1524000"/>
              <a:ext cx="915694" cy="829236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H="1">
              <a:off x="2209800" y="2415988"/>
              <a:ext cx="306094" cy="936812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/>
            <p:cNvSpPr/>
            <p:nvPr/>
          </p:nvSpPr>
          <p:spPr>
            <a:xfrm>
              <a:off x="3429000" y="1981200"/>
              <a:ext cx="93277" cy="941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1" name="Straight Arrow Connector 90"/>
            <p:cNvCxnSpPr>
              <a:stCxn id="90" idx="3"/>
            </p:cNvCxnSpPr>
            <p:nvPr/>
          </p:nvCxnSpPr>
          <p:spPr>
            <a:xfrm flipH="1">
              <a:off x="2578080" y="2061544"/>
              <a:ext cx="864580" cy="323068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4648200" y="1828800"/>
              <a:ext cx="696469" cy="66518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70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191000" y="1447800"/>
              <a:ext cx="289964" cy="335614"/>
              <a:chOff x="4238" y="1472"/>
              <a:chExt cx="1116" cy="1280"/>
            </a:xfrm>
          </p:grpSpPr>
          <p:sp>
            <p:nvSpPr>
              <p:cNvPr id="106" name="Freeform 12"/>
              <p:cNvSpPr>
                <a:spLocks noEditPoints="1"/>
              </p:cNvSpPr>
              <p:nvPr/>
            </p:nvSpPr>
            <p:spPr bwMode="auto">
              <a:xfrm>
                <a:off x="4238" y="147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13"/>
              <p:cNvSpPr>
                <a:spLocks/>
              </p:cNvSpPr>
              <p:nvPr/>
            </p:nvSpPr>
            <p:spPr bwMode="auto">
              <a:xfrm>
                <a:off x="4838" y="200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4" name="Group 16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5562600" y="2514600"/>
              <a:ext cx="287398" cy="335614"/>
              <a:chOff x="2462" y="2432"/>
              <a:chExt cx="1126" cy="1303"/>
            </a:xfrm>
          </p:grpSpPr>
          <p:sp>
            <p:nvSpPr>
              <p:cNvPr id="104" name="Freeform 18"/>
              <p:cNvSpPr>
                <a:spLocks noEditPoints="1"/>
              </p:cNvSpPr>
              <p:nvPr/>
            </p:nvSpPr>
            <p:spPr bwMode="auto">
              <a:xfrm>
                <a:off x="2462" y="243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9"/>
              <p:cNvSpPr>
                <a:spLocks/>
              </p:cNvSpPr>
              <p:nvPr/>
            </p:nvSpPr>
            <p:spPr bwMode="auto">
              <a:xfrm>
                <a:off x="3052" y="2964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5" name="Group 22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3352800" y="2819400"/>
              <a:ext cx="296720" cy="335614"/>
              <a:chOff x="686" y="1760"/>
              <a:chExt cx="1142" cy="1280"/>
            </a:xfrm>
          </p:grpSpPr>
          <p:sp>
            <p:nvSpPr>
              <p:cNvPr id="102" name="Freeform 24"/>
              <p:cNvSpPr>
                <a:spLocks noEditPoints="1"/>
              </p:cNvSpPr>
              <p:nvPr/>
            </p:nvSpPr>
            <p:spPr bwMode="auto">
              <a:xfrm>
                <a:off x="686" y="176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5"/>
              <p:cNvSpPr>
                <a:spLocks noEditPoints="1"/>
              </p:cNvSpPr>
              <p:nvPr/>
            </p:nvSpPr>
            <p:spPr bwMode="auto">
              <a:xfrm>
                <a:off x="1261" y="2282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96" name="Straight Arrow Connector 95"/>
            <p:cNvCxnSpPr/>
            <p:nvPr/>
          </p:nvCxnSpPr>
          <p:spPr>
            <a:xfrm flipH="1" flipV="1">
              <a:off x="3505200" y="2057400"/>
              <a:ext cx="1143000" cy="438932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V="1">
              <a:off x="3505200" y="990600"/>
              <a:ext cx="304800" cy="969982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4572000" y="2438400"/>
              <a:ext cx="93277" cy="941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9" name="Group 4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1219200" y="2362200"/>
              <a:ext cx="287448" cy="335614"/>
              <a:chOff x="926" y="1520"/>
              <a:chExt cx="1116" cy="1303"/>
            </a:xfrm>
          </p:grpSpPr>
          <p:sp>
            <p:nvSpPr>
              <p:cNvPr id="100" name="Freeform 6"/>
              <p:cNvSpPr>
                <a:spLocks noEditPoints="1"/>
              </p:cNvSpPr>
              <p:nvPr/>
            </p:nvSpPr>
            <p:spPr bwMode="auto">
              <a:xfrm>
                <a:off x="926" y="152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7"/>
              <p:cNvSpPr>
                <a:spLocks/>
              </p:cNvSpPr>
              <p:nvPr/>
            </p:nvSpPr>
            <p:spPr bwMode="auto">
              <a:xfrm>
                <a:off x="1526" y="2052"/>
                <a:ext cx="516" cy="771"/>
              </a:xfrm>
              <a:custGeom>
                <a:avLst/>
                <a:gdLst/>
                <a:ahLst/>
                <a:cxnLst>
                  <a:cxn ang="0">
                    <a:pos x="255" y="3"/>
                  </a:cxn>
                  <a:cxn ang="0">
                    <a:pos x="362" y="47"/>
                  </a:cxn>
                  <a:cxn ang="0">
                    <a:pos x="622" y="102"/>
                  </a:cxn>
                  <a:cxn ang="0">
                    <a:pos x="797" y="113"/>
                  </a:cxn>
                  <a:cxn ang="0">
                    <a:pos x="1094" y="83"/>
                  </a:cxn>
                  <a:cxn ang="0">
                    <a:pos x="1291" y="26"/>
                  </a:cxn>
                  <a:cxn ang="0">
                    <a:pos x="1347" y="0"/>
                  </a:cxn>
                  <a:cxn ang="0">
                    <a:pos x="1379" y="13"/>
                  </a:cxn>
                  <a:cxn ang="0">
                    <a:pos x="1389" y="63"/>
                  </a:cxn>
                  <a:cxn ang="0">
                    <a:pos x="1331" y="139"/>
                  </a:cxn>
                  <a:cxn ang="0">
                    <a:pos x="1200" y="246"/>
                  </a:cxn>
                  <a:cxn ang="0">
                    <a:pos x="1000" y="347"/>
                  </a:cxn>
                  <a:cxn ang="0">
                    <a:pos x="740" y="403"/>
                  </a:cxn>
                  <a:cxn ang="0">
                    <a:pos x="589" y="403"/>
                  </a:cxn>
                  <a:cxn ang="0">
                    <a:pos x="432" y="384"/>
                  </a:cxn>
                  <a:cxn ang="0">
                    <a:pos x="325" y="360"/>
                  </a:cxn>
                  <a:cxn ang="0">
                    <a:pos x="431" y="926"/>
                  </a:cxn>
                  <a:cxn ang="0">
                    <a:pos x="652" y="847"/>
                  </a:cxn>
                  <a:cxn ang="0">
                    <a:pos x="887" y="837"/>
                  </a:cxn>
                  <a:cxn ang="0">
                    <a:pos x="1156" y="917"/>
                  </a:cxn>
                  <a:cxn ang="0">
                    <a:pos x="1365" y="1082"/>
                  </a:cxn>
                  <a:cxn ang="0">
                    <a:pos x="1500" y="1307"/>
                  </a:cxn>
                  <a:cxn ang="0">
                    <a:pos x="1547" y="1569"/>
                  </a:cxn>
                  <a:cxn ang="0">
                    <a:pos x="1487" y="1847"/>
                  </a:cxn>
                  <a:cxn ang="0">
                    <a:pos x="1320" y="2073"/>
                  </a:cxn>
                  <a:cxn ang="0">
                    <a:pos x="1077" y="2233"/>
                  </a:cxn>
                  <a:cxn ang="0">
                    <a:pos x="783" y="2307"/>
                  </a:cxn>
                  <a:cxn ang="0">
                    <a:pos x="485" y="2281"/>
                  </a:cxn>
                  <a:cxn ang="0">
                    <a:pos x="244" y="2163"/>
                  </a:cxn>
                  <a:cxn ang="0">
                    <a:pos x="80" y="1981"/>
                  </a:cxn>
                  <a:cxn ang="0">
                    <a:pos x="4" y="1761"/>
                  </a:cxn>
                  <a:cxn ang="0">
                    <a:pos x="18" y="1616"/>
                  </a:cxn>
                  <a:cxn ang="0">
                    <a:pos x="77" y="1551"/>
                  </a:cxn>
                  <a:cxn ang="0">
                    <a:pos x="143" y="1527"/>
                  </a:cxn>
                  <a:cxn ang="0">
                    <a:pos x="178" y="1523"/>
                  </a:cxn>
                  <a:cxn ang="0">
                    <a:pos x="243" y="1535"/>
                  </a:cxn>
                  <a:cxn ang="0">
                    <a:pos x="315" y="1585"/>
                  </a:cxn>
                  <a:cxn ang="0">
                    <a:pos x="348" y="1696"/>
                  </a:cxn>
                  <a:cxn ang="0">
                    <a:pos x="319" y="1795"/>
                  </a:cxn>
                  <a:cxn ang="0">
                    <a:pos x="225" y="1856"/>
                  </a:cxn>
                  <a:cxn ang="0">
                    <a:pos x="209" y="1962"/>
                  </a:cxn>
                  <a:cxn ang="0">
                    <a:pos x="374" y="2115"/>
                  </a:cxn>
                  <a:cxn ang="0">
                    <a:pos x="589" y="2196"/>
                  </a:cxn>
                  <a:cxn ang="0">
                    <a:pos x="826" y="2191"/>
                  </a:cxn>
                  <a:cxn ang="0">
                    <a:pos x="1032" y="2086"/>
                  </a:cxn>
                  <a:cxn ang="0">
                    <a:pos x="1160" y="1908"/>
                  </a:cxn>
                  <a:cxn ang="0">
                    <a:pos x="1208" y="1710"/>
                  </a:cxn>
                  <a:cxn ang="0">
                    <a:pos x="1215" y="1553"/>
                  </a:cxn>
                  <a:cxn ang="0">
                    <a:pos x="1195" y="1304"/>
                  </a:cxn>
                  <a:cxn ang="0">
                    <a:pos x="1130" y="1118"/>
                  </a:cxn>
                  <a:cxn ang="0">
                    <a:pos x="1092" y="1062"/>
                  </a:cxn>
                  <a:cxn ang="0">
                    <a:pos x="1002" y="985"/>
                  </a:cxn>
                  <a:cxn ang="0">
                    <a:pos x="852" y="934"/>
                  </a:cxn>
                  <a:cxn ang="0">
                    <a:pos x="702" y="938"/>
                  </a:cxn>
                  <a:cxn ang="0">
                    <a:pos x="533" y="982"/>
                  </a:cxn>
                  <a:cxn ang="0">
                    <a:pos x="363" y="1098"/>
                  </a:cxn>
                  <a:cxn ang="0">
                    <a:pos x="292" y="1175"/>
                  </a:cxn>
                  <a:cxn ang="0">
                    <a:pos x="255" y="1185"/>
                  </a:cxn>
                  <a:cxn ang="0">
                    <a:pos x="208" y="1159"/>
                  </a:cxn>
                  <a:cxn ang="0">
                    <a:pos x="201" y="1088"/>
                  </a:cxn>
                  <a:cxn ang="0">
                    <a:pos x="204" y="33"/>
                  </a:cxn>
                  <a:cxn ang="0">
                    <a:pos x="240" y="0"/>
                  </a:cxn>
                </a:cxnLst>
                <a:rect l="0" t="0" r="r" b="b"/>
                <a:pathLst>
                  <a:path w="1547" h="2311">
                    <a:moveTo>
                      <a:pt x="240" y="0"/>
                    </a:moveTo>
                    <a:lnTo>
                      <a:pt x="244" y="0"/>
                    </a:lnTo>
                    <a:lnTo>
                      <a:pt x="248" y="1"/>
                    </a:lnTo>
                    <a:lnTo>
                      <a:pt x="255" y="3"/>
                    </a:lnTo>
                    <a:lnTo>
                      <a:pt x="262" y="7"/>
                    </a:lnTo>
                    <a:lnTo>
                      <a:pt x="273" y="13"/>
                    </a:lnTo>
                    <a:lnTo>
                      <a:pt x="286" y="22"/>
                    </a:lnTo>
                    <a:lnTo>
                      <a:pt x="362" y="47"/>
                    </a:lnTo>
                    <a:lnTo>
                      <a:pt x="433" y="68"/>
                    </a:lnTo>
                    <a:lnTo>
                      <a:pt x="501" y="83"/>
                    </a:lnTo>
                    <a:lnTo>
                      <a:pt x="564" y="94"/>
                    </a:lnTo>
                    <a:lnTo>
                      <a:pt x="622" y="102"/>
                    </a:lnTo>
                    <a:lnTo>
                      <a:pt x="675" y="109"/>
                    </a:lnTo>
                    <a:lnTo>
                      <a:pt x="722" y="111"/>
                    </a:lnTo>
                    <a:lnTo>
                      <a:pt x="763" y="113"/>
                    </a:lnTo>
                    <a:lnTo>
                      <a:pt x="797" y="113"/>
                    </a:lnTo>
                    <a:lnTo>
                      <a:pt x="879" y="111"/>
                    </a:lnTo>
                    <a:lnTo>
                      <a:pt x="956" y="105"/>
                    </a:lnTo>
                    <a:lnTo>
                      <a:pt x="1027" y="94"/>
                    </a:lnTo>
                    <a:lnTo>
                      <a:pt x="1094" y="83"/>
                    </a:lnTo>
                    <a:lnTo>
                      <a:pt x="1153" y="68"/>
                    </a:lnTo>
                    <a:lnTo>
                      <a:pt x="1206" y="54"/>
                    </a:lnTo>
                    <a:lnTo>
                      <a:pt x="1252" y="41"/>
                    </a:lnTo>
                    <a:lnTo>
                      <a:pt x="1291" y="26"/>
                    </a:lnTo>
                    <a:lnTo>
                      <a:pt x="1323" y="16"/>
                    </a:lnTo>
                    <a:lnTo>
                      <a:pt x="1334" y="7"/>
                    </a:lnTo>
                    <a:lnTo>
                      <a:pt x="1341" y="3"/>
                    </a:lnTo>
                    <a:lnTo>
                      <a:pt x="1347" y="0"/>
                    </a:lnTo>
                    <a:lnTo>
                      <a:pt x="1354" y="0"/>
                    </a:lnTo>
                    <a:lnTo>
                      <a:pt x="1362" y="1"/>
                    </a:lnTo>
                    <a:lnTo>
                      <a:pt x="1370" y="5"/>
                    </a:lnTo>
                    <a:lnTo>
                      <a:pt x="1379" y="13"/>
                    </a:lnTo>
                    <a:lnTo>
                      <a:pt x="1385" y="22"/>
                    </a:lnTo>
                    <a:lnTo>
                      <a:pt x="1391" y="37"/>
                    </a:lnTo>
                    <a:lnTo>
                      <a:pt x="1392" y="54"/>
                    </a:lnTo>
                    <a:lnTo>
                      <a:pt x="1389" y="63"/>
                    </a:lnTo>
                    <a:lnTo>
                      <a:pt x="1383" y="77"/>
                    </a:lnTo>
                    <a:lnTo>
                      <a:pt x="1370" y="94"/>
                    </a:lnTo>
                    <a:lnTo>
                      <a:pt x="1353" y="115"/>
                    </a:lnTo>
                    <a:lnTo>
                      <a:pt x="1331" y="139"/>
                    </a:lnTo>
                    <a:lnTo>
                      <a:pt x="1306" y="164"/>
                    </a:lnTo>
                    <a:lnTo>
                      <a:pt x="1275" y="191"/>
                    </a:lnTo>
                    <a:lnTo>
                      <a:pt x="1239" y="219"/>
                    </a:lnTo>
                    <a:lnTo>
                      <a:pt x="1200" y="246"/>
                    </a:lnTo>
                    <a:lnTo>
                      <a:pt x="1156" y="274"/>
                    </a:lnTo>
                    <a:lnTo>
                      <a:pt x="1108" y="300"/>
                    </a:lnTo>
                    <a:lnTo>
                      <a:pt x="1057" y="324"/>
                    </a:lnTo>
                    <a:lnTo>
                      <a:pt x="1000" y="347"/>
                    </a:lnTo>
                    <a:lnTo>
                      <a:pt x="941" y="367"/>
                    </a:lnTo>
                    <a:lnTo>
                      <a:pt x="878" y="383"/>
                    </a:lnTo>
                    <a:lnTo>
                      <a:pt x="810" y="396"/>
                    </a:lnTo>
                    <a:lnTo>
                      <a:pt x="740" y="403"/>
                    </a:lnTo>
                    <a:lnTo>
                      <a:pt x="666" y="406"/>
                    </a:lnTo>
                    <a:lnTo>
                      <a:pt x="643" y="406"/>
                    </a:lnTo>
                    <a:lnTo>
                      <a:pt x="618" y="405"/>
                    </a:lnTo>
                    <a:lnTo>
                      <a:pt x="589" y="403"/>
                    </a:lnTo>
                    <a:lnTo>
                      <a:pt x="556" y="402"/>
                    </a:lnTo>
                    <a:lnTo>
                      <a:pt x="520" y="398"/>
                    </a:lnTo>
                    <a:lnTo>
                      <a:pt x="478" y="392"/>
                    </a:lnTo>
                    <a:lnTo>
                      <a:pt x="432" y="384"/>
                    </a:lnTo>
                    <a:lnTo>
                      <a:pt x="382" y="373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998"/>
                    </a:lnTo>
                    <a:lnTo>
                      <a:pt x="378" y="959"/>
                    </a:lnTo>
                    <a:lnTo>
                      <a:pt x="431" y="926"/>
                    </a:lnTo>
                    <a:lnTo>
                      <a:pt x="486" y="898"/>
                    </a:lnTo>
                    <a:lnTo>
                      <a:pt x="541" y="878"/>
                    </a:lnTo>
                    <a:lnTo>
                      <a:pt x="597" y="861"/>
                    </a:lnTo>
                    <a:lnTo>
                      <a:pt x="652" y="847"/>
                    </a:lnTo>
                    <a:lnTo>
                      <a:pt x="706" y="840"/>
                    </a:lnTo>
                    <a:lnTo>
                      <a:pt x="760" y="834"/>
                    </a:lnTo>
                    <a:lnTo>
                      <a:pt x="813" y="833"/>
                    </a:lnTo>
                    <a:lnTo>
                      <a:pt x="887" y="837"/>
                    </a:lnTo>
                    <a:lnTo>
                      <a:pt x="960" y="847"/>
                    </a:lnTo>
                    <a:lnTo>
                      <a:pt x="1029" y="864"/>
                    </a:lnTo>
                    <a:lnTo>
                      <a:pt x="1094" y="888"/>
                    </a:lnTo>
                    <a:lnTo>
                      <a:pt x="1156" y="917"/>
                    </a:lnTo>
                    <a:lnTo>
                      <a:pt x="1214" y="951"/>
                    </a:lnTo>
                    <a:lnTo>
                      <a:pt x="1269" y="990"/>
                    </a:lnTo>
                    <a:lnTo>
                      <a:pt x="1319" y="1033"/>
                    </a:lnTo>
                    <a:lnTo>
                      <a:pt x="1365" y="1082"/>
                    </a:lnTo>
                    <a:lnTo>
                      <a:pt x="1406" y="1134"/>
                    </a:lnTo>
                    <a:lnTo>
                      <a:pt x="1442" y="1189"/>
                    </a:lnTo>
                    <a:lnTo>
                      <a:pt x="1473" y="1247"/>
                    </a:lnTo>
                    <a:lnTo>
                      <a:pt x="1500" y="1307"/>
                    </a:lnTo>
                    <a:lnTo>
                      <a:pt x="1520" y="1370"/>
                    </a:lnTo>
                    <a:lnTo>
                      <a:pt x="1535" y="1435"/>
                    </a:lnTo>
                    <a:lnTo>
                      <a:pt x="1545" y="1501"/>
                    </a:lnTo>
                    <a:lnTo>
                      <a:pt x="1547" y="1569"/>
                    </a:lnTo>
                    <a:lnTo>
                      <a:pt x="1543" y="1642"/>
                    </a:lnTo>
                    <a:lnTo>
                      <a:pt x="1531" y="1713"/>
                    </a:lnTo>
                    <a:lnTo>
                      <a:pt x="1512" y="1781"/>
                    </a:lnTo>
                    <a:lnTo>
                      <a:pt x="1487" y="1847"/>
                    </a:lnTo>
                    <a:lnTo>
                      <a:pt x="1454" y="1908"/>
                    </a:lnTo>
                    <a:lnTo>
                      <a:pt x="1415" y="1967"/>
                    </a:lnTo>
                    <a:lnTo>
                      <a:pt x="1370" y="2022"/>
                    </a:lnTo>
                    <a:lnTo>
                      <a:pt x="1320" y="2073"/>
                    </a:lnTo>
                    <a:lnTo>
                      <a:pt x="1266" y="2120"/>
                    </a:lnTo>
                    <a:lnTo>
                      <a:pt x="1207" y="2163"/>
                    </a:lnTo>
                    <a:lnTo>
                      <a:pt x="1144" y="2200"/>
                    </a:lnTo>
                    <a:lnTo>
                      <a:pt x="1077" y="2233"/>
                    </a:lnTo>
                    <a:lnTo>
                      <a:pt x="1007" y="2260"/>
                    </a:lnTo>
                    <a:lnTo>
                      <a:pt x="934" y="2283"/>
                    </a:lnTo>
                    <a:lnTo>
                      <a:pt x="860" y="2298"/>
                    </a:lnTo>
                    <a:lnTo>
                      <a:pt x="783" y="2307"/>
                    </a:lnTo>
                    <a:lnTo>
                      <a:pt x="705" y="2311"/>
                    </a:lnTo>
                    <a:lnTo>
                      <a:pt x="628" y="2307"/>
                    </a:lnTo>
                    <a:lnTo>
                      <a:pt x="554" y="2298"/>
                    </a:lnTo>
                    <a:lnTo>
                      <a:pt x="485" y="2281"/>
                    </a:lnTo>
                    <a:lnTo>
                      <a:pt x="419" y="2259"/>
                    </a:lnTo>
                    <a:lnTo>
                      <a:pt x="356" y="2233"/>
                    </a:lnTo>
                    <a:lnTo>
                      <a:pt x="298" y="2200"/>
                    </a:lnTo>
                    <a:lnTo>
                      <a:pt x="244" y="2163"/>
                    </a:lnTo>
                    <a:lnTo>
                      <a:pt x="196" y="2123"/>
                    </a:lnTo>
                    <a:lnTo>
                      <a:pt x="151" y="2078"/>
                    </a:lnTo>
                    <a:lnTo>
                      <a:pt x="113" y="2031"/>
                    </a:lnTo>
                    <a:lnTo>
                      <a:pt x="80" y="1981"/>
                    </a:lnTo>
                    <a:lnTo>
                      <a:pt x="51" y="1928"/>
                    </a:lnTo>
                    <a:lnTo>
                      <a:pt x="30" y="1874"/>
                    </a:lnTo>
                    <a:lnTo>
                      <a:pt x="14" y="1818"/>
                    </a:lnTo>
                    <a:lnTo>
                      <a:pt x="4" y="1761"/>
                    </a:lnTo>
                    <a:lnTo>
                      <a:pt x="0" y="1704"/>
                    </a:lnTo>
                    <a:lnTo>
                      <a:pt x="3" y="1670"/>
                    </a:lnTo>
                    <a:lnTo>
                      <a:pt x="8" y="1641"/>
                    </a:lnTo>
                    <a:lnTo>
                      <a:pt x="18" y="1616"/>
                    </a:lnTo>
                    <a:lnTo>
                      <a:pt x="30" y="1594"/>
                    </a:lnTo>
                    <a:lnTo>
                      <a:pt x="45" y="1577"/>
                    </a:lnTo>
                    <a:lnTo>
                      <a:pt x="61" y="1562"/>
                    </a:lnTo>
                    <a:lnTo>
                      <a:pt x="77" y="1551"/>
                    </a:lnTo>
                    <a:lnTo>
                      <a:pt x="95" y="1541"/>
                    </a:lnTo>
                    <a:lnTo>
                      <a:pt x="112" y="1535"/>
                    </a:lnTo>
                    <a:lnTo>
                      <a:pt x="128" y="1530"/>
                    </a:lnTo>
                    <a:lnTo>
                      <a:pt x="143" y="1527"/>
                    </a:lnTo>
                    <a:lnTo>
                      <a:pt x="157" y="1524"/>
                    </a:lnTo>
                    <a:lnTo>
                      <a:pt x="167" y="1524"/>
                    </a:lnTo>
                    <a:lnTo>
                      <a:pt x="174" y="1523"/>
                    </a:lnTo>
                    <a:lnTo>
                      <a:pt x="178" y="1523"/>
                    </a:lnTo>
                    <a:lnTo>
                      <a:pt x="192" y="1524"/>
                    </a:lnTo>
                    <a:lnTo>
                      <a:pt x="207" y="1526"/>
                    </a:lnTo>
                    <a:lnTo>
                      <a:pt x="224" y="1530"/>
                    </a:lnTo>
                    <a:lnTo>
                      <a:pt x="243" y="1535"/>
                    </a:lnTo>
                    <a:lnTo>
                      <a:pt x="262" y="1543"/>
                    </a:lnTo>
                    <a:lnTo>
                      <a:pt x="281" y="1553"/>
                    </a:lnTo>
                    <a:lnTo>
                      <a:pt x="298" y="1568"/>
                    </a:lnTo>
                    <a:lnTo>
                      <a:pt x="315" y="1585"/>
                    </a:lnTo>
                    <a:lnTo>
                      <a:pt x="328" y="1606"/>
                    </a:lnTo>
                    <a:lnTo>
                      <a:pt x="339" y="1632"/>
                    </a:lnTo>
                    <a:lnTo>
                      <a:pt x="346" y="1662"/>
                    </a:lnTo>
                    <a:lnTo>
                      <a:pt x="348" y="1696"/>
                    </a:lnTo>
                    <a:lnTo>
                      <a:pt x="347" y="1723"/>
                    </a:lnTo>
                    <a:lnTo>
                      <a:pt x="340" y="1748"/>
                    </a:lnTo>
                    <a:lnTo>
                      <a:pt x="332" y="1773"/>
                    </a:lnTo>
                    <a:lnTo>
                      <a:pt x="319" y="1795"/>
                    </a:lnTo>
                    <a:lnTo>
                      <a:pt x="301" y="1815"/>
                    </a:lnTo>
                    <a:lnTo>
                      <a:pt x="279" y="1832"/>
                    </a:lnTo>
                    <a:lnTo>
                      <a:pt x="255" y="1845"/>
                    </a:lnTo>
                    <a:lnTo>
                      <a:pt x="225" y="1856"/>
                    </a:lnTo>
                    <a:lnTo>
                      <a:pt x="192" y="1861"/>
                    </a:lnTo>
                    <a:lnTo>
                      <a:pt x="155" y="1861"/>
                    </a:lnTo>
                    <a:lnTo>
                      <a:pt x="180" y="1913"/>
                    </a:lnTo>
                    <a:lnTo>
                      <a:pt x="209" y="1962"/>
                    </a:lnTo>
                    <a:lnTo>
                      <a:pt x="244" y="2006"/>
                    </a:lnTo>
                    <a:lnTo>
                      <a:pt x="284" y="2047"/>
                    </a:lnTo>
                    <a:lnTo>
                      <a:pt x="327" y="2084"/>
                    </a:lnTo>
                    <a:lnTo>
                      <a:pt x="374" y="2115"/>
                    </a:lnTo>
                    <a:lnTo>
                      <a:pt x="425" y="2142"/>
                    </a:lnTo>
                    <a:lnTo>
                      <a:pt x="478" y="2165"/>
                    </a:lnTo>
                    <a:lnTo>
                      <a:pt x="532" y="2183"/>
                    </a:lnTo>
                    <a:lnTo>
                      <a:pt x="589" y="2196"/>
                    </a:lnTo>
                    <a:lnTo>
                      <a:pt x="647" y="2204"/>
                    </a:lnTo>
                    <a:lnTo>
                      <a:pt x="705" y="2207"/>
                    </a:lnTo>
                    <a:lnTo>
                      <a:pt x="767" y="2203"/>
                    </a:lnTo>
                    <a:lnTo>
                      <a:pt x="826" y="2191"/>
                    </a:lnTo>
                    <a:lnTo>
                      <a:pt x="884" y="2174"/>
                    </a:lnTo>
                    <a:lnTo>
                      <a:pt x="937" y="2150"/>
                    </a:lnTo>
                    <a:lnTo>
                      <a:pt x="987" y="2120"/>
                    </a:lnTo>
                    <a:lnTo>
                      <a:pt x="1032" y="2086"/>
                    </a:lnTo>
                    <a:lnTo>
                      <a:pt x="1072" y="2047"/>
                    </a:lnTo>
                    <a:lnTo>
                      <a:pt x="1106" y="2004"/>
                    </a:lnTo>
                    <a:lnTo>
                      <a:pt x="1135" y="1957"/>
                    </a:lnTo>
                    <a:lnTo>
                      <a:pt x="1160" y="1908"/>
                    </a:lnTo>
                    <a:lnTo>
                      <a:pt x="1177" y="1858"/>
                    </a:lnTo>
                    <a:lnTo>
                      <a:pt x="1191" y="1809"/>
                    </a:lnTo>
                    <a:lnTo>
                      <a:pt x="1202" y="1759"/>
                    </a:lnTo>
                    <a:lnTo>
                      <a:pt x="1208" y="1710"/>
                    </a:lnTo>
                    <a:lnTo>
                      <a:pt x="1212" y="1666"/>
                    </a:lnTo>
                    <a:lnTo>
                      <a:pt x="1214" y="1624"/>
                    </a:lnTo>
                    <a:lnTo>
                      <a:pt x="1215" y="1586"/>
                    </a:lnTo>
                    <a:lnTo>
                      <a:pt x="1215" y="1553"/>
                    </a:lnTo>
                    <a:lnTo>
                      <a:pt x="1214" y="1484"/>
                    </a:lnTo>
                    <a:lnTo>
                      <a:pt x="1210" y="1420"/>
                    </a:lnTo>
                    <a:lnTo>
                      <a:pt x="1204" y="1359"/>
                    </a:lnTo>
                    <a:lnTo>
                      <a:pt x="1195" y="1304"/>
                    </a:lnTo>
                    <a:lnTo>
                      <a:pt x="1184" y="1255"/>
                    </a:lnTo>
                    <a:lnTo>
                      <a:pt x="1169" y="1206"/>
                    </a:lnTo>
                    <a:lnTo>
                      <a:pt x="1152" y="1162"/>
                    </a:lnTo>
                    <a:lnTo>
                      <a:pt x="1130" y="1118"/>
                    </a:lnTo>
                    <a:lnTo>
                      <a:pt x="1125" y="1109"/>
                    </a:lnTo>
                    <a:lnTo>
                      <a:pt x="1117" y="1096"/>
                    </a:lnTo>
                    <a:lnTo>
                      <a:pt x="1106" y="1080"/>
                    </a:lnTo>
                    <a:lnTo>
                      <a:pt x="1092" y="1062"/>
                    </a:lnTo>
                    <a:lnTo>
                      <a:pt x="1075" y="1044"/>
                    </a:lnTo>
                    <a:lnTo>
                      <a:pt x="1054" y="1023"/>
                    </a:lnTo>
                    <a:lnTo>
                      <a:pt x="1030" y="1003"/>
                    </a:lnTo>
                    <a:lnTo>
                      <a:pt x="1002" y="985"/>
                    </a:lnTo>
                    <a:lnTo>
                      <a:pt x="971" y="968"/>
                    </a:lnTo>
                    <a:lnTo>
                      <a:pt x="936" y="952"/>
                    </a:lnTo>
                    <a:lnTo>
                      <a:pt x="897" y="942"/>
                    </a:lnTo>
                    <a:lnTo>
                      <a:pt x="852" y="934"/>
                    </a:lnTo>
                    <a:lnTo>
                      <a:pt x="805" y="931"/>
                    </a:lnTo>
                    <a:lnTo>
                      <a:pt x="774" y="931"/>
                    </a:lnTo>
                    <a:lnTo>
                      <a:pt x="739" y="934"/>
                    </a:lnTo>
                    <a:lnTo>
                      <a:pt x="702" y="938"/>
                    </a:lnTo>
                    <a:lnTo>
                      <a:pt x="662" y="944"/>
                    </a:lnTo>
                    <a:lnTo>
                      <a:pt x="620" y="953"/>
                    </a:lnTo>
                    <a:lnTo>
                      <a:pt x="577" y="965"/>
                    </a:lnTo>
                    <a:lnTo>
                      <a:pt x="533" y="982"/>
                    </a:lnTo>
                    <a:lnTo>
                      <a:pt x="489" y="1003"/>
                    </a:lnTo>
                    <a:lnTo>
                      <a:pt x="446" y="1029"/>
                    </a:lnTo>
                    <a:lnTo>
                      <a:pt x="404" y="1060"/>
                    </a:lnTo>
                    <a:lnTo>
                      <a:pt x="363" y="1098"/>
                    </a:lnTo>
                    <a:lnTo>
                      <a:pt x="325" y="1141"/>
                    </a:lnTo>
                    <a:lnTo>
                      <a:pt x="311" y="1155"/>
                    </a:lnTo>
                    <a:lnTo>
                      <a:pt x="300" y="1166"/>
                    </a:lnTo>
                    <a:lnTo>
                      <a:pt x="292" y="1175"/>
                    </a:lnTo>
                    <a:lnTo>
                      <a:pt x="284" y="1180"/>
                    </a:lnTo>
                    <a:lnTo>
                      <a:pt x="275" y="1184"/>
                    </a:lnTo>
                    <a:lnTo>
                      <a:pt x="267" y="1185"/>
                    </a:lnTo>
                    <a:lnTo>
                      <a:pt x="255" y="1185"/>
                    </a:lnTo>
                    <a:lnTo>
                      <a:pt x="238" y="1184"/>
                    </a:lnTo>
                    <a:lnTo>
                      <a:pt x="224" y="1179"/>
                    </a:lnTo>
                    <a:lnTo>
                      <a:pt x="215" y="1171"/>
                    </a:lnTo>
                    <a:lnTo>
                      <a:pt x="208" y="1159"/>
                    </a:lnTo>
                    <a:lnTo>
                      <a:pt x="204" y="1146"/>
                    </a:lnTo>
                    <a:lnTo>
                      <a:pt x="203" y="1129"/>
                    </a:lnTo>
                    <a:lnTo>
                      <a:pt x="201" y="1109"/>
                    </a:lnTo>
                    <a:lnTo>
                      <a:pt x="201" y="1088"/>
                    </a:lnTo>
                    <a:lnTo>
                      <a:pt x="201" y="91"/>
                    </a:lnTo>
                    <a:lnTo>
                      <a:pt x="201" y="70"/>
                    </a:lnTo>
                    <a:lnTo>
                      <a:pt x="203" y="50"/>
                    </a:lnTo>
                    <a:lnTo>
                      <a:pt x="204" y="33"/>
                    </a:lnTo>
                    <a:lnTo>
                      <a:pt x="208" y="20"/>
                    </a:lnTo>
                    <a:lnTo>
                      <a:pt x="216" y="9"/>
                    </a:lnTo>
                    <a:lnTo>
                      <a:pt x="225" y="3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612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5$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ell_1$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ell_2$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5$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5$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5$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K:R_{ij} \otimes R_{ji} \rightarrow \mathbb{Z}$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= \{ i_1, \dots, i_n \}$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R_I := R_{  i_1,i_2} \otimes \cdots \otimes R_{i_n,i_1}$ 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i_1&#10;$&#10;&#10;&#10;&#10;\end{document}"/>
  <p:tag name="IGUANATEXSIZE" val="4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i_2&#10;$&#10;&#10;&#10;&#10;\end{document}"/>
  <p:tag name="IGUANATEXSIZE" val="4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i_3&#10;$&#10;&#10;&#10;&#10;\end{document}"/>
  <p:tag name="IGUANATEXSIZE" val="4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i_n&#10;$&#10;&#10;&#10;&#10;\end{document}"/>
  <p:tag name="IGUANATEXSIZE" val="4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R_I := R_{  i_1,i_2} \otimes \cdots \otimes R_{i_n,i_1}$ 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1}$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R(\fw):= \otimes_{v\in \CV(\fw)} R_{I_v(\fw)}  $&#10;&#10;&#10;&#10;\end{document}"/>
  <p:tag name="IGUANATEXSIZE" val="5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\rho(\fw): R(\fw) \rightarrow R_{I_{\infty}(\fw)} $&#10;&#10;&#10;&#10;\end{document}"/>
  <p:tag name="IGUANATEXSIZE" val="5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n$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n-1}$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_3$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_m$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R_{i_1,i_n}$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R_{i_n,i_1}$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2}$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R^{\rm int} := \oplus_{I} R_I $&#10;&#10;&#10;&#10;\end{document}"/>
  <p:tag name="IGUANATEXSIZE" val="5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\rho(\fw): TR^{\rm int}  \rightarrow R^{\rm int}  $&#10;&#10;&#10;&#10;\end{document}"/>
  <p:tag name="IGUANATEXSIZE" val="5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&#10;r^{(1)} \otimes \cdots \otimes r^{(n)} \in R_{I_1} \otimes \cdots &#10;\otimes R_{I_n}&#10;$&#10;&#10;&#10;&#10;\end{document}"/>
  <p:tag name="IGUANATEXSIZE" val="4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&#10;\rho(\fw)[r^{(1)}, \dots, r^{(n)} ]  &#10;$&#10;&#10;&#10;&#10;\end{document}"/>
  <p:tag name="IGUANATEXSIZE" val="5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\{ R_{I_1}, \dots , R_{I_n}  \}&#10;$&#10;&#10;&#10;&#10;\end{document}"/>
  <p:tag name="IGUANATEXSIZE" val="4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\{ R_{I_v(\fw)}  \}&#10;$&#10;&#10;&#10;&#10;\end{document}"/>
  <p:tag name="IGUANATEXSIZE" val="4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&#10;\rho(\fw)[r_{i_1i_3}r_{i_3i_4}r_{i_4i_1} \otimes r_{i_1i_2}&#10;r_{i_2i_3} r_{i_3i_1}]  &#10;$&#10;&#10;&#10;&#10;\end{document}"/>
  <p:tag name="IGUANATEXSIZE" val="4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&#10;\pm K(r_{i_1i_3},r_{i_3i_1}) r_{i_1i_2}&#10;r_{i_2i_3} r_{i_3i_4}r_{i_4i_1}  &#10;$&#10;&#10;&#10;&#10;\end{document}"/>
  <p:tag name="IGUANATEXSIZE" val="4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R(\fw)= R_{i_1i_3 i_4} \otimes R_{i_1i_2i_3} &#10;$&#10;&#10;&#10;&#10;\end{document}"/>
  <p:tag name="IGUANATEXSIZE" val="4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&#10; \in R_{i_1i_2i_3i_4}&#10;$&#10;&#10;&#10;&#10;\end{document}"/>
  <p:tag name="IGUANATEXSIZE" val="4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3}$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\rho(\ft): TR^{\rm int}  \rightarrow R^{\rm int}  $&#10;&#10;&#10;&#10;\end{document}"/>
  <p:tag name="IGUANATEXSIZE" val="5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S=\{ r_1, \dots, r_{n}  \}$&#10;&#10;&#10;&#10;\end{document}"/>
  <p:tag name="IGUANATEXSIZE" val="4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r_i \in R^{\rm int} $&#10;&#10;&#10;&#10;\end{document}"/>
  <p:tag name="IGUANATEXSIZE" val="4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 \ft* \ft = 0  $&#10;&#10;&#10;&#10;\end{document}"/>
  <p:tag name="IGUANATEXSIZE" val="5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S= S_1 \amalg S_2 $&#10;&#10;&#10;&#10;\end{document}"/>
  <p:tag name="IGUANATEXSIZE" val="4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epsilon \in \{ \pm 1 \}  $&#10;&#10;&#10;&#10;\end{document}"/>
  <p:tag name="IGUANATEXSIZE" val="4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4}$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Yellow} \sum_{{\rm Sh}_2(S) } &#10;\epsilon ~ \rho(\ft) [ \rho(\ft)[S_1], S_2] = 0.$&#10;&#10;&#10;&#10;\end{document}"/>
  <p:tag name="IGUANATEXSIZE" val="4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m_n(a_1, \dots, a_n) \in A&#10;$&#10;&#10;&#10;&#10;\end{document}"/>
  <p:tag name="IGUANATEXSIZE" val="4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L_\infty:&#10;$&#10;&#10;&#10;&#10;\end{document}"/>
  <p:tag name="IGUANATEXSIZE" val="4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sum_{{\rm Sh}_2(S) } \epsilon m_{s_1+1}(m_{s_2}(S_2)&#10;, S_1 ) =0 &#10;$&#10;&#10;&#10;&#10;\end{document}"/>
  <p:tag name="IGUANATEXSIZE" val="4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S = \{ a_1, \dots, a_n\}  &#10;$&#10;&#10;&#10;&#10;\end{document}"/>
  <p:tag name="IGUANATEXSIZE" val="4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A_\infty:&#10;$&#10;&#10;&#10;&#10;\end{document}"/>
  <p:tag name="IGUANATEXSIZE" val="4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sum_{{\rm Pa}_3(S) } \epsilon m_{s_1+1+s_3}(S_1, &#10;m_{s_2}(S_2), S_3)  ) =0 &#10;$&#10;&#10;&#10;&#10;\end{document}"/>
  <p:tag name="IGUANATEXSIZE" val="4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R^{\rm int} := \oplus_{I} R_I $&#10;&#10;&#10;&#10;\end{document}"/>
  <p:tag name="IGUANATEXSIZE" val="4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beta\in R^{\rm int}$&#10;&#10;&#10;&#10;\end{document}"/>
  <p:tag name="IGUANATEXSIZE" val="4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\rho(\ft)(e^\beta)=0 $&#10;&#10;&#10;&#10;\end{document}"/>
  <p:tag name="IGUANATEXSIZE" val="4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\rho(\ft): TR^{\rm int}  \rightarrow R^{\rm int}  $&#10;&#10;&#10;&#10;\end{document}"/>
  <p:tag name="IGUANATEXSIZE" val="5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e^\beta= 1 + \beta + \frac{1}{2!}\beta\otimes \beta &#10;+ \cdots  $&#10;&#10;&#10;&#10;\end{document}"/>
  <p:tag name="IGUANATEXSIZE" val="4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(\IV,z,R_{ij},K,\beta)  $&#10;&#10;&#10;&#10;\end{document}"/>
  <p:tag name="IGUANATEXSIZE" val="8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{\cal V}_{i}(\mathfrak{u})$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{\cal V}_{\partial}(\mathfrak{u}) = \{ v_1, \dots, v_n \}$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d(\mathfrak{u}) :=2V_i(\mathfrak{u})+&#10;V_{\p}(\mathfrak{u})- E(\mathfrak{u})-1$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 d(\fu) = 0  $&#10;&#10;&#10;&#10;\end{document}"/>
  <p:tag name="IGUANATEXSIZE" val="5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n-1}$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n$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$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$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 d(\fu) = 1  $&#10;&#10;&#10;&#10;\end{document}"/>
  <p:tag name="IGUANATEXSIZE" val="5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$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5$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$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,j,k,\dots \in \mathbb{V}$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_{i_1,i_2} + z_{i_2,i_3} + \cdots z_{i_n,i_1} =0 $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n-1}$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n$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n-1}$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n$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$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$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k$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 d(\fu) = 2  $&#10;&#10;&#10;&#10;\end{document}"/>
  <p:tag name="IGUANATEXSIZE" val="5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$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$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k$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ell$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$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$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k$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ell$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k$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n-1}$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n$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J= \{ i_1, \dots, i_n \} $&#10;&#10;&#10;&#10;\end{document}"/>
  <p:tag name="IGUANATEXSIZE" val="5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z_{i_s, i_{s+1}} $&#10;&#10;&#10;&#10;\end{document}"/>
  <p:tag name="IGUANATEXSIZE" val="5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n-1}$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n$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CW_{\CH}$ &#10;&#10;&#10;&#10;\end{document}"/>
  <p:tag name="IGUANATEXSIZE" val="4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CW_{\CH}\times \CW_{\CH} \rightarrow \CW_{\CH} $ &#10;&#10;&#10;&#10;\end{document}"/>
  <p:tag name="IGUANATEXSIZE" val="4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CW_{\CH}\times \CW \rightarrow \CW_{\CH} $ &#10;&#10;&#10;&#10;\end{document}"/>
  <p:tag name="IGUANATEXSIZE" val="4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_v(\mathfrak{u})$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_\infty(\mathfrak{u})$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\ft_{\CH} * \ft_{\CH} + \ft_{\CH}* \ft_{\rm p} = 0  $&#10;&#10;&#10;&#10;\end{document}"/>
  <p:tag name="IGUANATEXSIZE" val="5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ineGreen}&#10;\ft_{\CH} := \sum_{d(\fu)=1} \fu   $&#10;&#10;&#10;&#10;\end{document}"/>
  <p:tag name="IGUANATEXSIZE" val="5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*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*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=$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=$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=\{ j_1,\dots, j_n \}$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  \rightarrow R_{J_\infty(\mathfrak{u})}$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 \otimes_{v \in {\cal V}_\p (\mathfrak{u})}  R_{J_v(\mathfrak{u})}    \otimes_{v \in {\cal V}_i(\mathfrak{u})} R_{I_v(\mathfrak{u}) } $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R_J := R_{j_1,j_2} \otimes \cdots \otimes &#10;R_{j_{n-1},j_n}$&#10;&#10;&#10;&#10;\end{document}"/>
  <p:tag name="IGUANATEXSIZE" val="4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widehat{R}_{i_1,i_n} := \oplus_{J} R_J $&#10;&#10;&#10;&#10;\end{document}"/>
  <p:tag name="IGUANATEXSIZE" val="5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J= \{ i_1, \dots, i_n \} $&#10;&#10;&#10;&#10;\end{document}"/>
  <p:tag name="IGUANATEXSIZE" val="5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Hom(j,i) = \begin{cases} \widehat{R}_{ij} &amp;  &#10;{\rm Re}(z_{ij})&gt;0  \\&#10;\IZ &amp; i=j \\&#10;0 &amp; {\rm Re}(z_{ij})&lt; 0 \end{cases}$&#10;&#10;&#10;&#10;\end{document}"/>
  <p:tag name="IGUANATEXSIZE" val="4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widehat{R}_{i_1,i_n} = R_{i_1,i_n} \oplus \cdots $&#10;&#10;&#10;&#10;\end{document}"/>
  <p:tag name="IGUANATEXSIZE" val="5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n-1}$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n$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\otimes_{{\rm Re}(z_{ij})&gt;0} \left(&#10;\IZ\textbf{1}\ \oplus \ R_{ij} e_{ij}&#10;\right) $&#10;&#10;&#10;&#10;\end{document}"/>
  <p:tag name="IGUANATEXSIZE" val="5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= \IZ\textbf{1}\ \oplus_{i,j}  \widehat{R}_{ij} e_{ij}&#10; $&#10;&#10;&#10;&#10;\end{document}"/>
  <p:tag name="IGUANATEXSIZE" val="5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beta\in R^{\rm int}$&#10;&#10;&#10;&#10;\end{document}"/>
  <p:tag name="IGUANATEXSIZE" val="4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\rho(\ft_p)(e^\beta)=0 $&#10;&#10;&#10;&#10;\end{document}"/>
  <p:tag name="IGUANATEXSIZE" val="4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 m^\beta_n[r_1^\p,\dots, r_n^\p]:=  &#10;\rho(\ft_{\CH} )[r_1^\p,\dots, r_n^\p; e^\beta]  $&#10;&#10;&#10;&#10;\end{document}"/>
  <p:tag name="IGUANATEXSIZE" val="4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 r_s^\p \in {\rm Hom}(i_{s-1},i_s)   $&#10;&#10;&#10;&#10;\end{document}"/>
  <p:tag name="IGUANATEXSIZE" val="4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{\cal{D}}^{\rm red}(\mathfrak{w}) = {\cal{D}}(\mathfrak{w})/\mathbb{R}^2_{\rm transl}$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i_0   $&#10;&#10;&#10;&#10;\end{document}"/>
  <p:tag name="IGUANATEXSIZE" val="7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 r_1^\p   $&#10;&#10;&#10;&#10;\end{document}"/>
  <p:tag name="IGUANATEXSIZE" val="6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 r_n^\p $&#10;&#10;&#10;&#10;\end{document}"/>
  <p:tag name="IGUANATEXSIZE" val="6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i_n   $&#10;&#10;&#10;&#10;\end{document}"/>
  <p:tag name="IGUANATEXSIZE" val="7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i_n   $&#10;&#10;&#10;&#10;\end{document}"/>
  <p:tag name="IGUANATEXSIZE" val="7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i_0   $&#10;&#10;&#10;&#10;\end{document}"/>
  <p:tag name="IGUANATEXSIZE" val="7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i_1'   $&#10;&#10;&#10;&#10;\end{document}"/>
  <p:tag name="IGUANATEXSIZE" val="7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i_m'   $&#10;&#10;&#10;&#10;\end{document}"/>
  <p:tag name="IGUANATEXSIZE" val="7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fu   $&#10;&#10;&#10;&#10;\end{document}"/>
  <p:tag name="IGUANATEXSIZE" val="9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: \mathbb{V} \to \mathbb{C}$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= 2 V(\fw) - E(\fw) $&#10;&#10;&#10;&#10;\end{document}"/>
  <p:tag name="IGUANATEXSIZE" val="5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roon} \beta  $&#10;&#10;&#10;&#10;\end{document}"/>
  <p:tag name="IGUANATEXSIZE" val="5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roon} \beta  $&#10;&#10;&#10;&#10;\end{document}"/>
  <p:tag name="IGUANATEXSIZE" val="5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roon} \beta  $&#10;&#10;&#10;&#10;\end{document}"/>
  <p:tag name="IGUANATEXSIZE" val="5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roon} \beta  $&#10;&#10;&#10;&#10;\end{document}"/>
  <p:tag name="IGUANATEXSIZE" val="5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i \in \IV$&#10;&#10;&#10;&#10;\end{document}"/>
  <p:tag name="IGUANATEXSIZE" val="4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CE_i $&#10;&#10;&#10;&#10;\end{document}"/>
  <p:tag name="IGUANATEXSIZE" val="4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\Hop(i,j) $&#10;&#10;&#10;&#10;\end{document}"/>
  <p:tag name="IGUANATEXSIZE" val="4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\CE_i\otimes \Hop(i,j)\otimes \CE_j^* $&#10;&#10;&#10;&#10;\end{document}"/>
  <p:tag name="IGUANATEXSIZE" val="4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 m_n^\beta$&#10;&#10;&#10;&#10;\end{document}"/>
  <p:tag name="IGUANATEXSIZE" val="4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 m_n^\beta \otimes m_2^{\rm CP}$&#10;&#10;&#10;&#10;\end{document}"/>
  <p:tag name="IGUANATEXSIZE" val="4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\CD(\fw)  $&#10;&#10;&#10;&#10;\end{document}"/>
  <p:tag name="IGUANATEXSIZE" val="5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 \fV \fa \fc(\IV,z,R,K,\beta;\CE)  $&#10;&#10;&#10;&#10;\end{document}"/>
  <p:tag name="IGUANATEXSIZE" val="4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_1$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_2$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_3$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{\cal E}_{j_1}$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{\cal E}_{j_3}$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  e_1\otimes e_3^*$&#10;&#10;&#10;&#10;\end{document}"/>
  <p:tag name="IGUANATEXSIZE" val="4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  e_3' \otimes e_6^*$&#10;&#10;&#10;&#10;\end{document}"/>
  <p:tag name="IGUANATEXSIZE" val="4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\dim  $&#10;&#10;&#10;&#10;\end{document}"/>
  <p:tag name="IGUANATEXSIZE" val="5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  r_{12}^\p $&#10;&#10;&#10;&#10;\end{document}"/>
  <p:tag name="IGUANATEXSIZE" val="4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  r_{23}^\p $&#10;&#10;&#10;&#10;\end{document}"/>
  <p:tag name="IGUANATEXSIZE" val="4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 r_{12}^\p\otimes r_{23}^\p \in \widehat{R}_{13} $&#10;&#10;&#10;&#10;\end{document}"/>
  <p:tag name="IGUANATEXSIZE" val="4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 r_{34}^\p\otimes r_{45}^\p \otimes r_{56}^\p &#10;\in \widehat{R}_{36} $&#10;&#10;&#10;&#10;\end{document}"/>
  <p:tag name="IGUANATEXSIZE" val="4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  r_{34}^\p $&#10;&#10;&#10;&#10;\end{document}"/>
  <p:tag name="IGUANATEXSIZE" val="4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  r_{45}^\p $&#10;&#10;&#10;&#10;\end{document}"/>
  <p:tag name="IGUANATEXSIZE" val="4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  r_{56}^\p $&#10;&#10;&#10;&#10;\end{document}"/>
  <p:tag name="IGUANATEXSIZE" val="4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&#10;  j_6 $&#10;&#10;&#10;&#10;\end{document}"/>
  <p:tag name="IGUANATEXSIZE" val="4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&#10;  \CE_{j_6} $&#10;&#10;&#10;&#10;\end{document}"/>
  <p:tag name="IGUANATEXSIZE" val="4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&#10;\sum \epsilon ~  \rho(\ft_{\CH} )[P_1,&#10;\rho(\ft_{\CH} )[P_2 ; S_1 ], P_3; S_2] $&#10;&#10;&#10;&#10;\end{document}"/>
  <p:tag name="IGUANATEXSIZE" val="4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\CD(\fw)  $&#10;&#10;&#10;&#10;\end{document}"/>
  <p:tag name="IGUANATEXSIZE" val="5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&#10;+ \sum \epsilon ~  \rho(\ft_{\CH} )[ P;&#10;\rho(\ft_p)[  S_1 ],  S_2] = 0 .$&#10;&#10;&#10;&#10;\end{document}"/>
  <p:tag name="IGUANATEXSIZE" val="4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OliveGreen} P =\{ r_1^\p, \dots, r_{n}^\p  \}$&#10;&#10;&#10;&#10;\end{document}"/>
  <p:tag name="IGUANATEXSIZE" val="4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OliveGreen} P = P_1 \amalg P_2 \amalg P_3 $&#10;&#10;&#10;&#10;\end{document}"/>
  <p:tag name="IGUANATEXSIZE" val="4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S =\{ r_1, \dots, r_{m}  \}$&#10;&#10;&#10;&#10;\end{document}"/>
  <p:tag name="IGUANATEXSIZE" val="4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S = S_1 \amalg S_2  $&#10;&#10;&#10;&#10;\end{document}"/>
  <p:tag name="IGUANATEXSIZE" val="4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\ft_{\CH} * \ft_{\CH} + \ft_{\CH}* \ft_p = 0  $&#10;&#10;&#10;&#10;\end{document}"/>
  <p:tag name="IGUANATEXSIZE" val="5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r_a\in R^{\rm int} $&#10;&#10;&#10;&#10;\end{document}"/>
  <p:tag name="IGUANATEXSIZE" val="4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OliveGreen} r_s^\p \in \widehat{R}_{i_{s-1},i_s} $&#10;&#10;&#10;&#10;\end{document}"/>
  <p:tag name="IGUANATEXSIZE" val="4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&#10;\sum \epsilon ~  \rho(\ft_{\CH} )[P_1,&#10;\rho(\ft_{\CH} )[P_2 ; S_1 ], P_3; S_2] $&#10;&#10;&#10;&#10;\end{document}"/>
  <p:tag name="IGUANATEXSIZE" val="40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&#10;+ \sum \epsilon ~  \rho(\ft_{\CH} )[ P;&#10;\rho(\ft_p)[  S_1 ],  S_2] = 0 .$&#10;&#10;&#10;&#10;\end{document}"/>
  <p:tag name="IGUANATEXSIZE" val="4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\subset (\IR^2)^{V(\fw)} $&#10;&#10;&#10;&#10;\end{document}"/>
  <p:tag name="IGUANATEXSIZE" val="5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S =\{ \beta, \dots, \beta \}$&#10;&#10;&#10;&#10;\end{document}"/>
  <p:tag name="IGUANATEXSIZE" val="4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OliveGreen}&#10; m^\beta[P]:=  \rho(\ft_{\CH} )[P; e^\beta]  $&#10;&#10;&#10;&#10;\end{document}"/>
  <p:tag name="IGUANATEXSIZE" val="4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 \fV \fa \fc(\IV,z,R,K,\beta,\CE)  $&#10;&#10;&#10;&#10;\end{document}"/>
  <p:tag name="IGUANATEXSIZE" val="4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&#10; \sum_{n=1}^\infty m_n^\beta[\CB^{\otimes n}]=0 $&#10;&#10;&#10;&#10;\end{document}"/>
  <p:tag name="IGUANATEXSIZE" val="4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 \CB \in \oplus_{{\rm Re}(z_{ij})&gt;0 } \CE_i \otimes \widehat{R}_{ij} \otimes&#10;\CE_j^* $&#10;&#10;&#10;&#10;\end{document}"/>
  <p:tag name="IGUANATEXSIZE" val="4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 \rho(\ft_{\CH})[\frac{1}{1-\CB}; e^\beta] = 0 $&#10;&#10;&#10;&#10;\end{document}"/>
  <p:tag name="IGUANATEXSIZE" val="4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 \CB \in \oplus_{i,j} {\rm Hop}^{\CE}(i,j) $&#10;&#10;&#10;&#10;\end{document}"/>
  <p:tag name="IGUANATEXSIZE" val="4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n-1}$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=\{ i_1,\dots, i_n \}$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n$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\fB \fr(\IV,z,R,K,\beta)  $&#10;&#10;&#10;&#10;\end{document}"/>
  <p:tag name="IGUANATEXSIZE" val="4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\Hop(\CB_1, \CB_2)  $&#10;&#10;&#10;&#10;\end{document}"/>
  <p:tag name="IGUANATEXSIZE" val="4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=\oplus_{i,j\in \IV} \CE_i^1 \otimes \Hop(i,j) \otimes (\CE_j^2)^*  $&#10;&#10;&#10;&#10;\end{document}"/>
  <p:tag name="IGUANATEXSIZE" val="4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ineGreen}&#10;M_n(\delta_1,\dots, \delta_n) = .... $&#10;&#10;&#10;&#10;\end{document}"/>
  <p:tag name="IGUANATEXSIZE" val="4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\wp(x) = (\IV,z,R,K,\beta)(x)  $&#10;&#10;&#10;&#10;\end{document}"/>
  <p:tag name="IGUANATEXSIZE" val="4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\CT^\pm = (\IV, z, R, K, \beta)^\pm $&#10;&#10;&#10;&#10;\end{document}"/>
  <p:tag name="IGUANATEXSIZE" val="45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(\IV^+, z^+) $&#10;&#10;&#10;&#10;\end{document}"/>
  <p:tag name="IGUANATEXSIZE" val="4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_{i_k, i_{k+1}} \mathbb{R}_+$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(\IV^-, z^-) $&#10;&#10;&#10;&#10;\end{document}"/>
  <p:tag name="IGUANATEXSIZE" val="4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\rho(\ft^{-,+})\left[ \frac{1}{1-\CB^{-,+} } ; e^\beta&#10;\right]=0 $&#10;&#10;&#10;&#10;\end{document}"/>
  <p:tag name="IGUANATEXSIZE" val="40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j_1$&#10;&#10;&#10;&#10;\end{document}"/>
  <p:tag name="IGUANATEXSIZE" val="5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j_2$&#10;&#10;&#10;&#10;\end{document}"/>
  <p:tag name="IGUANATEXSIZE" val="5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j_3$&#10;&#10;&#10;&#10;\end{document}"/>
  <p:tag name="IGUANATEXSIZE" val="6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j_4$&#10;&#10;&#10;&#10;\end{document}"/>
  <p:tag name="IGUANATEXSIZE" val="60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fI^{-,+} \in \fB\fr^{-,+}$&#10;&#10;&#10;&#10;\end{document}"/>
  <p:tag name="IGUANATEXSIZE" val="6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 I = \{i_1,i_2,i_3,i_4 \} $&#10;&#10;&#10;&#10;\end{document}"/>
  <p:tag name="IGUANATEXSIZE" val="50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&#10;  \CE(\fI)_{i^-,j^+} $&#10;&#10;&#10;&#10;\end{document}"/>
  <p:tag name="IGUANATEXSIZE" val="5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&#10;  (i^-,j^+)\in \IV^-\times\IV^+ $&#10;&#10;&#10;&#10;\end{document}"/>
  <p:tag name="IGUANATEXSIZE" val="3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^- $&#10;&#10;&#10;&#10;\end{document}"/>
  <p:tag name="IGUANATEXSIZE" val="60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^0 $&#10;&#10;&#10;&#10;\end{document}"/>
  <p:tag name="IGUANATEXSIZE" val="6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^+ $&#10;&#10;&#10;&#10;\end{document}"/>
  <p:tag name="IGUANATEXSIZE" val="60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fI^{-,0} \in \fB\fr^{-,0}$&#10;&#10;&#10;&#10;\end{document}"/>
  <p:tag name="IGUANATEXSIZE" val="4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fI^{0,+} \in \fB\fr^{0,+}$&#10;&#10;&#10;&#10;\end{document}"/>
  <p:tag name="IGUANATEXSIZE" val="4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(\IV^-, z^-) $&#10;&#10;&#10;&#10;\end{document}"/>
  <p:tag name="IGUANATEXSIZE" val="40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(\IV^0, z^0) $&#10;&#10;&#10;&#10;\end{document}"/>
  <p:tag name="IGUANATEXSIZE" val="40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(\IV^+, z^+) $&#10;&#10;&#10;&#10;\end{document}"/>
  <p:tag name="IGUANATEXSIZE" val="4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t$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(\IV^-, z^-) $&#10;&#10;&#10;&#10;\end{document}"/>
  <p:tag name="IGUANATEXSIZE" val="40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(\IV^+, z^+) $&#10;&#10;&#10;&#10;\end{document}"/>
  <p:tag name="IGUANATEXSIZE" val="4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fI^{-,+} = \fI^{-,0}\bigstar \fI^{0,+} \in \fB\fr^{-,+}$&#10;&#10;&#10;&#10;\end{document}"/>
  <p:tag name="IGUANATEXSIZE" val="40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^- $&#10;&#10;&#10;&#10;\end{document}"/>
  <p:tag name="IGUANATEXSIZE" val="60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^+ $&#10;&#10;&#10;&#10;\end{document}"/>
  <p:tag name="IGUANATEXSIZE" val="6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t$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\fB^{0} $&#10;&#10;&#10;&#10;\end{document}"/>
  <p:tag name="IGUANATEXSIZE" val="60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fI^{0,+} $&#10;&#10;&#10;&#10;\end{document}"/>
  <p:tag name="IGUANATEXSIZE" val="6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Sepia}&#10;\fB^{0}\rightarrow \fB^+:= \fB^{0}\bigstar \fI^{0,+} $&#10;&#10;&#10;&#10;\end{document}"/>
  <p:tag name="IGUANATEXSIZE" val="50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^0 $&#10;&#10;&#10;&#10;\end{document}"/>
  <p:tag name="IGUANATEXSIZE" val="6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^+ $&#10;&#10;&#10;&#10;\end{document}"/>
  <p:tag name="IGUANATEXSIZE" val="6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^{\rm trivial} $&#10;&#10;&#10;&#10;\end{document}"/>
  <p:tag name="IGUANATEXSIZE" val="6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j_1$&#10;&#10;&#10;&#10;\end{document}"/>
  <p:tag name="IGUANATEXSIZE" val="5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j_2$&#10;&#10;&#10;&#10;\end{document}"/>
  <p:tag name="IGUANATEXSIZE" val="50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j_3$&#10;&#10;&#10;&#10;\end{document}"/>
  <p:tag name="IGUANATEXSIZE" val="6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j_4$&#10;&#10;&#10;&#10;\end{document}"/>
  <p:tag name="IGUANATEXSIZE" val="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(\IV^+, z^+) $&#10;&#10;&#10;&#10;\end{document}"/>
  <p:tag name="IGUANATEXSIZE" val="4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(\IV^-, z^-) $&#10;&#10;&#10;&#10;\end{document}"/>
  <p:tag name="IGUANATEXSIZE" val="4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(\IV^0, z^0) $&#10;&#10;&#10;&#10;\end{document}"/>
  <p:tag name="IGUANATEXSIZE" val="40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(\IV, z, R, K, \beta )^{-,0,+}$&#10;&#10;&#10;&#10;\end{document}"/>
  <p:tag name="IGUANATEXSIZE" val="40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ack}&#10; k_1 $&#10;&#10;&#10;&#10;\end{document}"/>
  <p:tag name="IGUANATEXSIZE" val="40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ack}&#10; k_2 $&#10;&#10;&#10;&#10;\end{document}"/>
  <p:tag name="IGUANATEXSIZE" val="40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\rho(\ft^{-,0,+})\left[ \frac{1}{1-\CB^{-,0} },&#10; \frac{1}{1-\CB^{0,+} }; e^\beta&#10;\right]  $&#10;&#10;&#10;&#10;\end{document}"/>
  <p:tag name="IGUANATEXSIZE" val="4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\fB\fr^{-,0}\times \fB\fr^{0,+}\rightarrow \fB\fr^{-,+}  $&#10;&#10;&#10;&#10;\end{document}"/>
  <p:tag name="IGUANATEXSIZE" val="4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CE( \fI^{-,0}\bigstar \fI^{0,+}) = \oplus_{j^0} &#10;\CE(\fI^{-,0})_{i^-j^0} \otimes \CE(\fI^{0,+})_{j^0k^+} $&#10;&#10;&#10;&#10;\end{document}"/>
  <p:tag name="IGUANATEXSIZE" val="35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 x_1 $&#10;&#10;&#10;&#10;\end{document}"/>
  <p:tag name="IGUANATEXSIZE" val="5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 x_2 $&#10;&#10;&#10;&#10;\end{document}"/>
  <p:tag name="IGUANATEXSIZE" val="50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 x_3 $&#10;&#10;&#10;&#10;\end{document}"/>
  <p:tag name="IGUANATEXSIZE" val="50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(\IV^-,z^-) $&#10;&#10;&#10;&#10;\end{document}"/>
  <p:tag name="IGUANATEXSIZE" val="50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(\IV^+,z^+) $&#10;&#10;&#10;&#10;\end{document}"/>
  <p:tag name="IGUANATEXSIZE" val="50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(\IV^0,z^0) $&#10;&#10;&#10;&#10;\end{document}"/>
  <p:tag name="IGUANATEXSIZE" val="5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(\IV^1,z^1) $&#10;&#10;&#10;&#10;\end{document}"/>
  <p:tag name="IGUANATEXSIZE" val="5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\fB\fr^{-,0}\times \fB\fr^{0,1}\times \fB\fr^{1,+} &#10;\rightarrow \fB\fr^{-,+}  $&#10;&#10;&#10;&#10;\end{document}"/>
  <p:tag name="IGUANATEXSIZE" val="4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v(\mathfrak{w})$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delta_1,\delta_2 \in {\rm Hom}(\fI, \fI')$&#10;&#10;&#10;&#10;\end{document}"/>
  <p:tag name="IGUANATEXSIZE" val="45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&#10;  \delta_1\sim \delta_2  $&#10;&#10;&#10;&#10;\end{document}"/>
  <p:tag name="IGUANATEXSIZE" val="45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&#10;  \delta_1 -  \delta_2 = M_1(\delta_3) $&#10;&#10;&#10;&#10;\end{document}"/>
  <p:tag name="IGUANATEXSIZE" val="45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&#10;  \fI \sim \fI'  $&#10;&#10;&#10;&#10;\end{document}"/>
  <p:tag name="IGUANATEXSIZE" val="45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&#10;  M_2(\delta',\delta) \sim {\rm Id}   $&#10;&#10;&#10;&#10;\end{document}"/>
  <p:tag name="IGUANATEXSIZE" val="30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&#10;  M_2(\delta,\delta') \sim {\rm Id}   $&#10;&#10;&#10;&#10;\end{document}"/>
  <p:tag name="IGUANATEXSIZE" val="3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ack}&#10;-L$&#10;&#10;&#10;&#10;\end{document}"/>
  <p:tag name="IGUANATEXSIZE" val="4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ack}&#10;\eta_p L$&#10;&#10;&#10;&#10;\end{document}"/>
  <p:tag name="IGUANATEXSIZE" val="40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ack}&#10; L$&#10;&#10;&#10;&#10;\end{document}"/>
  <p:tag name="IGUANATEXSIZE" val="4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(\IV^-,z^-) $&#10;&#10;&#10;&#10;\end{document}"/>
  <p:tag name="IGUANATEXSIZE" val="5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I_v(\fw)= \{i_1,i_2,i_4\}  &#10;$&#10;&#10;&#10;&#10;\end{document}"/>
  <p:tag name="IGUANATEXSIZE" val="45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(\IV^+,z^+) $&#10;&#10;&#10;&#10;\end{document}"/>
  <p:tag name="IGUANATEXSIZE" val="50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(\IV^0,z^0) $&#10;&#10;&#10;&#10;\end{document}"/>
  <p:tag name="IGUANATEXSIZE" val="50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(\IV^1,z^1) $&#10;&#10;&#10;&#10;\end{document}"/>
  <p:tag name="IGUANATEXSIZE" val="5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ack}&#10;\eta_f L$&#10;&#10;&#10;&#10;\end{document}"/>
  <p:tag name="IGUANATEXSIZE" val="4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\CT = (\IV, z, R, K, \beta) $&#10;&#10;&#10;&#10;\end{document}"/>
  <p:tag name="IGUANATEXSIZE" val="45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I{\mathfrak{I}}&#10;\def\fC{\mathfrak{C}}&#10;\def\fL{\mathfrak{L}}&#10;\def\fM{\mathfrak{M}}&#10;\def\fS{\mathfrak{S}}&#10;\def\fP{\mathfrak{P}}&#10;\def\fV{\mathfrak{V}}&#10;&#10;&#10;\pagestyle{empty}&#10;\begin{document}&#10; &#10;$\color{Sepia}&#10; \fI \in \fB\fr(\CT^-, \CT^+)$&#10;&#10;&#10;&#10;\end{document}"/>
  <p:tag name="IGUANATEXSIZE" val="4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I{\mathfrak{I}}&#10;\def\fC{\mathfrak{C}}&#10;\def\fL{\mathfrak{L}}&#10;\def\fM{\mathfrak{M}}&#10;\def\fS{\mathfrak{S}}&#10;\def\fP{\mathfrak{P}}&#10;\def\fV{\mathfrak{V}}&#10;&#10;&#10;\pagestyle{empty}&#10;\begin{document}&#10; &#10;$\color{Green}&#10; \delta \in \Hop(\fI^{-,+}_1, \fI^{-,+}_2)$&#10;&#10;&#10;&#10;\end{document}"/>
  <p:tag name="IGUANATEXSIZE" val="45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rown}&#10;\CT^- $&#10;&#10;&#10;&#10;\end{document}"/>
  <p:tag name="IGUANATEXSIZE" val="60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rown}&#10;\CT^0 $&#10;&#10;&#10;&#10;\end{document}"/>
  <p:tag name="IGUANATEXSIZE" val="6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rown}&#10;\CT^+ $&#10;&#10;&#10;&#10;\end{document}"/>
  <p:tag name="IGUANATEXSIZE" val="6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I_\infty(\fw)= \{i_1,i_2,i_3\}  &#10;$&#10;&#10;&#10;&#10;\end{document}"/>
  <p:tag name="IGUANATEXSIZE" val="45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fI^{-,0 }_1 $&#10;&#10;&#10;&#10;\end{document}"/>
  <p:tag name="IGUANATEXSIZE" val="60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fI^{-,0 }_2 $&#10;&#10;&#10;&#10;\end{document}"/>
  <p:tag name="IGUANATEXSIZE" val="60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fI^{0,+ }_1 $&#10;&#10;&#10;&#10;\end{document}"/>
  <p:tag name="IGUANATEXSIZE" val="60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fI^{-,0 }_1\bigstar \fI^{0,+}_1 $&#10;&#10;&#10;&#10;\end{document}"/>
  <p:tag name="IGUANATEXSIZE" val="60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IF[\wp]: \fB\fr(\CT^{\rm in}) \to \fB\fr(\CT^{\rm out}) $&#10;&#10;&#10;&#10;\end{document}"/>
  <p:tag name="IGUANATEXSIZE" val="40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IF[\wp_1\circ \wp_2] = \IF[\wp_1]\circ \IF[\wp_2]    $&#10;&#10;&#10;&#10;\end{document}"/>
  <p:tag name="IGUANATEXSIZE" val="40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wp \sim \wp'    $&#10;&#10;&#10;&#10;\end{document}"/>
  <p:tag name="IGUANATEXSIZE" val="40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\tau:  \IF[\wp] \cong \IF[\wp']    $&#10;&#10;&#10;&#10;\end{document}"/>
  <p:tag name="IGUANATEXSIZE" val="40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\wp(x) = (\IV,z,R,K,\beta)(x)  $&#10;&#10;&#10;&#10;\end{document}"/>
  <p:tag name="IGUANATEXSIZE" val="4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\IF[\wp]: \fB^{\rm in} \rightarrow \fB^{\rm in} \bigstar&#10;  \fI^{\rm in,out} $&#10;&#10;&#10;&#10;\end{document}"/>
  <p:tag name="IGUANATEXSIZE" val="6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I_\infty(\fw )&#10;$&#10;&#10;&#10;&#10;\end{document}"/>
  <p:tag name="IGUANATEXSIZE" val="45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&#10; z_i(x) = e^{\I \vartheta(x)}  z_i    $&#10;&#10;&#10;&#10;\end{document}"/>
  <p:tag name="IGUANATEXSIZE" val="40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(\IV,R,K,\beta)  $&#10;&#10;&#10;&#10;\end{document}"/>
  <p:tag name="IGUANATEXSIZE" val="50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Sepia}&#10; \fI[\vartheta(x)]   $&#10;&#10;&#10;&#10;\end{document}"/>
  <p:tag name="IGUANATEXSIZE" val="40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\vartheta_1(x) \sim \vartheta_2(x)  $&#10;&#10;&#10;&#10;\end{document}"/>
  <p:tag name="IGUANATEXSIZE" val="40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\fI[\vartheta_1(x)] \sim \fI[\vartheta_2(x) ] $&#10;&#10;&#10;&#10;\end{document}"/>
  <p:tag name="IGUANATEXSIZE" val="40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fI[\vartheta_1\circ \vartheta_2] \sim&#10; \fI[\vartheta_1]\bigstar \fI[\vartheta_2]    $&#10;&#10;&#10;&#10;\end{document}"/>
  <p:tag name="IGUANATEXSIZE" val="40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k $&#10;&#10;&#10;&#10;\end{document}"/>
  <p:tag name="IGUANATEXSIZE" val="40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i $&#10;&#10;&#10;&#10;\end{document}"/>
  <p:tag name="IGUANATEXSIZE" val="40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j $&#10;&#10;&#10;&#10;\end{document}"/>
  <p:tag name="IGUANATEXSIZE" val="40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\wp(x) = (\IV,z,R,K,\beta)(x)  $&#10;&#10;&#10;&#10;\end{document}"/>
  <p:tag name="IGUANATEXSIZE" val="4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1}$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^{\rm in}  $&#10;&#10;&#10;&#10;\end{document}"/>
  <p:tag name="IGUANATEXSIZE" val="60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^{\rm out}  $&#10;&#10;&#10;&#10;\end{document}"/>
  <p:tag name="IGUANATEXSIZE" val="6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fI^{\rm in,out} := \fI_1  \bigstar \cdots &#10;\bigstar \fI_n $&#10;&#10;&#10;&#10;\end{document}"/>
  <p:tag name="IGUANATEXSIZE" val="6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&#10; \fI[\vartheta(x)]   $&#10;&#10;&#10;&#10;\end{document}"/>
  <p:tag name="IGUANATEXSIZE" val="6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IF[\wp]: \fB\fr(\CT^{\rm in}) \to \fB\fr(\CT^{\rm out}) $&#10;&#10;&#10;&#10;\end{document}"/>
  <p:tag name="IGUANATEXSIZE" val="4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\wp(x) = (\IV,z,R,K,\beta)(x)  $&#10;&#10;&#10;&#10;\end{document}"/>
  <p:tag name="IGUANATEXSIZE" val="40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x&gt;0 $&#10;&#10;&#10;&#10;\end{document}"/>
  <p:tag name="IGUANATEXSIZE" val="50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x&lt;0 $&#10;&#10;&#10;&#10;\end{document}"/>
  <p:tag name="IGUANATEXSIZE" val="50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z_{ij} $&#10;&#10;&#10;&#10;\end{document}"/>
  <p:tag name="IGUANATEXSIZE" val="5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2}$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z_{ij} $&#10;&#10;&#10;&#10;\end{document}"/>
  <p:tag name="IGUANATEXSIZE" val="5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z_{jk} $&#10;&#10;&#10;&#10;\end{document}"/>
  <p:tag name="IGUANATEXSIZE" val="50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z_{jk} $&#10;&#10;&#10;&#10;\end{document}"/>
  <p:tag name="IGUANATEXSIZE" val="50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z_{ik} $&#10;&#10;&#10;&#10;\end{document}"/>
  <p:tag name="IGUANATEXSIZE" val="50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z_{ik} $&#10;&#10;&#10;&#10;\end{document}"/>
  <p:tag name="IGUANATEXSIZE" val="50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z $&#10;&#10;&#10;&#10;\end{document}"/>
  <p:tag name="IGUANATEXSIZE" val="50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z $&#10;&#10;&#10;&#10;\end{document}"/>
  <p:tag name="IGUANATEXSIZE" val="50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R^{{\rm out} }_{ik} - R^{{\rm in} }_{ik} =$&#10;&#10;&#10;&#10;\end{document}"/>
  <p:tag name="IGUANATEXSIZE" val="50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left(R_{ij}^+ - R_{ij}^- \right) \otimes   &#10;\left( R_{jk}^+ - R_{jk}^- \right)$&#10;&#10;&#10;&#10;\end{document}"/>
  <p:tag name="IGUANATEXSIZE" val="4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3}$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4}$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v(\mathfrak{w}) = I_\infty(\mathfrak{w}^\prime)$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athfrak{w}$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v$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_4$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_1$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_2$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_3$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athfrak{w}^{\prime}$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o(\mathfrak{w}*_v \mathfrak{w}^\prime ) = o(\mathfrak{w}) \wedge o(\mathfrak{w}^\prime )$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{\cal W}$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athfrak{w}_1*_v \mathfrak{w}_2=0$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v(\mathfrak{w}_1)\not= I_\infty (\mathfrak{w}_2)$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*: {\cal W} \times {\cal W} \rightarrow {\cal W}$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\fw_1 *  \fw_2 := \sum_{v\in \CV(\fw_1)} \fw_1 *_v \fw_2  $&#10;&#10;&#10;&#10;\end{document}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1}$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2}$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3}$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4}$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5$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ell_1$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ell_2$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5$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5$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athfrak{w}_1 * \mathfrak{w}_2$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athfrak{w}_3 * \mathfrak{w}_4$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athfrak{t}:=\sum_{d(\mathfrak{w})=1} \mathfrak{w}$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Yellow}  \ft * \ft = 0 $&#10;&#10;&#10;&#10;\end{document}"/>
  <p:tag name="IGUANATEXSIZE" val="5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*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*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=$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=$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d\ell_2 \wedge d \ell_1 $&#10;&#10;&#10;&#10;\end{document}"/>
  <p:tag name="IGUANATEXSIZE" val="4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d\ell_1 \wedge d \ell_2 $&#10;&#10;&#10;&#10;\end{document}"/>
  <p:tag name="IGUANATEXSIZE" val="4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060"/>
        </a:solidFill>
        <a:ln>
          <a:solidFill>
            <a:srgbClr val="00206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6600FF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34323</TotalTime>
  <Words>2327</Words>
  <Application>Microsoft Office PowerPoint</Application>
  <PresentationFormat>On-screen Show (4:3)</PresentationFormat>
  <Paragraphs>318</Paragraphs>
  <Slides>79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8" baseType="lpstr">
      <vt:lpstr>Arial</vt:lpstr>
      <vt:lpstr>Calibri</vt:lpstr>
      <vt:lpstr>eufb10</vt:lpstr>
      <vt:lpstr>Mathematica1</vt:lpstr>
      <vt:lpstr>Mathematica6</vt:lpstr>
      <vt:lpstr>Mathematica7Mono</vt:lpstr>
      <vt:lpstr>Monotype Corsiva</vt:lpstr>
      <vt:lpstr>Symbol</vt:lpstr>
      <vt:lpstr>Default Design</vt:lpstr>
      <vt:lpstr>Web Formalism and the IR limit of 1+1 N=(2,2) QFT </vt:lpstr>
      <vt:lpstr>Three Motivations </vt:lpstr>
      <vt:lpstr>PowerPoint Presentation</vt:lpstr>
      <vt:lpstr>Goals &amp; Results - 1  </vt:lpstr>
      <vt:lpstr>PowerPoint Presentation</vt:lpstr>
      <vt:lpstr>PowerPoint Presentation</vt:lpstr>
      <vt:lpstr>Outline</vt:lpstr>
      <vt:lpstr>Definition of a Plane Web</vt:lpstr>
      <vt:lpstr>PowerPoint Presentation</vt:lpstr>
      <vt:lpstr>PowerPoint Presentation</vt:lpstr>
      <vt:lpstr>Deformation Type</vt:lpstr>
      <vt:lpstr>Moduli of webs with fixed deformation type</vt:lpstr>
      <vt:lpstr>Cyclic Fans of Vacua</vt:lpstr>
      <vt:lpstr>Fans at vertices and at </vt:lpstr>
      <vt:lpstr>Convolution of Webs</vt:lpstr>
      <vt:lpstr>PowerPoint Presentation</vt:lpstr>
      <vt:lpstr>The Web Ring</vt:lpstr>
      <vt:lpstr>Rigid, Taut, and Sliding</vt:lpstr>
      <vt:lpstr>The taut element</vt:lpstr>
      <vt:lpstr>PowerPoint Presentation</vt:lpstr>
      <vt:lpstr>Outline</vt:lpstr>
      <vt:lpstr>Web Representations</vt:lpstr>
      <vt:lpstr>PowerPoint Presentation</vt:lpstr>
      <vt:lpstr>Web Rep &amp; Contraction</vt:lpstr>
      <vt:lpstr>PowerPoint Presentation</vt:lpstr>
      <vt:lpstr>Extension to Tensor Algebra</vt:lpstr>
      <vt:lpstr>Example</vt:lpstr>
      <vt:lpstr>L -algebras</vt:lpstr>
      <vt:lpstr>L  and A Algebras  </vt:lpstr>
      <vt:lpstr>The Interior Amplitude</vt:lpstr>
      <vt:lpstr>Definition of a Theory</vt:lpstr>
      <vt:lpstr>Outline</vt:lpstr>
      <vt:lpstr>Half-Plane Webs </vt:lpstr>
      <vt:lpstr>PowerPoint Presentation</vt:lpstr>
      <vt:lpstr>Taut Half-Plane Webs</vt:lpstr>
      <vt:lpstr>Sliding Half-Plane webs</vt:lpstr>
      <vt:lpstr>Half-Plane fans</vt:lpstr>
      <vt:lpstr>Convolutions for Half-Plane  Webs</vt:lpstr>
      <vt:lpstr>Convolution Theorem</vt:lpstr>
      <vt:lpstr>PowerPoint Presentation</vt:lpstr>
      <vt:lpstr>Half-Plane Contractions</vt:lpstr>
      <vt:lpstr>The Vacuum A Category</vt:lpstr>
      <vt:lpstr>Hint of a Relation to Wall-Crossing</vt:lpstr>
      <vt:lpstr>A Multiplication</vt:lpstr>
      <vt:lpstr>PowerPoint Presentation</vt:lpstr>
      <vt:lpstr>Enhancing with  CP-Factors</vt:lpstr>
      <vt:lpstr>Example: Composition of two morphisms</vt:lpstr>
      <vt:lpstr>Proof of A Relations</vt:lpstr>
      <vt:lpstr>PowerPoint Presentation</vt:lpstr>
      <vt:lpstr>Boundary Amplitudes</vt:lpstr>
      <vt:lpstr>Category of Branes</vt:lpstr>
      <vt:lpstr>Outline</vt:lpstr>
      <vt:lpstr>Families of Data</vt:lpstr>
      <vt:lpstr>Interface webs &amp; amplitudes</vt:lpstr>
      <vt:lpstr>Category of Interfaces</vt:lpstr>
      <vt:lpstr>Composition of Interfaces -1 </vt:lpstr>
      <vt:lpstr>Composition of Interfaces - 2 </vt:lpstr>
      <vt:lpstr>Mapping of Branes</vt:lpstr>
      <vt:lpstr>Technique: Composite webs</vt:lpstr>
      <vt:lpstr>Def: Composition of Interfaces</vt:lpstr>
      <vt:lpstr>Associativity? </vt:lpstr>
      <vt:lpstr>Homotopy Equivalence</vt:lpstr>
      <vt:lpstr>PowerPoint Presentation</vt:lpstr>
      <vt:lpstr>An A 2-category</vt:lpstr>
      <vt:lpstr>PowerPoint Presentation</vt:lpstr>
      <vt:lpstr>Outline</vt:lpstr>
      <vt:lpstr>Parallel Transport of Categories</vt:lpstr>
      <vt:lpstr>Interface-Induced Transport</vt:lpstr>
      <vt:lpstr>Example: Spinning Weights</vt:lpstr>
      <vt:lpstr>Technique: Curved Webs</vt:lpstr>
      <vt:lpstr>Reduction to Elementary Paths: </vt:lpstr>
      <vt:lpstr>Categorified ``S-wall crossing’’</vt:lpstr>
      <vt:lpstr>General Case? </vt:lpstr>
      <vt:lpstr>PowerPoint Presentation</vt:lpstr>
      <vt:lpstr>Categorified Cecotti-Vafa Wall-Crossing</vt:lpstr>
      <vt:lpstr>Categorified Wall-Crossing</vt:lpstr>
      <vt:lpstr>Outline</vt:lpstr>
      <vt:lpstr>Summary</vt:lpstr>
      <vt:lpstr>Outlook</vt:lpstr>
    </vt:vector>
  </TitlesOfParts>
  <Company>Rutgers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 Moore</dc:creator>
  <cp:lastModifiedBy>gmoore</cp:lastModifiedBy>
  <cp:revision>2836</cp:revision>
  <cp:lastPrinted>2014-05-31T22:38:41Z</cp:lastPrinted>
  <dcterms:created xsi:type="dcterms:W3CDTF">2010-04-05T19:39:25Z</dcterms:created>
  <dcterms:modified xsi:type="dcterms:W3CDTF">2014-06-12T05:43:39Z</dcterms:modified>
</cp:coreProperties>
</file>