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4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7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2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6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5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7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5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674E-1A7B-6D4C-ABA6-A3E075F3E4C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0E33-31CD-EC4B-BC55-29FB2F0E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737" y="491731"/>
            <a:ext cx="3917594" cy="5510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89" y="763456"/>
            <a:ext cx="5325153" cy="49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5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74" y="1592493"/>
            <a:ext cx="8641215" cy="3412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6049" y="210620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77K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23217" y="201202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273K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09350" y="770562"/>
            <a:ext cx="2102416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11766" y="770562"/>
            <a:ext cx="1571946" cy="3205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01954" y="401230"/>
            <a:ext cx="248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Drude</a:t>
            </a:r>
            <a:r>
              <a:rPr lang="en-US" dirty="0" smtClean="0"/>
              <a:t> model 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9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" y="257510"/>
            <a:ext cx="5994355" cy="4422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20" y="871892"/>
            <a:ext cx="5995718" cy="27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5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5" y="337744"/>
            <a:ext cx="6096171" cy="463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756" y="337744"/>
            <a:ext cx="5518714" cy="3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Macintosh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2017-10-06T15:16:34Z</dcterms:created>
  <dcterms:modified xsi:type="dcterms:W3CDTF">2017-10-08T23:55:35Z</dcterms:modified>
</cp:coreProperties>
</file>